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5143500" type="screen16x9"/>
  <p:notesSz cx="6858000" cy="9144000"/>
  <p:embeddedFontLst>
    <p:embeddedFont>
      <p:font typeface="Fredoka One" panose="020B0604020202020204" charset="0"/>
      <p:regular r:id="rId21"/>
    </p:embeddedFont>
    <p:embeddedFont>
      <p:font typeface="Jockey One" panose="020B0604020202020204" charset="-18"/>
      <p:regular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1">
          <p15:clr>
            <a:srgbClr val="FF00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26DDA1-1B77-4B60-A992-93DA657E35A2}">
  <a:tblStyle styleId="{2726DDA1-1B77-4B60-A992-93DA657E35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5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268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306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80a156199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80a156199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58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80a156199e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80a156199e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373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0a156199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0a156199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205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80a5d6e746_0_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80a5d6e746_0_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38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80a5d6e74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80a5d6e74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301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80a5d6e746_0_1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80a5d6e746_0_1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764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80a5d6e746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80a5d6e746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454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80a5d6e746_0_1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80a5d6e746_0_1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1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0a5d6e746_0_2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0a5d6e746_0_2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54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61f622c3e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861f622c3e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05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861f622c3e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861f622c3e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26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80a156199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80a156199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54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0a156199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80a156199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45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80a156199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80a156199e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968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861f622c3e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861f622c3e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12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0a156199e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0a156199e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27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498189">
            <a:off x="5545692" y="-1193019"/>
            <a:ext cx="4353712" cy="7840716"/>
            <a:chOff x="6129785" y="-385672"/>
            <a:chExt cx="3456415" cy="6224750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3455346" y="228876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7729500" y="539488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2438" y="2076038"/>
            <a:ext cx="194675" cy="197900"/>
          </a:xfrm>
          <a:custGeom>
            <a:avLst/>
            <a:gdLst/>
            <a:ahLst/>
            <a:cxnLst/>
            <a:rect l="l" t="t" r="r" b="b"/>
            <a:pathLst>
              <a:path w="7787" h="7916" extrusionOk="0">
                <a:moveTo>
                  <a:pt x="4941" y="299"/>
                </a:moveTo>
                <a:cubicBezTo>
                  <a:pt x="4992" y="299"/>
                  <a:pt x="5045" y="310"/>
                  <a:pt x="5096" y="331"/>
                </a:cubicBezTo>
                <a:cubicBezTo>
                  <a:pt x="5239" y="391"/>
                  <a:pt x="5334" y="522"/>
                  <a:pt x="5346" y="676"/>
                </a:cubicBezTo>
                <a:lnTo>
                  <a:pt x="5465" y="2367"/>
                </a:lnTo>
                <a:cubicBezTo>
                  <a:pt x="5489" y="2593"/>
                  <a:pt x="5608" y="2808"/>
                  <a:pt x="5810" y="2927"/>
                </a:cubicBezTo>
                <a:lnTo>
                  <a:pt x="7275" y="3784"/>
                </a:lnTo>
                <a:cubicBezTo>
                  <a:pt x="7418" y="3855"/>
                  <a:pt x="7489" y="3998"/>
                  <a:pt x="7477" y="4153"/>
                </a:cubicBezTo>
                <a:cubicBezTo>
                  <a:pt x="7465" y="4308"/>
                  <a:pt x="7370" y="4439"/>
                  <a:pt x="7227" y="4498"/>
                </a:cubicBezTo>
                <a:lnTo>
                  <a:pt x="5656" y="5141"/>
                </a:lnTo>
                <a:cubicBezTo>
                  <a:pt x="5441" y="5225"/>
                  <a:pt x="5275" y="5415"/>
                  <a:pt x="5227" y="5641"/>
                </a:cubicBezTo>
                <a:lnTo>
                  <a:pt x="4870" y="7296"/>
                </a:lnTo>
                <a:cubicBezTo>
                  <a:pt x="4834" y="7451"/>
                  <a:pt x="4727" y="7558"/>
                  <a:pt x="4572" y="7606"/>
                </a:cubicBezTo>
                <a:cubicBezTo>
                  <a:pt x="4538" y="7614"/>
                  <a:pt x="4505" y="7617"/>
                  <a:pt x="4472" y="7617"/>
                </a:cubicBezTo>
                <a:cubicBezTo>
                  <a:pt x="4353" y="7617"/>
                  <a:pt x="4242" y="7568"/>
                  <a:pt x="4167" y="7475"/>
                </a:cubicBezTo>
                <a:lnTo>
                  <a:pt x="3072" y="6165"/>
                </a:lnTo>
                <a:cubicBezTo>
                  <a:pt x="2941" y="6010"/>
                  <a:pt x="2739" y="5927"/>
                  <a:pt x="2536" y="5927"/>
                </a:cubicBezTo>
                <a:lnTo>
                  <a:pt x="2465" y="5927"/>
                </a:lnTo>
                <a:lnTo>
                  <a:pt x="774" y="6094"/>
                </a:lnTo>
                <a:cubicBezTo>
                  <a:pt x="763" y="6095"/>
                  <a:pt x="752" y="6095"/>
                  <a:pt x="741" y="6095"/>
                </a:cubicBezTo>
                <a:cubicBezTo>
                  <a:pt x="599" y="6095"/>
                  <a:pt x="470" y="6025"/>
                  <a:pt x="393" y="5903"/>
                </a:cubicBezTo>
                <a:cubicBezTo>
                  <a:pt x="310" y="5772"/>
                  <a:pt x="310" y="5606"/>
                  <a:pt x="393" y="5475"/>
                </a:cubicBezTo>
                <a:lnTo>
                  <a:pt x="1298" y="4034"/>
                </a:lnTo>
                <a:cubicBezTo>
                  <a:pt x="1417" y="3843"/>
                  <a:pt x="1429" y="3593"/>
                  <a:pt x="1346" y="3391"/>
                </a:cubicBezTo>
                <a:lnTo>
                  <a:pt x="655" y="1831"/>
                </a:lnTo>
                <a:cubicBezTo>
                  <a:pt x="595" y="1688"/>
                  <a:pt x="619" y="1534"/>
                  <a:pt x="726" y="1415"/>
                </a:cubicBezTo>
                <a:cubicBezTo>
                  <a:pt x="799" y="1323"/>
                  <a:pt x="907" y="1267"/>
                  <a:pt x="1018" y="1267"/>
                </a:cubicBezTo>
                <a:cubicBezTo>
                  <a:pt x="1052" y="1267"/>
                  <a:pt x="1086" y="1272"/>
                  <a:pt x="1119" y="1284"/>
                </a:cubicBezTo>
                <a:lnTo>
                  <a:pt x="2774" y="1688"/>
                </a:lnTo>
                <a:cubicBezTo>
                  <a:pt x="2830" y="1700"/>
                  <a:pt x="2886" y="1706"/>
                  <a:pt x="2942" y="1706"/>
                </a:cubicBezTo>
                <a:cubicBezTo>
                  <a:pt x="3113" y="1706"/>
                  <a:pt x="3280" y="1650"/>
                  <a:pt x="3405" y="1534"/>
                </a:cubicBezTo>
                <a:lnTo>
                  <a:pt x="4679" y="403"/>
                </a:lnTo>
                <a:cubicBezTo>
                  <a:pt x="4756" y="334"/>
                  <a:pt x="4847" y="299"/>
                  <a:pt x="4941" y="299"/>
                </a:cubicBezTo>
                <a:close/>
                <a:moveTo>
                  <a:pt x="4931" y="1"/>
                </a:moveTo>
                <a:cubicBezTo>
                  <a:pt x="4767" y="1"/>
                  <a:pt x="4607" y="61"/>
                  <a:pt x="4477" y="176"/>
                </a:cubicBezTo>
                <a:lnTo>
                  <a:pt x="3203" y="1307"/>
                </a:lnTo>
                <a:cubicBezTo>
                  <a:pt x="3133" y="1369"/>
                  <a:pt x="3043" y="1405"/>
                  <a:pt x="2948" y="1405"/>
                </a:cubicBezTo>
                <a:cubicBezTo>
                  <a:pt x="2914" y="1405"/>
                  <a:pt x="2880" y="1400"/>
                  <a:pt x="2846" y="1391"/>
                </a:cubicBezTo>
                <a:lnTo>
                  <a:pt x="1191" y="986"/>
                </a:lnTo>
                <a:cubicBezTo>
                  <a:pt x="1135" y="973"/>
                  <a:pt x="1080" y="967"/>
                  <a:pt x="1025" y="967"/>
                </a:cubicBezTo>
                <a:cubicBezTo>
                  <a:pt x="821" y="967"/>
                  <a:pt x="629" y="1053"/>
                  <a:pt x="488" y="1212"/>
                </a:cubicBezTo>
                <a:cubicBezTo>
                  <a:pt x="322" y="1426"/>
                  <a:pt x="274" y="1700"/>
                  <a:pt x="381" y="1950"/>
                </a:cubicBezTo>
                <a:lnTo>
                  <a:pt x="1072" y="3498"/>
                </a:lnTo>
                <a:cubicBezTo>
                  <a:pt x="1119" y="3629"/>
                  <a:pt x="1107" y="3760"/>
                  <a:pt x="1036" y="3879"/>
                </a:cubicBezTo>
                <a:lnTo>
                  <a:pt x="143" y="5320"/>
                </a:lnTo>
                <a:cubicBezTo>
                  <a:pt x="0" y="5546"/>
                  <a:pt x="0" y="5832"/>
                  <a:pt x="143" y="6058"/>
                </a:cubicBezTo>
                <a:cubicBezTo>
                  <a:pt x="275" y="6267"/>
                  <a:pt x="498" y="6394"/>
                  <a:pt x="746" y="6394"/>
                </a:cubicBezTo>
                <a:cubicBezTo>
                  <a:pt x="767" y="6394"/>
                  <a:pt x="788" y="6393"/>
                  <a:pt x="810" y="6391"/>
                </a:cubicBezTo>
                <a:lnTo>
                  <a:pt x="2500" y="6225"/>
                </a:lnTo>
                <a:cubicBezTo>
                  <a:pt x="2514" y="6223"/>
                  <a:pt x="2527" y="6223"/>
                  <a:pt x="2540" y="6223"/>
                </a:cubicBezTo>
                <a:cubicBezTo>
                  <a:pt x="2657" y="6223"/>
                  <a:pt x="2771" y="6271"/>
                  <a:pt x="2846" y="6368"/>
                </a:cubicBezTo>
                <a:lnTo>
                  <a:pt x="3941" y="7665"/>
                </a:lnTo>
                <a:cubicBezTo>
                  <a:pt x="4072" y="7820"/>
                  <a:pt x="4274" y="7915"/>
                  <a:pt x="4477" y="7915"/>
                </a:cubicBezTo>
                <a:cubicBezTo>
                  <a:pt x="4525" y="7915"/>
                  <a:pt x="4584" y="7903"/>
                  <a:pt x="4644" y="7892"/>
                </a:cubicBezTo>
                <a:cubicBezTo>
                  <a:pt x="4906" y="7820"/>
                  <a:pt x="5096" y="7618"/>
                  <a:pt x="5156" y="7356"/>
                </a:cubicBezTo>
                <a:lnTo>
                  <a:pt x="5525" y="5701"/>
                </a:lnTo>
                <a:cubicBezTo>
                  <a:pt x="5548" y="5570"/>
                  <a:pt x="5644" y="5463"/>
                  <a:pt x="5763" y="5415"/>
                </a:cubicBezTo>
                <a:lnTo>
                  <a:pt x="7334" y="4772"/>
                </a:lnTo>
                <a:cubicBezTo>
                  <a:pt x="7584" y="4677"/>
                  <a:pt x="7751" y="4439"/>
                  <a:pt x="7775" y="4177"/>
                </a:cubicBezTo>
                <a:cubicBezTo>
                  <a:pt x="7787" y="3903"/>
                  <a:pt x="7656" y="3653"/>
                  <a:pt x="7430" y="3522"/>
                </a:cubicBezTo>
                <a:lnTo>
                  <a:pt x="5965" y="2665"/>
                </a:lnTo>
                <a:cubicBezTo>
                  <a:pt x="5846" y="2593"/>
                  <a:pt x="5775" y="2474"/>
                  <a:pt x="5763" y="2343"/>
                </a:cubicBezTo>
                <a:lnTo>
                  <a:pt x="5644" y="653"/>
                </a:lnTo>
                <a:cubicBezTo>
                  <a:pt x="5620" y="379"/>
                  <a:pt x="5453" y="152"/>
                  <a:pt x="5203" y="57"/>
                </a:cubicBezTo>
                <a:cubicBezTo>
                  <a:pt x="5114" y="19"/>
                  <a:pt x="5022" y="1"/>
                  <a:pt x="4931" y="1"/>
                </a:cubicBezTo>
                <a:close/>
              </a:path>
            </a:pathLst>
          </a:custGeom>
          <a:solidFill>
            <a:srgbClr val="015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402250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476087" y="286381"/>
            <a:ext cx="248033" cy="271181"/>
          </a:xfrm>
          <a:custGeom>
            <a:avLst/>
            <a:gdLst/>
            <a:ahLst/>
            <a:cxnLst/>
            <a:rect l="l" t="t" r="r" b="b"/>
            <a:pathLst>
              <a:path w="7072" h="7732" extrusionOk="0">
                <a:moveTo>
                  <a:pt x="4525" y="1"/>
                </a:moveTo>
                <a:cubicBezTo>
                  <a:pt x="3998" y="1"/>
                  <a:pt x="3583" y="1426"/>
                  <a:pt x="3464" y="2406"/>
                </a:cubicBezTo>
                <a:cubicBezTo>
                  <a:pt x="3368" y="3358"/>
                  <a:pt x="3309" y="4894"/>
                  <a:pt x="3285" y="5478"/>
                </a:cubicBezTo>
                <a:cubicBezTo>
                  <a:pt x="3285" y="5535"/>
                  <a:pt x="3234" y="5576"/>
                  <a:pt x="3179" y="5576"/>
                </a:cubicBezTo>
                <a:cubicBezTo>
                  <a:pt x="3154" y="5576"/>
                  <a:pt x="3129" y="5568"/>
                  <a:pt x="3107" y="5549"/>
                </a:cubicBezTo>
                <a:cubicBezTo>
                  <a:pt x="2755" y="5250"/>
                  <a:pt x="1926" y="4614"/>
                  <a:pt x="1248" y="4614"/>
                </a:cubicBezTo>
                <a:cubicBezTo>
                  <a:pt x="845" y="4614"/>
                  <a:pt x="496" y="4838"/>
                  <a:pt x="332" y="5490"/>
                </a:cubicBezTo>
                <a:cubicBezTo>
                  <a:pt x="0" y="6789"/>
                  <a:pt x="959" y="7732"/>
                  <a:pt x="2043" y="7732"/>
                </a:cubicBezTo>
                <a:cubicBezTo>
                  <a:pt x="2706" y="7732"/>
                  <a:pt x="3416" y="7378"/>
                  <a:pt x="3904" y="6537"/>
                </a:cubicBezTo>
                <a:cubicBezTo>
                  <a:pt x="5202" y="4323"/>
                  <a:pt x="4083" y="2072"/>
                  <a:pt x="4464" y="1715"/>
                </a:cubicBezTo>
                <a:cubicBezTo>
                  <a:pt x="4504" y="1678"/>
                  <a:pt x="4550" y="1661"/>
                  <a:pt x="4602" y="1661"/>
                </a:cubicBezTo>
                <a:cubicBezTo>
                  <a:pt x="5048" y="1661"/>
                  <a:pt x="5903" y="2897"/>
                  <a:pt x="6628" y="2897"/>
                </a:cubicBezTo>
                <a:cubicBezTo>
                  <a:pt x="6649" y="2897"/>
                  <a:pt x="6670" y="2896"/>
                  <a:pt x="6690" y="2894"/>
                </a:cubicBezTo>
                <a:lnTo>
                  <a:pt x="7071" y="1549"/>
                </a:lnTo>
                <a:cubicBezTo>
                  <a:pt x="7071" y="1549"/>
                  <a:pt x="5524" y="977"/>
                  <a:pt x="4857" y="191"/>
                </a:cubicBezTo>
                <a:cubicBezTo>
                  <a:pt x="4743" y="59"/>
                  <a:pt x="4631" y="1"/>
                  <a:pt x="452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13238" y="470663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6248450" y="324600"/>
            <a:ext cx="342925" cy="194700"/>
            <a:chOff x="1244175" y="3290988"/>
            <a:chExt cx="342925" cy="194700"/>
          </a:xfrm>
        </p:grpSpPr>
        <p:sp>
          <p:nvSpPr>
            <p:cNvPr id="18" name="Google Shape;18;p2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8594325" y="80559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8296476" y="3000064"/>
            <a:ext cx="451664" cy="446473"/>
            <a:chOff x="270550" y="1740788"/>
            <a:chExt cx="321950" cy="318250"/>
          </a:xfrm>
        </p:grpSpPr>
        <p:sp>
          <p:nvSpPr>
            <p:cNvPr id="22" name="Google Shape;22;p2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135363" y="366560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594313" y="15864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694288" y="41504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13250" y="286363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040500" y="592250"/>
            <a:ext cx="4752000" cy="35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72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1040500" y="4150450"/>
            <a:ext cx="5134800" cy="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ONLY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title"/>
          </p:nvPr>
        </p:nvSpPr>
        <p:spPr>
          <a:xfrm>
            <a:off x="1278425" y="2669375"/>
            <a:ext cx="26307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1"/>
          </p:nvPr>
        </p:nvSpPr>
        <p:spPr>
          <a:xfrm>
            <a:off x="1278425" y="3111725"/>
            <a:ext cx="26307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title" idx="2"/>
          </p:nvPr>
        </p:nvSpPr>
        <p:spPr>
          <a:xfrm>
            <a:off x="5234875" y="2669375"/>
            <a:ext cx="26307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3"/>
          </p:nvPr>
        </p:nvSpPr>
        <p:spPr>
          <a:xfrm>
            <a:off x="5234875" y="3111725"/>
            <a:ext cx="26307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 idx="4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924563" y="43719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8512150" y="344670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7394388" y="9101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754400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14"/>
          <p:cNvGrpSpPr/>
          <p:nvPr/>
        </p:nvGrpSpPr>
        <p:grpSpPr>
          <a:xfrm>
            <a:off x="4875275" y="4527000"/>
            <a:ext cx="342925" cy="194700"/>
            <a:chOff x="1244175" y="3290988"/>
            <a:chExt cx="342925" cy="194700"/>
          </a:xfrm>
        </p:grpSpPr>
        <p:sp>
          <p:nvSpPr>
            <p:cNvPr id="211" name="Google Shape;211;p14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4"/>
          <p:cNvGrpSpPr/>
          <p:nvPr/>
        </p:nvGrpSpPr>
        <p:grpSpPr>
          <a:xfrm>
            <a:off x="461625" y="1401325"/>
            <a:ext cx="342925" cy="194700"/>
            <a:chOff x="1244175" y="3290988"/>
            <a:chExt cx="342925" cy="194700"/>
          </a:xfrm>
        </p:grpSpPr>
        <p:sp>
          <p:nvSpPr>
            <p:cNvPr id="214" name="Google Shape;214;p14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TITLE_ONLY_1_1">
    <p:bg>
      <p:bgPr>
        <a:solidFill>
          <a:schemeClr val="accent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5"/>
          <p:cNvGrpSpPr/>
          <p:nvPr/>
        </p:nvGrpSpPr>
        <p:grpSpPr>
          <a:xfrm rot="8100145">
            <a:off x="-991837" y="-1413602"/>
            <a:ext cx="5779782" cy="9585724"/>
            <a:chOff x="6131211" y="-389233"/>
            <a:chExt cx="3458365" cy="6224750"/>
          </a:xfrm>
        </p:grpSpPr>
        <p:sp>
          <p:nvSpPr>
            <p:cNvPr id="218" name="Google Shape;218;p15"/>
            <p:cNvSpPr/>
            <p:nvPr/>
          </p:nvSpPr>
          <p:spPr>
            <a:xfrm rot="-5400000">
              <a:off x="3456772" y="228520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005376" y="-63364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2755300" y="3997625"/>
            <a:ext cx="36333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905975" y="1835900"/>
            <a:ext cx="7332300" cy="15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Jockey One"/>
              <a:buNone/>
              <a:defRPr sz="27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Jockey One"/>
              <a:buNone/>
              <a:defRPr sz="2200">
                <a:latin typeface="Jockey One"/>
                <a:ea typeface="Jockey One"/>
                <a:cs typeface="Jockey One"/>
                <a:sym typeface="Jockey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APTION_ONLY_2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/>
          <p:nvPr/>
        </p:nvSpPr>
        <p:spPr>
          <a:xfrm rot="-5400000">
            <a:off x="111160" y="4178876"/>
            <a:ext cx="853468" cy="1075796"/>
          </a:xfrm>
          <a:custGeom>
            <a:avLst/>
            <a:gdLst/>
            <a:ahLst/>
            <a:cxnLst/>
            <a:rect l="l" t="t" r="r" b="b"/>
            <a:pathLst>
              <a:path w="17739" h="22360" extrusionOk="0">
                <a:moveTo>
                  <a:pt x="0" y="0"/>
                </a:moveTo>
                <a:lnTo>
                  <a:pt x="0" y="22360"/>
                </a:lnTo>
                <a:cubicBezTo>
                  <a:pt x="8576" y="17730"/>
                  <a:pt x="15144" y="9395"/>
                  <a:pt x="17739" y="0"/>
                </a:cubicBezTo>
                <a:close/>
              </a:path>
            </a:pathLst>
          </a:custGeom>
          <a:solidFill>
            <a:srgbClr val="FFFFFF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 rot="5182294">
            <a:off x="8271019" y="-164051"/>
            <a:ext cx="873134" cy="1100529"/>
          </a:xfrm>
          <a:custGeom>
            <a:avLst/>
            <a:gdLst/>
            <a:ahLst/>
            <a:cxnLst/>
            <a:rect l="l" t="t" r="r" b="b"/>
            <a:pathLst>
              <a:path w="17739" h="22360" extrusionOk="0">
                <a:moveTo>
                  <a:pt x="0" y="0"/>
                </a:moveTo>
                <a:lnTo>
                  <a:pt x="0" y="22360"/>
                </a:lnTo>
                <a:cubicBezTo>
                  <a:pt x="8576" y="17730"/>
                  <a:pt x="15144" y="9395"/>
                  <a:pt x="17739" y="0"/>
                </a:cubicBezTo>
                <a:close/>
              </a:path>
            </a:pathLst>
          </a:custGeom>
          <a:solidFill>
            <a:srgbClr val="FFFFFF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ONLY_1_2">
    <p:bg>
      <p:bgPr>
        <a:solidFill>
          <a:schemeClr val="accent2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7"/>
          <p:cNvGrpSpPr/>
          <p:nvPr/>
        </p:nvGrpSpPr>
        <p:grpSpPr>
          <a:xfrm rot="8100145">
            <a:off x="-987021" y="-1415597"/>
            <a:ext cx="5774140" cy="9585724"/>
            <a:chOff x="6131211" y="-389233"/>
            <a:chExt cx="3454989" cy="6224750"/>
          </a:xfrm>
        </p:grpSpPr>
        <p:sp>
          <p:nvSpPr>
            <p:cNvPr id="228" name="Google Shape;228;p17"/>
            <p:cNvSpPr/>
            <p:nvPr/>
          </p:nvSpPr>
          <p:spPr>
            <a:xfrm rot="-5400000">
              <a:off x="3456772" y="228520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7"/>
          <p:cNvSpPr txBox="1">
            <a:spLocks noGrp="1"/>
          </p:cNvSpPr>
          <p:nvPr>
            <p:ph type="title"/>
          </p:nvPr>
        </p:nvSpPr>
        <p:spPr>
          <a:xfrm>
            <a:off x="4896151" y="1477449"/>
            <a:ext cx="23460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subTitle" idx="1"/>
          </p:nvPr>
        </p:nvSpPr>
        <p:spPr>
          <a:xfrm>
            <a:off x="4896151" y="1849049"/>
            <a:ext cx="33570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title" idx="2"/>
          </p:nvPr>
        </p:nvSpPr>
        <p:spPr>
          <a:xfrm>
            <a:off x="4896151" y="2538649"/>
            <a:ext cx="23460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3" name="Google Shape;233;p17"/>
          <p:cNvSpPr txBox="1">
            <a:spLocks noGrp="1"/>
          </p:cNvSpPr>
          <p:nvPr>
            <p:ph type="subTitle" idx="3"/>
          </p:nvPr>
        </p:nvSpPr>
        <p:spPr>
          <a:xfrm>
            <a:off x="4896151" y="2910249"/>
            <a:ext cx="33558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title" idx="4"/>
          </p:nvPr>
        </p:nvSpPr>
        <p:spPr>
          <a:xfrm>
            <a:off x="4896151" y="3584749"/>
            <a:ext cx="23460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subTitle" idx="5"/>
          </p:nvPr>
        </p:nvSpPr>
        <p:spPr>
          <a:xfrm>
            <a:off x="4896151" y="3956349"/>
            <a:ext cx="33558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title" idx="6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924563" y="43719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"/>
          <p:cNvSpPr/>
          <p:nvPr/>
        </p:nvSpPr>
        <p:spPr>
          <a:xfrm>
            <a:off x="8430775" y="4434397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8661963" y="19113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754400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8609075" y="1431375"/>
            <a:ext cx="342925" cy="194700"/>
            <a:chOff x="1244175" y="3290988"/>
            <a:chExt cx="342925" cy="194700"/>
          </a:xfrm>
        </p:grpSpPr>
        <p:sp>
          <p:nvSpPr>
            <p:cNvPr id="242" name="Google Shape;242;p1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7"/>
          <p:cNvGrpSpPr/>
          <p:nvPr/>
        </p:nvGrpSpPr>
        <p:grpSpPr>
          <a:xfrm>
            <a:off x="924575" y="1182250"/>
            <a:ext cx="342925" cy="194700"/>
            <a:chOff x="1244175" y="3290988"/>
            <a:chExt cx="342925" cy="194700"/>
          </a:xfrm>
        </p:grpSpPr>
        <p:sp>
          <p:nvSpPr>
            <p:cNvPr id="245" name="Google Shape;245;p1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 ">
  <p:cSld name="TITLE_ONLY_1_2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>
            <a:spLocks noGrp="1"/>
          </p:cNvSpPr>
          <p:nvPr>
            <p:ph type="title"/>
          </p:nvPr>
        </p:nvSpPr>
        <p:spPr>
          <a:xfrm>
            <a:off x="1227524" y="3628529"/>
            <a:ext cx="16233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subTitle" idx="1"/>
          </p:nvPr>
        </p:nvSpPr>
        <p:spPr>
          <a:xfrm>
            <a:off x="866175" y="4123204"/>
            <a:ext cx="2346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title" idx="2"/>
          </p:nvPr>
        </p:nvSpPr>
        <p:spPr>
          <a:xfrm>
            <a:off x="3760350" y="3628529"/>
            <a:ext cx="16233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1" name="Google Shape;251;p18"/>
          <p:cNvSpPr txBox="1">
            <a:spLocks noGrp="1"/>
          </p:cNvSpPr>
          <p:nvPr>
            <p:ph type="subTitle" idx="3"/>
          </p:nvPr>
        </p:nvSpPr>
        <p:spPr>
          <a:xfrm>
            <a:off x="3399001" y="4123204"/>
            <a:ext cx="2346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2" name="Google Shape;252;p18"/>
          <p:cNvSpPr txBox="1">
            <a:spLocks noGrp="1"/>
          </p:cNvSpPr>
          <p:nvPr>
            <p:ph type="title" idx="4"/>
          </p:nvPr>
        </p:nvSpPr>
        <p:spPr>
          <a:xfrm>
            <a:off x="6293176" y="3628529"/>
            <a:ext cx="16233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subTitle" idx="5"/>
          </p:nvPr>
        </p:nvSpPr>
        <p:spPr>
          <a:xfrm>
            <a:off x="5931828" y="4123204"/>
            <a:ext cx="2346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4" name="Google Shape;254;p18"/>
          <p:cNvSpPr txBox="1">
            <a:spLocks noGrp="1"/>
          </p:cNvSpPr>
          <p:nvPr>
            <p:ph type="title" idx="6"/>
          </p:nvPr>
        </p:nvSpPr>
        <p:spPr>
          <a:xfrm>
            <a:off x="1227524" y="1812450"/>
            <a:ext cx="16233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subTitle" idx="7"/>
          </p:nvPr>
        </p:nvSpPr>
        <p:spPr>
          <a:xfrm>
            <a:off x="866175" y="2307125"/>
            <a:ext cx="2346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6" name="Google Shape;256;p18"/>
          <p:cNvSpPr txBox="1">
            <a:spLocks noGrp="1"/>
          </p:cNvSpPr>
          <p:nvPr>
            <p:ph type="title" idx="8"/>
          </p:nvPr>
        </p:nvSpPr>
        <p:spPr>
          <a:xfrm>
            <a:off x="3760350" y="1812450"/>
            <a:ext cx="16233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7" name="Google Shape;257;p18"/>
          <p:cNvSpPr txBox="1">
            <a:spLocks noGrp="1"/>
          </p:cNvSpPr>
          <p:nvPr>
            <p:ph type="subTitle" idx="9"/>
          </p:nvPr>
        </p:nvSpPr>
        <p:spPr>
          <a:xfrm>
            <a:off x="3399001" y="2307125"/>
            <a:ext cx="2346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8" name="Google Shape;258;p18"/>
          <p:cNvSpPr txBox="1">
            <a:spLocks noGrp="1"/>
          </p:cNvSpPr>
          <p:nvPr>
            <p:ph type="title" idx="13"/>
          </p:nvPr>
        </p:nvSpPr>
        <p:spPr>
          <a:xfrm>
            <a:off x="6293176" y="1812450"/>
            <a:ext cx="16233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subTitle" idx="14"/>
          </p:nvPr>
        </p:nvSpPr>
        <p:spPr>
          <a:xfrm>
            <a:off x="5931828" y="2307125"/>
            <a:ext cx="23460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title" idx="15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61" name="Google Shape;261;p18"/>
          <p:cNvSpPr/>
          <p:nvPr/>
        </p:nvSpPr>
        <p:spPr>
          <a:xfrm>
            <a:off x="8694288" y="41504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8748363" y="1419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/>
          <p:nvPr/>
        </p:nvSpPr>
        <p:spPr>
          <a:xfrm>
            <a:off x="8637413" y="48106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196413" y="20490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85463" y="10707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"/>
          <p:cNvSpPr/>
          <p:nvPr/>
        </p:nvSpPr>
        <p:spPr>
          <a:xfrm>
            <a:off x="8803138" y="4398609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"/>
          <p:cNvSpPr/>
          <p:nvPr/>
        </p:nvSpPr>
        <p:spPr>
          <a:xfrm>
            <a:off x="416488" y="476038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>
            <a:spLocks noGrp="1"/>
          </p:cNvSpPr>
          <p:nvPr>
            <p:ph type="subTitle" idx="1"/>
          </p:nvPr>
        </p:nvSpPr>
        <p:spPr>
          <a:xfrm>
            <a:off x="594075" y="1572338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0" name="Google Shape;270;p19"/>
          <p:cNvSpPr txBox="1">
            <a:spLocks noGrp="1"/>
          </p:cNvSpPr>
          <p:nvPr>
            <p:ph type="subTitle" idx="2"/>
          </p:nvPr>
        </p:nvSpPr>
        <p:spPr>
          <a:xfrm>
            <a:off x="4527713" y="1572338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9"/>
          <p:cNvSpPr txBox="1">
            <a:spLocks noGrp="1"/>
          </p:cNvSpPr>
          <p:nvPr>
            <p:ph type="subTitle" idx="3"/>
          </p:nvPr>
        </p:nvSpPr>
        <p:spPr>
          <a:xfrm>
            <a:off x="2535712" y="378607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2" name="Google Shape;272;p19"/>
          <p:cNvSpPr txBox="1">
            <a:spLocks noGrp="1"/>
          </p:cNvSpPr>
          <p:nvPr>
            <p:ph type="subTitle" idx="4"/>
          </p:nvPr>
        </p:nvSpPr>
        <p:spPr>
          <a:xfrm>
            <a:off x="6491188" y="378607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3" name="Google Shape;273;p19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5443025" y="4010772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19"/>
          <p:cNvGrpSpPr/>
          <p:nvPr/>
        </p:nvGrpSpPr>
        <p:grpSpPr>
          <a:xfrm>
            <a:off x="261551" y="223589"/>
            <a:ext cx="451664" cy="446473"/>
            <a:chOff x="270550" y="1740788"/>
            <a:chExt cx="321950" cy="318250"/>
          </a:xfrm>
        </p:grpSpPr>
        <p:sp>
          <p:nvSpPr>
            <p:cNvPr id="276" name="Google Shape;276;p19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>
            <a:off x="8211788" y="349463"/>
            <a:ext cx="342925" cy="194700"/>
            <a:chOff x="1244175" y="3290988"/>
            <a:chExt cx="342925" cy="194700"/>
          </a:xfrm>
        </p:grpSpPr>
        <p:sp>
          <p:nvSpPr>
            <p:cNvPr id="286" name="Google Shape;286;p19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19"/>
          <p:cNvSpPr/>
          <p:nvPr/>
        </p:nvSpPr>
        <p:spPr>
          <a:xfrm>
            <a:off x="7654813" y="1572359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"/>
          <p:cNvSpPr/>
          <p:nvPr/>
        </p:nvSpPr>
        <p:spPr>
          <a:xfrm>
            <a:off x="594650" y="4329022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"/>
          <p:cNvSpPr/>
          <p:nvPr/>
        </p:nvSpPr>
        <p:spPr>
          <a:xfrm>
            <a:off x="8705075" y="2914997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>
            <a:off x="261550" y="3142422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9"/>
          <p:cNvGrpSpPr/>
          <p:nvPr/>
        </p:nvGrpSpPr>
        <p:grpSpPr>
          <a:xfrm>
            <a:off x="185400" y="1171563"/>
            <a:ext cx="342925" cy="194700"/>
            <a:chOff x="1244175" y="3290988"/>
            <a:chExt cx="342925" cy="194700"/>
          </a:xfrm>
        </p:grpSpPr>
        <p:sp>
          <p:nvSpPr>
            <p:cNvPr id="293" name="Google Shape;293;p19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9"/>
          <p:cNvGrpSpPr/>
          <p:nvPr/>
        </p:nvGrpSpPr>
        <p:grpSpPr>
          <a:xfrm rot="-2951643">
            <a:off x="8399798" y="4515783"/>
            <a:ext cx="451667" cy="446476"/>
            <a:chOff x="270550" y="1740788"/>
            <a:chExt cx="321950" cy="318250"/>
          </a:xfrm>
        </p:grpSpPr>
        <p:sp>
          <p:nvSpPr>
            <p:cNvPr id="296" name="Google Shape;296;p19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1">
  <p:cSld name="TITLE_ONLY_1_3">
    <p:bg>
      <p:bgPr>
        <a:solidFill>
          <a:schemeClr val="accent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0"/>
          <p:cNvGrpSpPr/>
          <p:nvPr/>
        </p:nvGrpSpPr>
        <p:grpSpPr>
          <a:xfrm rot="8100145">
            <a:off x="-987021" y="-1415597"/>
            <a:ext cx="5774140" cy="9585724"/>
            <a:chOff x="6131211" y="-389233"/>
            <a:chExt cx="3454989" cy="6224750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3456772" y="228520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1551763" y="2417894"/>
            <a:ext cx="1804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subTitle" idx="1"/>
          </p:nvPr>
        </p:nvSpPr>
        <p:spPr>
          <a:xfrm>
            <a:off x="1237963" y="2750581"/>
            <a:ext cx="2432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1" name="Google Shape;311;p20"/>
          <p:cNvSpPr txBox="1">
            <a:spLocks noGrp="1"/>
          </p:cNvSpPr>
          <p:nvPr>
            <p:ph type="title" idx="2"/>
          </p:nvPr>
        </p:nvSpPr>
        <p:spPr>
          <a:xfrm>
            <a:off x="1551763" y="3608769"/>
            <a:ext cx="1804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subTitle" idx="3"/>
          </p:nvPr>
        </p:nvSpPr>
        <p:spPr>
          <a:xfrm>
            <a:off x="1237213" y="3969939"/>
            <a:ext cx="2433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subTitle" idx="4"/>
          </p:nvPr>
        </p:nvSpPr>
        <p:spPr>
          <a:xfrm>
            <a:off x="5471100" y="2817486"/>
            <a:ext cx="2432400" cy="4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4" name="Google Shape;314;p20"/>
          <p:cNvSpPr txBox="1">
            <a:spLocks noGrp="1"/>
          </p:cNvSpPr>
          <p:nvPr>
            <p:ph type="title" idx="5"/>
          </p:nvPr>
        </p:nvSpPr>
        <p:spPr>
          <a:xfrm>
            <a:off x="5784888" y="3608769"/>
            <a:ext cx="1804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subTitle" idx="6"/>
          </p:nvPr>
        </p:nvSpPr>
        <p:spPr>
          <a:xfrm>
            <a:off x="5471088" y="3972076"/>
            <a:ext cx="2432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title" idx="7"/>
          </p:nvPr>
        </p:nvSpPr>
        <p:spPr>
          <a:xfrm>
            <a:off x="5784900" y="2480748"/>
            <a:ext cx="1804800" cy="3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title" idx="8"/>
          </p:nvPr>
        </p:nvSpPr>
        <p:spPr>
          <a:xfrm>
            <a:off x="1551763" y="1659294"/>
            <a:ext cx="18048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title" idx="9"/>
          </p:nvPr>
        </p:nvSpPr>
        <p:spPr>
          <a:xfrm>
            <a:off x="5784888" y="1659294"/>
            <a:ext cx="18048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9" name="Google Shape;319;p20"/>
          <p:cNvSpPr txBox="1">
            <a:spLocks noGrp="1"/>
          </p:cNvSpPr>
          <p:nvPr>
            <p:ph type="title" idx="13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320" name="Google Shape;320;p20"/>
          <p:cNvGrpSpPr/>
          <p:nvPr/>
        </p:nvGrpSpPr>
        <p:grpSpPr>
          <a:xfrm>
            <a:off x="261551" y="223589"/>
            <a:ext cx="451664" cy="446473"/>
            <a:chOff x="270550" y="1740788"/>
            <a:chExt cx="321950" cy="318250"/>
          </a:xfrm>
        </p:grpSpPr>
        <p:sp>
          <p:nvSpPr>
            <p:cNvPr id="321" name="Google Shape;321;p20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20"/>
          <p:cNvGrpSpPr/>
          <p:nvPr/>
        </p:nvGrpSpPr>
        <p:grpSpPr>
          <a:xfrm>
            <a:off x="8211788" y="349463"/>
            <a:ext cx="342925" cy="194700"/>
            <a:chOff x="1244175" y="3290988"/>
            <a:chExt cx="342925" cy="194700"/>
          </a:xfrm>
        </p:grpSpPr>
        <p:sp>
          <p:nvSpPr>
            <p:cNvPr id="331" name="Google Shape;331;p20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20"/>
          <p:cNvSpPr/>
          <p:nvPr/>
        </p:nvSpPr>
        <p:spPr>
          <a:xfrm>
            <a:off x="8548713" y="1248409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"/>
          <p:cNvSpPr/>
          <p:nvPr/>
        </p:nvSpPr>
        <p:spPr>
          <a:xfrm>
            <a:off x="298438" y="4126922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>
            <a:off x="8705075" y="2914997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>
            <a:off x="201413" y="2412622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0"/>
          <p:cNvGrpSpPr/>
          <p:nvPr/>
        </p:nvGrpSpPr>
        <p:grpSpPr>
          <a:xfrm>
            <a:off x="185400" y="1171563"/>
            <a:ext cx="342925" cy="194700"/>
            <a:chOff x="1244175" y="3290988"/>
            <a:chExt cx="342925" cy="194700"/>
          </a:xfrm>
        </p:grpSpPr>
        <p:sp>
          <p:nvSpPr>
            <p:cNvPr id="338" name="Google Shape;338;p20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20"/>
          <p:cNvSpPr/>
          <p:nvPr/>
        </p:nvSpPr>
        <p:spPr>
          <a:xfrm>
            <a:off x="5881175" y="287697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0"/>
          <p:cNvGrpSpPr/>
          <p:nvPr/>
        </p:nvGrpSpPr>
        <p:grpSpPr>
          <a:xfrm rot="-2951643">
            <a:off x="8399798" y="4515783"/>
            <a:ext cx="451667" cy="446476"/>
            <a:chOff x="270550" y="1740788"/>
            <a:chExt cx="321950" cy="318250"/>
          </a:xfrm>
        </p:grpSpPr>
        <p:sp>
          <p:nvSpPr>
            <p:cNvPr id="342" name="Google Shape;342;p20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APTION_ONLY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ONLY_1_4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>
            <a:spLocks noGrp="1"/>
          </p:cNvSpPr>
          <p:nvPr>
            <p:ph type="subTitle" idx="1"/>
          </p:nvPr>
        </p:nvSpPr>
        <p:spPr>
          <a:xfrm>
            <a:off x="1406575" y="3922850"/>
            <a:ext cx="23559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2"/>
          </p:nvPr>
        </p:nvSpPr>
        <p:spPr>
          <a:xfrm>
            <a:off x="5381517" y="3922850"/>
            <a:ext cx="23559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6" name="Google Shape;356;p22"/>
          <p:cNvSpPr txBox="1">
            <a:spLocks noGrp="1"/>
          </p:cNvSpPr>
          <p:nvPr>
            <p:ph type="title" hasCustomPrompt="1"/>
          </p:nvPr>
        </p:nvSpPr>
        <p:spPr>
          <a:xfrm>
            <a:off x="1701046" y="3048500"/>
            <a:ext cx="17670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57" name="Google Shape;357;p22"/>
          <p:cNvSpPr txBox="1">
            <a:spLocks noGrp="1"/>
          </p:cNvSpPr>
          <p:nvPr>
            <p:ph type="title" idx="3" hasCustomPrompt="1"/>
          </p:nvPr>
        </p:nvSpPr>
        <p:spPr>
          <a:xfrm>
            <a:off x="5675988" y="3048500"/>
            <a:ext cx="17670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2"/>
          <p:cNvSpPr txBox="1">
            <a:spLocks noGrp="1"/>
          </p:cNvSpPr>
          <p:nvPr>
            <p:ph type="title" idx="4"/>
          </p:nvPr>
        </p:nvSpPr>
        <p:spPr>
          <a:xfrm>
            <a:off x="1902000" y="5177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ONE_COLUMN_TEXT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491000" y="76650"/>
            <a:ext cx="5157000" cy="4990200"/>
          </a:xfrm>
          <a:prstGeom prst="ellipse">
            <a:avLst/>
          </a:prstGeom>
          <a:solidFill>
            <a:srgbClr val="FFFFFF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8338862" y="567106"/>
            <a:ext cx="248033" cy="271181"/>
          </a:xfrm>
          <a:custGeom>
            <a:avLst/>
            <a:gdLst/>
            <a:ahLst/>
            <a:cxnLst/>
            <a:rect l="l" t="t" r="r" b="b"/>
            <a:pathLst>
              <a:path w="7072" h="7732" extrusionOk="0">
                <a:moveTo>
                  <a:pt x="4525" y="1"/>
                </a:moveTo>
                <a:cubicBezTo>
                  <a:pt x="3998" y="1"/>
                  <a:pt x="3583" y="1426"/>
                  <a:pt x="3464" y="2406"/>
                </a:cubicBezTo>
                <a:cubicBezTo>
                  <a:pt x="3368" y="3358"/>
                  <a:pt x="3309" y="4894"/>
                  <a:pt x="3285" y="5478"/>
                </a:cubicBezTo>
                <a:cubicBezTo>
                  <a:pt x="3285" y="5535"/>
                  <a:pt x="3234" y="5576"/>
                  <a:pt x="3179" y="5576"/>
                </a:cubicBezTo>
                <a:cubicBezTo>
                  <a:pt x="3154" y="5576"/>
                  <a:pt x="3129" y="5568"/>
                  <a:pt x="3107" y="5549"/>
                </a:cubicBezTo>
                <a:cubicBezTo>
                  <a:pt x="2755" y="5250"/>
                  <a:pt x="1926" y="4614"/>
                  <a:pt x="1248" y="4614"/>
                </a:cubicBezTo>
                <a:cubicBezTo>
                  <a:pt x="845" y="4614"/>
                  <a:pt x="496" y="4838"/>
                  <a:pt x="332" y="5490"/>
                </a:cubicBezTo>
                <a:cubicBezTo>
                  <a:pt x="0" y="6789"/>
                  <a:pt x="959" y="7732"/>
                  <a:pt x="2043" y="7732"/>
                </a:cubicBezTo>
                <a:cubicBezTo>
                  <a:pt x="2706" y="7732"/>
                  <a:pt x="3416" y="7378"/>
                  <a:pt x="3904" y="6537"/>
                </a:cubicBezTo>
                <a:cubicBezTo>
                  <a:pt x="5202" y="4323"/>
                  <a:pt x="4083" y="2072"/>
                  <a:pt x="4464" y="1715"/>
                </a:cubicBezTo>
                <a:cubicBezTo>
                  <a:pt x="4504" y="1678"/>
                  <a:pt x="4550" y="1661"/>
                  <a:pt x="4602" y="1661"/>
                </a:cubicBezTo>
                <a:cubicBezTo>
                  <a:pt x="5048" y="1661"/>
                  <a:pt x="5903" y="2897"/>
                  <a:pt x="6628" y="2897"/>
                </a:cubicBezTo>
                <a:cubicBezTo>
                  <a:pt x="6649" y="2897"/>
                  <a:pt x="6670" y="2896"/>
                  <a:pt x="6690" y="2894"/>
                </a:cubicBezTo>
                <a:lnTo>
                  <a:pt x="7071" y="1549"/>
                </a:lnTo>
                <a:cubicBezTo>
                  <a:pt x="7071" y="1549"/>
                  <a:pt x="5524" y="977"/>
                  <a:pt x="4857" y="191"/>
                </a:cubicBezTo>
                <a:cubicBezTo>
                  <a:pt x="4743" y="59"/>
                  <a:pt x="4631" y="1"/>
                  <a:pt x="452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979200" y="2358688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3082425" y="243013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398475" y="318609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43000" y="146581"/>
            <a:ext cx="248033" cy="271181"/>
          </a:xfrm>
          <a:custGeom>
            <a:avLst/>
            <a:gdLst/>
            <a:ahLst/>
            <a:cxnLst/>
            <a:rect l="l" t="t" r="r" b="b"/>
            <a:pathLst>
              <a:path w="7072" h="7732" extrusionOk="0">
                <a:moveTo>
                  <a:pt x="4525" y="1"/>
                </a:moveTo>
                <a:cubicBezTo>
                  <a:pt x="3998" y="1"/>
                  <a:pt x="3583" y="1426"/>
                  <a:pt x="3464" y="2406"/>
                </a:cubicBezTo>
                <a:cubicBezTo>
                  <a:pt x="3368" y="3358"/>
                  <a:pt x="3309" y="4894"/>
                  <a:pt x="3285" y="5478"/>
                </a:cubicBezTo>
                <a:cubicBezTo>
                  <a:pt x="3285" y="5535"/>
                  <a:pt x="3234" y="5576"/>
                  <a:pt x="3179" y="5576"/>
                </a:cubicBezTo>
                <a:cubicBezTo>
                  <a:pt x="3154" y="5576"/>
                  <a:pt x="3129" y="5568"/>
                  <a:pt x="3107" y="5549"/>
                </a:cubicBezTo>
                <a:cubicBezTo>
                  <a:pt x="2755" y="5250"/>
                  <a:pt x="1926" y="4614"/>
                  <a:pt x="1248" y="4614"/>
                </a:cubicBezTo>
                <a:cubicBezTo>
                  <a:pt x="845" y="4614"/>
                  <a:pt x="496" y="4838"/>
                  <a:pt x="332" y="5490"/>
                </a:cubicBezTo>
                <a:cubicBezTo>
                  <a:pt x="0" y="6789"/>
                  <a:pt x="959" y="7732"/>
                  <a:pt x="2043" y="7732"/>
                </a:cubicBezTo>
                <a:cubicBezTo>
                  <a:pt x="2706" y="7732"/>
                  <a:pt x="3416" y="7378"/>
                  <a:pt x="3904" y="6537"/>
                </a:cubicBezTo>
                <a:cubicBezTo>
                  <a:pt x="5202" y="4323"/>
                  <a:pt x="4083" y="2072"/>
                  <a:pt x="4464" y="1715"/>
                </a:cubicBezTo>
                <a:cubicBezTo>
                  <a:pt x="4504" y="1678"/>
                  <a:pt x="4550" y="1661"/>
                  <a:pt x="4602" y="1661"/>
                </a:cubicBezTo>
                <a:cubicBezTo>
                  <a:pt x="5048" y="1661"/>
                  <a:pt x="5903" y="2897"/>
                  <a:pt x="6628" y="2897"/>
                </a:cubicBezTo>
                <a:cubicBezTo>
                  <a:pt x="6649" y="2897"/>
                  <a:pt x="6670" y="2896"/>
                  <a:pt x="6690" y="2894"/>
                </a:cubicBezTo>
                <a:lnTo>
                  <a:pt x="7071" y="1549"/>
                </a:lnTo>
                <a:cubicBezTo>
                  <a:pt x="7071" y="1549"/>
                  <a:pt x="5524" y="977"/>
                  <a:pt x="4857" y="191"/>
                </a:cubicBezTo>
                <a:cubicBezTo>
                  <a:pt x="4743" y="59"/>
                  <a:pt x="4631" y="1"/>
                  <a:pt x="452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4372450" y="380363"/>
            <a:ext cx="342925" cy="194700"/>
            <a:chOff x="1244175" y="3290988"/>
            <a:chExt cx="342925" cy="194700"/>
          </a:xfrm>
        </p:grpSpPr>
        <p:sp>
          <p:nvSpPr>
            <p:cNvPr id="45" name="Google Shape;45;p3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/>
          <p:nvPr/>
        </p:nvSpPr>
        <p:spPr>
          <a:xfrm>
            <a:off x="243188" y="41814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70700" y="1478813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148438" y="27301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8306762" y="4055856"/>
            <a:ext cx="248033" cy="271181"/>
          </a:xfrm>
          <a:custGeom>
            <a:avLst/>
            <a:gdLst/>
            <a:ahLst/>
            <a:cxnLst/>
            <a:rect l="l" t="t" r="r" b="b"/>
            <a:pathLst>
              <a:path w="7072" h="7732" extrusionOk="0">
                <a:moveTo>
                  <a:pt x="4525" y="1"/>
                </a:moveTo>
                <a:cubicBezTo>
                  <a:pt x="3998" y="1"/>
                  <a:pt x="3583" y="1426"/>
                  <a:pt x="3464" y="2406"/>
                </a:cubicBezTo>
                <a:cubicBezTo>
                  <a:pt x="3368" y="3358"/>
                  <a:pt x="3309" y="4894"/>
                  <a:pt x="3285" y="5478"/>
                </a:cubicBezTo>
                <a:cubicBezTo>
                  <a:pt x="3285" y="5535"/>
                  <a:pt x="3234" y="5576"/>
                  <a:pt x="3179" y="5576"/>
                </a:cubicBezTo>
                <a:cubicBezTo>
                  <a:pt x="3154" y="5576"/>
                  <a:pt x="3129" y="5568"/>
                  <a:pt x="3107" y="5549"/>
                </a:cubicBezTo>
                <a:cubicBezTo>
                  <a:pt x="2755" y="5250"/>
                  <a:pt x="1926" y="4614"/>
                  <a:pt x="1248" y="4614"/>
                </a:cubicBezTo>
                <a:cubicBezTo>
                  <a:pt x="845" y="4614"/>
                  <a:pt x="496" y="4838"/>
                  <a:pt x="332" y="5490"/>
                </a:cubicBezTo>
                <a:cubicBezTo>
                  <a:pt x="0" y="6789"/>
                  <a:pt x="959" y="7732"/>
                  <a:pt x="2043" y="7732"/>
                </a:cubicBezTo>
                <a:cubicBezTo>
                  <a:pt x="2706" y="7732"/>
                  <a:pt x="3416" y="7378"/>
                  <a:pt x="3904" y="6537"/>
                </a:cubicBezTo>
                <a:cubicBezTo>
                  <a:pt x="5202" y="4323"/>
                  <a:pt x="4083" y="2072"/>
                  <a:pt x="4464" y="1715"/>
                </a:cubicBezTo>
                <a:cubicBezTo>
                  <a:pt x="4504" y="1678"/>
                  <a:pt x="4550" y="1661"/>
                  <a:pt x="4602" y="1661"/>
                </a:cubicBezTo>
                <a:cubicBezTo>
                  <a:pt x="5048" y="1661"/>
                  <a:pt x="5903" y="2897"/>
                  <a:pt x="6628" y="2897"/>
                </a:cubicBezTo>
                <a:cubicBezTo>
                  <a:pt x="6649" y="2897"/>
                  <a:pt x="6670" y="2896"/>
                  <a:pt x="6690" y="2894"/>
                </a:cubicBezTo>
                <a:lnTo>
                  <a:pt x="7071" y="1549"/>
                </a:lnTo>
                <a:cubicBezTo>
                  <a:pt x="7071" y="1549"/>
                  <a:pt x="5524" y="977"/>
                  <a:pt x="4857" y="191"/>
                </a:cubicBezTo>
                <a:cubicBezTo>
                  <a:pt x="4743" y="59"/>
                  <a:pt x="4631" y="1"/>
                  <a:pt x="452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6026688" y="13870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4035925" y="4685513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hasCustomPrompt="1"/>
          </p:nvPr>
        </p:nvSpPr>
        <p:spPr>
          <a:xfrm>
            <a:off x="2451316" y="1200493"/>
            <a:ext cx="1584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3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/>
          </p:nvPr>
        </p:nvSpPr>
        <p:spPr>
          <a:xfrm>
            <a:off x="480322" y="2963200"/>
            <a:ext cx="3569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ubTitle" idx="1"/>
          </p:nvPr>
        </p:nvSpPr>
        <p:spPr>
          <a:xfrm>
            <a:off x="1463625" y="3642625"/>
            <a:ext cx="258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1">
    <p:bg>
      <p:bgPr>
        <a:solidFill>
          <a:schemeClr val="accent2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7"/>
          <p:cNvGrpSpPr/>
          <p:nvPr/>
        </p:nvGrpSpPr>
        <p:grpSpPr>
          <a:xfrm rot="1800180">
            <a:off x="4072880" y="-1037162"/>
            <a:ext cx="5779849" cy="9585688"/>
            <a:chOff x="6127798" y="-387094"/>
            <a:chExt cx="3458402" cy="6224750"/>
          </a:xfrm>
        </p:grpSpPr>
        <p:sp>
          <p:nvSpPr>
            <p:cNvPr id="423" name="Google Shape;423;p27"/>
            <p:cNvSpPr/>
            <p:nvPr/>
          </p:nvSpPr>
          <p:spPr>
            <a:xfrm rot="-5400000">
              <a:off x="3453360" y="2287345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27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kcground">
  <p:cSld name="BLANK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"/>
          <p:cNvGrpSpPr/>
          <p:nvPr/>
        </p:nvGrpSpPr>
        <p:grpSpPr>
          <a:xfrm rot="1800180">
            <a:off x="4072880" y="-1037162"/>
            <a:ext cx="5779849" cy="9585688"/>
            <a:chOff x="6127798" y="-387094"/>
            <a:chExt cx="3458402" cy="6224750"/>
          </a:xfrm>
        </p:grpSpPr>
        <p:sp>
          <p:nvSpPr>
            <p:cNvPr id="58" name="Google Shape;58;p4"/>
            <p:cNvSpPr/>
            <p:nvPr/>
          </p:nvSpPr>
          <p:spPr>
            <a:xfrm rot="-5400000">
              <a:off x="3453360" y="2287345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634950" y="1090513"/>
            <a:ext cx="7874100" cy="3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5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5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5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5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5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5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5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5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5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13225" y="365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52425" y="2735313"/>
            <a:ext cx="194675" cy="197900"/>
          </a:xfrm>
          <a:custGeom>
            <a:avLst/>
            <a:gdLst/>
            <a:ahLst/>
            <a:cxnLst/>
            <a:rect l="l" t="t" r="r" b="b"/>
            <a:pathLst>
              <a:path w="7787" h="7916" extrusionOk="0">
                <a:moveTo>
                  <a:pt x="4941" y="299"/>
                </a:moveTo>
                <a:cubicBezTo>
                  <a:pt x="4992" y="299"/>
                  <a:pt x="5045" y="310"/>
                  <a:pt x="5096" y="331"/>
                </a:cubicBezTo>
                <a:cubicBezTo>
                  <a:pt x="5239" y="391"/>
                  <a:pt x="5334" y="522"/>
                  <a:pt x="5346" y="676"/>
                </a:cubicBezTo>
                <a:lnTo>
                  <a:pt x="5465" y="2367"/>
                </a:lnTo>
                <a:cubicBezTo>
                  <a:pt x="5489" y="2593"/>
                  <a:pt x="5608" y="2808"/>
                  <a:pt x="5810" y="2927"/>
                </a:cubicBezTo>
                <a:lnTo>
                  <a:pt x="7275" y="3784"/>
                </a:lnTo>
                <a:cubicBezTo>
                  <a:pt x="7418" y="3855"/>
                  <a:pt x="7489" y="3998"/>
                  <a:pt x="7477" y="4153"/>
                </a:cubicBezTo>
                <a:cubicBezTo>
                  <a:pt x="7465" y="4308"/>
                  <a:pt x="7370" y="4439"/>
                  <a:pt x="7227" y="4498"/>
                </a:cubicBezTo>
                <a:lnTo>
                  <a:pt x="5656" y="5141"/>
                </a:lnTo>
                <a:cubicBezTo>
                  <a:pt x="5441" y="5225"/>
                  <a:pt x="5275" y="5415"/>
                  <a:pt x="5227" y="5641"/>
                </a:cubicBezTo>
                <a:lnTo>
                  <a:pt x="4870" y="7296"/>
                </a:lnTo>
                <a:cubicBezTo>
                  <a:pt x="4834" y="7451"/>
                  <a:pt x="4727" y="7558"/>
                  <a:pt x="4572" y="7606"/>
                </a:cubicBezTo>
                <a:cubicBezTo>
                  <a:pt x="4538" y="7614"/>
                  <a:pt x="4505" y="7617"/>
                  <a:pt x="4472" y="7617"/>
                </a:cubicBezTo>
                <a:cubicBezTo>
                  <a:pt x="4353" y="7617"/>
                  <a:pt x="4242" y="7568"/>
                  <a:pt x="4167" y="7475"/>
                </a:cubicBezTo>
                <a:lnTo>
                  <a:pt x="3072" y="6165"/>
                </a:lnTo>
                <a:cubicBezTo>
                  <a:pt x="2941" y="6010"/>
                  <a:pt x="2739" y="5927"/>
                  <a:pt x="2536" y="5927"/>
                </a:cubicBezTo>
                <a:lnTo>
                  <a:pt x="2465" y="5927"/>
                </a:lnTo>
                <a:lnTo>
                  <a:pt x="774" y="6094"/>
                </a:lnTo>
                <a:cubicBezTo>
                  <a:pt x="763" y="6095"/>
                  <a:pt x="752" y="6095"/>
                  <a:pt x="741" y="6095"/>
                </a:cubicBezTo>
                <a:cubicBezTo>
                  <a:pt x="599" y="6095"/>
                  <a:pt x="470" y="6025"/>
                  <a:pt x="393" y="5903"/>
                </a:cubicBezTo>
                <a:cubicBezTo>
                  <a:pt x="310" y="5772"/>
                  <a:pt x="310" y="5606"/>
                  <a:pt x="393" y="5475"/>
                </a:cubicBezTo>
                <a:lnTo>
                  <a:pt x="1298" y="4034"/>
                </a:lnTo>
                <a:cubicBezTo>
                  <a:pt x="1417" y="3843"/>
                  <a:pt x="1429" y="3593"/>
                  <a:pt x="1346" y="3391"/>
                </a:cubicBezTo>
                <a:lnTo>
                  <a:pt x="655" y="1831"/>
                </a:lnTo>
                <a:cubicBezTo>
                  <a:pt x="595" y="1688"/>
                  <a:pt x="619" y="1534"/>
                  <a:pt x="726" y="1415"/>
                </a:cubicBezTo>
                <a:cubicBezTo>
                  <a:pt x="799" y="1323"/>
                  <a:pt x="907" y="1267"/>
                  <a:pt x="1018" y="1267"/>
                </a:cubicBezTo>
                <a:cubicBezTo>
                  <a:pt x="1052" y="1267"/>
                  <a:pt x="1086" y="1272"/>
                  <a:pt x="1119" y="1284"/>
                </a:cubicBezTo>
                <a:lnTo>
                  <a:pt x="2774" y="1688"/>
                </a:lnTo>
                <a:cubicBezTo>
                  <a:pt x="2830" y="1700"/>
                  <a:pt x="2886" y="1706"/>
                  <a:pt x="2942" y="1706"/>
                </a:cubicBezTo>
                <a:cubicBezTo>
                  <a:pt x="3113" y="1706"/>
                  <a:pt x="3280" y="1650"/>
                  <a:pt x="3405" y="1534"/>
                </a:cubicBezTo>
                <a:lnTo>
                  <a:pt x="4679" y="403"/>
                </a:lnTo>
                <a:cubicBezTo>
                  <a:pt x="4756" y="334"/>
                  <a:pt x="4847" y="299"/>
                  <a:pt x="4941" y="299"/>
                </a:cubicBezTo>
                <a:close/>
                <a:moveTo>
                  <a:pt x="4931" y="1"/>
                </a:moveTo>
                <a:cubicBezTo>
                  <a:pt x="4767" y="1"/>
                  <a:pt x="4607" y="61"/>
                  <a:pt x="4477" y="176"/>
                </a:cubicBezTo>
                <a:lnTo>
                  <a:pt x="3203" y="1307"/>
                </a:lnTo>
                <a:cubicBezTo>
                  <a:pt x="3133" y="1369"/>
                  <a:pt x="3043" y="1405"/>
                  <a:pt x="2948" y="1405"/>
                </a:cubicBezTo>
                <a:cubicBezTo>
                  <a:pt x="2914" y="1405"/>
                  <a:pt x="2880" y="1400"/>
                  <a:pt x="2846" y="1391"/>
                </a:cubicBezTo>
                <a:lnTo>
                  <a:pt x="1191" y="986"/>
                </a:lnTo>
                <a:cubicBezTo>
                  <a:pt x="1135" y="973"/>
                  <a:pt x="1080" y="967"/>
                  <a:pt x="1025" y="967"/>
                </a:cubicBezTo>
                <a:cubicBezTo>
                  <a:pt x="821" y="967"/>
                  <a:pt x="629" y="1053"/>
                  <a:pt x="488" y="1212"/>
                </a:cubicBezTo>
                <a:cubicBezTo>
                  <a:pt x="322" y="1426"/>
                  <a:pt x="274" y="1700"/>
                  <a:pt x="381" y="1950"/>
                </a:cubicBezTo>
                <a:lnTo>
                  <a:pt x="1072" y="3498"/>
                </a:lnTo>
                <a:cubicBezTo>
                  <a:pt x="1119" y="3629"/>
                  <a:pt x="1107" y="3760"/>
                  <a:pt x="1036" y="3879"/>
                </a:cubicBezTo>
                <a:lnTo>
                  <a:pt x="143" y="5320"/>
                </a:lnTo>
                <a:cubicBezTo>
                  <a:pt x="0" y="5546"/>
                  <a:pt x="0" y="5832"/>
                  <a:pt x="143" y="6058"/>
                </a:cubicBezTo>
                <a:cubicBezTo>
                  <a:pt x="275" y="6267"/>
                  <a:pt x="498" y="6394"/>
                  <a:pt x="746" y="6394"/>
                </a:cubicBezTo>
                <a:cubicBezTo>
                  <a:pt x="767" y="6394"/>
                  <a:pt x="788" y="6393"/>
                  <a:pt x="810" y="6391"/>
                </a:cubicBezTo>
                <a:lnTo>
                  <a:pt x="2500" y="6225"/>
                </a:lnTo>
                <a:cubicBezTo>
                  <a:pt x="2514" y="6223"/>
                  <a:pt x="2527" y="6223"/>
                  <a:pt x="2540" y="6223"/>
                </a:cubicBezTo>
                <a:cubicBezTo>
                  <a:pt x="2657" y="6223"/>
                  <a:pt x="2771" y="6271"/>
                  <a:pt x="2846" y="6368"/>
                </a:cubicBezTo>
                <a:lnTo>
                  <a:pt x="3941" y="7665"/>
                </a:lnTo>
                <a:cubicBezTo>
                  <a:pt x="4072" y="7820"/>
                  <a:pt x="4274" y="7915"/>
                  <a:pt x="4477" y="7915"/>
                </a:cubicBezTo>
                <a:cubicBezTo>
                  <a:pt x="4525" y="7915"/>
                  <a:pt x="4584" y="7903"/>
                  <a:pt x="4644" y="7892"/>
                </a:cubicBezTo>
                <a:cubicBezTo>
                  <a:pt x="4906" y="7820"/>
                  <a:pt x="5096" y="7618"/>
                  <a:pt x="5156" y="7356"/>
                </a:cubicBezTo>
                <a:lnTo>
                  <a:pt x="5525" y="5701"/>
                </a:lnTo>
                <a:cubicBezTo>
                  <a:pt x="5548" y="5570"/>
                  <a:pt x="5644" y="5463"/>
                  <a:pt x="5763" y="5415"/>
                </a:cubicBezTo>
                <a:lnTo>
                  <a:pt x="7334" y="4772"/>
                </a:lnTo>
                <a:cubicBezTo>
                  <a:pt x="7584" y="4677"/>
                  <a:pt x="7751" y="4439"/>
                  <a:pt x="7775" y="4177"/>
                </a:cubicBezTo>
                <a:cubicBezTo>
                  <a:pt x="7787" y="3903"/>
                  <a:pt x="7656" y="3653"/>
                  <a:pt x="7430" y="3522"/>
                </a:cubicBezTo>
                <a:lnTo>
                  <a:pt x="5965" y="2665"/>
                </a:lnTo>
                <a:cubicBezTo>
                  <a:pt x="5846" y="2593"/>
                  <a:pt x="5775" y="2474"/>
                  <a:pt x="5763" y="2343"/>
                </a:cubicBezTo>
                <a:lnTo>
                  <a:pt x="5644" y="653"/>
                </a:lnTo>
                <a:cubicBezTo>
                  <a:pt x="5620" y="379"/>
                  <a:pt x="5453" y="152"/>
                  <a:pt x="5203" y="57"/>
                </a:cubicBezTo>
                <a:cubicBezTo>
                  <a:pt x="5114" y="19"/>
                  <a:pt x="5022" y="1"/>
                  <a:pt x="4931" y="1"/>
                </a:cubicBezTo>
                <a:close/>
              </a:path>
            </a:pathLst>
          </a:custGeom>
          <a:solidFill>
            <a:srgbClr val="015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8594313" y="15864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430763" y="432970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8430775" y="272009"/>
            <a:ext cx="374600" cy="391550"/>
          </a:xfrm>
          <a:custGeom>
            <a:avLst/>
            <a:gdLst/>
            <a:ahLst/>
            <a:cxnLst/>
            <a:rect l="l" t="t" r="r" b="b"/>
            <a:pathLst>
              <a:path w="14984" h="15662" extrusionOk="0">
                <a:moveTo>
                  <a:pt x="7831" y="1"/>
                </a:moveTo>
                <a:lnTo>
                  <a:pt x="6654" y="7061"/>
                </a:lnTo>
                <a:lnTo>
                  <a:pt x="4030" y="4346"/>
                </a:lnTo>
                <a:lnTo>
                  <a:pt x="5930" y="7243"/>
                </a:lnTo>
                <a:lnTo>
                  <a:pt x="5930" y="7243"/>
                </a:lnTo>
                <a:lnTo>
                  <a:pt x="1" y="7061"/>
                </a:lnTo>
                <a:lnTo>
                  <a:pt x="6247" y="8330"/>
                </a:lnTo>
                <a:lnTo>
                  <a:pt x="3026" y="11407"/>
                </a:lnTo>
                <a:lnTo>
                  <a:pt x="3026" y="11407"/>
                </a:lnTo>
                <a:lnTo>
                  <a:pt x="6884" y="8781"/>
                </a:lnTo>
                <a:lnTo>
                  <a:pt x="7198" y="15662"/>
                </a:lnTo>
                <a:lnTo>
                  <a:pt x="8239" y="9001"/>
                </a:lnTo>
                <a:lnTo>
                  <a:pt x="11724" y="11951"/>
                </a:lnTo>
                <a:lnTo>
                  <a:pt x="8737" y="8330"/>
                </a:lnTo>
                <a:lnTo>
                  <a:pt x="14983" y="8102"/>
                </a:lnTo>
                <a:lnTo>
                  <a:pt x="8827" y="7378"/>
                </a:lnTo>
                <a:lnTo>
                  <a:pt x="10592" y="4346"/>
                </a:lnTo>
                <a:lnTo>
                  <a:pt x="8057" y="7061"/>
                </a:lnTo>
                <a:lnTo>
                  <a:pt x="78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260350" y="3758909"/>
            <a:ext cx="374600" cy="391550"/>
          </a:xfrm>
          <a:custGeom>
            <a:avLst/>
            <a:gdLst/>
            <a:ahLst/>
            <a:cxnLst/>
            <a:rect l="l" t="t" r="r" b="b"/>
            <a:pathLst>
              <a:path w="14984" h="15662" extrusionOk="0">
                <a:moveTo>
                  <a:pt x="7831" y="1"/>
                </a:moveTo>
                <a:lnTo>
                  <a:pt x="6654" y="7061"/>
                </a:lnTo>
                <a:lnTo>
                  <a:pt x="4030" y="4346"/>
                </a:lnTo>
                <a:lnTo>
                  <a:pt x="5930" y="7243"/>
                </a:lnTo>
                <a:lnTo>
                  <a:pt x="5930" y="7243"/>
                </a:lnTo>
                <a:lnTo>
                  <a:pt x="1" y="7061"/>
                </a:lnTo>
                <a:lnTo>
                  <a:pt x="6247" y="8330"/>
                </a:lnTo>
                <a:lnTo>
                  <a:pt x="3026" y="11407"/>
                </a:lnTo>
                <a:lnTo>
                  <a:pt x="3026" y="11407"/>
                </a:lnTo>
                <a:lnTo>
                  <a:pt x="6884" y="8781"/>
                </a:lnTo>
                <a:lnTo>
                  <a:pt x="7198" y="15662"/>
                </a:lnTo>
                <a:lnTo>
                  <a:pt x="8239" y="9001"/>
                </a:lnTo>
                <a:lnTo>
                  <a:pt x="11724" y="11951"/>
                </a:lnTo>
                <a:lnTo>
                  <a:pt x="8737" y="8330"/>
                </a:lnTo>
                <a:lnTo>
                  <a:pt x="14983" y="8102"/>
                </a:lnTo>
                <a:lnTo>
                  <a:pt x="8827" y="7378"/>
                </a:lnTo>
                <a:lnTo>
                  <a:pt x="10592" y="4346"/>
                </a:lnTo>
                <a:lnTo>
                  <a:pt x="8057" y="7061"/>
                </a:lnTo>
                <a:lnTo>
                  <a:pt x="78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518550" y="368813"/>
            <a:ext cx="194675" cy="197900"/>
          </a:xfrm>
          <a:custGeom>
            <a:avLst/>
            <a:gdLst/>
            <a:ahLst/>
            <a:cxnLst/>
            <a:rect l="l" t="t" r="r" b="b"/>
            <a:pathLst>
              <a:path w="7787" h="7916" extrusionOk="0">
                <a:moveTo>
                  <a:pt x="4941" y="299"/>
                </a:moveTo>
                <a:cubicBezTo>
                  <a:pt x="4992" y="299"/>
                  <a:pt x="5045" y="310"/>
                  <a:pt x="5096" y="331"/>
                </a:cubicBezTo>
                <a:cubicBezTo>
                  <a:pt x="5239" y="391"/>
                  <a:pt x="5334" y="522"/>
                  <a:pt x="5346" y="676"/>
                </a:cubicBezTo>
                <a:lnTo>
                  <a:pt x="5465" y="2367"/>
                </a:lnTo>
                <a:cubicBezTo>
                  <a:pt x="5489" y="2593"/>
                  <a:pt x="5608" y="2808"/>
                  <a:pt x="5810" y="2927"/>
                </a:cubicBezTo>
                <a:lnTo>
                  <a:pt x="7275" y="3784"/>
                </a:lnTo>
                <a:cubicBezTo>
                  <a:pt x="7418" y="3855"/>
                  <a:pt x="7489" y="3998"/>
                  <a:pt x="7477" y="4153"/>
                </a:cubicBezTo>
                <a:cubicBezTo>
                  <a:pt x="7465" y="4308"/>
                  <a:pt x="7370" y="4439"/>
                  <a:pt x="7227" y="4498"/>
                </a:cubicBezTo>
                <a:lnTo>
                  <a:pt x="5656" y="5141"/>
                </a:lnTo>
                <a:cubicBezTo>
                  <a:pt x="5441" y="5225"/>
                  <a:pt x="5275" y="5415"/>
                  <a:pt x="5227" y="5641"/>
                </a:cubicBezTo>
                <a:lnTo>
                  <a:pt x="4870" y="7296"/>
                </a:lnTo>
                <a:cubicBezTo>
                  <a:pt x="4834" y="7451"/>
                  <a:pt x="4727" y="7558"/>
                  <a:pt x="4572" y="7606"/>
                </a:cubicBezTo>
                <a:cubicBezTo>
                  <a:pt x="4538" y="7614"/>
                  <a:pt x="4505" y="7617"/>
                  <a:pt x="4472" y="7617"/>
                </a:cubicBezTo>
                <a:cubicBezTo>
                  <a:pt x="4353" y="7617"/>
                  <a:pt x="4242" y="7568"/>
                  <a:pt x="4167" y="7475"/>
                </a:cubicBezTo>
                <a:lnTo>
                  <a:pt x="3072" y="6165"/>
                </a:lnTo>
                <a:cubicBezTo>
                  <a:pt x="2941" y="6010"/>
                  <a:pt x="2739" y="5927"/>
                  <a:pt x="2536" y="5927"/>
                </a:cubicBezTo>
                <a:lnTo>
                  <a:pt x="2465" y="5927"/>
                </a:lnTo>
                <a:lnTo>
                  <a:pt x="774" y="6094"/>
                </a:lnTo>
                <a:cubicBezTo>
                  <a:pt x="763" y="6095"/>
                  <a:pt x="752" y="6095"/>
                  <a:pt x="741" y="6095"/>
                </a:cubicBezTo>
                <a:cubicBezTo>
                  <a:pt x="599" y="6095"/>
                  <a:pt x="470" y="6025"/>
                  <a:pt x="393" y="5903"/>
                </a:cubicBezTo>
                <a:cubicBezTo>
                  <a:pt x="310" y="5772"/>
                  <a:pt x="310" y="5606"/>
                  <a:pt x="393" y="5475"/>
                </a:cubicBezTo>
                <a:lnTo>
                  <a:pt x="1298" y="4034"/>
                </a:lnTo>
                <a:cubicBezTo>
                  <a:pt x="1417" y="3843"/>
                  <a:pt x="1429" y="3593"/>
                  <a:pt x="1346" y="3391"/>
                </a:cubicBezTo>
                <a:lnTo>
                  <a:pt x="655" y="1831"/>
                </a:lnTo>
                <a:cubicBezTo>
                  <a:pt x="595" y="1688"/>
                  <a:pt x="619" y="1534"/>
                  <a:pt x="726" y="1415"/>
                </a:cubicBezTo>
                <a:cubicBezTo>
                  <a:pt x="799" y="1323"/>
                  <a:pt x="907" y="1267"/>
                  <a:pt x="1018" y="1267"/>
                </a:cubicBezTo>
                <a:cubicBezTo>
                  <a:pt x="1052" y="1267"/>
                  <a:pt x="1086" y="1272"/>
                  <a:pt x="1119" y="1284"/>
                </a:cubicBezTo>
                <a:lnTo>
                  <a:pt x="2774" y="1688"/>
                </a:lnTo>
                <a:cubicBezTo>
                  <a:pt x="2830" y="1700"/>
                  <a:pt x="2886" y="1706"/>
                  <a:pt x="2942" y="1706"/>
                </a:cubicBezTo>
                <a:cubicBezTo>
                  <a:pt x="3113" y="1706"/>
                  <a:pt x="3280" y="1650"/>
                  <a:pt x="3405" y="1534"/>
                </a:cubicBezTo>
                <a:lnTo>
                  <a:pt x="4679" y="403"/>
                </a:lnTo>
                <a:cubicBezTo>
                  <a:pt x="4756" y="334"/>
                  <a:pt x="4847" y="299"/>
                  <a:pt x="4941" y="299"/>
                </a:cubicBezTo>
                <a:close/>
                <a:moveTo>
                  <a:pt x="4931" y="1"/>
                </a:moveTo>
                <a:cubicBezTo>
                  <a:pt x="4767" y="1"/>
                  <a:pt x="4607" y="61"/>
                  <a:pt x="4477" y="176"/>
                </a:cubicBezTo>
                <a:lnTo>
                  <a:pt x="3203" y="1307"/>
                </a:lnTo>
                <a:cubicBezTo>
                  <a:pt x="3133" y="1369"/>
                  <a:pt x="3043" y="1405"/>
                  <a:pt x="2948" y="1405"/>
                </a:cubicBezTo>
                <a:cubicBezTo>
                  <a:pt x="2914" y="1405"/>
                  <a:pt x="2880" y="1400"/>
                  <a:pt x="2846" y="1391"/>
                </a:cubicBezTo>
                <a:lnTo>
                  <a:pt x="1191" y="986"/>
                </a:lnTo>
                <a:cubicBezTo>
                  <a:pt x="1135" y="973"/>
                  <a:pt x="1080" y="967"/>
                  <a:pt x="1025" y="967"/>
                </a:cubicBezTo>
                <a:cubicBezTo>
                  <a:pt x="821" y="967"/>
                  <a:pt x="629" y="1053"/>
                  <a:pt x="488" y="1212"/>
                </a:cubicBezTo>
                <a:cubicBezTo>
                  <a:pt x="322" y="1426"/>
                  <a:pt x="274" y="1700"/>
                  <a:pt x="381" y="1950"/>
                </a:cubicBezTo>
                <a:lnTo>
                  <a:pt x="1072" y="3498"/>
                </a:lnTo>
                <a:cubicBezTo>
                  <a:pt x="1119" y="3629"/>
                  <a:pt x="1107" y="3760"/>
                  <a:pt x="1036" y="3879"/>
                </a:cubicBezTo>
                <a:lnTo>
                  <a:pt x="143" y="5320"/>
                </a:lnTo>
                <a:cubicBezTo>
                  <a:pt x="0" y="5546"/>
                  <a:pt x="0" y="5832"/>
                  <a:pt x="143" y="6058"/>
                </a:cubicBezTo>
                <a:cubicBezTo>
                  <a:pt x="275" y="6267"/>
                  <a:pt x="498" y="6394"/>
                  <a:pt x="746" y="6394"/>
                </a:cubicBezTo>
                <a:cubicBezTo>
                  <a:pt x="767" y="6394"/>
                  <a:pt x="788" y="6393"/>
                  <a:pt x="810" y="6391"/>
                </a:cubicBezTo>
                <a:lnTo>
                  <a:pt x="2500" y="6225"/>
                </a:lnTo>
                <a:cubicBezTo>
                  <a:pt x="2514" y="6223"/>
                  <a:pt x="2527" y="6223"/>
                  <a:pt x="2540" y="6223"/>
                </a:cubicBezTo>
                <a:cubicBezTo>
                  <a:pt x="2657" y="6223"/>
                  <a:pt x="2771" y="6271"/>
                  <a:pt x="2846" y="6368"/>
                </a:cubicBezTo>
                <a:lnTo>
                  <a:pt x="3941" y="7665"/>
                </a:lnTo>
                <a:cubicBezTo>
                  <a:pt x="4072" y="7820"/>
                  <a:pt x="4274" y="7915"/>
                  <a:pt x="4477" y="7915"/>
                </a:cubicBezTo>
                <a:cubicBezTo>
                  <a:pt x="4525" y="7915"/>
                  <a:pt x="4584" y="7903"/>
                  <a:pt x="4644" y="7892"/>
                </a:cubicBezTo>
                <a:cubicBezTo>
                  <a:pt x="4906" y="7820"/>
                  <a:pt x="5096" y="7618"/>
                  <a:pt x="5156" y="7356"/>
                </a:cubicBezTo>
                <a:lnTo>
                  <a:pt x="5525" y="5701"/>
                </a:lnTo>
                <a:cubicBezTo>
                  <a:pt x="5548" y="5570"/>
                  <a:pt x="5644" y="5463"/>
                  <a:pt x="5763" y="5415"/>
                </a:cubicBezTo>
                <a:lnTo>
                  <a:pt x="7334" y="4772"/>
                </a:lnTo>
                <a:cubicBezTo>
                  <a:pt x="7584" y="4677"/>
                  <a:pt x="7751" y="4439"/>
                  <a:pt x="7775" y="4177"/>
                </a:cubicBezTo>
                <a:cubicBezTo>
                  <a:pt x="7787" y="3903"/>
                  <a:pt x="7656" y="3653"/>
                  <a:pt x="7430" y="3522"/>
                </a:cubicBezTo>
                <a:lnTo>
                  <a:pt x="5965" y="2665"/>
                </a:lnTo>
                <a:cubicBezTo>
                  <a:pt x="5846" y="2593"/>
                  <a:pt x="5775" y="2474"/>
                  <a:pt x="5763" y="2343"/>
                </a:cubicBezTo>
                <a:lnTo>
                  <a:pt x="5644" y="653"/>
                </a:lnTo>
                <a:cubicBezTo>
                  <a:pt x="5620" y="379"/>
                  <a:pt x="5453" y="152"/>
                  <a:pt x="5203" y="57"/>
                </a:cubicBezTo>
                <a:cubicBezTo>
                  <a:pt x="5114" y="19"/>
                  <a:pt x="5022" y="1"/>
                  <a:pt x="4931" y="1"/>
                </a:cubicBezTo>
                <a:close/>
              </a:path>
            </a:pathLst>
          </a:custGeom>
          <a:solidFill>
            <a:srgbClr val="015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65675" y="1812438"/>
            <a:ext cx="194675" cy="197900"/>
          </a:xfrm>
          <a:custGeom>
            <a:avLst/>
            <a:gdLst/>
            <a:ahLst/>
            <a:cxnLst/>
            <a:rect l="l" t="t" r="r" b="b"/>
            <a:pathLst>
              <a:path w="7787" h="7916" extrusionOk="0">
                <a:moveTo>
                  <a:pt x="4941" y="299"/>
                </a:moveTo>
                <a:cubicBezTo>
                  <a:pt x="4992" y="299"/>
                  <a:pt x="5045" y="310"/>
                  <a:pt x="5096" y="331"/>
                </a:cubicBezTo>
                <a:cubicBezTo>
                  <a:pt x="5239" y="391"/>
                  <a:pt x="5334" y="522"/>
                  <a:pt x="5346" y="676"/>
                </a:cubicBezTo>
                <a:lnTo>
                  <a:pt x="5465" y="2367"/>
                </a:lnTo>
                <a:cubicBezTo>
                  <a:pt x="5489" y="2593"/>
                  <a:pt x="5608" y="2808"/>
                  <a:pt x="5810" y="2927"/>
                </a:cubicBezTo>
                <a:lnTo>
                  <a:pt x="7275" y="3784"/>
                </a:lnTo>
                <a:cubicBezTo>
                  <a:pt x="7418" y="3855"/>
                  <a:pt x="7489" y="3998"/>
                  <a:pt x="7477" y="4153"/>
                </a:cubicBezTo>
                <a:cubicBezTo>
                  <a:pt x="7465" y="4308"/>
                  <a:pt x="7370" y="4439"/>
                  <a:pt x="7227" y="4498"/>
                </a:cubicBezTo>
                <a:lnTo>
                  <a:pt x="5656" y="5141"/>
                </a:lnTo>
                <a:cubicBezTo>
                  <a:pt x="5441" y="5225"/>
                  <a:pt x="5275" y="5415"/>
                  <a:pt x="5227" y="5641"/>
                </a:cubicBezTo>
                <a:lnTo>
                  <a:pt x="4870" y="7296"/>
                </a:lnTo>
                <a:cubicBezTo>
                  <a:pt x="4834" y="7451"/>
                  <a:pt x="4727" y="7558"/>
                  <a:pt x="4572" y="7606"/>
                </a:cubicBezTo>
                <a:cubicBezTo>
                  <a:pt x="4538" y="7614"/>
                  <a:pt x="4505" y="7617"/>
                  <a:pt x="4472" y="7617"/>
                </a:cubicBezTo>
                <a:cubicBezTo>
                  <a:pt x="4353" y="7617"/>
                  <a:pt x="4242" y="7568"/>
                  <a:pt x="4167" y="7475"/>
                </a:cubicBezTo>
                <a:lnTo>
                  <a:pt x="3072" y="6165"/>
                </a:lnTo>
                <a:cubicBezTo>
                  <a:pt x="2941" y="6010"/>
                  <a:pt x="2739" y="5927"/>
                  <a:pt x="2536" y="5927"/>
                </a:cubicBezTo>
                <a:lnTo>
                  <a:pt x="2465" y="5927"/>
                </a:lnTo>
                <a:lnTo>
                  <a:pt x="774" y="6094"/>
                </a:lnTo>
                <a:cubicBezTo>
                  <a:pt x="763" y="6095"/>
                  <a:pt x="752" y="6095"/>
                  <a:pt x="741" y="6095"/>
                </a:cubicBezTo>
                <a:cubicBezTo>
                  <a:pt x="599" y="6095"/>
                  <a:pt x="470" y="6025"/>
                  <a:pt x="393" y="5903"/>
                </a:cubicBezTo>
                <a:cubicBezTo>
                  <a:pt x="310" y="5772"/>
                  <a:pt x="310" y="5606"/>
                  <a:pt x="393" y="5475"/>
                </a:cubicBezTo>
                <a:lnTo>
                  <a:pt x="1298" y="4034"/>
                </a:lnTo>
                <a:cubicBezTo>
                  <a:pt x="1417" y="3843"/>
                  <a:pt x="1429" y="3593"/>
                  <a:pt x="1346" y="3391"/>
                </a:cubicBezTo>
                <a:lnTo>
                  <a:pt x="655" y="1831"/>
                </a:lnTo>
                <a:cubicBezTo>
                  <a:pt x="595" y="1688"/>
                  <a:pt x="619" y="1534"/>
                  <a:pt x="726" y="1415"/>
                </a:cubicBezTo>
                <a:cubicBezTo>
                  <a:pt x="799" y="1323"/>
                  <a:pt x="907" y="1267"/>
                  <a:pt x="1018" y="1267"/>
                </a:cubicBezTo>
                <a:cubicBezTo>
                  <a:pt x="1052" y="1267"/>
                  <a:pt x="1086" y="1272"/>
                  <a:pt x="1119" y="1284"/>
                </a:cubicBezTo>
                <a:lnTo>
                  <a:pt x="2774" y="1688"/>
                </a:lnTo>
                <a:cubicBezTo>
                  <a:pt x="2830" y="1700"/>
                  <a:pt x="2886" y="1706"/>
                  <a:pt x="2942" y="1706"/>
                </a:cubicBezTo>
                <a:cubicBezTo>
                  <a:pt x="3113" y="1706"/>
                  <a:pt x="3280" y="1650"/>
                  <a:pt x="3405" y="1534"/>
                </a:cubicBezTo>
                <a:lnTo>
                  <a:pt x="4679" y="403"/>
                </a:lnTo>
                <a:cubicBezTo>
                  <a:pt x="4756" y="334"/>
                  <a:pt x="4847" y="299"/>
                  <a:pt x="4941" y="299"/>
                </a:cubicBezTo>
                <a:close/>
                <a:moveTo>
                  <a:pt x="4931" y="1"/>
                </a:moveTo>
                <a:cubicBezTo>
                  <a:pt x="4767" y="1"/>
                  <a:pt x="4607" y="61"/>
                  <a:pt x="4477" y="176"/>
                </a:cubicBezTo>
                <a:lnTo>
                  <a:pt x="3203" y="1307"/>
                </a:lnTo>
                <a:cubicBezTo>
                  <a:pt x="3133" y="1369"/>
                  <a:pt x="3043" y="1405"/>
                  <a:pt x="2948" y="1405"/>
                </a:cubicBezTo>
                <a:cubicBezTo>
                  <a:pt x="2914" y="1405"/>
                  <a:pt x="2880" y="1400"/>
                  <a:pt x="2846" y="1391"/>
                </a:cubicBezTo>
                <a:lnTo>
                  <a:pt x="1191" y="986"/>
                </a:lnTo>
                <a:cubicBezTo>
                  <a:pt x="1135" y="973"/>
                  <a:pt x="1080" y="967"/>
                  <a:pt x="1025" y="967"/>
                </a:cubicBezTo>
                <a:cubicBezTo>
                  <a:pt x="821" y="967"/>
                  <a:pt x="629" y="1053"/>
                  <a:pt x="488" y="1212"/>
                </a:cubicBezTo>
                <a:cubicBezTo>
                  <a:pt x="322" y="1426"/>
                  <a:pt x="274" y="1700"/>
                  <a:pt x="381" y="1950"/>
                </a:cubicBezTo>
                <a:lnTo>
                  <a:pt x="1072" y="3498"/>
                </a:lnTo>
                <a:cubicBezTo>
                  <a:pt x="1119" y="3629"/>
                  <a:pt x="1107" y="3760"/>
                  <a:pt x="1036" y="3879"/>
                </a:cubicBezTo>
                <a:lnTo>
                  <a:pt x="143" y="5320"/>
                </a:lnTo>
                <a:cubicBezTo>
                  <a:pt x="0" y="5546"/>
                  <a:pt x="0" y="5832"/>
                  <a:pt x="143" y="6058"/>
                </a:cubicBezTo>
                <a:cubicBezTo>
                  <a:pt x="275" y="6267"/>
                  <a:pt x="498" y="6394"/>
                  <a:pt x="746" y="6394"/>
                </a:cubicBezTo>
                <a:cubicBezTo>
                  <a:pt x="767" y="6394"/>
                  <a:pt x="788" y="6393"/>
                  <a:pt x="810" y="6391"/>
                </a:cubicBezTo>
                <a:lnTo>
                  <a:pt x="2500" y="6225"/>
                </a:lnTo>
                <a:cubicBezTo>
                  <a:pt x="2514" y="6223"/>
                  <a:pt x="2527" y="6223"/>
                  <a:pt x="2540" y="6223"/>
                </a:cubicBezTo>
                <a:cubicBezTo>
                  <a:pt x="2657" y="6223"/>
                  <a:pt x="2771" y="6271"/>
                  <a:pt x="2846" y="6368"/>
                </a:cubicBezTo>
                <a:lnTo>
                  <a:pt x="3941" y="7665"/>
                </a:lnTo>
                <a:cubicBezTo>
                  <a:pt x="4072" y="7820"/>
                  <a:pt x="4274" y="7915"/>
                  <a:pt x="4477" y="7915"/>
                </a:cubicBezTo>
                <a:cubicBezTo>
                  <a:pt x="4525" y="7915"/>
                  <a:pt x="4584" y="7903"/>
                  <a:pt x="4644" y="7892"/>
                </a:cubicBezTo>
                <a:cubicBezTo>
                  <a:pt x="4906" y="7820"/>
                  <a:pt x="5096" y="7618"/>
                  <a:pt x="5156" y="7356"/>
                </a:cubicBezTo>
                <a:lnTo>
                  <a:pt x="5525" y="5701"/>
                </a:lnTo>
                <a:cubicBezTo>
                  <a:pt x="5548" y="5570"/>
                  <a:pt x="5644" y="5463"/>
                  <a:pt x="5763" y="5415"/>
                </a:cubicBezTo>
                <a:lnTo>
                  <a:pt x="7334" y="4772"/>
                </a:lnTo>
                <a:cubicBezTo>
                  <a:pt x="7584" y="4677"/>
                  <a:pt x="7751" y="4439"/>
                  <a:pt x="7775" y="4177"/>
                </a:cubicBezTo>
                <a:cubicBezTo>
                  <a:pt x="7787" y="3903"/>
                  <a:pt x="7656" y="3653"/>
                  <a:pt x="7430" y="3522"/>
                </a:cubicBezTo>
                <a:lnTo>
                  <a:pt x="5965" y="2665"/>
                </a:lnTo>
                <a:cubicBezTo>
                  <a:pt x="5846" y="2593"/>
                  <a:pt x="5775" y="2474"/>
                  <a:pt x="5763" y="2343"/>
                </a:cubicBezTo>
                <a:lnTo>
                  <a:pt x="5644" y="653"/>
                </a:lnTo>
                <a:cubicBezTo>
                  <a:pt x="5620" y="379"/>
                  <a:pt x="5453" y="152"/>
                  <a:pt x="5203" y="57"/>
                </a:cubicBezTo>
                <a:cubicBezTo>
                  <a:pt x="5114" y="19"/>
                  <a:pt x="5022" y="1"/>
                  <a:pt x="4931" y="1"/>
                </a:cubicBezTo>
                <a:close/>
              </a:path>
            </a:pathLst>
          </a:custGeom>
          <a:solidFill>
            <a:srgbClr val="015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7646775" y="271988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80325" y="4753588"/>
            <a:ext cx="192625" cy="190275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rgbClr val="F2EC9B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775050" y="1151725"/>
            <a:ext cx="3702300" cy="3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2"/>
          </p:nvPr>
        </p:nvSpPr>
        <p:spPr>
          <a:xfrm>
            <a:off x="4959627" y="1151725"/>
            <a:ext cx="3702300" cy="3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1495825" y="1829672"/>
            <a:ext cx="3417900" cy="14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 rot="5400206">
            <a:off x="1542538" y="-582647"/>
            <a:ext cx="5780568" cy="9863983"/>
            <a:chOff x="6127270" y="-489059"/>
            <a:chExt cx="3458933" cy="6405600"/>
          </a:xfrm>
        </p:grpSpPr>
        <p:sp>
          <p:nvSpPr>
            <p:cNvPr id="80" name="Google Shape;80;p7"/>
            <p:cNvSpPr/>
            <p:nvPr/>
          </p:nvSpPr>
          <p:spPr>
            <a:xfrm rot="-5400000">
              <a:off x="3452832" y="228520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7002003" y="-489059"/>
              <a:ext cx="2584200" cy="64056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83" name="Google Shape;83;p7"/>
          <p:cNvGrpSpPr/>
          <p:nvPr/>
        </p:nvGrpSpPr>
        <p:grpSpPr>
          <a:xfrm rot="1944206">
            <a:off x="4459014" y="4049051"/>
            <a:ext cx="718179" cy="704651"/>
            <a:chOff x="2308300" y="2247413"/>
            <a:chExt cx="471175" cy="462300"/>
          </a:xfrm>
        </p:grpSpPr>
        <p:sp>
          <p:nvSpPr>
            <p:cNvPr id="84" name="Google Shape;84;p7"/>
            <p:cNvSpPr/>
            <p:nvPr/>
          </p:nvSpPr>
          <p:spPr>
            <a:xfrm>
              <a:off x="2308300" y="2395188"/>
              <a:ext cx="321950" cy="310725"/>
            </a:xfrm>
            <a:custGeom>
              <a:avLst/>
              <a:gdLst/>
              <a:ahLst/>
              <a:cxnLst/>
              <a:rect l="l" t="t" r="r" b="b"/>
              <a:pathLst>
                <a:path w="12878" h="12429" extrusionOk="0">
                  <a:moveTo>
                    <a:pt x="4220" y="1"/>
                  </a:moveTo>
                  <a:cubicBezTo>
                    <a:pt x="3747" y="1"/>
                    <a:pt x="3299" y="374"/>
                    <a:pt x="3299" y="912"/>
                  </a:cubicBezTo>
                  <a:lnTo>
                    <a:pt x="3311" y="3698"/>
                  </a:lnTo>
                  <a:cubicBezTo>
                    <a:pt x="3311" y="3996"/>
                    <a:pt x="3168" y="4282"/>
                    <a:pt x="2918" y="4448"/>
                  </a:cubicBezTo>
                  <a:lnTo>
                    <a:pt x="620" y="6032"/>
                  </a:lnTo>
                  <a:cubicBezTo>
                    <a:pt x="1" y="6461"/>
                    <a:pt x="144" y="7413"/>
                    <a:pt x="858" y="7639"/>
                  </a:cubicBezTo>
                  <a:lnTo>
                    <a:pt x="3513" y="8508"/>
                  </a:lnTo>
                  <a:cubicBezTo>
                    <a:pt x="3799" y="8592"/>
                    <a:pt x="4013" y="8818"/>
                    <a:pt x="4108" y="9104"/>
                  </a:cubicBezTo>
                  <a:lnTo>
                    <a:pt x="4906" y="11783"/>
                  </a:lnTo>
                  <a:cubicBezTo>
                    <a:pt x="5031" y="12199"/>
                    <a:pt x="5402" y="12429"/>
                    <a:pt x="5777" y="12429"/>
                  </a:cubicBezTo>
                  <a:cubicBezTo>
                    <a:pt x="6046" y="12429"/>
                    <a:pt x="6317" y="12310"/>
                    <a:pt x="6502" y="12056"/>
                  </a:cubicBezTo>
                  <a:lnTo>
                    <a:pt x="8145" y="9794"/>
                  </a:lnTo>
                  <a:cubicBezTo>
                    <a:pt x="8311" y="9556"/>
                    <a:pt x="8597" y="9413"/>
                    <a:pt x="8895" y="9413"/>
                  </a:cubicBezTo>
                  <a:lnTo>
                    <a:pt x="11693" y="9485"/>
                  </a:lnTo>
                  <a:cubicBezTo>
                    <a:pt x="11703" y="9485"/>
                    <a:pt x="11713" y="9485"/>
                    <a:pt x="11723" y="9485"/>
                  </a:cubicBezTo>
                  <a:cubicBezTo>
                    <a:pt x="12455" y="9485"/>
                    <a:pt x="12877" y="8643"/>
                    <a:pt x="12443" y="8044"/>
                  </a:cubicBezTo>
                  <a:lnTo>
                    <a:pt x="10800" y="5794"/>
                  </a:lnTo>
                  <a:cubicBezTo>
                    <a:pt x="10621" y="5544"/>
                    <a:pt x="10573" y="5234"/>
                    <a:pt x="10681" y="4960"/>
                  </a:cubicBezTo>
                  <a:lnTo>
                    <a:pt x="11597" y="2317"/>
                  </a:lnTo>
                  <a:cubicBezTo>
                    <a:pt x="11813" y="1711"/>
                    <a:pt x="11347" y="1114"/>
                    <a:pt x="10756" y="1114"/>
                  </a:cubicBezTo>
                  <a:cubicBezTo>
                    <a:pt x="10662" y="1114"/>
                    <a:pt x="10565" y="1130"/>
                    <a:pt x="10466" y="1162"/>
                  </a:cubicBezTo>
                  <a:lnTo>
                    <a:pt x="7811" y="2020"/>
                  </a:lnTo>
                  <a:cubicBezTo>
                    <a:pt x="7715" y="2052"/>
                    <a:pt x="7615" y="2068"/>
                    <a:pt x="7517" y="2068"/>
                  </a:cubicBezTo>
                  <a:cubicBezTo>
                    <a:pt x="7324" y="2068"/>
                    <a:pt x="7135" y="2007"/>
                    <a:pt x="6978" y="1889"/>
                  </a:cubicBezTo>
                  <a:lnTo>
                    <a:pt x="4763" y="186"/>
                  </a:lnTo>
                  <a:cubicBezTo>
                    <a:pt x="4595" y="58"/>
                    <a:pt x="4406" y="1"/>
                    <a:pt x="422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2308900" y="2391463"/>
              <a:ext cx="320300" cy="318250"/>
            </a:xfrm>
            <a:custGeom>
              <a:avLst/>
              <a:gdLst/>
              <a:ahLst/>
              <a:cxnLst/>
              <a:rect l="l" t="t" r="r" b="b"/>
              <a:pathLst>
                <a:path w="12812" h="12730" extrusionOk="0">
                  <a:moveTo>
                    <a:pt x="4192" y="299"/>
                  </a:moveTo>
                  <a:cubicBezTo>
                    <a:pt x="4346" y="299"/>
                    <a:pt x="4513" y="347"/>
                    <a:pt x="4644" y="454"/>
                  </a:cubicBezTo>
                  <a:lnTo>
                    <a:pt x="6870" y="2157"/>
                  </a:lnTo>
                  <a:cubicBezTo>
                    <a:pt x="7054" y="2292"/>
                    <a:pt x="7275" y="2364"/>
                    <a:pt x="7502" y="2364"/>
                  </a:cubicBezTo>
                  <a:cubicBezTo>
                    <a:pt x="7613" y="2364"/>
                    <a:pt x="7725" y="2347"/>
                    <a:pt x="7835" y="2311"/>
                  </a:cubicBezTo>
                  <a:lnTo>
                    <a:pt x="10490" y="1454"/>
                  </a:lnTo>
                  <a:cubicBezTo>
                    <a:pt x="10574" y="1426"/>
                    <a:pt x="10659" y="1412"/>
                    <a:pt x="10741" y="1412"/>
                  </a:cubicBezTo>
                  <a:cubicBezTo>
                    <a:pt x="10937" y="1412"/>
                    <a:pt x="11121" y="1490"/>
                    <a:pt x="11264" y="1633"/>
                  </a:cubicBezTo>
                  <a:cubicBezTo>
                    <a:pt x="11466" y="1847"/>
                    <a:pt x="11538" y="2145"/>
                    <a:pt x="11442" y="2419"/>
                  </a:cubicBezTo>
                  <a:lnTo>
                    <a:pt x="10514" y="5050"/>
                  </a:lnTo>
                  <a:cubicBezTo>
                    <a:pt x="10395" y="5383"/>
                    <a:pt x="10454" y="5740"/>
                    <a:pt x="10657" y="6026"/>
                  </a:cubicBezTo>
                  <a:lnTo>
                    <a:pt x="12300" y="8288"/>
                  </a:lnTo>
                  <a:cubicBezTo>
                    <a:pt x="12478" y="8526"/>
                    <a:pt x="12490" y="8824"/>
                    <a:pt x="12359" y="9074"/>
                  </a:cubicBezTo>
                  <a:cubicBezTo>
                    <a:pt x="12228" y="9336"/>
                    <a:pt x="11966" y="9491"/>
                    <a:pt x="11669" y="9491"/>
                  </a:cubicBezTo>
                  <a:lnTo>
                    <a:pt x="8883" y="9419"/>
                  </a:lnTo>
                  <a:cubicBezTo>
                    <a:pt x="8871" y="9419"/>
                    <a:pt x="8859" y="9419"/>
                    <a:pt x="8848" y="9419"/>
                  </a:cubicBezTo>
                  <a:cubicBezTo>
                    <a:pt x="8515" y="9419"/>
                    <a:pt x="8197" y="9584"/>
                    <a:pt x="8002" y="9860"/>
                  </a:cubicBezTo>
                  <a:lnTo>
                    <a:pt x="6358" y="12110"/>
                  </a:lnTo>
                  <a:cubicBezTo>
                    <a:pt x="6216" y="12314"/>
                    <a:pt x="5987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35" y="12372"/>
                    <a:pt x="5108" y="12170"/>
                    <a:pt x="5025" y="11884"/>
                  </a:cubicBezTo>
                  <a:lnTo>
                    <a:pt x="4227" y="9205"/>
                  </a:lnTo>
                  <a:cubicBezTo>
                    <a:pt x="4120" y="8884"/>
                    <a:pt x="3870" y="8622"/>
                    <a:pt x="3537" y="8515"/>
                  </a:cubicBezTo>
                  <a:lnTo>
                    <a:pt x="882" y="7645"/>
                  </a:lnTo>
                  <a:cubicBezTo>
                    <a:pt x="596" y="7562"/>
                    <a:pt x="405" y="7336"/>
                    <a:pt x="358" y="7038"/>
                  </a:cubicBezTo>
                  <a:cubicBezTo>
                    <a:pt x="322" y="6752"/>
                    <a:pt x="441" y="6479"/>
                    <a:pt x="679" y="6312"/>
                  </a:cubicBezTo>
                  <a:lnTo>
                    <a:pt x="2977" y="4716"/>
                  </a:lnTo>
                  <a:cubicBezTo>
                    <a:pt x="3263" y="4526"/>
                    <a:pt x="3430" y="4193"/>
                    <a:pt x="3430" y="3847"/>
                  </a:cubicBezTo>
                  <a:lnTo>
                    <a:pt x="3430" y="1061"/>
                  </a:lnTo>
                  <a:cubicBezTo>
                    <a:pt x="3430" y="764"/>
                    <a:pt x="3584" y="514"/>
                    <a:pt x="3846" y="383"/>
                  </a:cubicBezTo>
                  <a:cubicBezTo>
                    <a:pt x="3965" y="323"/>
                    <a:pt x="4072" y="299"/>
                    <a:pt x="4192" y="299"/>
                  </a:cubicBezTo>
                  <a:close/>
                  <a:moveTo>
                    <a:pt x="4181" y="1"/>
                  </a:moveTo>
                  <a:cubicBezTo>
                    <a:pt x="4024" y="1"/>
                    <a:pt x="3866" y="36"/>
                    <a:pt x="3715" y="109"/>
                  </a:cubicBezTo>
                  <a:cubicBezTo>
                    <a:pt x="3358" y="287"/>
                    <a:pt x="3132" y="656"/>
                    <a:pt x="3132" y="1061"/>
                  </a:cubicBezTo>
                  <a:lnTo>
                    <a:pt x="3132" y="3847"/>
                  </a:lnTo>
                  <a:cubicBezTo>
                    <a:pt x="3132" y="4097"/>
                    <a:pt x="3013" y="4335"/>
                    <a:pt x="2810" y="4478"/>
                  </a:cubicBezTo>
                  <a:lnTo>
                    <a:pt x="512" y="6062"/>
                  </a:lnTo>
                  <a:cubicBezTo>
                    <a:pt x="179" y="6288"/>
                    <a:pt x="1" y="6681"/>
                    <a:pt x="60" y="7086"/>
                  </a:cubicBezTo>
                  <a:cubicBezTo>
                    <a:pt x="120" y="7491"/>
                    <a:pt x="393" y="7812"/>
                    <a:pt x="786" y="7931"/>
                  </a:cubicBezTo>
                  <a:lnTo>
                    <a:pt x="3441" y="8788"/>
                  </a:lnTo>
                  <a:cubicBezTo>
                    <a:pt x="3680" y="8872"/>
                    <a:pt x="3858" y="9062"/>
                    <a:pt x="3930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3" y="12717"/>
                  </a:cubicBezTo>
                  <a:cubicBezTo>
                    <a:pt x="5632" y="12729"/>
                    <a:pt x="5692" y="12729"/>
                    <a:pt x="5751" y="12729"/>
                  </a:cubicBezTo>
                  <a:cubicBezTo>
                    <a:pt x="6085" y="12729"/>
                    <a:pt x="6394" y="12575"/>
                    <a:pt x="6597" y="12289"/>
                  </a:cubicBezTo>
                  <a:lnTo>
                    <a:pt x="8240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1" y="9717"/>
                  </a:cubicBezTo>
                  <a:lnTo>
                    <a:pt x="11669" y="9789"/>
                  </a:lnTo>
                  <a:cubicBezTo>
                    <a:pt x="12062" y="9789"/>
                    <a:pt x="12443" y="9574"/>
                    <a:pt x="12621" y="9217"/>
                  </a:cubicBezTo>
                  <a:cubicBezTo>
                    <a:pt x="12812" y="8860"/>
                    <a:pt x="12776" y="8431"/>
                    <a:pt x="12538" y="8110"/>
                  </a:cubicBezTo>
                  <a:lnTo>
                    <a:pt x="10895" y="5848"/>
                  </a:lnTo>
                  <a:cubicBezTo>
                    <a:pt x="10752" y="5645"/>
                    <a:pt x="10716" y="5383"/>
                    <a:pt x="10799" y="5157"/>
                  </a:cubicBezTo>
                  <a:lnTo>
                    <a:pt x="11716" y="2514"/>
                  </a:lnTo>
                  <a:cubicBezTo>
                    <a:pt x="11859" y="2133"/>
                    <a:pt x="11764" y="1716"/>
                    <a:pt x="11478" y="1430"/>
                  </a:cubicBezTo>
                  <a:cubicBezTo>
                    <a:pt x="11274" y="1226"/>
                    <a:pt x="11009" y="1113"/>
                    <a:pt x="10731" y="1113"/>
                  </a:cubicBezTo>
                  <a:cubicBezTo>
                    <a:pt x="10620" y="1113"/>
                    <a:pt x="10507" y="1131"/>
                    <a:pt x="10395" y="1168"/>
                  </a:cubicBezTo>
                  <a:lnTo>
                    <a:pt x="7740" y="2038"/>
                  </a:lnTo>
                  <a:cubicBezTo>
                    <a:pt x="7666" y="2060"/>
                    <a:pt x="7590" y="2070"/>
                    <a:pt x="7514" y="2070"/>
                  </a:cubicBezTo>
                  <a:cubicBezTo>
                    <a:pt x="7346" y="2070"/>
                    <a:pt x="7181" y="2017"/>
                    <a:pt x="7049" y="1919"/>
                  </a:cubicBezTo>
                  <a:lnTo>
                    <a:pt x="4823" y="216"/>
                  </a:lnTo>
                  <a:cubicBezTo>
                    <a:pt x="4632" y="75"/>
                    <a:pt x="4408" y="1"/>
                    <a:pt x="4181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2499700" y="2507663"/>
              <a:ext cx="60150" cy="55000"/>
            </a:xfrm>
            <a:custGeom>
              <a:avLst/>
              <a:gdLst/>
              <a:ahLst/>
              <a:cxnLst/>
              <a:rect l="l" t="t" r="r" b="b"/>
              <a:pathLst>
                <a:path w="2406" h="2200" extrusionOk="0">
                  <a:moveTo>
                    <a:pt x="1334" y="0"/>
                  </a:moveTo>
                  <a:cubicBezTo>
                    <a:pt x="1295" y="0"/>
                    <a:pt x="1257" y="15"/>
                    <a:pt x="1227" y="45"/>
                  </a:cubicBezTo>
                  <a:cubicBezTo>
                    <a:pt x="1024" y="247"/>
                    <a:pt x="0" y="1295"/>
                    <a:pt x="131" y="1831"/>
                  </a:cubicBezTo>
                  <a:cubicBezTo>
                    <a:pt x="155" y="1914"/>
                    <a:pt x="215" y="2045"/>
                    <a:pt x="405" y="2104"/>
                  </a:cubicBezTo>
                  <a:cubicBezTo>
                    <a:pt x="667" y="2176"/>
                    <a:pt x="953" y="2200"/>
                    <a:pt x="1239" y="2200"/>
                  </a:cubicBezTo>
                  <a:cubicBezTo>
                    <a:pt x="1774" y="2200"/>
                    <a:pt x="2239" y="2116"/>
                    <a:pt x="2275" y="2104"/>
                  </a:cubicBezTo>
                  <a:cubicBezTo>
                    <a:pt x="2346" y="2093"/>
                    <a:pt x="2405" y="2009"/>
                    <a:pt x="2382" y="1926"/>
                  </a:cubicBezTo>
                  <a:cubicBezTo>
                    <a:pt x="2372" y="1865"/>
                    <a:pt x="2310" y="1813"/>
                    <a:pt x="2248" y="1813"/>
                  </a:cubicBezTo>
                  <a:cubicBezTo>
                    <a:pt x="2237" y="1813"/>
                    <a:pt x="2226" y="1815"/>
                    <a:pt x="2215" y="1819"/>
                  </a:cubicBezTo>
                  <a:cubicBezTo>
                    <a:pt x="2207" y="1819"/>
                    <a:pt x="1744" y="1909"/>
                    <a:pt x="1235" y="1909"/>
                  </a:cubicBezTo>
                  <a:cubicBezTo>
                    <a:pt x="981" y="1909"/>
                    <a:pt x="715" y="1886"/>
                    <a:pt x="489" y="1819"/>
                  </a:cubicBezTo>
                  <a:cubicBezTo>
                    <a:pt x="429" y="1795"/>
                    <a:pt x="417" y="1771"/>
                    <a:pt x="417" y="1747"/>
                  </a:cubicBezTo>
                  <a:cubicBezTo>
                    <a:pt x="358" y="1509"/>
                    <a:pt x="893" y="795"/>
                    <a:pt x="1441" y="259"/>
                  </a:cubicBezTo>
                  <a:cubicBezTo>
                    <a:pt x="1501" y="199"/>
                    <a:pt x="1501" y="104"/>
                    <a:pt x="1441" y="45"/>
                  </a:cubicBezTo>
                  <a:cubicBezTo>
                    <a:pt x="1411" y="15"/>
                    <a:pt x="1373" y="0"/>
                    <a:pt x="1334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2463075" y="2543863"/>
              <a:ext cx="55400" cy="44900"/>
            </a:xfrm>
            <a:custGeom>
              <a:avLst/>
              <a:gdLst/>
              <a:ahLst/>
              <a:cxnLst/>
              <a:rect l="l" t="t" r="r" b="b"/>
              <a:pathLst>
                <a:path w="2216" h="1796" extrusionOk="0">
                  <a:moveTo>
                    <a:pt x="794" y="0"/>
                  </a:moveTo>
                  <a:cubicBezTo>
                    <a:pt x="751" y="0"/>
                    <a:pt x="707" y="13"/>
                    <a:pt x="668" y="37"/>
                  </a:cubicBezTo>
                  <a:lnTo>
                    <a:pt x="108" y="466"/>
                  </a:lnTo>
                  <a:cubicBezTo>
                    <a:pt x="13" y="549"/>
                    <a:pt x="1" y="692"/>
                    <a:pt x="84" y="776"/>
                  </a:cubicBezTo>
                  <a:cubicBezTo>
                    <a:pt x="399" y="1112"/>
                    <a:pt x="1120" y="1796"/>
                    <a:pt x="1597" y="1796"/>
                  </a:cubicBezTo>
                  <a:cubicBezTo>
                    <a:pt x="1643" y="1796"/>
                    <a:pt x="1687" y="1789"/>
                    <a:pt x="1727" y="1776"/>
                  </a:cubicBezTo>
                  <a:cubicBezTo>
                    <a:pt x="2216" y="1597"/>
                    <a:pt x="1311" y="478"/>
                    <a:pt x="953" y="73"/>
                  </a:cubicBezTo>
                  <a:cubicBezTo>
                    <a:pt x="912" y="24"/>
                    <a:pt x="854" y="0"/>
                    <a:pt x="794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2550300" y="2562563"/>
              <a:ext cx="38425" cy="35000"/>
            </a:xfrm>
            <a:custGeom>
              <a:avLst/>
              <a:gdLst/>
              <a:ahLst/>
              <a:cxnLst/>
              <a:rect l="l" t="t" r="r" b="b"/>
              <a:pathLst>
                <a:path w="1537" h="1400" extrusionOk="0">
                  <a:moveTo>
                    <a:pt x="768" y="1"/>
                  </a:moveTo>
                  <a:cubicBezTo>
                    <a:pt x="590" y="1"/>
                    <a:pt x="411" y="69"/>
                    <a:pt x="274" y="206"/>
                  </a:cubicBezTo>
                  <a:cubicBezTo>
                    <a:pt x="0" y="480"/>
                    <a:pt x="0" y="920"/>
                    <a:pt x="274" y="1194"/>
                  </a:cubicBezTo>
                  <a:cubicBezTo>
                    <a:pt x="411" y="1331"/>
                    <a:pt x="590" y="1400"/>
                    <a:pt x="768" y="1400"/>
                  </a:cubicBezTo>
                  <a:cubicBezTo>
                    <a:pt x="947" y="1400"/>
                    <a:pt x="1126" y="1331"/>
                    <a:pt x="1263" y="1194"/>
                  </a:cubicBezTo>
                  <a:cubicBezTo>
                    <a:pt x="1536" y="920"/>
                    <a:pt x="1536" y="480"/>
                    <a:pt x="1263" y="206"/>
                  </a:cubicBezTo>
                  <a:cubicBezTo>
                    <a:pt x="1126" y="69"/>
                    <a:pt x="947" y="1"/>
                    <a:pt x="768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2550000" y="2560638"/>
              <a:ext cx="40800" cy="38650"/>
            </a:xfrm>
            <a:custGeom>
              <a:avLst/>
              <a:gdLst/>
              <a:ahLst/>
              <a:cxnLst/>
              <a:rect l="l" t="t" r="r" b="b"/>
              <a:pathLst>
                <a:path w="1632" h="1546" extrusionOk="0">
                  <a:moveTo>
                    <a:pt x="774" y="152"/>
                  </a:moveTo>
                  <a:cubicBezTo>
                    <a:pt x="941" y="152"/>
                    <a:pt x="1096" y="212"/>
                    <a:pt x="1227" y="331"/>
                  </a:cubicBezTo>
                  <a:cubicBezTo>
                    <a:pt x="1465" y="569"/>
                    <a:pt x="1465" y="974"/>
                    <a:pt x="1227" y="1212"/>
                  </a:cubicBezTo>
                  <a:cubicBezTo>
                    <a:pt x="1102" y="1337"/>
                    <a:pt x="941" y="1399"/>
                    <a:pt x="780" y="1399"/>
                  </a:cubicBezTo>
                  <a:cubicBezTo>
                    <a:pt x="620" y="1399"/>
                    <a:pt x="459" y="1337"/>
                    <a:pt x="334" y="1212"/>
                  </a:cubicBezTo>
                  <a:cubicBezTo>
                    <a:pt x="215" y="1093"/>
                    <a:pt x="155" y="938"/>
                    <a:pt x="155" y="771"/>
                  </a:cubicBezTo>
                  <a:cubicBezTo>
                    <a:pt x="155" y="605"/>
                    <a:pt x="215" y="450"/>
                    <a:pt x="334" y="331"/>
                  </a:cubicBezTo>
                  <a:cubicBezTo>
                    <a:pt x="465" y="212"/>
                    <a:pt x="620" y="152"/>
                    <a:pt x="774" y="152"/>
                  </a:cubicBezTo>
                  <a:close/>
                  <a:moveTo>
                    <a:pt x="779" y="0"/>
                  </a:moveTo>
                  <a:cubicBezTo>
                    <a:pt x="581" y="0"/>
                    <a:pt x="382" y="75"/>
                    <a:pt x="227" y="224"/>
                  </a:cubicBezTo>
                  <a:cubicBezTo>
                    <a:pt x="84" y="378"/>
                    <a:pt x="1" y="569"/>
                    <a:pt x="1" y="771"/>
                  </a:cubicBezTo>
                  <a:cubicBezTo>
                    <a:pt x="1" y="986"/>
                    <a:pt x="84" y="1176"/>
                    <a:pt x="227" y="1319"/>
                  </a:cubicBezTo>
                  <a:cubicBezTo>
                    <a:pt x="382" y="1474"/>
                    <a:pt x="584" y="1545"/>
                    <a:pt x="774" y="1545"/>
                  </a:cubicBezTo>
                  <a:cubicBezTo>
                    <a:pt x="977" y="1545"/>
                    <a:pt x="1179" y="1474"/>
                    <a:pt x="1322" y="1319"/>
                  </a:cubicBezTo>
                  <a:cubicBezTo>
                    <a:pt x="1632" y="1021"/>
                    <a:pt x="1632" y="533"/>
                    <a:pt x="1322" y="224"/>
                  </a:cubicBezTo>
                  <a:cubicBezTo>
                    <a:pt x="1173" y="75"/>
                    <a:pt x="977" y="0"/>
                    <a:pt x="779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2399975" y="2564188"/>
              <a:ext cx="58075" cy="56825"/>
            </a:xfrm>
            <a:custGeom>
              <a:avLst/>
              <a:gdLst/>
              <a:ahLst/>
              <a:cxnLst/>
              <a:rect l="l" t="t" r="r" b="b"/>
              <a:pathLst>
                <a:path w="2323" h="2273" extrusionOk="0">
                  <a:moveTo>
                    <a:pt x="1810" y="0"/>
                  </a:moveTo>
                  <a:cubicBezTo>
                    <a:pt x="1228" y="0"/>
                    <a:pt x="317" y="416"/>
                    <a:pt x="96" y="522"/>
                  </a:cubicBezTo>
                  <a:cubicBezTo>
                    <a:pt x="25" y="558"/>
                    <a:pt x="1" y="641"/>
                    <a:pt x="37" y="725"/>
                  </a:cubicBezTo>
                  <a:cubicBezTo>
                    <a:pt x="63" y="777"/>
                    <a:pt x="114" y="810"/>
                    <a:pt x="168" y="810"/>
                  </a:cubicBezTo>
                  <a:cubicBezTo>
                    <a:pt x="188" y="810"/>
                    <a:pt x="208" y="806"/>
                    <a:pt x="227" y="796"/>
                  </a:cubicBezTo>
                  <a:cubicBezTo>
                    <a:pt x="789" y="525"/>
                    <a:pt x="1461" y="293"/>
                    <a:pt x="1808" y="293"/>
                  </a:cubicBezTo>
                  <a:cubicBezTo>
                    <a:pt x="1887" y="293"/>
                    <a:pt x="1949" y="305"/>
                    <a:pt x="1989" y="332"/>
                  </a:cubicBezTo>
                  <a:cubicBezTo>
                    <a:pt x="2001" y="332"/>
                    <a:pt x="2025" y="355"/>
                    <a:pt x="2013" y="415"/>
                  </a:cubicBezTo>
                  <a:cubicBezTo>
                    <a:pt x="1977" y="1129"/>
                    <a:pt x="1441" y="2034"/>
                    <a:pt x="1441" y="2046"/>
                  </a:cubicBezTo>
                  <a:cubicBezTo>
                    <a:pt x="1394" y="2118"/>
                    <a:pt x="1418" y="2201"/>
                    <a:pt x="1489" y="2248"/>
                  </a:cubicBezTo>
                  <a:cubicBezTo>
                    <a:pt x="1513" y="2260"/>
                    <a:pt x="1537" y="2272"/>
                    <a:pt x="1561" y="2272"/>
                  </a:cubicBezTo>
                  <a:cubicBezTo>
                    <a:pt x="1608" y="2272"/>
                    <a:pt x="1668" y="2237"/>
                    <a:pt x="1692" y="2201"/>
                  </a:cubicBezTo>
                  <a:cubicBezTo>
                    <a:pt x="1715" y="2153"/>
                    <a:pt x="2275" y="1213"/>
                    <a:pt x="2311" y="439"/>
                  </a:cubicBezTo>
                  <a:cubicBezTo>
                    <a:pt x="2323" y="236"/>
                    <a:pt x="2227" y="129"/>
                    <a:pt x="2156" y="82"/>
                  </a:cubicBezTo>
                  <a:cubicBezTo>
                    <a:pt x="2069" y="24"/>
                    <a:pt x="1949" y="0"/>
                    <a:pt x="1810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2436600" y="2620438"/>
              <a:ext cx="39900" cy="35000"/>
            </a:xfrm>
            <a:custGeom>
              <a:avLst/>
              <a:gdLst/>
              <a:ahLst/>
              <a:cxnLst/>
              <a:rect l="l" t="t" r="r" b="b"/>
              <a:pathLst>
                <a:path w="1596" h="1400" extrusionOk="0">
                  <a:moveTo>
                    <a:pt x="797" y="1"/>
                  </a:moveTo>
                  <a:cubicBezTo>
                    <a:pt x="694" y="1"/>
                    <a:pt x="589" y="23"/>
                    <a:pt x="488" y="70"/>
                  </a:cubicBezTo>
                  <a:cubicBezTo>
                    <a:pt x="143" y="237"/>
                    <a:pt x="0" y="641"/>
                    <a:pt x="155" y="999"/>
                  </a:cubicBezTo>
                  <a:cubicBezTo>
                    <a:pt x="276" y="1249"/>
                    <a:pt x="528" y="1399"/>
                    <a:pt x="794" y="1399"/>
                  </a:cubicBezTo>
                  <a:cubicBezTo>
                    <a:pt x="895" y="1399"/>
                    <a:pt x="998" y="1378"/>
                    <a:pt x="1096" y="1332"/>
                  </a:cubicBezTo>
                  <a:cubicBezTo>
                    <a:pt x="1441" y="1165"/>
                    <a:pt x="1596" y="749"/>
                    <a:pt x="1429" y="403"/>
                  </a:cubicBezTo>
                  <a:cubicBezTo>
                    <a:pt x="1309" y="147"/>
                    <a:pt x="1060" y="1"/>
                    <a:pt x="797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434225" y="2618538"/>
              <a:ext cx="42275" cy="38775"/>
            </a:xfrm>
            <a:custGeom>
              <a:avLst/>
              <a:gdLst/>
              <a:ahLst/>
              <a:cxnLst/>
              <a:rect l="l" t="t" r="r" b="b"/>
              <a:pathLst>
                <a:path w="1691" h="1551" extrusionOk="0">
                  <a:moveTo>
                    <a:pt x="883" y="148"/>
                  </a:moveTo>
                  <a:cubicBezTo>
                    <a:pt x="1120" y="148"/>
                    <a:pt x="1349" y="278"/>
                    <a:pt x="1453" y="503"/>
                  </a:cubicBezTo>
                  <a:cubicBezTo>
                    <a:pt x="1524" y="658"/>
                    <a:pt x="1536" y="825"/>
                    <a:pt x="1476" y="979"/>
                  </a:cubicBezTo>
                  <a:cubicBezTo>
                    <a:pt x="1417" y="1134"/>
                    <a:pt x="1310" y="1265"/>
                    <a:pt x="1155" y="1337"/>
                  </a:cubicBezTo>
                  <a:cubicBezTo>
                    <a:pt x="1067" y="1377"/>
                    <a:pt x="975" y="1398"/>
                    <a:pt x="884" y="1398"/>
                  </a:cubicBezTo>
                  <a:cubicBezTo>
                    <a:pt x="815" y="1398"/>
                    <a:pt x="746" y="1386"/>
                    <a:pt x="679" y="1360"/>
                  </a:cubicBezTo>
                  <a:cubicBezTo>
                    <a:pt x="524" y="1301"/>
                    <a:pt x="393" y="1194"/>
                    <a:pt x="322" y="1039"/>
                  </a:cubicBezTo>
                  <a:cubicBezTo>
                    <a:pt x="179" y="729"/>
                    <a:pt x="310" y="360"/>
                    <a:pt x="619" y="205"/>
                  </a:cubicBezTo>
                  <a:cubicBezTo>
                    <a:pt x="704" y="166"/>
                    <a:pt x="794" y="148"/>
                    <a:pt x="883" y="148"/>
                  </a:cubicBezTo>
                  <a:close/>
                  <a:moveTo>
                    <a:pt x="890" y="1"/>
                  </a:moveTo>
                  <a:cubicBezTo>
                    <a:pt x="779" y="1"/>
                    <a:pt x="666" y="25"/>
                    <a:pt x="560" y="74"/>
                  </a:cubicBezTo>
                  <a:cubicBezTo>
                    <a:pt x="167" y="253"/>
                    <a:pt x="0" y="717"/>
                    <a:pt x="191" y="1110"/>
                  </a:cubicBezTo>
                  <a:cubicBezTo>
                    <a:pt x="274" y="1289"/>
                    <a:pt x="429" y="1432"/>
                    <a:pt x="631" y="1503"/>
                  </a:cubicBezTo>
                  <a:cubicBezTo>
                    <a:pt x="714" y="1539"/>
                    <a:pt x="798" y="1551"/>
                    <a:pt x="893" y="1551"/>
                  </a:cubicBezTo>
                  <a:cubicBezTo>
                    <a:pt x="1000" y="1551"/>
                    <a:pt x="1119" y="1527"/>
                    <a:pt x="1214" y="1468"/>
                  </a:cubicBezTo>
                  <a:cubicBezTo>
                    <a:pt x="1405" y="1384"/>
                    <a:pt x="1548" y="1229"/>
                    <a:pt x="1619" y="1039"/>
                  </a:cubicBezTo>
                  <a:cubicBezTo>
                    <a:pt x="1691" y="836"/>
                    <a:pt x="1679" y="634"/>
                    <a:pt x="1584" y="444"/>
                  </a:cubicBezTo>
                  <a:cubicBezTo>
                    <a:pt x="1455" y="160"/>
                    <a:pt x="1177" y="1"/>
                    <a:pt x="890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2584525" y="2252488"/>
              <a:ext cx="194950" cy="202175"/>
            </a:xfrm>
            <a:custGeom>
              <a:avLst/>
              <a:gdLst/>
              <a:ahLst/>
              <a:cxnLst/>
              <a:rect l="l" t="t" r="r" b="b"/>
              <a:pathLst>
                <a:path w="7798" h="8087" extrusionOk="0">
                  <a:moveTo>
                    <a:pt x="3061" y="0"/>
                  </a:moveTo>
                  <a:cubicBezTo>
                    <a:pt x="3061" y="0"/>
                    <a:pt x="1965" y="1227"/>
                    <a:pt x="977" y="1560"/>
                  </a:cubicBezTo>
                  <a:cubicBezTo>
                    <a:pt x="1" y="1893"/>
                    <a:pt x="1489" y="3108"/>
                    <a:pt x="2537" y="3668"/>
                  </a:cubicBezTo>
                  <a:cubicBezTo>
                    <a:pt x="3382" y="4108"/>
                    <a:pt x="4787" y="4727"/>
                    <a:pt x="5323" y="4953"/>
                  </a:cubicBezTo>
                  <a:cubicBezTo>
                    <a:pt x="5406" y="4989"/>
                    <a:pt x="5406" y="5108"/>
                    <a:pt x="5335" y="5144"/>
                  </a:cubicBezTo>
                  <a:cubicBezTo>
                    <a:pt x="4680" y="5501"/>
                    <a:pt x="2787" y="6656"/>
                    <a:pt x="4251" y="7716"/>
                  </a:cubicBezTo>
                  <a:cubicBezTo>
                    <a:pt x="4608" y="7973"/>
                    <a:pt x="4981" y="8086"/>
                    <a:pt x="5334" y="8086"/>
                  </a:cubicBezTo>
                  <a:cubicBezTo>
                    <a:pt x="6712" y="8086"/>
                    <a:pt x="7798" y="6364"/>
                    <a:pt x="6537" y="4763"/>
                  </a:cubicBezTo>
                  <a:cubicBezTo>
                    <a:pt x="4942" y="2751"/>
                    <a:pt x="2453" y="2977"/>
                    <a:pt x="2251" y="2477"/>
                  </a:cubicBezTo>
                  <a:cubicBezTo>
                    <a:pt x="2060" y="1989"/>
                    <a:pt x="3942" y="1632"/>
                    <a:pt x="4168" y="846"/>
                  </a:cubicBezTo>
                  <a:lnTo>
                    <a:pt x="3061" y="0"/>
                  </a:lnTo>
                  <a:close/>
                </a:path>
              </a:pathLst>
            </a:custGeom>
            <a:solidFill>
              <a:srgbClr val="96D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2596150" y="2247413"/>
              <a:ext cx="177125" cy="211075"/>
            </a:xfrm>
            <a:custGeom>
              <a:avLst/>
              <a:gdLst/>
              <a:ahLst/>
              <a:cxnLst/>
              <a:rect l="l" t="t" r="r" b="b"/>
              <a:pathLst>
                <a:path w="7085" h="8443" extrusionOk="0">
                  <a:moveTo>
                    <a:pt x="2608" y="406"/>
                  </a:moveTo>
                  <a:lnTo>
                    <a:pt x="3524" y="1096"/>
                  </a:lnTo>
                  <a:cubicBezTo>
                    <a:pt x="3358" y="1406"/>
                    <a:pt x="2869" y="1656"/>
                    <a:pt x="2477" y="1870"/>
                  </a:cubicBezTo>
                  <a:cubicBezTo>
                    <a:pt x="1953" y="2144"/>
                    <a:pt x="1500" y="2370"/>
                    <a:pt x="1655" y="2739"/>
                  </a:cubicBezTo>
                  <a:cubicBezTo>
                    <a:pt x="1738" y="2978"/>
                    <a:pt x="2096" y="3073"/>
                    <a:pt x="2643" y="3204"/>
                  </a:cubicBezTo>
                  <a:cubicBezTo>
                    <a:pt x="3560" y="3430"/>
                    <a:pt x="4941" y="3787"/>
                    <a:pt x="5953" y="5061"/>
                  </a:cubicBezTo>
                  <a:cubicBezTo>
                    <a:pt x="6739" y="6061"/>
                    <a:pt x="6548" y="7073"/>
                    <a:pt x="6001" y="7645"/>
                  </a:cubicBezTo>
                  <a:cubicBezTo>
                    <a:pt x="5721" y="7938"/>
                    <a:pt x="5319" y="8141"/>
                    <a:pt x="4868" y="8141"/>
                  </a:cubicBezTo>
                  <a:cubicBezTo>
                    <a:pt x="4551" y="8141"/>
                    <a:pt x="4209" y="8041"/>
                    <a:pt x="3870" y="7800"/>
                  </a:cubicBezTo>
                  <a:cubicBezTo>
                    <a:pt x="3536" y="7561"/>
                    <a:pt x="3381" y="7300"/>
                    <a:pt x="3393" y="7026"/>
                  </a:cubicBezTo>
                  <a:cubicBezTo>
                    <a:pt x="3441" y="6335"/>
                    <a:pt x="4584" y="5668"/>
                    <a:pt x="4929" y="5478"/>
                  </a:cubicBezTo>
                  <a:cubicBezTo>
                    <a:pt x="5024" y="5442"/>
                    <a:pt x="5072" y="5347"/>
                    <a:pt x="5072" y="5252"/>
                  </a:cubicBezTo>
                  <a:cubicBezTo>
                    <a:pt x="5060" y="5144"/>
                    <a:pt x="5001" y="5061"/>
                    <a:pt x="4917" y="5025"/>
                  </a:cubicBezTo>
                  <a:cubicBezTo>
                    <a:pt x="4358" y="4787"/>
                    <a:pt x="2977" y="4180"/>
                    <a:pt x="2143" y="3740"/>
                  </a:cubicBezTo>
                  <a:cubicBezTo>
                    <a:pt x="1262" y="3275"/>
                    <a:pt x="310" y="2489"/>
                    <a:pt x="345" y="2096"/>
                  </a:cubicBezTo>
                  <a:cubicBezTo>
                    <a:pt x="345" y="2073"/>
                    <a:pt x="357" y="1977"/>
                    <a:pt x="560" y="1906"/>
                  </a:cubicBezTo>
                  <a:cubicBezTo>
                    <a:pt x="1417" y="1608"/>
                    <a:pt x="2322" y="715"/>
                    <a:pt x="2608" y="406"/>
                  </a:cubicBezTo>
                  <a:close/>
                  <a:moveTo>
                    <a:pt x="2572" y="1"/>
                  </a:moveTo>
                  <a:lnTo>
                    <a:pt x="2488" y="96"/>
                  </a:lnTo>
                  <a:cubicBezTo>
                    <a:pt x="2477" y="108"/>
                    <a:pt x="1405" y="1299"/>
                    <a:pt x="464" y="1620"/>
                  </a:cubicBezTo>
                  <a:cubicBezTo>
                    <a:pt x="143" y="1727"/>
                    <a:pt x="60" y="1930"/>
                    <a:pt x="48" y="2073"/>
                  </a:cubicBezTo>
                  <a:cubicBezTo>
                    <a:pt x="0" y="2775"/>
                    <a:pt x="1441" y="3704"/>
                    <a:pt x="2000" y="4001"/>
                  </a:cubicBezTo>
                  <a:cubicBezTo>
                    <a:pt x="2810" y="4430"/>
                    <a:pt x="4120" y="5002"/>
                    <a:pt x="4727" y="5264"/>
                  </a:cubicBezTo>
                  <a:cubicBezTo>
                    <a:pt x="4108" y="5597"/>
                    <a:pt x="3143" y="6252"/>
                    <a:pt x="3096" y="7002"/>
                  </a:cubicBezTo>
                  <a:cubicBezTo>
                    <a:pt x="3072" y="7383"/>
                    <a:pt x="3274" y="7728"/>
                    <a:pt x="3703" y="8038"/>
                  </a:cubicBezTo>
                  <a:cubicBezTo>
                    <a:pt x="4096" y="8323"/>
                    <a:pt x="4501" y="8443"/>
                    <a:pt x="4870" y="8443"/>
                  </a:cubicBezTo>
                  <a:cubicBezTo>
                    <a:pt x="5405" y="8443"/>
                    <a:pt x="5894" y="8192"/>
                    <a:pt x="6227" y="7847"/>
                  </a:cubicBezTo>
                  <a:cubicBezTo>
                    <a:pt x="6858" y="7180"/>
                    <a:pt x="7084" y="6014"/>
                    <a:pt x="6191" y="4871"/>
                  </a:cubicBezTo>
                  <a:cubicBezTo>
                    <a:pt x="5120" y="3513"/>
                    <a:pt x="3667" y="3156"/>
                    <a:pt x="2715" y="2906"/>
                  </a:cubicBezTo>
                  <a:cubicBezTo>
                    <a:pt x="2369" y="2823"/>
                    <a:pt x="1965" y="2728"/>
                    <a:pt x="1929" y="2620"/>
                  </a:cubicBezTo>
                  <a:cubicBezTo>
                    <a:pt x="1881" y="2513"/>
                    <a:pt x="2322" y="2275"/>
                    <a:pt x="2619" y="2132"/>
                  </a:cubicBezTo>
                  <a:cubicBezTo>
                    <a:pt x="3131" y="1858"/>
                    <a:pt x="3715" y="1561"/>
                    <a:pt x="3846" y="1084"/>
                  </a:cubicBezTo>
                  <a:lnTo>
                    <a:pt x="3881" y="989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7"/>
          <p:cNvGrpSpPr/>
          <p:nvPr/>
        </p:nvGrpSpPr>
        <p:grpSpPr>
          <a:xfrm>
            <a:off x="1359038" y="1529213"/>
            <a:ext cx="342925" cy="194700"/>
            <a:chOff x="1244175" y="3290988"/>
            <a:chExt cx="342925" cy="194700"/>
          </a:xfrm>
        </p:grpSpPr>
        <p:sp>
          <p:nvSpPr>
            <p:cNvPr id="96" name="Google Shape;96;p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7"/>
          <p:cNvGrpSpPr/>
          <p:nvPr/>
        </p:nvGrpSpPr>
        <p:grpSpPr>
          <a:xfrm>
            <a:off x="87752" y="4150458"/>
            <a:ext cx="625493" cy="593886"/>
            <a:chOff x="480100" y="3350663"/>
            <a:chExt cx="326850" cy="310350"/>
          </a:xfrm>
        </p:grpSpPr>
        <p:sp>
          <p:nvSpPr>
            <p:cNvPr id="99" name="Google Shape;99;p7"/>
            <p:cNvSpPr/>
            <p:nvPr/>
          </p:nvSpPr>
          <p:spPr>
            <a:xfrm>
              <a:off x="480100" y="3354388"/>
              <a:ext cx="326850" cy="303000"/>
            </a:xfrm>
            <a:custGeom>
              <a:avLst/>
              <a:gdLst/>
              <a:ahLst/>
              <a:cxnLst/>
              <a:rect l="l" t="t" r="r" b="b"/>
              <a:pathLst>
                <a:path w="13074" h="12120" extrusionOk="0">
                  <a:moveTo>
                    <a:pt x="9664" y="1"/>
                  </a:moveTo>
                  <a:cubicBezTo>
                    <a:pt x="9515" y="1"/>
                    <a:pt x="9362" y="38"/>
                    <a:pt x="9216" y="120"/>
                  </a:cubicBezTo>
                  <a:lnTo>
                    <a:pt x="6787" y="1490"/>
                  </a:lnTo>
                  <a:cubicBezTo>
                    <a:pt x="6645" y="1573"/>
                    <a:pt x="6486" y="1615"/>
                    <a:pt x="6328" y="1615"/>
                  </a:cubicBezTo>
                  <a:cubicBezTo>
                    <a:pt x="6194" y="1615"/>
                    <a:pt x="6062" y="1585"/>
                    <a:pt x="5942" y="1525"/>
                  </a:cubicBezTo>
                  <a:lnTo>
                    <a:pt x="3430" y="299"/>
                  </a:lnTo>
                  <a:cubicBezTo>
                    <a:pt x="3295" y="233"/>
                    <a:pt x="3157" y="203"/>
                    <a:pt x="3024" y="203"/>
                  </a:cubicBezTo>
                  <a:cubicBezTo>
                    <a:pt x="2485" y="203"/>
                    <a:pt x="2020" y="695"/>
                    <a:pt x="2144" y="1287"/>
                  </a:cubicBezTo>
                  <a:lnTo>
                    <a:pt x="2703" y="4026"/>
                  </a:lnTo>
                  <a:cubicBezTo>
                    <a:pt x="2763" y="4323"/>
                    <a:pt x="2668" y="4621"/>
                    <a:pt x="2465" y="4835"/>
                  </a:cubicBezTo>
                  <a:lnTo>
                    <a:pt x="524" y="6847"/>
                  </a:lnTo>
                  <a:cubicBezTo>
                    <a:pt x="1" y="7395"/>
                    <a:pt x="322" y="8300"/>
                    <a:pt x="1072" y="8383"/>
                  </a:cubicBezTo>
                  <a:lnTo>
                    <a:pt x="3846" y="8693"/>
                  </a:lnTo>
                  <a:cubicBezTo>
                    <a:pt x="4144" y="8729"/>
                    <a:pt x="4406" y="8907"/>
                    <a:pt x="4549" y="9169"/>
                  </a:cubicBezTo>
                  <a:lnTo>
                    <a:pt x="5858" y="11634"/>
                  </a:lnTo>
                  <a:cubicBezTo>
                    <a:pt x="6032" y="11958"/>
                    <a:pt x="6347" y="12119"/>
                    <a:pt x="6660" y="12119"/>
                  </a:cubicBezTo>
                  <a:cubicBezTo>
                    <a:pt x="6991" y="12119"/>
                    <a:pt x="7319" y="11940"/>
                    <a:pt x="7478" y="11586"/>
                  </a:cubicBezTo>
                  <a:lnTo>
                    <a:pt x="8644" y="9050"/>
                  </a:lnTo>
                  <a:cubicBezTo>
                    <a:pt x="8764" y="8776"/>
                    <a:pt x="9014" y="8586"/>
                    <a:pt x="9311" y="8526"/>
                  </a:cubicBezTo>
                  <a:lnTo>
                    <a:pt x="12062" y="8038"/>
                  </a:lnTo>
                  <a:cubicBezTo>
                    <a:pt x="12800" y="7907"/>
                    <a:pt x="13074" y="6990"/>
                    <a:pt x="12514" y="6478"/>
                  </a:cubicBezTo>
                  <a:lnTo>
                    <a:pt x="10454" y="4597"/>
                  </a:lnTo>
                  <a:cubicBezTo>
                    <a:pt x="10240" y="4395"/>
                    <a:pt x="10133" y="4097"/>
                    <a:pt x="10168" y="3799"/>
                  </a:cubicBezTo>
                  <a:lnTo>
                    <a:pt x="10561" y="1037"/>
                  </a:lnTo>
                  <a:cubicBezTo>
                    <a:pt x="10645" y="454"/>
                    <a:pt x="10181" y="1"/>
                    <a:pt x="966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481300" y="3350663"/>
              <a:ext cx="324450" cy="310350"/>
            </a:xfrm>
            <a:custGeom>
              <a:avLst/>
              <a:gdLst/>
              <a:ahLst/>
              <a:cxnLst/>
              <a:rect l="l" t="t" r="r" b="b"/>
              <a:pathLst>
                <a:path w="12978" h="12414" extrusionOk="0">
                  <a:moveTo>
                    <a:pt x="9616" y="289"/>
                  </a:moveTo>
                  <a:cubicBezTo>
                    <a:pt x="9763" y="289"/>
                    <a:pt x="9909" y="334"/>
                    <a:pt x="10037" y="424"/>
                  </a:cubicBezTo>
                  <a:cubicBezTo>
                    <a:pt x="10287" y="591"/>
                    <a:pt x="10406" y="865"/>
                    <a:pt x="10359" y="1162"/>
                  </a:cubicBezTo>
                  <a:lnTo>
                    <a:pt x="9978" y="3925"/>
                  </a:lnTo>
                  <a:cubicBezTo>
                    <a:pt x="9930" y="4270"/>
                    <a:pt x="10049" y="4615"/>
                    <a:pt x="10311" y="4853"/>
                  </a:cubicBezTo>
                  <a:lnTo>
                    <a:pt x="12371" y="6734"/>
                  </a:lnTo>
                  <a:cubicBezTo>
                    <a:pt x="12585" y="6937"/>
                    <a:pt x="12668" y="7223"/>
                    <a:pt x="12585" y="7508"/>
                  </a:cubicBezTo>
                  <a:cubicBezTo>
                    <a:pt x="12502" y="7794"/>
                    <a:pt x="12275" y="7985"/>
                    <a:pt x="11990" y="8044"/>
                  </a:cubicBezTo>
                  <a:lnTo>
                    <a:pt x="9239" y="8532"/>
                  </a:lnTo>
                  <a:cubicBezTo>
                    <a:pt x="8894" y="8592"/>
                    <a:pt x="8608" y="8818"/>
                    <a:pt x="8454" y="9128"/>
                  </a:cubicBezTo>
                  <a:lnTo>
                    <a:pt x="7299" y="11675"/>
                  </a:lnTo>
                  <a:cubicBezTo>
                    <a:pt x="7180" y="11937"/>
                    <a:pt x="6930" y="12104"/>
                    <a:pt x="6632" y="12116"/>
                  </a:cubicBezTo>
                  <a:cubicBezTo>
                    <a:pt x="6621" y="12116"/>
                    <a:pt x="6611" y="12117"/>
                    <a:pt x="6600" y="12117"/>
                  </a:cubicBezTo>
                  <a:cubicBezTo>
                    <a:pt x="6316" y="12117"/>
                    <a:pt x="6079" y="11964"/>
                    <a:pt x="5941" y="11711"/>
                  </a:cubicBezTo>
                  <a:lnTo>
                    <a:pt x="4632" y="9247"/>
                  </a:lnTo>
                  <a:cubicBezTo>
                    <a:pt x="4465" y="8937"/>
                    <a:pt x="4167" y="8735"/>
                    <a:pt x="3822" y="8699"/>
                  </a:cubicBezTo>
                  <a:lnTo>
                    <a:pt x="1048" y="8377"/>
                  </a:lnTo>
                  <a:cubicBezTo>
                    <a:pt x="750" y="8342"/>
                    <a:pt x="512" y="8163"/>
                    <a:pt x="417" y="7877"/>
                  </a:cubicBezTo>
                  <a:cubicBezTo>
                    <a:pt x="322" y="7604"/>
                    <a:pt x="381" y="7306"/>
                    <a:pt x="584" y="7103"/>
                  </a:cubicBezTo>
                  <a:lnTo>
                    <a:pt x="2524" y="5091"/>
                  </a:lnTo>
                  <a:cubicBezTo>
                    <a:pt x="2762" y="4841"/>
                    <a:pt x="2870" y="4484"/>
                    <a:pt x="2798" y="4151"/>
                  </a:cubicBezTo>
                  <a:lnTo>
                    <a:pt x="2239" y="1412"/>
                  </a:lnTo>
                  <a:cubicBezTo>
                    <a:pt x="2179" y="1115"/>
                    <a:pt x="2286" y="841"/>
                    <a:pt x="2524" y="662"/>
                  </a:cubicBezTo>
                  <a:cubicBezTo>
                    <a:pt x="2655" y="555"/>
                    <a:pt x="2822" y="496"/>
                    <a:pt x="2977" y="496"/>
                  </a:cubicBezTo>
                  <a:cubicBezTo>
                    <a:pt x="3096" y="496"/>
                    <a:pt x="3203" y="531"/>
                    <a:pt x="3322" y="579"/>
                  </a:cubicBezTo>
                  <a:lnTo>
                    <a:pt x="5834" y="1793"/>
                  </a:lnTo>
                  <a:cubicBezTo>
                    <a:pt x="5980" y="1866"/>
                    <a:pt x="6140" y="1902"/>
                    <a:pt x="6299" y="1902"/>
                  </a:cubicBezTo>
                  <a:cubicBezTo>
                    <a:pt x="6476" y="1902"/>
                    <a:pt x="6653" y="1857"/>
                    <a:pt x="6811" y="1769"/>
                  </a:cubicBezTo>
                  <a:lnTo>
                    <a:pt x="9239" y="388"/>
                  </a:lnTo>
                  <a:cubicBezTo>
                    <a:pt x="9360" y="322"/>
                    <a:pt x="9489" y="289"/>
                    <a:pt x="9616" y="289"/>
                  </a:cubicBezTo>
                  <a:close/>
                  <a:moveTo>
                    <a:pt x="9607" y="0"/>
                  </a:moveTo>
                  <a:cubicBezTo>
                    <a:pt x="9431" y="0"/>
                    <a:pt x="9255" y="46"/>
                    <a:pt x="9097" y="138"/>
                  </a:cubicBezTo>
                  <a:lnTo>
                    <a:pt x="6656" y="1519"/>
                  </a:lnTo>
                  <a:cubicBezTo>
                    <a:pt x="6543" y="1582"/>
                    <a:pt x="6418" y="1615"/>
                    <a:pt x="6291" y="1615"/>
                  </a:cubicBezTo>
                  <a:cubicBezTo>
                    <a:pt x="6176" y="1615"/>
                    <a:pt x="6061" y="1588"/>
                    <a:pt x="5953" y="1531"/>
                  </a:cubicBezTo>
                  <a:lnTo>
                    <a:pt x="3441" y="317"/>
                  </a:lnTo>
                  <a:cubicBezTo>
                    <a:pt x="3292" y="243"/>
                    <a:pt x="3131" y="205"/>
                    <a:pt x="2970" y="205"/>
                  </a:cubicBezTo>
                  <a:cubicBezTo>
                    <a:pt x="2745" y="205"/>
                    <a:pt x="2521" y="278"/>
                    <a:pt x="2334" y="424"/>
                  </a:cubicBezTo>
                  <a:cubicBezTo>
                    <a:pt x="2012" y="674"/>
                    <a:pt x="1869" y="1079"/>
                    <a:pt x="1953" y="1472"/>
                  </a:cubicBezTo>
                  <a:lnTo>
                    <a:pt x="2500" y="4210"/>
                  </a:lnTo>
                  <a:cubicBezTo>
                    <a:pt x="2560" y="4448"/>
                    <a:pt x="2477" y="4710"/>
                    <a:pt x="2310" y="4889"/>
                  </a:cubicBezTo>
                  <a:lnTo>
                    <a:pt x="369" y="6889"/>
                  </a:lnTo>
                  <a:cubicBezTo>
                    <a:pt x="83" y="7187"/>
                    <a:pt x="0" y="7604"/>
                    <a:pt x="131" y="7985"/>
                  </a:cubicBezTo>
                  <a:cubicBezTo>
                    <a:pt x="274" y="8366"/>
                    <a:pt x="607" y="8627"/>
                    <a:pt x="1000" y="8675"/>
                  </a:cubicBezTo>
                  <a:lnTo>
                    <a:pt x="3786" y="8997"/>
                  </a:lnTo>
                  <a:cubicBezTo>
                    <a:pt x="4036" y="9020"/>
                    <a:pt x="4251" y="9163"/>
                    <a:pt x="4370" y="9389"/>
                  </a:cubicBezTo>
                  <a:lnTo>
                    <a:pt x="5679" y="11854"/>
                  </a:lnTo>
                  <a:cubicBezTo>
                    <a:pt x="5858" y="12199"/>
                    <a:pt x="6215" y="12414"/>
                    <a:pt x="6608" y="12414"/>
                  </a:cubicBezTo>
                  <a:lnTo>
                    <a:pt x="6644" y="12414"/>
                  </a:lnTo>
                  <a:cubicBezTo>
                    <a:pt x="7049" y="12402"/>
                    <a:pt x="7394" y="12164"/>
                    <a:pt x="7561" y="11806"/>
                  </a:cubicBezTo>
                  <a:lnTo>
                    <a:pt x="8727" y="9259"/>
                  </a:lnTo>
                  <a:cubicBezTo>
                    <a:pt x="8823" y="9032"/>
                    <a:pt x="9037" y="8866"/>
                    <a:pt x="9287" y="8830"/>
                  </a:cubicBezTo>
                  <a:lnTo>
                    <a:pt x="12037" y="8342"/>
                  </a:lnTo>
                  <a:cubicBezTo>
                    <a:pt x="12430" y="8270"/>
                    <a:pt x="12752" y="7985"/>
                    <a:pt x="12859" y="7592"/>
                  </a:cubicBezTo>
                  <a:cubicBezTo>
                    <a:pt x="12978" y="7211"/>
                    <a:pt x="12859" y="6794"/>
                    <a:pt x="12561" y="6520"/>
                  </a:cubicBezTo>
                  <a:lnTo>
                    <a:pt x="10501" y="4639"/>
                  </a:lnTo>
                  <a:cubicBezTo>
                    <a:pt x="10323" y="4472"/>
                    <a:pt x="10228" y="4222"/>
                    <a:pt x="10263" y="3972"/>
                  </a:cubicBezTo>
                  <a:lnTo>
                    <a:pt x="10656" y="1210"/>
                  </a:lnTo>
                  <a:cubicBezTo>
                    <a:pt x="10716" y="805"/>
                    <a:pt x="10537" y="412"/>
                    <a:pt x="10204" y="186"/>
                  </a:cubicBezTo>
                  <a:cubicBezTo>
                    <a:pt x="10023" y="63"/>
                    <a:pt x="9815" y="0"/>
                    <a:pt x="9607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720900" y="3492838"/>
              <a:ext cx="39925" cy="35025"/>
            </a:xfrm>
            <a:custGeom>
              <a:avLst/>
              <a:gdLst/>
              <a:ahLst/>
              <a:cxnLst/>
              <a:rect l="l" t="t" r="r" b="b"/>
              <a:pathLst>
                <a:path w="1597" h="1401" extrusionOk="0">
                  <a:moveTo>
                    <a:pt x="791" y="0"/>
                  </a:moveTo>
                  <a:cubicBezTo>
                    <a:pt x="567" y="0"/>
                    <a:pt x="349" y="108"/>
                    <a:pt x="215" y="309"/>
                  </a:cubicBezTo>
                  <a:cubicBezTo>
                    <a:pt x="1" y="631"/>
                    <a:pt x="84" y="1071"/>
                    <a:pt x="405" y="1286"/>
                  </a:cubicBezTo>
                  <a:cubicBezTo>
                    <a:pt x="522" y="1364"/>
                    <a:pt x="655" y="1401"/>
                    <a:pt x="787" y="1401"/>
                  </a:cubicBezTo>
                  <a:cubicBezTo>
                    <a:pt x="1018" y="1401"/>
                    <a:pt x="1245" y="1288"/>
                    <a:pt x="1382" y="1083"/>
                  </a:cubicBezTo>
                  <a:cubicBezTo>
                    <a:pt x="1596" y="762"/>
                    <a:pt x="1501" y="333"/>
                    <a:pt x="1179" y="119"/>
                  </a:cubicBezTo>
                  <a:cubicBezTo>
                    <a:pt x="1059" y="39"/>
                    <a:pt x="924" y="0"/>
                    <a:pt x="791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720900" y="3490963"/>
              <a:ext cx="39925" cy="38800"/>
            </a:xfrm>
            <a:custGeom>
              <a:avLst/>
              <a:gdLst/>
              <a:ahLst/>
              <a:cxnLst/>
              <a:rect l="l" t="t" r="r" b="b"/>
              <a:pathLst>
                <a:path w="1597" h="1552" extrusionOk="0">
                  <a:moveTo>
                    <a:pt x="798" y="146"/>
                  </a:moveTo>
                  <a:cubicBezTo>
                    <a:pt x="917" y="146"/>
                    <a:pt x="1037" y="182"/>
                    <a:pt x="1144" y="253"/>
                  </a:cubicBezTo>
                  <a:cubicBezTo>
                    <a:pt x="1275" y="348"/>
                    <a:pt x="1370" y="491"/>
                    <a:pt x="1406" y="646"/>
                  </a:cubicBezTo>
                  <a:cubicBezTo>
                    <a:pt x="1441" y="813"/>
                    <a:pt x="1406" y="980"/>
                    <a:pt x="1310" y="1122"/>
                  </a:cubicBezTo>
                  <a:cubicBezTo>
                    <a:pt x="1192" y="1301"/>
                    <a:pt x="999" y="1395"/>
                    <a:pt x="801" y="1395"/>
                  </a:cubicBezTo>
                  <a:cubicBezTo>
                    <a:pt x="682" y="1395"/>
                    <a:pt x="561" y="1361"/>
                    <a:pt x="453" y="1289"/>
                  </a:cubicBezTo>
                  <a:cubicBezTo>
                    <a:pt x="310" y="1206"/>
                    <a:pt x="215" y="1063"/>
                    <a:pt x="179" y="896"/>
                  </a:cubicBezTo>
                  <a:cubicBezTo>
                    <a:pt x="144" y="729"/>
                    <a:pt x="179" y="563"/>
                    <a:pt x="275" y="432"/>
                  </a:cubicBezTo>
                  <a:cubicBezTo>
                    <a:pt x="394" y="241"/>
                    <a:pt x="596" y="146"/>
                    <a:pt x="798" y="146"/>
                  </a:cubicBezTo>
                  <a:close/>
                  <a:moveTo>
                    <a:pt x="804" y="0"/>
                  </a:moveTo>
                  <a:cubicBezTo>
                    <a:pt x="549" y="0"/>
                    <a:pt x="299" y="121"/>
                    <a:pt x="155" y="348"/>
                  </a:cubicBezTo>
                  <a:cubicBezTo>
                    <a:pt x="36" y="515"/>
                    <a:pt x="1" y="718"/>
                    <a:pt x="36" y="920"/>
                  </a:cubicBezTo>
                  <a:cubicBezTo>
                    <a:pt x="72" y="1134"/>
                    <a:pt x="191" y="1301"/>
                    <a:pt x="370" y="1420"/>
                  </a:cubicBezTo>
                  <a:cubicBezTo>
                    <a:pt x="501" y="1503"/>
                    <a:pt x="644" y="1551"/>
                    <a:pt x="798" y="1551"/>
                  </a:cubicBezTo>
                  <a:cubicBezTo>
                    <a:pt x="846" y="1551"/>
                    <a:pt x="894" y="1539"/>
                    <a:pt x="953" y="1527"/>
                  </a:cubicBezTo>
                  <a:cubicBezTo>
                    <a:pt x="1156" y="1491"/>
                    <a:pt x="1322" y="1372"/>
                    <a:pt x="1441" y="1206"/>
                  </a:cubicBezTo>
                  <a:cubicBezTo>
                    <a:pt x="1560" y="1027"/>
                    <a:pt x="1596" y="825"/>
                    <a:pt x="1560" y="622"/>
                  </a:cubicBezTo>
                  <a:cubicBezTo>
                    <a:pt x="1513" y="420"/>
                    <a:pt x="1394" y="241"/>
                    <a:pt x="1227" y="122"/>
                  </a:cubicBezTo>
                  <a:cubicBezTo>
                    <a:pt x="1097" y="40"/>
                    <a:pt x="950" y="0"/>
                    <a:pt x="804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21475" y="3571863"/>
              <a:ext cx="39625" cy="34950"/>
            </a:xfrm>
            <a:custGeom>
              <a:avLst/>
              <a:gdLst/>
              <a:ahLst/>
              <a:cxnLst/>
              <a:rect l="l" t="t" r="r" b="b"/>
              <a:pathLst>
                <a:path w="1585" h="1398" extrusionOk="0">
                  <a:moveTo>
                    <a:pt x="790" y="0"/>
                  </a:moveTo>
                  <a:cubicBezTo>
                    <a:pt x="643" y="0"/>
                    <a:pt x="496" y="45"/>
                    <a:pt x="370" y="137"/>
                  </a:cubicBezTo>
                  <a:cubicBezTo>
                    <a:pt x="61" y="375"/>
                    <a:pt x="1" y="803"/>
                    <a:pt x="239" y="1113"/>
                  </a:cubicBezTo>
                  <a:cubicBezTo>
                    <a:pt x="374" y="1298"/>
                    <a:pt x="585" y="1398"/>
                    <a:pt x="800" y="1398"/>
                  </a:cubicBezTo>
                  <a:cubicBezTo>
                    <a:pt x="944" y="1398"/>
                    <a:pt x="1091" y="1352"/>
                    <a:pt x="1215" y="1256"/>
                  </a:cubicBezTo>
                  <a:cubicBezTo>
                    <a:pt x="1525" y="1030"/>
                    <a:pt x="1585" y="589"/>
                    <a:pt x="1358" y="280"/>
                  </a:cubicBezTo>
                  <a:cubicBezTo>
                    <a:pt x="1217" y="96"/>
                    <a:pt x="1004" y="0"/>
                    <a:pt x="790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21475" y="3569938"/>
              <a:ext cx="39925" cy="38700"/>
            </a:xfrm>
            <a:custGeom>
              <a:avLst/>
              <a:gdLst/>
              <a:ahLst/>
              <a:cxnLst/>
              <a:rect l="l" t="t" r="r" b="b"/>
              <a:pathLst>
                <a:path w="1597" h="1548" extrusionOk="0">
                  <a:moveTo>
                    <a:pt x="882" y="154"/>
                  </a:moveTo>
                  <a:cubicBezTo>
                    <a:pt x="1049" y="178"/>
                    <a:pt x="1192" y="273"/>
                    <a:pt x="1299" y="404"/>
                  </a:cubicBezTo>
                  <a:cubicBezTo>
                    <a:pt x="1394" y="535"/>
                    <a:pt x="1442" y="702"/>
                    <a:pt x="1418" y="869"/>
                  </a:cubicBezTo>
                  <a:cubicBezTo>
                    <a:pt x="1394" y="1035"/>
                    <a:pt x="1299" y="1178"/>
                    <a:pt x="1168" y="1285"/>
                  </a:cubicBezTo>
                  <a:cubicBezTo>
                    <a:pt x="1063" y="1361"/>
                    <a:pt x="935" y="1400"/>
                    <a:pt x="803" y="1400"/>
                  </a:cubicBezTo>
                  <a:cubicBezTo>
                    <a:pt x="770" y="1400"/>
                    <a:pt x="737" y="1397"/>
                    <a:pt x="703" y="1392"/>
                  </a:cubicBezTo>
                  <a:cubicBezTo>
                    <a:pt x="537" y="1369"/>
                    <a:pt x="394" y="1285"/>
                    <a:pt x="287" y="1154"/>
                  </a:cubicBezTo>
                  <a:cubicBezTo>
                    <a:pt x="191" y="1023"/>
                    <a:pt x="156" y="857"/>
                    <a:pt x="180" y="690"/>
                  </a:cubicBezTo>
                  <a:cubicBezTo>
                    <a:pt x="203" y="523"/>
                    <a:pt x="287" y="380"/>
                    <a:pt x="418" y="273"/>
                  </a:cubicBezTo>
                  <a:cubicBezTo>
                    <a:pt x="525" y="190"/>
                    <a:pt x="656" y="154"/>
                    <a:pt x="799" y="154"/>
                  </a:cubicBezTo>
                  <a:close/>
                  <a:moveTo>
                    <a:pt x="788" y="1"/>
                  </a:moveTo>
                  <a:cubicBezTo>
                    <a:pt x="626" y="1"/>
                    <a:pt x="469" y="58"/>
                    <a:pt x="334" y="154"/>
                  </a:cubicBezTo>
                  <a:cubicBezTo>
                    <a:pt x="168" y="285"/>
                    <a:pt x="61" y="464"/>
                    <a:pt x="25" y="666"/>
                  </a:cubicBezTo>
                  <a:cubicBezTo>
                    <a:pt x="1" y="869"/>
                    <a:pt x="49" y="1071"/>
                    <a:pt x="180" y="1238"/>
                  </a:cubicBezTo>
                  <a:cubicBezTo>
                    <a:pt x="299" y="1404"/>
                    <a:pt x="477" y="1511"/>
                    <a:pt x="680" y="1547"/>
                  </a:cubicBezTo>
                  <a:lnTo>
                    <a:pt x="799" y="1547"/>
                  </a:lnTo>
                  <a:cubicBezTo>
                    <a:pt x="965" y="1547"/>
                    <a:pt x="1120" y="1500"/>
                    <a:pt x="1263" y="1392"/>
                  </a:cubicBezTo>
                  <a:cubicBezTo>
                    <a:pt x="1430" y="1273"/>
                    <a:pt x="1537" y="1095"/>
                    <a:pt x="1561" y="892"/>
                  </a:cubicBezTo>
                  <a:cubicBezTo>
                    <a:pt x="1596" y="690"/>
                    <a:pt x="1537" y="476"/>
                    <a:pt x="1418" y="309"/>
                  </a:cubicBezTo>
                  <a:cubicBezTo>
                    <a:pt x="1287" y="142"/>
                    <a:pt x="1108" y="35"/>
                    <a:pt x="906" y="11"/>
                  </a:cubicBezTo>
                  <a:cubicBezTo>
                    <a:pt x="866" y="4"/>
                    <a:pt x="827" y="1"/>
                    <a:pt x="788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82800" y="3511163"/>
              <a:ext cx="62825" cy="63225"/>
            </a:xfrm>
            <a:custGeom>
              <a:avLst/>
              <a:gdLst/>
              <a:ahLst/>
              <a:cxnLst/>
              <a:rect l="l" t="t" r="r" b="b"/>
              <a:pathLst>
                <a:path w="2513" h="2529" extrusionOk="0">
                  <a:moveTo>
                    <a:pt x="961" y="1"/>
                  </a:moveTo>
                  <a:cubicBezTo>
                    <a:pt x="733" y="1"/>
                    <a:pt x="524" y="86"/>
                    <a:pt x="334" y="255"/>
                  </a:cubicBezTo>
                  <a:cubicBezTo>
                    <a:pt x="131" y="445"/>
                    <a:pt x="12" y="683"/>
                    <a:pt x="12" y="969"/>
                  </a:cubicBezTo>
                  <a:cubicBezTo>
                    <a:pt x="0" y="1707"/>
                    <a:pt x="750" y="2458"/>
                    <a:pt x="786" y="2493"/>
                  </a:cubicBezTo>
                  <a:cubicBezTo>
                    <a:pt x="810" y="2517"/>
                    <a:pt x="846" y="2529"/>
                    <a:pt x="881" y="2529"/>
                  </a:cubicBezTo>
                  <a:cubicBezTo>
                    <a:pt x="929" y="2529"/>
                    <a:pt x="965" y="2517"/>
                    <a:pt x="988" y="2493"/>
                  </a:cubicBezTo>
                  <a:cubicBezTo>
                    <a:pt x="1048" y="2434"/>
                    <a:pt x="1048" y="2338"/>
                    <a:pt x="988" y="2279"/>
                  </a:cubicBezTo>
                  <a:cubicBezTo>
                    <a:pt x="988" y="2267"/>
                    <a:pt x="298" y="1576"/>
                    <a:pt x="310" y="969"/>
                  </a:cubicBezTo>
                  <a:cubicBezTo>
                    <a:pt x="310" y="767"/>
                    <a:pt x="393" y="612"/>
                    <a:pt x="536" y="469"/>
                  </a:cubicBezTo>
                  <a:cubicBezTo>
                    <a:pt x="658" y="357"/>
                    <a:pt x="789" y="297"/>
                    <a:pt x="936" y="297"/>
                  </a:cubicBezTo>
                  <a:cubicBezTo>
                    <a:pt x="961" y="297"/>
                    <a:pt x="986" y="299"/>
                    <a:pt x="1012" y="302"/>
                  </a:cubicBezTo>
                  <a:cubicBezTo>
                    <a:pt x="1608" y="374"/>
                    <a:pt x="2215" y="1267"/>
                    <a:pt x="2215" y="1267"/>
                  </a:cubicBezTo>
                  <a:cubicBezTo>
                    <a:pt x="2245" y="1313"/>
                    <a:pt x="2296" y="1339"/>
                    <a:pt x="2347" y="1339"/>
                  </a:cubicBezTo>
                  <a:cubicBezTo>
                    <a:pt x="2375" y="1339"/>
                    <a:pt x="2404" y="1331"/>
                    <a:pt x="2429" y="1315"/>
                  </a:cubicBezTo>
                  <a:cubicBezTo>
                    <a:pt x="2489" y="1267"/>
                    <a:pt x="2512" y="1172"/>
                    <a:pt x="2465" y="1100"/>
                  </a:cubicBezTo>
                  <a:cubicBezTo>
                    <a:pt x="2441" y="1064"/>
                    <a:pt x="1774" y="100"/>
                    <a:pt x="1048" y="5"/>
                  </a:cubicBezTo>
                  <a:cubicBezTo>
                    <a:pt x="1019" y="2"/>
                    <a:pt x="990" y="1"/>
                    <a:pt x="961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658100" y="3450738"/>
              <a:ext cx="62825" cy="63225"/>
            </a:xfrm>
            <a:custGeom>
              <a:avLst/>
              <a:gdLst/>
              <a:ahLst/>
              <a:cxnLst/>
              <a:rect l="l" t="t" r="r" b="b"/>
              <a:pathLst>
                <a:path w="2513" h="2529" extrusionOk="0">
                  <a:moveTo>
                    <a:pt x="961" y="1"/>
                  </a:moveTo>
                  <a:cubicBezTo>
                    <a:pt x="733" y="1"/>
                    <a:pt x="525" y="84"/>
                    <a:pt x="346" y="243"/>
                  </a:cubicBezTo>
                  <a:cubicBezTo>
                    <a:pt x="131" y="445"/>
                    <a:pt x="12" y="684"/>
                    <a:pt x="12" y="957"/>
                  </a:cubicBezTo>
                  <a:cubicBezTo>
                    <a:pt x="0" y="1707"/>
                    <a:pt x="751" y="2458"/>
                    <a:pt x="786" y="2493"/>
                  </a:cubicBezTo>
                  <a:cubicBezTo>
                    <a:pt x="810" y="2517"/>
                    <a:pt x="846" y="2529"/>
                    <a:pt x="893" y="2529"/>
                  </a:cubicBezTo>
                  <a:cubicBezTo>
                    <a:pt x="929" y="2529"/>
                    <a:pt x="965" y="2517"/>
                    <a:pt x="989" y="2481"/>
                  </a:cubicBezTo>
                  <a:cubicBezTo>
                    <a:pt x="1048" y="2434"/>
                    <a:pt x="1048" y="2338"/>
                    <a:pt x="989" y="2279"/>
                  </a:cubicBezTo>
                  <a:cubicBezTo>
                    <a:pt x="989" y="2267"/>
                    <a:pt x="298" y="1576"/>
                    <a:pt x="310" y="969"/>
                  </a:cubicBezTo>
                  <a:cubicBezTo>
                    <a:pt x="310" y="767"/>
                    <a:pt x="393" y="612"/>
                    <a:pt x="536" y="469"/>
                  </a:cubicBezTo>
                  <a:cubicBezTo>
                    <a:pt x="658" y="357"/>
                    <a:pt x="789" y="297"/>
                    <a:pt x="937" y="297"/>
                  </a:cubicBezTo>
                  <a:cubicBezTo>
                    <a:pt x="961" y="297"/>
                    <a:pt x="987" y="299"/>
                    <a:pt x="1012" y="303"/>
                  </a:cubicBezTo>
                  <a:cubicBezTo>
                    <a:pt x="1608" y="374"/>
                    <a:pt x="2215" y="1255"/>
                    <a:pt x="2215" y="1267"/>
                  </a:cubicBezTo>
                  <a:cubicBezTo>
                    <a:pt x="2246" y="1313"/>
                    <a:pt x="2296" y="1334"/>
                    <a:pt x="2347" y="1334"/>
                  </a:cubicBezTo>
                  <a:cubicBezTo>
                    <a:pt x="2375" y="1334"/>
                    <a:pt x="2404" y="1327"/>
                    <a:pt x="2429" y="1315"/>
                  </a:cubicBezTo>
                  <a:cubicBezTo>
                    <a:pt x="2501" y="1267"/>
                    <a:pt x="2513" y="1172"/>
                    <a:pt x="2465" y="1100"/>
                  </a:cubicBezTo>
                  <a:cubicBezTo>
                    <a:pt x="2441" y="1065"/>
                    <a:pt x="1774" y="100"/>
                    <a:pt x="1048" y="5"/>
                  </a:cubicBezTo>
                  <a:cubicBezTo>
                    <a:pt x="1019" y="2"/>
                    <a:pt x="990" y="1"/>
                    <a:pt x="961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22975" y="3483263"/>
              <a:ext cx="24425" cy="20600"/>
            </a:xfrm>
            <a:custGeom>
              <a:avLst/>
              <a:gdLst/>
              <a:ahLst/>
              <a:cxnLst/>
              <a:rect l="l" t="t" r="r" b="b"/>
              <a:pathLst>
                <a:path w="977" h="824" extrusionOk="0">
                  <a:moveTo>
                    <a:pt x="825" y="0"/>
                  </a:moveTo>
                  <a:cubicBezTo>
                    <a:pt x="751" y="0"/>
                    <a:pt x="690" y="56"/>
                    <a:pt x="679" y="133"/>
                  </a:cubicBezTo>
                  <a:cubicBezTo>
                    <a:pt x="632" y="490"/>
                    <a:pt x="167" y="526"/>
                    <a:pt x="143" y="526"/>
                  </a:cubicBezTo>
                  <a:cubicBezTo>
                    <a:pt x="60" y="537"/>
                    <a:pt x="1" y="609"/>
                    <a:pt x="1" y="680"/>
                  </a:cubicBezTo>
                  <a:cubicBezTo>
                    <a:pt x="12" y="764"/>
                    <a:pt x="72" y="823"/>
                    <a:pt x="155" y="823"/>
                  </a:cubicBezTo>
                  <a:cubicBezTo>
                    <a:pt x="417" y="811"/>
                    <a:pt x="905" y="656"/>
                    <a:pt x="977" y="168"/>
                  </a:cubicBezTo>
                  <a:cubicBezTo>
                    <a:pt x="977" y="85"/>
                    <a:pt x="929" y="14"/>
                    <a:pt x="846" y="2"/>
                  </a:cubicBezTo>
                  <a:cubicBezTo>
                    <a:pt x="839" y="1"/>
                    <a:pt x="832" y="0"/>
                    <a:pt x="8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7"/>
          <p:cNvGrpSpPr/>
          <p:nvPr/>
        </p:nvGrpSpPr>
        <p:grpSpPr>
          <a:xfrm>
            <a:off x="261551" y="223589"/>
            <a:ext cx="451664" cy="446473"/>
            <a:chOff x="270550" y="1740788"/>
            <a:chExt cx="321950" cy="318250"/>
          </a:xfrm>
        </p:grpSpPr>
        <p:sp>
          <p:nvSpPr>
            <p:cNvPr id="109" name="Google Shape;109;p7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7"/>
          <p:cNvGrpSpPr/>
          <p:nvPr/>
        </p:nvGrpSpPr>
        <p:grpSpPr>
          <a:xfrm>
            <a:off x="8211788" y="349463"/>
            <a:ext cx="342925" cy="194700"/>
            <a:chOff x="1244175" y="3290988"/>
            <a:chExt cx="342925" cy="194700"/>
          </a:xfrm>
        </p:grpSpPr>
        <p:sp>
          <p:nvSpPr>
            <p:cNvPr id="119" name="Google Shape;119;p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7"/>
          <p:cNvSpPr/>
          <p:nvPr/>
        </p:nvSpPr>
        <p:spPr>
          <a:xfrm>
            <a:off x="7812113" y="4449459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8594313" y="15864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8694288" y="41504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1779188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657738" y="136618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527064" y="2611440"/>
            <a:ext cx="310880" cy="456797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>
            <a:spLocks noGrp="1"/>
          </p:cNvSpPr>
          <p:nvPr>
            <p:ph type="subTitle" idx="1"/>
          </p:nvPr>
        </p:nvSpPr>
        <p:spPr>
          <a:xfrm>
            <a:off x="4572000" y="1399675"/>
            <a:ext cx="4045200" cy="5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Jockey One"/>
              <a:buNone/>
              <a:defRPr sz="21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body" idx="2"/>
          </p:nvPr>
        </p:nvSpPr>
        <p:spPr>
          <a:xfrm>
            <a:off x="4572000" y="2110775"/>
            <a:ext cx="32418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133" name="Google Shape;133;p9"/>
          <p:cNvGrpSpPr/>
          <p:nvPr/>
        </p:nvGrpSpPr>
        <p:grpSpPr>
          <a:xfrm>
            <a:off x="261551" y="223589"/>
            <a:ext cx="451664" cy="446473"/>
            <a:chOff x="270550" y="1740788"/>
            <a:chExt cx="321950" cy="318250"/>
          </a:xfrm>
        </p:grpSpPr>
        <p:sp>
          <p:nvSpPr>
            <p:cNvPr id="134" name="Google Shape;134;p9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9"/>
          <p:cNvGrpSpPr/>
          <p:nvPr/>
        </p:nvGrpSpPr>
        <p:grpSpPr>
          <a:xfrm>
            <a:off x="8211788" y="349463"/>
            <a:ext cx="342925" cy="194700"/>
            <a:chOff x="1244175" y="3290988"/>
            <a:chExt cx="342925" cy="194700"/>
          </a:xfrm>
        </p:grpSpPr>
        <p:sp>
          <p:nvSpPr>
            <p:cNvPr id="144" name="Google Shape;144;p9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9"/>
          <p:cNvSpPr/>
          <p:nvPr/>
        </p:nvSpPr>
        <p:spPr>
          <a:xfrm>
            <a:off x="7812113" y="4449459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594313" y="15864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694288" y="41504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657738" y="136618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68688" y="4264309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261538" y="249023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9"/>
          <p:cNvGrpSpPr/>
          <p:nvPr/>
        </p:nvGrpSpPr>
        <p:grpSpPr>
          <a:xfrm>
            <a:off x="3611213" y="4664288"/>
            <a:ext cx="342925" cy="194700"/>
            <a:chOff x="1244175" y="3290988"/>
            <a:chExt cx="342925" cy="194700"/>
          </a:xfrm>
        </p:grpSpPr>
        <p:sp>
          <p:nvSpPr>
            <p:cNvPr id="153" name="Google Shape;153;p9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9"/>
          <p:cNvGrpSpPr/>
          <p:nvPr/>
        </p:nvGrpSpPr>
        <p:grpSpPr>
          <a:xfrm>
            <a:off x="8445401" y="2909639"/>
            <a:ext cx="451664" cy="446473"/>
            <a:chOff x="270550" y="1740788"/>
            <a:chExt cx="321950" cy="318250"/>
          </a:xfrm>
        </p:grpSpPr>
        <p:sp>
          <p:nvSpPr>
            <p:cNvPr id="156" name="Google Shape;156;p9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solidFill>
          <a:schemeClr val="accent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3"/>
          <p:cNvGrpSpPr/>
          <p:nvPr/>
        </p:nvGrpSpPr>
        <p:grpSpPr>
          <a:xfrm rot="8100145">
            <a:off x="-987021" y="-1415597"/>
            <a:ext cx="5774140" cy="9585724"/>
            <a:chOff x="6131211" y="-389233"/>
            <a:chExt cx="3454989" cy="6224750"/>
          </a:xfrm>
        </p:grpSpPr>
        <p:sp>
          <p:nvSpPr>
            <p:cNvPr id="176" name="Google Shape;176;p13"/>
            <p:cNvSpPr/>
            <p:nvPr/>
          </p:nvSpPr>
          <p:spPr>
            <a:xfrm rot="-5400000">
              <a:off x="3456772" y="2285206"/>
              <a:ext cx="6224750" cy="875873"/>
            </a:xfrm>
            <a:custGeom>
              <a:avLst/>
              <a:gdLst/>
              <a:ahLst/>
              <a:cxnLst/>
              <a:rect l="l" t="t" r="r" b="b"/>
              <a:pathLst>
                <a:path w="140063" h="19708" extrusionOk="0">
                  <a:moveTo>
                    <a:pt x="115076" y="1"/>
                  </a:moveTo>
                  <a:cubicBezTo>
                    <a:pt x="111785" y="1"/>
                    <a:pt x="108566" y="829"/>
                    <a:pt x="105791" y="2686"/>
                  </a:cubicBezTo>
                  <a:cubicBezTo>
                    <a:pt x="101548" y="5525"/>
                    <a:pt x="98001" y="10655"/>
                    <a:pt x="93071" y="10655"/>
                  </a:cubicBezTo>
                  <a:cubicBezTo>
                    <a:pt x="92821" y="10655"/>
                    <a:pt x="92568" y="10642"/>
                    <a:pt x="92311" y="10615"/>
                  </a:cubicBezTo>
                  <a:cubicBezTo>
                    <a:pt x="89654" y="10333"/>
                    <a:pt x="87248" y="8475"/>
                    <a:pt x="84624" y="8475"/>
                  </a:cubicBezTo>
                  <a:cubicBezTo>
                    <a:pt x="84438" y="8475"/>
                    <a:pt x="84251" y="8484"/>
                    <a:pt x="84062" y="8504"/>
                  </a:cubicBezTo>
                  <a:cubicBezTo>
                    <a:pt x="79981" y="8936"/>
                    <a:pt x="77802" y="13957"/>
                    <a:pt x="73834" y="15005"/>
                  </a:cubicBezTo>
                  <a:cubicBezTo>
                    <a:pt x="73321" y="15141"/>
                    <a:pt x="72812" y="15204"/>
                    <a:pt x="72308" y="15204"/>
                  </a:cubicBezTo>
                  <a:cubicBezTo>
                    <a:pt x="68906" y="15204"/>
                    <a:pt x="65788" y="12324"/>
                    <a:pt x="63507" y="9548"/>
                  </a:cubicBezTo>
                  <a:cubicBezTo>
                    <a:pt x="60909" y="6383"/>
                    <a:pt x="57880" y="2739"/>
                    <a:pt x="53800" y="2739"/>
                  </a:cubicBezTo>
                  <a:cubicBezTo>
                    <a:pt x="53770" y="2739"/>
                    <a:pt x="53740" y="2740"/>
                    <a:pt x="53710" y="2740"/>
                  </a:cubicBezTo>
                  <a:cubicBezTo>
                    <a:pt x="48010" y="2814"/>
                    <a:pt x="44600" y="9953"/>
                    <a:pt x="38957" y="10757"/>
                  </a:cubicBezTo>
                  <a:cubicBezTo>
                    <a:pt x="38592" y="10808"/>
                    <a:pt x="38232" y="10833"/>
                    <a:pt x="37874" y="10833"/>
                  </a:cubicBezTo>
                  <a:cubicBezTo>
                    <a:pt x="33925" y="10833"/>
                    <a:pt x="30381" y="7867"/>
                    <a:pt x="26529" y="6554"/>
                  </a:cubicBezTo>
                  <a:cubicBezTo>
                    <a:pt x="24941" y="6013"/>
                    <a:pt x="23297" y="5766"/>
                    <a:pt x="21644" y="5766"/>
                  </a:cubicBezTo>
                  <a:cubicBezTo>
                    <a:pt x="17202" y="5766"/>
                    <a:pt x="12698" y="7553"/>
                    <a:pt x="9065" y="10224"/>
                  </a:cubicBezTo>
                  <a:cubicBezTo>
                    <a:pt x="5523" y="12827"/>
                    <a:pt x="2649" y="16177"/>
                    <a:pt x="0" y="19707"/>
                  </a:cubicBezTo>
                  <a:lnTo>
                    <a:pt x="140063" y="19707"/>
                  </a:lnTo>
                  <a:cubicBezTo>
                    <a:pt x="137600" y="14372"/>
                    <a:pt x="134457" y="9405"/>
                    <a:pt x="130004" y="5640"/>
                  </a:cubicBezTo>
                  <a:cubicBezTo>
                    <a:pt x="125888" y="2160"/>
                    <a:pt x="120389" y="1"/>
                    <a:pt x="115076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7002000" y="-59700"/>
              <a:ext cx="2584200" cy="5262900"/>
            </a:xfrm>
            <a:prstGeom prst="rect">
              <a:avLst/>
            </a:pr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466055" y="1905425"/>
            <a:ext cx="22860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579455" y="219537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2" hasCustomPrompt="1"/>
          </p:nvPr>
        </p:nvSpPr>
        <p:spPr>
          <a:xfrm>
            <a:off x="918840" y="1403487"/>
            <a:ext cx="12924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3"/>
          </p:nvPr>
        </p:nvSpPr>
        <p:spPr>
          <a:xfrm>
            <a:off x="3439523" y="1905425"/>
            <a:ext cx="22860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4"/>
          </p:nvPr>
        </p:nvSpPr>
        <p:spPr>
          <a:xfrm>
            <a:off x="3552923" y="219537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5" hasCustomPrompt="1"/>
          </p:nvPr>
        </p:nvSpPr>
        <p:spPr>
          <a:xfrm>
            <a:off x="3914316" y="1403487"/>
            <a:ext cx="12924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6"/>
          </p:nvPr>
        </p:nvSpPr>
        <p:spPr>
          <a:xfrm>
            <a:off x="6344217" y="1905425"/>
            <a:ext cx="22848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7"/>
          </p:nvPr>
        </p:nvSpPr>
        <p:spPr>
          <a:xfrm>
            <a:off x="6457017" y="219537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8" hasCustomPrompt="1"/>
          </p:nvPr>
        </p:nvSpPr>
        <p:spPr>
          <a:xfrm>
            <a:off x="6829414" y="1403487"/>
            <a:ext cx="12924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9"/>
          </p:nvPr>
        </p:nvSpPr>
        <p:spPr>
          <a:xfrm>
            <a:off x="466055" y="3845955"/>
            <a:ext cx="22860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3"/>
          </p:nvPr>
        </p:nvSpPr>
        <p:spPr>
          <a:xfrm>
            <a:off x="579455" y="413590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840" y="3293031"/>
            <a:ext cx="1292400" cy="4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/>
          </p:nvPr>
        </p:nvSpPr>
        <p:spPr>
          <a:xfrm>
            <a:off x="3439523" y="3845955"/>
            <a:ext cx="22860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16"/>
          </p:nvPr>
        </p:nvSpPr>
        <p:spPr>
          <a:xfrm>
            <a:off x="3552923" y="413590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17" hasCustomPrompt="1"/>
          </p:nvPr>
        </p:nvSpPr>
        <p:spPr>
          <a:xfrm>
            <a:off x="3914316" y="3293031"/>
            <a:ext cx="1292400" cy="4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18"/>
          </p:nvPr>
        </p:nvSpPr>
        <p:spPr>
          <a:xfrm>
            <a:off x="6343617" y="3845955"/>
            <a:ext cx="22860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9"/>
          </p:nvPr>
        </p:nvSpPr>
        <p:spPr>
          <a:xfrm>
            <a:off x="6457017" y="4135905"/>
            <a:ext cx="2059200" cy="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8793700" y="365322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762264" y="493129"/>
            <a:ext cx="106706" cy="156769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"/>
          <p:cNvSpPr/>
          <p:nvPr/>
        </p:nvSpPr>
        <p:spPr>
          <a:xfrm>
            <a:off x="8858927" y="3593104"/>
            <a:ext cx="106706" cy="156769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20" hasCustomPrompt="1"/>
          </p:nvPr>
        </p:nvSpPr>
        <p:spPr>
          <a:xfrm>
            <a:off x="6829414" y="3293031"/>
            <a:ext cx="1292400" cy="4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21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Fredoka One"/>
              <a:buNone/>
              <a:defRPr sz="3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2" r:id="rId19"/>
    <p:sldLayoutId id="2147483673" r:id="rId20"/>
    <p:sldLayoutId id="2147483675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00FF00"/>
          </p15:clr>
        </p15:guide>
        <p15:guide id="2" pos="2880">
          <p15:clr>
            <a:srgbClr val="00FF00"/>
          </p15:clr>
        </p15:guide>
        <p15:guide id="3" pos="5760">
          <p15:clr>
            <a:srgbClr val="00FF00"/>
          </p15:clr>
        </p15:guide>
        <p15:guide id="4">
          <p15:clr>
            <a:srgbClr val="00FF00"/>
          </p15:clr>
        </p15:guide>
        <p15:guide id="5" pos="5311">
          <p15:clr>
            <a:srgbClr val="00FF00"/>
          </p15:clr>
        </p15:guide>
        <p15:guide id="6" pos="449">
          <p15:clr>
            <a:srgbClr val="00FF00"/>
          </p15:clr>
        </p15:guide>
        <p15:guide id="7" orient="horz">
          <p15:clr>
            <a:srgbClr val="00FF00"/>
          </p15:clr>
        </p15:guide>
        <p15:guide id="8" orient="horz" pos="3240">
          <p15:clr>
            <a:srgbClr val="00FF00"/>
          </p15:clr>
        </p15:guide>
        <p15:guide id="9" orient="horz" pos="340">
          <p15:clr>
            <a:srgbClr val="00FF00"/>
          </p15:clr>
        </p15:guide>
        <p15:guide id="10" orient="horz" pos="2903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1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2.wma"/><Relationship Id="rId7" Type="http://schemas.openxmlformats.org/officeDocument/2006/relationships/image" Target="../media/image21.pn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1.pn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7" Type="http://schemas.openxmlformats.org/officeDocument/2006/relationships/image" Target="../media/image1.png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5.wma"/><Relationship Id="rId7" Type="http://schemas.openxmlformats.org/officeDocument/2006/relationships/image" Target="../media/image19.jpeg"/><Relationship Id="rId2" Type="http://schemas.microsoft.com/office/2007/relationships/media" Target="../media/media15.wma"/><Relationship Id="rId1" Type="http://schemas.openxmlformats.org/officeDocument/2006/relationships/tags" Target="../tags/tag13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6.wma"/><Relationship Id="rId7" Type="http://schemas.openxmlformats.org/officeDocument/2006/relationships/image" Target="../media/image18.jpeg"/><Relationship Id="rId2" Type="http://schemas.microsoft.com/office/2007/relationships/media" Target="../media/media16.wma"/><Relationship Id="rId1" Type="http://schemas.openxmlformats.org/officeDocument/2006/relationships/tags" Target="../tags/tag14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ma"/><Relationship Id="rId7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1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1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1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1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2"/>
          <p:cNvGrpSpPr/>
          <p:nvPr/>
        </p:nvGrpSpPr>
        <p:grpSpPr>
          <a:xfrm>
            <a:off x="5985916" y="870179"/>
            <a:ext cx="2051216" cy="3592253"/>
            <a:chOff x="425025" y="2109250"/>
            <a:chExt cx="962425" cy="1685475"/>
          </a:xfrm>
        </p:grpSpPr>
        <p:sp>
          <p:nvSpPr>
            <p:cNvPr id="442" name="Google Shape;442;p32"/>
            <p:cNvSpPr/>
            <p:nvPr/>
          </p:nvSpPr>
          <p:spPr>
            <a:xfrm>
              <a:off x="1121700" y="3363475"/>
              <a:ext cx="176500" cy="139675"/>
            </a:xfrm>
            <a:custGeom>
              <a:avLst/>
              <a:gdLst/>
              <a:ahLst/>
              <a:cxnLst/>
              <a:rect l="l" t="t" r="r" b="b"/>
              <a:pathLst>
                <a:path w="7060" h="5587" extrusionOk="0">
                  <a:moveTo>
                    <a:pt x="4155" y="0"/>
                  </a:moveTo>
                  <a:cubicBezTo>
                    <a:pt x="3965" y="0"/>
                    <a:pt x="3770" y="30"/>
                    <a:pt x="3578" y="59"/>
                  </a:cubicBezTo>
                  <a:cubicBezTo>
                    <a:pt x="3546" y="91"/>
                    <a:pt x="3514" y="124"/>
                    <a:pt x="3466" y="132"/>
                  </a:cubicBezTo>
                  <a:cubicBezTo>
                    <a:pt x="2479" y="412"/>
                    <a:pt x="1557" y="846"/>
                    <a:pt x="707" y="1423"/>
                  </a:cubicBezTo>
                  <a:cubicBezTo>
                    <a:pt x="498" y="2073"/>
                    <a:pt x="265" y="2715"/>
                    <a:pt x="1" y="3348"/>
                  </a:cubicBezTo>
                  <a:cubicBezTo>
                    <a:pt x="482" y="3974"/>
                    <a:pt x="803" y="4744"/>
                    <a:pt x="923" y="5586"/>
                  </a:cubicBezTo>
                  <a:cubicBezTo>
                    <a:pt x="1974" y="4487"/>
                    <a:pt x="3089" y="3445"/>
                    <a:pt x="4244" y="2466"/>
                  </a:cubicBezTo>
                  <a:cubicBezTo>
                    <a:pt x="4284" y="2432"/>
                    <a:pt x="4336" y="2416"/>
                    <a:pt x="4389" y="2416"/>
                  </a:cubicBezTo>
                  <a:cubicBezTo>
                    <a:pt x="4399" y="2416"/>
                    <a:pt x="4410" y="2416"/>
                    <a:pt x="4421" y="2418"/>
                  </a:cubicBezTo>
                  <a:cubicBezTo>
                    <a:pt x="4452" y="2402"/>
                    <a:pt x="4489" y="2392"/>
                    <a:pt x="4528" y="2392"/>
                  </a:cubicBezTo>
                  <a:cubicBezTo>
                    <a:pt x="4590" y="2392"/>
                    <a:pt x="4660" y="2415"/>
                    <a:pt x="4734" y="2474"/>
                  </a:cubicBezTo>
                  <a:cubicBezTo>
                    <a:pt x="5133" y="2775"/>
                    <a:pt x="5636" y="2942"/>
                    <a:pt x="6137" y="2942"/>
                  </a:cubicBezTo>
                  <a:cubicBezTo>
                    <a:pt x="6209" y="2942"/>
                    <a:pt x="6282" y="2938"/>
                    <a:pt x="6354" y="2931"/>
                  </a:cubicBezTo>
                  <a:cubicBezTo>
                    <a:pt x="6474" y="2923"/>
                    <a:pt x="6883" y="2867"/>
                    <a:pt x="6988" y="2610"/>
                  </a:cubicBezTo>
                  <a:cubicBezTo>
                    <a:pt x="7060" y="2442"/>
                    <a:pt x="6996" y="2209"/>
                    <a:pt x="6803" y="1912"/>
                  </a:cubicBezTo>
                  <a:cubicBezTo>
                    <a:pt x="6386" y="1271"/>
                    <a:pt x="5744" y="693"/>
                    <a:pt x="4958" y="244"/>
                  </a:cubicBezTo>
                  <a:cubicBezTo>
                    <a:pt x="4814" y="164"/>
                    <a:pt x="4661" y="83"/>
                    <a:pt x="4509" y="43"/>
                  </a:cubicBezTo>
                  <a:cubicBezTo>
                    <a:pt x="4394" y="12"/>
                    <a:pt x="4275" y="0"/>
                    <a:pt x="4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960875" y="2376325"/>
              <a:ext cx="40325" cy="23650"/>
            </a:xfrm>
            <a:custGeom>
              <a:avLst/>
              <a:gdLst/>
              <a:ahLst/>
              <a:cxnLst/>
              <a:rect l="l" t="t" r="r" b="b"/>
              <a:pathLst>
                <a:path w="1613" h="946" extrusionOk="0">
                  <a:moveTo>
                    <a:pt x="1267" y="0"/>
                  </a:moveTo>
                  <a:cubicBezTo>
                    <a:pt x="1022" y="0"/>
                    <a:pt x="776" y="66"/>
                    <a:pt x="570" y="191"/>
                  </a:cubicBezTo>
                  <a:cubicBezTo>
                    <a:pt x="297" y="359"/>
                    <a:pt x="97" y="640"/>
                    <a:pt x="0" y="945"/>
                  </a:cubicBezTo>
                  <a:cubicBezTo>
                    <a:pt x="169" y="933"/>
                    <a:pt x="339" y="927"/>
                    <a:pt x="510" y="927"/>
                  </a:cubicBezTo>
                  <a:cubicBezTo>
                    <a:pt x="680" y="927"/>
                    <a:pt x="851" y="933"/>
                    <a:pt x="1019" y="945"/>
                  </a:cubicBezTo>
                  <a:cubicBezTo>
                    <a:pt x="1180" y="568"/>
                    <a:pt x="1380" y="263"/>
                    <a:pt x="1613" y="47"/>
                  </a:cubicBezTo>
                  <a:cubicBezTo>
                    <a:pt x="1501" y="15"/>
                    <a:pt x="1384" y="0"/>
                    <a:pt x="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1014425" y="2391450"/>
              <a:ext cx="58575" cy="66925"/>
            </a:xfrm>
            <a:custGeom>
              <a:avLst/>
              <a:gdLst/>
              <a:ahLst/>
              <a:cxnLst/>
              <a:rect l="l" t="t" r="r" b="b"/>
              <a:pathLst>
                <a:path w="2343" h="2677" extrusionOk="0">
                  <a:moveTo>
                    <a:pt x="1777" y="1"/>
                  </a:moveTo>
                  <a:cubicBezTo>
                    <a:pt x="1673" y="1"/>
                    <a:pt x="1542" y="43"/>
                    <a:pt x="1388" y="131"/>
                  </a:cubicBezTo>
                  <a:cubicBezTo>
                    <a:pt x="1043" y="332"/>
                    <a:pt x="738" y="589"/>
                    <a:pt x="481" y="894"/>
                  </a:cubicBezTo>
                  <a:cubicBezTo>
                    <a:pt x="241" y="1182"/>
                    <a:pt x="96" y="1471"/>
                    <a:pt x="56" y="1736"/>
                  </a:cubicBezTo>
                  <a:cubicBezTo>
                    <a:pt x="0" y="2049"/>
                    <a:pt x="96" y="2353"/>
                    <a:pt x="281" y="2522"/>
                  </a:cubicBezTo>
                  <a:cubicBezTo>
                    <a:pt x="389" y="2624"/>
                    <a:pt x="533" y="2676"/>
                    <a:pt x="672" y="2676"/>
                  </a:cubicBezTo>
                  <a:cubicBezTo>
                    <a:pt x="719" y="2676"/>
                    <a:pt x="766" y="2670"/>
                    <a:pt x="810" y="2658"/>
                  </a:cubicBezTo>
                  <a:cubicBezTo>
                    <a:pt x="674" y="2426"/>
                    <a:pt x="618" y="2121"/>
                    <a:pt x="666" y="1800"/>
                  </a:cubicBezTo>
                  <a:cubicBezTo>
                    <a:pt x="738" y="1335"/>
                    <a:pt x="1059" y="789"/>
                    <a:pt x="1604" y="685"/>
                  </a:cubicBezTo>
                  <a:cubicBezTo>
                    <a:pt x="1662" y="676"/>
                    <a:pt x="1719" y="671"/>
                    <a:pt x="1777" y="671"/>
                  </a:cubicBezTo>
                  <a:cubicBezTo>
                    <a:pt x="1970" y="671"/>
                    <a:pt x="2163" y="722"/>
                    <a:pt x="2342" y="821"/>
                  </a:cubicBezTo>
                  <a:cubicBezTo>
                    <a:pt x="2294" y="653"/>
                    <a:pt x="2222" y="476"/>
                    <a:pt x="2126" y="292"/>
                  </a:cubicBezTo>
                  <a:cubicBezTo>
                    <a:pt x="2078" y="196"/>
                    <a:pt x="1998" y="67"/>
                    <a:pt x="1901" y="27"/>
                  </a:cubicBezTo>
                  <a:cubicBezTo>
                    <a:pt x="1866" y="10"/>
                    <a:pt x="1824" y="1"/>
                    <a:pt x="1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988150" y="2379050"/>
              <a:ext cx="51950" cy="71025"/>
            </a:xfrm>
            <a:custGeom>
              <a:avLst/>
              <a:gdLst/>
              <a:ahLst/>
              <a:cxnLst/>
              <a:rect l="l" t="t" r="r" b="b"/>
              <a:pathLst>
                <a:path w="2078" h="2841" extrusionOk="0">
                  <a:moveTo>
                    <a:pt x="1465" y="1"/>
                  </a:moveTo>
                  <a:cubicBezTo>
                    <a:pt x="1345" y="1"/>
                    <a:pt x="1226" y="25"/>
                    <a:pt x="1123" y="74"/>
                  </a:cubicBezTo>
                  <a:cubicBezTo>
                    <a:pt x="835" y="210"/>
                    <a:pt x="594" y="491"/>
                    <a:pt x="401" y="908"/>
                  </a:cubicBezTo>
                  <a:cubicBezTo>
                    <a:pt x="433" y="924"/>
                    <a:pt x="466" y="940"/>
                    <a:pt x="498" y="964"/>
                  </a:cubicBezTo>
                  <a:cubicBezTo>
                    <a:pt x="618" y="1037"/>
                    <a:pt x="698" y="1157"/>
                    <a:pt x="730" y="1309"/>
                  </a:cubicBezTo>
                  <a:cubicBezTo>
                    <a:pt x="778" y="1510"/>
                    <a:pt x="722" y="1751"/>
                    <a:pt x="594" y="1951"/>
                  </a:cubicBezTo>
                  <a:cubicBezTo>
                    <a:pt x="433" y="2176"/>
                    <a:pt x="233" y="2344"/>
                    <a:pt x="0" y="2472"/>
                  </a:cubicBezTo>
                  <a:cubicBezTo>
                    <a:pt x="0" y="2497"/>
                    <a:pt x="0" y="2529"/>
                    <a:pt x="16" y="2561"/>
                  </a:cubicBezTo>
                  <a:cubicBezTo>
                    <a:pt x="48" y="2657"/>
                    <a:pt x="137" y="2745"/>
                    <a:pt x="233" y="2785"/>
                  </a:cubicBezTo>
                  <a:cubicBezTo>
                    <a:pt x="330" y="2825"/>
                    <a:pt x="438" y="2841"/>
                    <a:pt x="554" y="2841"/>
                  </a:cubicBezTo>
                  <a:cubicBezTo>
                    <a:pt x="601" y="2841"/>
                    <a:pt x="649" y="2838"/>
                    <a:pt x="698" y="2833"/>
                  </a:cubicBezTo>
                  <a:cubicBezTo>
                    <a:pt x="634" y="2625"/>
                    <a:pt x="610" y="2392"/>
                    <a:pt x="650" y="2160"/>
                  </a:cubicBezTo>
                  <a:cubicBezTo>
                    <a:pt x="706" y="1807"/>
                    <a:pt x="883" y="1454"/>
                    <a:pt x="1179" y="1101"/>
                  </a:cubicBezTo>
                  <a:cubicBezTo>
                    <a:pt x="1436" y="788"/>
                    <a:pt x="1741" y="531"/>
                    <a:pt x="2078" y="315"/>
                  </a:cubicBezTo>
                  <a:cubicBezTo>
                    <a:pt x="2014" y="186"/>
                    <a:pt x="1893" y="106"/>
                    <a:pt x="1797" y="66"/>
                  </a:cubicBezTo>
                  <a:cubicBezTo>
                    <a:pt x="1695" y="23"/>
                    <a:pt x="1580" y="1"/>
                    <a:pt x="1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965275" y="2445450"/>
              <a:ext cx="17075" cy="9350"/>
            </a:xfrm>
            <a:custGeom>
              <a:avLst/>
              <a:gdLst/>
              <a:ahLst/>
              <a:cxnLst/>
              <a:rect l="l" t="t" r="r" b="b"/>
              <a:pathLst>
                <a:path w="683" h="374" extrusionOk="0">
                  <a:moveTo>
                    <a:pt x="482" y="1"/>
                  </a:moveTo>
                  <a:cubicBezTo>
                    <a:pt x="330" y="49"/>
                    <a:pt x="161" y="89"/>
                    <a:pt x="1" y="121"/>
                  </a:cubicBezTo>
                  <a:cubicBezTo>
                    <a:pt x="57" y="185"/>
                    <a:pt x="113" y="258"/>
                    <a:pt x="161" y="330"/>
                  </a:cubicBezTo>
                  <a:cubicBezTo>
                    <a:pt x="248" y="359"/>
                    <a:pt x="355" y="373"/>
                    <a:pt x="464" y="373"/>
                  </a:cubicBezTo>
                  <a:cubicBezTo>
                    <a:pt x="538" y="373"/>
                    <a:pt x="612" y="367"/>
                    <a:pt x="683" y="354"/>
                  </a:cubicBezTo>
                  <a:cubicBezTo>
                    <a:pt x="602" y="274"/>
                    <a:pt x="538" y="169"/>
                    <a:pt x="498" y="65"/>
                  </a:cubicBezTo>
                  <a:cubicBezTo>
                    <a:pt x="490" y="41"/>
                    <a:pt x="490" y="25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912750" y="2410900"/>
              <a:ext cx="175300" cy="261275"/>
            </a:xfrm>
            <a:custGeom>
              <a:avLst/>
              <a:gdLst/>
              <a:ahLst/>
              <a:cxnLst/>
              <a:rect l="l" t="t" r="r" b="b"/>
              <a:pathLst>
                <a:path w="7012" h="10451" extrusionOk="0">
                  <a:moveTo>
                    <a:pt x="2388" y="0"/>
                  </a:moveTo>
                  <a:cubicBezTo>
                    <a:pt x="2011" y="0"/>
                    <a:pt x="1636" y="35"/>
                    <a:pt x="1268" y="108"/>
                  </a:cubicBezTo>
                  <a:cubicBezTo>
                    <a:pt x="1147" y="132"/>
                    <a:pt x="1003" y="156"/>
                    <a:pt x="907" y="220"/>
                  </a:cubicBezTo>
                  <a:cubicBezTo>
                    <a:pt x="730" y="332"/>
                    <a:pt x="626" y="549"/>
                    <a:pt x="530" y="757"/>
                  </a:cubicBezTo>
                  <a:cubicBezTo>
                    <a:pt x="0" y="1936"/>
                    <a:pt x="64" y="3469"/>
                    <a:pt x="1203" y="4110"/>
                  </a:cubicBezTo>
                  <a:cubicBezTo>
                    <a:pt x="1300" y="4175"/>
                    <a:pt x="1412" y="4223"/>
                    <a:pt x="1516" y="4279"/>
                  </a:cubicBezTo>
                  <a:cubicBezTo>
                    <a:pt x="1701" y="4375"/>
                    <a:pt x="1901" y="4471"/>
                    <a:pt x="2086" y="4600"/>
                  </a:cubicBezTo>
                  <a:cubicBezTo>
                    <a:pt x="2150" y="4648"/>
                    <a:pt x="2182" y="4728"/>
                    <a:pt x="2182" y="4808"/>
                  </a:cubicBezTo>
                  <a:cubicBezTo>
                    <a:pt x="2190" y="4824"/>
                    <a:pt x="2206" y="4848"/>
                    <a:pt x="2206" y="4880"/>
                  </a:cubicBezTo>
                  <a:cubicBezTo>
                    <a:pt x="2543" y="6717"/>
                    <a:pt x="2960" y="8570"/>
                    <a:pt x="3441" y="10375"/>
                  </a:cubicBezTo>
                  <a:cubicBezTo>
                    <a:pt x="3600" y="10425"/>
                    <a:pt x="3769" y="10450"/>
                    <a:pt x="3944" y="10450"/>
                  </a:cubicBezTo>
                  <a:cubicBezTo>
                    <a:pt x="4300" y="10450"/>
                    <a:pt x="4680" y="10347"/>
                    <a:pt x="5046" y="10143"/>
                  </a:cubicBezTo>
                  <a:cubicBezTo>
                    <a:pt x="5591" y="9830"/>
                    <a:pt x="6048" y="9365"/>
                    <a:pt x="6482" y="8907"/>
                  </a:cubicBezTo>
                  <a:cubicBezTo>
                    <a:pt x="6498" y="8891"/>
                    <a:pt x="6530" y="8859"/>
                    <a:pt x="6538" y="8843"/>
                  </a:cubicBezTo>
                  <a:cubicBezTo>
                    <a:pt x="6530" y="8843"/>
                    <a:pt x="6506" y="8803"/>
                    <a:pt x="6498" y="8779"/>
                  </a:cubicBezTo>
                  <a:lnTo>
                    <a:pt x="4765" y="5314"/>
                  </a:lnTo>
                  <a:cubicBezTo>
                    <a:pt x="4709" y="5201"/>
                    <a:pt x="4749" y="5065"/>
                    <a:pt x="4861" y="5009"/>
                  </a:cubicBezTo>
                  <a:cubicBezTo>
                    <a:pt x="4869" y="5001"/>
                    <a:pt x="4885" y="5001"/>
                    <a:pt x="4893" y="5001"/>
                  </a:cubicBezTo>
                  <a:cubicBezTo>
                    <a:pt x="4893" y="4993"/>
                    <a:pt x="4893" y="4985"/>
                    <a:pt x="4901" y="4985"/>
                  </a:cubicBezTo>
                  <a:lnTo>
                    <a:pt x="6522" y="2867"/>
                  </a:lnTo>
                  <a:cubicBezTo>
                    <a:pt x="6706" y="2626"/>
                    <a:pt x="6915" y="2354"/>
                    <a:pt x="6963" y="2065"/>
                  </a:cubicBezTo>
                  <a:cubicBezTo>
                    <a:pt x="7011" y="1808"/>
                    <a:pt x="6939" y="1519"/>
                    <a:pt x="6762" y="1142"/>
                  </a:cubicBezTo>
                  <a:cubicBezTo>
                    <a:pt x="6626" y="862"/>
                    <a:pt x="6490" y="685"/>
                    <a:pt x="6337" y="557"/>
                  </a:cubicBezTo>
                  <a:cubicBezTo>
                    <a:pt x="6188" y="428"/>
                    <a:pt x="6011" y="357"/>
                    <a:pt x="5849" y="357"/>
                  </a:cubicBezTo>
                  <a:cubicBezTo>
                    <a:pt x="5818" y="357"/>
                    <a:pt x="5789" y="359"/>
                    <a:pt x="5760" y="364"/>
                  </a:cubicBezTo>
                  <a:cubicBezTo>
                    <a:pt x="5447" y="420"/>
                    <a:pt x="5230" y="773"/>
                    <a:pt x="5182" y="1094"/>
                  </a:cubicBezTo>
                  <a:cubicBezTo>
                    <a:pt x="5150" y="1351"/>
                    <a:pt x="5198" y="1592"/>
                    <a:pt x="5327" y="1728"/>
                  </a:cubicBezTo>
                  <a:cubicBezTo>
                    <a:pt x="5399" y="1808"/>
                    <a:pt x="5503" y="1856"/>
                    <a:pt x="5607" y="1856"/>
                  </a:cubicBezTo>
                  <a:cubicBezTo>
                    <a:pt x="5616" y="1858"/>
                    <a:pt x="5626" y="1858"/>
                    <a:pt x="5636" y="1858"/>
                  </a:cubicBezTo>
                  <a:cubicBezTo>
                    <a:pt x="5689" y="1858"/>
                    <a:pt x="5753" y="1840"/>
                    <a:pt x="5800" y="1800"/>
                  </a:cubicBezTo>
                  <a:cubicBezTo>
                    <a:pt x="5841" y="1759"/>
                    <a:pt x="5895" y="1739"/>
                    <a:pt x="5949" y="1739"/>
                  </a:cubicBezTo>
                  <a:cubicBezTo>
                    <a:pt x="6011" y="1739"/>
                    <a:pt x="6074" y="1765"/>
                    <a:pt x="6121" y="1816"/>
                  </a:cubicBezTo>
                  <a:cubicBezTo>
                    <a:pt x="6209" y="1904"/>
                    <a:pt x="6201" y="2049"/>
                    <a:pt x="6113" y="2137"/>
                  </a:cubicBezTo>
                  <a:cubicBezTo>
                    <a:pt x="5976" y="2265"/>
                    <a:pt x="5784" y="2321"/>
                    <a:pt x="5591" y="2321"/>
                  </a:cubicBezTo>
                  <a:cubicBezTo>
                    <a:pt x="5463" y="2313"/>
                    <a:pt x="5343" y="2281"/>
                    <a:pt x="5238" y="2225"/>
                  </a:cubicBezTo>
                  <a:cubicBezTo>
                    <a:pt x="5086" y="2313"/>
                    <a:pt x="4917" y="2362"/>
                    <a:pt x="4741" y="2362"/>
                  </a:cubicBezTo>
                  <a:cubicBezTo>
                    <a:pt x="4492" y="2362"/>
                    <a:pt x="4236" y="2265"/>
                    <a:pt x="4043" y="2089"/>
                  </a:cubicBezTo>
                  <a:cubicBezTo>
                    <a:pt x="4011" y="2057"/>
                    <a:pt x="3979" y="2025"/>
                    <a:pt x="3955" y="1993"/>
                  </a:cubicBezTo>
                  <a:cubicBezTo>
                    <a:pt x="3834" y="2009"/>
                    <a:pt x="3706" y="2025"/>
                    <a:pt x="3570" y="2025"/>
                  </a:cubicBezTo>
                  <a:cubicBezTo>
                    <a:pt x="3490" y="2025"/>
                    <a:pt x="3409" y="2017"/>
                    <a:pt x="3329" y="2009"/>
                  </a:cubicBezTo>
                  <a:cubicBezTo>
                    <a:pt x="3129" y="2145"/>
                    <a:pt x="2848" y="2217"/>
                    <a:pt x="2575" y="2217"/>
                  </a:cubicBezTo>
                  <a:lnTo>
                    <a:pt x="2551" y="2217"/>
                  </a:lnTo>
                  <a:cubicBezTo>
                    <a:pt x="2711" y="2586"/>
                    <a:pt x="2808" y="2979"/>
                    <a:pt x="2816" y="3380"/>
                  </a:cubicBezTo>
                  <a:cubicBezTo>
                    <a:pt x="2816" y="3509"/>
                    <a:pt x="2719" y="3613"/>
                    <a:pt x="2591" y="3621"/>
                  </a:cubicBezTo>
                  <a:lnTo>
                    <a:pt x="2583" y="3621"/>
                  </a:lnTo>
                  <a:cubicBezTo>
                    <a:pt x="2463" y="3621"/>
                    <a:pt x="2358" y="3517"/>
                    <a:pt x="2358" y="3388"/>
                  </a:cubicBezTo>
                  <a:cubicBezTo>
                    <a:pt x="2342" y="2682"/>
                    <a:pt x="2014" y="1985"/>
                    <a:pt x="1476" y="1527"/>
                  </a:cubicBezTo>
                  <a:cubicBezTo>
                    <a:pt x="1412" y="1463"/>
                    <a:pt x="1388" y="1375"/>
                    <a:pt x="1412" y="1287"/>
                  </a:cubicBezTo>
                  <a:cubicBezTo>
                    <a:pt x="1436" y="1198"/>
                    <a:pt x="1508" y="1134"/>
                    <a:pt x="1596" y="1118"/>
                  </a:cubicBezTo>
                  <a:cubicBezTo>
                    <a:pt x="1981" y="1070"/>
                    <a:pt x="2391" y="990"/>
                    <a:pt x="2727" y="829"/>
                  </a:cubicBezTo>
                  <a:cubicBezTo>
                    <a:pt x="2736" y="829"/>
                    <a:pt x="2744" y="821"/>
                    <a:pt x="2752" y="821"/>
                  </a:cubicBezTo>
                  <a:cubicBezTo>
                    <a:pt x="2944" y="717"/>
                    <a:pt x="3105" y="597"/>
                    <a:pt x="3225" y="420"/>
                  </a:cubicBezTo>
                  <a:cubicBezTo>
                    <a:pt x="3281" y="332"/>
                    <a:pt x="3313" y="204"/>
                    <a:pt x="3297" y="132"/>
                  </a:cubicBezTo>
                  <a:cubicBezTo>
                    <a:pt x="3289" y="91"/>
                    <a:pt x="3273" y="75"/>
                    <a:pt x="3265" y="75"/>
                  </a:cubicBezTo>
                  <a:cubicBezTo>
                    <a:pt x="3241" y="59"/>
                    <a:pt x="3169" y="43"/>
                    <a:pt x="3129" y="43"/>
                  </a:cubicBezTo>
                  <a:cubicBezTo>
                    <a:pt x="2881" y="15"/>
                    <a:pt x="2634" y="0"/>
                    <a:pt x="2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737675" y="2566200"/>
              <a:ext cx="92475" cy="29150"/>
            </a:xfrm>
            <a:custGeom>
              <a:avLst/>
              <a:gdLst/>
              <a:ahLst/>
              <a:cxnLst/>
              <a:rect l="l" t="t" r="r" b="b"/>
              <a:pathLst>
                <a:path w="3699" h="1166" extrusionOk="0">
                  <a:moveTo>
                    <a:pt x="3698" y="0"/>
                  </a:moveTo>
                  <a:lnTo>
                    <a:pt x="3698" y="0"/>
                  </a:lnTo>
                  <a:cubicBezTo>
                    <a:pt x="3145" y="265"/>
                    <a:pt x="2543" y="433"/>
                    <a:pt x="1917" y="489"/>
                  </a:cubicBezTo>
                  <a:cubicBezTo>
                    <a:pt x="1749" y="505"/>
                    <a:pt x="1588" y="513"/>
                    <a:pt x="1420" y="513"/>
                  </a:cubicBezTo>
                  <a:cubicBezTo>
                    <a:pt x="947" y="513"/>
                    <a:pt x="473" y="449"/>
                    <a:pt x="0" y="337"/>
                  </a:cubicBezTo>
                  <a:lnTo>
                    <a:pt x="0" y="337"/>
                  </a:lnTo>
                  <a:cubicBezTo>
                    <a:pt x="217" y="521"/>
                    <a:pt x="457" y="674"/>
                    <a:pt x="690" y="802"/>
                  </a:cubicBezTo>
                  <a:cubicBezTo>
                    <a:pt x="1003" y="987"/>
                    <a:pt x="1340" y="1147"/>
                    <a:pt x="1685" y="1163"/>
                  </a:cubicBezTo>
                  <a:cubicBezTo>
                    <a:pt x="1709" y="1165"/>
                    <a:pt x="1733" y="1165"/>
                    <a:pt x="1757" y="1165"/>
                  </a:cubicBezTo>
                  <a:cubicBezTo>
                    <a:pt x="2003" y="1165"/>
                    <a:pt x="2279" y="1091"/>
                    <a:pt x="2607" y="931"/>
                  </a:cubicBezTo>
                  <a:cubicBezTo>
                    <a:pt x="2824" y="834"/>
                    <a:pt x="3417" y="513"/>
                    <a:pt x="3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40725" y="2553350"/>
              <a:ext cx="11475" cy="16475"/>
            </a:xfrm>
            <a:custGeom>
              <a:avLst/>
              <a:gdLst/>
              <a:ahLst/>
              <a:cxnLst/>
              <a:rect l="l" t="t" r="r" b="b"/>
              <a:pathLst>
                <a:path w="459" h="659" extrusionOk="0">
                  <a:moveTo>
                    <a:pt x="418" y="1"/>
                  </a:moveTo>
                  <a:cubicBezTo>
                    <a:pt x="282" y="97"/>
                    <a:pt x="145" y="193"/>
                    <a:pt x="1" y="265"/>
                  </a:cubicBezTo>
                  <a:cubicBezTo>
                    <a:pt x="9" y="289"/>
                    <a:pt x="25" y="305"/>
                    <a:pt x="33" y="330"/>
                  </a:cubicBezTo>
                  <a:cubicBezTo>
                    <a:pt x="89" y="434"/>
                    <a:pt x="113" y="546"/>
                    <a:pt x="121" y="658"/>
                  </a:cubicBezTo>
                  <a:cubicBezTo>
                    <a:pt x="266" y="554"/>
                    <a:pt x="394" y="402"/>
                    <a:pt x="458" y="257"/>
                  </a:cubicBezTo>
                  <a:cubicBezTo>
                    <a:pt x="442" y="177"/>
                    <a:pt x="426" y="89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474750" y="2513675"/>
              <a:ext cx="43750" cy="22250"/>
            </a:xfrm>
            <a:custGeom>
              <a:avLst/>
              <a:gdLst/>
              <a:ahLst/>
              <a:cxnLst/>
              <a:rect l="l" t="t" r="r" b="b"/>
              <a:pathLst>
                <a:path w="1750" h="890" extrusionOk="0">
                  <a:moveTo>
                    <a:pt x="1155" y="1"/>
                  </a:moveTo>
                  <a:cubicBezTo>
                    <a:pt x="1039" y="1"/>
                    <a:pt x="923" y="16"/>
                    <a:pt x="811" y="47"/>
                  </a:cubicBezTo>
                  <a:cubicBezTo>
                    <a:pt x="466" y="144"/>
                    <a:pt x="161" y="392"/>
                    <a:pt x="1" y="713"/>
                  </a:cubicBezTo>
                  <a:cubicBezTo>
                    <a:pt x="48" y="710"/>
                    <a:pt x="97" y="708"/>
                    <a:pt x="146" y="708"/>
                  </a:cubicBezTo>
                  <a:cubicBezTo>
                    <a:pt x="427" y="708"/>
                    <a:pt x="732" y="767"/>
                    <a:pt x="1060" y="890"/>
                  </a:cubicBezTo>
                  <a:cubicBezTo>
                    <a:pt x="1268" y="625"/>
                    <a:pt x="1501" y="368"/>
                    <a:pt x="1749" y="136"/>
                  </a:cubicBezTo>
                  <a:cubicBezTo>
                    <a:pt x="1565" y="48"/>
                    <a:pt x="1360" y="1"/>
                    <a:pt x="1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453900" y="2542725"/>
              <a:ext cx="78825" cy="41125"/>
            </a:xfrm>
            <a:custGeom>
              <a:avLst/>
              <a:gdLst/>
              <a:ahLst/>
              <a:cxnLst/>
              <a:rect l="l" t="t" r="r" b="b"/>
              <a:pathLst>
                <a:path w="3153" h="1645" extrusionOk="0">
                  <a:moveTo>
                    <a:pt x="963" y="0"/>
                  </a:moveTo>
                  <a:cubicBezTo>
                    <a:pt x="802" y="0"/>
                    <a:pt x="654" y="27"/>
                    <a:pt x="522" y="81"/>
                  </a:cubicBezTo>
                  <a:cubicBezTo>
                    <a:pt x="313" y="161"/>
                    <a:pt x="137" y="353"/>
                    <a:pt x="57" y="570"/>
                  </a:cubicBezTo>
                  <a:cubicBezTo>
                    <a:pt x="24" y="666"/>
                    <a:pt x="0" y="811"/>
                    <a:pt x="57" y="947"/>
                  </a:cubicBezTo>
                  <a:cubicBezTo>
                    <a:pt x="376" y="860"/>
                    <a:pt x="701" y="813"/>
                    <a:pt x="1032" y="813"/>
                  </a:cubicBezTo>
                  <a:cubicBezTo>
                    <a:pt x="1100" y="813"/>
                    <a:pt x="1168" y="815"/>
                    <a:pt x="1236" y="819"/>
                  </a:cubicBezTo>
                  <a:cubicBezTo>
                    <a:pt x="1693" y="843"/>
                    <a:pt x="2078" y="955"/>
                    <a:pt x="2375" y="1156"/>
                  </a:cubicBezTo>
                  <a:cubicBezTo>
                    <a:pt x="2567" y="1284"/>
                    <a:pt x="2728" y="1452"/>
                    <a:pt x="2832" y="1645"/>
                  </a:cubicBezTo>
                  <a:cubicBezTo>
                    <a:pt x="2952" y="1533"/>
                    <a:pt x="3065" y="1412"/>
                    <a:pt x="3113" y="1268"/>
                  </a:cubicBezTo>
                  <a:cubicBezTo>
                    <a:pt x="3153" y="1172"/>
                    <a:pt x="3145" y="1051"/>
                    <a:pt x="3097" y="963"/>
                  </a:cubicBezTo>
                  <a:cubicBezTo>
                    <a:pt x="3081" y="931"/>
                    <a:pt x="3065" y="907"/>
                    <a:pt x="3041" y="883"/>
                  </a:cubicBezTo>
                  <a:cubicBezTo>
                    <a:pt x="2865" y="945"/>
                    <a:pt x="2685" y="984"/>
                    <a:pt x="2495" y="984"/>
                  </a:cubicBezTo>
                  <a:cubicBezTo>
                    <a:pt x="2416" y="984"/>
                    <a:pt x="2337" y="977"/>
                    <a:pt x="2254" y="963"/>
                  </a:cubicBezTo>
                  <a:cubicBezTo>
                    <a:pt x="2030" y="923"/>
                    <a:pt x="1813" y="795"/>
                    <a:pt x="1693" y="634"/>
                  </a:cubicBezTo>
                  <a:cubicBezTo>
                    <a:pt x="1605" y="506"/>
                    <a:pt x="1573" y="369"/>
                    <a:pt x="1597" y="225"/>
                  </a:cubicBezTo>
                  <a:cubicBezTo>
                    <a:pt x="1605" y="185"/>
                    <a:pt x="1613" y="153"/>
                    <a:pt x="1629" y="121"/>
                  </a:cubicBezTo>
                  <a:cubicBezTo>
                    <a:pt x="1385" y="41"/>
                    <a:pt x="1163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443275" y="2574475"/>
              <a:ext cx="74225" cy="36050"/>
            </a:xfrm>
            <a:custGeom>
              <a:avLst/>
              <a:gdLst/>
              <a:ahLst/>
              <a:cxnLst/>
              <a:rect l="l" t="t" r="r" b="b"/>
              <a:pathLst>
                <a:path w="2969" h="1442" extrusionOk="0">
                  <a:moveTo>
                    <a:pt x="1454" y="0"/>
                  </a:moveTo>
                  <a:cubicBezTo>
                    <a:pt x="1116" y="0"/>
                    <a:pt x="784" y="56"/>
                    <a:pt x="457" y="158"/>
                  </a:cubicBezTo>
                  <a:cubicBezTo>
                    <a:pt x="217" y="231"/>
                    <a:pt x="72" y="335"/>
                    <a:pt x="32" y="455"/>
                  </a:cubicBezTo>
                  <a:cubicBezTo>
                    <a:pt x="0" y="559"/>
                    <a:pt x="40" y="696"/>
                    <a:pt x="80" y="800"/>
                  </a:cubicBezTo>
                  <a:cubicBezTo>
                    <a:pt x="153" y="993"/>
                    <a:pt x="233" y="1169"/>
                    <a:pt x="321" y="1321"/>
                  </a:cubicBezTo>
                  <a:cubicBezTo>
                    <a:pt x="385" y="1065"/>
                    <a:pt x="522" y="840"/>
                    <a:pt x="722" y="688"/>
                  </a:cubicBezTo>
                  <a:cubicBezTo>
                    <a:pt x="908" y="549"/>
                    <a:pt x="1128" y="492"/>
                    <a:pt x="1348" y="492"/>
                  </a:cubicBezTo>
                  <a:cubicBezTo>
                    <a:pt x="1649" y="492"/>
                    <a:pt x="1952" y="599"/>
                    <a:pt x="2174" y="752"/>
                  </a:cubicBezTo>
                  <a:cubicBezTo>
                    <a:pt x="2447" y="936"/>
                    <a:pt x="2631" y="1185"/>
                    <a:pt x="2712" y="1442"/>
                  </a:cubicBezTo>
                  <a:cubicBezTo>
                    <a:pt x="2856" y="1354"/>
                    <a:pt x="2968" y="1161"/>
                    <a:pt x="2968" y="969"/>
                  </a:cubicBezTo>
                  <a:cubicBezTo>
                    <a:pt x="2968" y="712"/>
                    <a:pt x="2808" y="439"/>
                    <a:pt x="2543" y="271"/>
                  </a:cubicBezTo>
                  <a:cubicBezTo>
                    <a:pt x="2319" y="118"/>
                    <a:pt x="2014" y="30"/>
                    <a:pt x="1637" y="6"/>
                  </a:cubicBezTo>
                  <a:cubicBezTo>
                    <a:pt x="1576" y="2"/>
                    <a:pt x="1515" y="0"/>
                    <a:pt x="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722425" y="2450875"/>
              <a:ext cx="100600" cy="62750"/>
            </a:xfrm>
            <a:custGeom>
              <a:avLst/>
              <a:gdLst/>
              <a:ahLst/>
              <a:cxnLst/>
              <a:rect l="l" t="t" r="r" b="b"/>
              <a:pathLst>
                <a:path w="4024" h="2510" extrusionOk="0">
                  <a:moveTo>
                    <a:pt x="4019" y="65"/>
                  </a:moveTo>
                  <a:cubicBezTo>
                    <a:pt x="4019" y="65"/>
                    <a:pt x="4020" y="66"/>
                    <a:pt x="4020" y="68"/>
                  </a:cubicBezTo>
                  <a:lnTo>
                    <a:pt x="4020" y="68"/>
                  </a:lnTo>
                  <a:cubicBezTo>
                    <a:pt x="4021" y="67"/>
                    <a:pt x="4021" y="66"/>
                    <a:pt x="4019" y="65"/>
                  </a:cubicBezTo>
                  <a:close/>
                  <a:moveTo>
                    <a:pt x="3289" y="1"/>
                  </a:moveTo>
                  <a:cubicBezTo>
                    <a:pt x="2367" y="1"/>
                    <a:pt x="1332" y="289"/>
                    <a:pt x="394" y="811"/>
                  </a:cubicBezTo>
                  <a:cubicBezTo>
                    <a:pt x="241" y="899"/>
                    <a:pt x="89" y="995"/>
                    <a:pt x="49" y="1132"/>
                  </a:cubicBezTo>
                  <a:cubicBezTo>
                    <a:pt x="0" y="1316"/>
                    <a:pt x="185" y="1541"/>
                    <a:pt x="305" y="1653"/>
                  </a:cubicBezTo>
                  <a:cubicBezTo>
                    <a:pt x="610" y="1950"/>
                    <a:pt x="979" y="2190"/>
                    <a:pt x="1372" y="2343"/>
                  </a:cubicBezTo>
                  <a:cubicBezTo>
                    <a:pt x="1553" y="2418"/>
                    <a:pt x="1842" y="2510"/>
                    <a:pt x="2147" y="2510"/>
                  </a:cubicBezTo>
                  <a:cubicBezTo>
                    <a:pt x="2328" y="2510"/>
                    <a:pt x="2515" y="2478"/>
                    <a:pt x="2688" y="2391"/>
                  </a:cubicBezTo>
                  <a:cubicBezTo>
                    <a:pt x="2977" y="2247"/>
                    <a:pt x="3193" y="1966"/>
                    <a:pt x="3321" y="1757"/>
                  </a:cubicBezTo>
                  <a:cubicBezTo>
                    <a:pt x="3642" y="1284"/>
                    <a:pt x="3875" y="763"/>
                    <a:pt x="4003" y="201"/>
                  </a:cubicBezTo>
                  <a:cubicBezTo>
                    <a:pt x="4024" y="120"/>
                    <a:pt x="4021" y="79"/>
                    <a:pt x="4020" y="68"/>
                  </a:cubicBezTo>
                  <a:lnTo>
                    <a:pt x="4020" y="68"/>
                  </a:lnTo>
                  <a:cubicBezTo>
                    <a:pt x="4019" y="68"/>
                    <a:pt x="4018" y="68"/>
                    <a:pt x="4017" y="68"/>
                  </a:cubicBezTo>
                  <a:cubicBezTo>
                    <a:pt x="4009" y="68"/>
                    <a:pt x="3986" y="62"/>
                    <a:pt x="3963" y="57"/>
                  </a:cubicBezTo>
                  <a:cubicBezTo>
                    <a:pt x="3747" y="25"/>
                    <a:pt x="3522" y="1"/>
                    <a:pt x="3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15925" y="2273000"/>
              <a:ext cx="274575" cy="294575"/>
            </a:xfrm>
            <a:custGeom>
              <a:avLst/>
              <a:gdLst/>
              <a:ahLst/>
              <a:cxnLst/>
              <a:rect l="l" t="t" r="r" b="b"/>
              <a:pathLst>
                <a:path w="10983" h="11783" extrusionOk="0">
                  <a:moveTo>
                    <a:pt x="8428" y="1088"/>
                  </a:moveTo>
                  <a:cubicBezTo>
                    <a:pt x="8537" y="1088"/>
                    <a:pt x="8645" y="1094"/>
                    <a:pt x="8753" y="1107"/>
                  </a:cubicBezTo>
                  <a:cubicBezTo>
                    <a:pt x="8881" y="1123"/>
                    <a:pt x="8969" y="1236"/>
                    <a:pt x="8953" y="1364"/>
                  </a:cubicBezTo>
                  <a:cubicBezTo>
                    <a:pt x="8938" y="1482"/>
                    <a:pt x="8849" y="1566"/>
                    <a:pt x="8728" y="1566"/>
                  </a:cubicBezTo>
                  <a:cubicBezTo>
                    <a:pt x="8718" y="1566"/>
                    <a:pt x="8707" y="1566"/>
                    <a:pt x="8696" y="1565"/>
                  </a:cubicBezTo>
                  <a:cubicBezTo>
                    <a:pt x="8604" y="1553"/>
                    <a:pt x="8510" y="1547"/>
                    <a:pt x="8416" y="1547"/>
                  </a:cubicBezTo>
                  <a:cubicBezTo>
                    <a:pt x="8063" y="1547"/>
                    <a:pt x="7706" y="1629"/>
                    <a:pt x="7389" y="1781"/>
                  </a:cubicBezTo>
                  <a:cubicBezTo>
                    <a:pt x="7357" y="1797"/>
                    <a:pt x="7325" y="1805"/>
                    <a:pt x="7293" y="1805"/>
                  </a:cubicBezTo>
                  <a:cubicBezTo>
                    <a:pt x="7204" y="1805"/>
                    <a:pt x="7124" y="1757"/>
                    <a:pt x="7084" y="1677"/>
                  </a:cubicBezTo>
                  <a:cubicBezTo>
                    <a:pt x="7028" y="1565"/>
                    <a:pt x="7076" y="1428"/>
                    <a:pt x="7188" y="1372"/>
                  </a:cubicBezTo>
                  <a:cubicBezTo>
                    <a:pt x="7572" y="1187"/>
                    <a:pt x="8001" y="1088"/>
                    <a:pt x="8428" y="1088"/>
                  </a:cubicBezTo>
                  <a:close/>
                  <a:moveTo>
                    <a:pt x="3627" y="2096"/>
                  </a:moveTo>
                  <a:cubicBezTo>
                    <a:pt x="3688" y="2096"/>
                    <a:pt x="3750" y="2098"/>
                    <a:pt x="3811" y="2102"/>
                  </a:cubicBezTo>
                  <a:cubicBezTo>
                    <a:pt x="3940" y="2110"/>
                    <a:pt x="4036" y="2214"/>
                    <a:pt x="4028" y="2343"/>
                  </a:cubicBezTo>
                  <a:cubicBezTo>
                    <a:pt x="4020" y="2471"/>
                    <a:pt x="3916" y="2559"/>
                    <a:pt x="3787" y="2559"/>
                  </a:cubicBezTo>
                  <a:cubicBezTo>
                    <a:pt x="3740" y="2557"/>
                    <a:pt x="3692" y="2555"/>
                    <a:pt x="3645" y="2555"/>
                  </a:cubicBezTo>
                  <a:cubicBezTo>
                    <a:pt x="3252" y="2555"/>
                    <a:pt x="2862" y="2644"/>
                    <a:pt x="2504" y="2816"/>
                  </a:cubicBezTo>
                  <a:cubicBezTo>
                    <a:pt x="2319" y="2912"/>
                    <a:pt x="2207" y="3000"/>
                    <a:pt x="2151" y="3097"/>
                  </a:cubicBezTo>
                  <a:cubicBezTo>
                    <a:pt x="2111" y="3177"/>
                    <a:pt x="2030" y="3217"/>
                    <a:pt x="1950" y="3217"/>
                  </a:cubicBezTo>
                  <a:cubicBezTo>
                    <a:pt x="1910" y="3217"/>
                    <a:pt x="1870" y="3209"/>
                    <a:pt x="1838" y="3185"/>
                  </a:cubicBezTo>
                  <a:cubicBezTo>
                    <a:pt x="1726" y="3121"/>
                    <a:pt x="1685" y="2984"/>
                    <a:pt x="1750" y="2872"/>
                  </a:cubicBezTo>
                  <a:cubicBezTo>
                    <a:pt x="1894" y="2623"/>
                    <a:pt x="2135" y="2487"/>
                    <a:pt x="2303" y="2407"/>
                  </a:cubicBezTo>
                  <a:cubicBezTo>
                    <a:pt x="2714" y="2202"/>
                    <a:pt x="3168" y="2096"/>
                    <a:pt x="3627" y="2096"/>
                  </a:cubicBezTo>
                  <a:close/>
                  <a:moveTo>
                    <a:pt x="9069" y="2124"/>
                  </a:moveTo>
                  <a:cubicBezTo>
                    <a:pt x="9186" y="2124"/>
                    <a:pt x="9283" y="2215"/>
                    <a:pt x="9298" y="2327"/>
                  </a:cubicBezTo>
                  <a:cubicBezTo>
                    <a:pt x="9322" y="2559"/>
                    <a:pt x="9242" y="2792"/>
                    <a:pt x="9090" y="2960"/>
                  </a:cubicBezTo>
                  <a:cubicBezTo>
                    <a:pt x="9106" y="2984"/>
                    <a:pt x="9130" y="3000"/>
                    <a:pt x="9146" y="3016"/>
                  </a:cubicBezTo>
                  <a:cubicBezTo>
                    <a:pt x="9194" y="3073"/>
                    <a:pt x="9218" y="3145"/>
                    <a:pt x="9202" y="3225"/>
                  </a:cubicBezTo>
                  <a:cubicBezTo>
                    <a:pt x="9178" y="3289"/>
                    <a:pt x="9130" y="3353"/>
                    <a:pt x="9065" y="3377"/>
                  </a:cubicBezTo>
                  <a:cubicBezTo>
                    <a:pt x="8624" y="3562"/>
                    <a:pt x="8167" y="3714"/>
                    <a:pt x="7710" y="3819"/>
                  </a:cubicBezTo>
                  <a:cubicBezTo>
                    <a:pt x="7694" y="3823"/>
                    <a:pt x="7678" y="3825"/>
                    <a:pt x="7662" y="3825"/>
                  </a:cubicBezTo>
                  <a:cubicBezTo>
                    <a:pt x="7646" y="3825"/>
                    <a:pt x="7630" y="3823"/>
                    <a:pt x="7614" y="3819"/>
                  </a:cubicBezTo>
                  <a:cubicBezTo>
                    <a:pt x="7573" y="3891"/>
                    <a:pt x="7493" y="3923"/>
                    <a:pt x="7421" y="3923"/>
                  </a:cubicBezTo>
                  <a:cubicBezTo>
                    <a:pt x="7381" y="3923"/>
                    <a:pt x="7341" y="3923"/>
                    <a:pt x="7309" y="3899"/>
                  </a:cubicBezTo>
                  <a:cubicBezTo>
                    <a:pt x="7196" y="3843"/>
                    <a:pt x="7156" y="3698"/>
                    <a:pt x="7212" y="3594"/>
                  </a:cubicBezTo>
                  <a:cubicBezTo>
                    <a:pt x="7421" y="3209"/>
                    <a:pt x="7678" y="2944"/>
                    <a:pt x="7991" y="2800"/>
                  </a:cubicBezTo>
                  <a:cubicBezTo>
                    <a:pt x="8128" y="2742"/>
                    <a:pt x="8280" y="2711"/>
                    <a:pt x="8427" y="2711"/>
                  </a:cubicBezTo>
                  <a:cubicBezTo>
                    <a:pt x="8503" y="2711"/>
                    <a:pt x="8578" y="2719"/>
                    <a:pt x="8648" y="2736"/>
                  </a:cubicBezTo>
                  <a:cubicBezTo>
                    <a:pt x="8769" y="2664"/>
                    <a:pt x="8857" y="2519"/>
                    <a:pt x="8841" y="2383"/>
                  </a:cubicBezTo>
                  <a:cubicBezTo>
                    <a:pt x="8825" y="2254"/>
                    <a:pt x="8913" y="2142"/>
                    <a:pt x="9041" y="2126"/>
                  </a:cubicBezTo>
                  <a:cubicBezTo>
                    <a:pt x="9051" y="2125"/>
                    <a:pt x="9060" y="2124"/>
                    <a:pt x="9069" y="2124"/>
                  </a:cubicBezTo>
                  <a:close/>
                  <a:moveTo>
                    <a:pt x="3247" y="3765"/>
                  </a:moveTo>
                  <a:cubicBezTo>
                    <a:pt x="3588" y="3765"/>
                    <a:pt x="3895" y="3999"/>
                    <a:pt x="4140" y="4212"/>
                  </a:cubicBezTo>
                  <a:cubicBezTo>
                    <a:pt x="4204" y="4276"/>
                    <a:pt x="4228" y="4364"/>
                    <a:pt x="4212" y="4444"/>
                  </a:cubicBezTo>
                  <a:cubicBezTo>
                    <a:pt x="4180" y="4533"/>
                    <a:pt x="4116" y="4597"/>
                    <a:pt x="4028" y="4613"/>
                  </a:cubicBezTo>
                  <a:lnTo>
                    <a:pt x="2704" y="4869"/>
                  </a:lnTo>
                  <a:cubicBezTo>
                    <a:pt x="2688" y="4877"/>
                    <a:pt x="2672" y="4877"/>
                    <a:pt x="2664" y="4877"/>
                  </a:cubicBezTo>
                  <a:cubicBezTo>
                    <a:pt x="2552" y="4877"/>
                    <a:pt x="2464" y="4805"/>
                    <a:pt x="2432" y="4693"/>
                  </a:cubicBezTo>
                  <a:cubicBezTo>
                    <a:pt x="2415" y="4669"/>
                    <a:pt x="2383" y="4605"/>
                    <a:pt x="2391" y="4517"/>
                  </a:cubicBezTo>
                  <a:cubicBezTo>
                    <a:pt x="2359" y="4508"/>
                    <a:pt x="2335" y="4508"/>
                    <a:pt x="2311" y="4500"/>
                  </a:cubicBezTo>
                  <a:cubicBezTo>
                    <a:pt x="2199" y="4460"/>
                    <a:pt x="2063" y="4364"/>
                    <a:pt x="2014" y="4220"/>
                  </a:cubicBezTo>
                  <a:cubicBezTo>
                    <a:pt x="1990" y="4115"/>
                    <a:pt x="2014" y="4019"/>
                    <a:pt x="2079" y="3939"/>
                  </a:cubicBezTo>
                  <a:cubicBezTo>
                    <a:pt x="2123" y="3886"/>
                    <a:pt x="2187" y="3857"/>
                    <a:pt x="2252" y="3857"/>
                  </a:cubicBezTo>
                  <a:cubicBezTo>
                    <a:pt x="2304" y="3857"/>
                    <a:pt x="2356" y="3876"/>
                    <a:pt x="2399" y="3915"/>
                  </a:cubicBezTo>
                  <a:cubicBezTo>
                    <a:pt x="2448" y="3955"/>
                    <a:pt x="2480" y="4011"/>
                    <a:pt x="2480" y="4067"/>
                  </a:cubicBezTo>
                  <a:cubicBezTo>
                    <a:pt x="2528" y="4083"/>
                    <a:pt x="2568" y="4091"/>
                    <a:pt x="2616" y="4099"/>
                  </a:cubicBezTo>
                  <a:cubicBezTo>
                    <a:pt x="2712" y="3979"/>
                    <a:pt x="2833" y="3867"/>
                    <a:pt x="2993" y="3811"/>
                  </a:cubicBezTo>
                  <a:cubicBezTo>
                    <a:pt x="3080" y="3779"/>
                    <a:pt x="3164" y="3765"/>
                    <a:pt x="3247" y="3765"/>
                  </a:cubicBezTo>
                  <a:close/>
                  <a:moveTo>
                    <a:pt x="6961" y="5624"/>
                  </a:moveTo>
                  <a:cubicBezTo>
                    <a:pt x="6994" y="5624"/>
                    <a:pt x="7028" y="5632"/>
                    <a:pt x="7060" y="5648"/>
                  </a:cubicBezTo>
                  <a:lnTo>
                    <a:pt x="7148" y="5696"/>
                  </a:lnTo>
                  <a:cubicBezTo>
                    <a:pt x="7261" y="5744"/>
                    <a:pt x="7309" y="5888"/>
                    <a:pt x="7245" y="6001"/>
                  </a:cubicBezTo>
                  <a:cubicBezTo>
                    <a:pt x="7212" y="6081"/>
                    <a:pt x="7132" y="6129"/>
                    <a:pt x="7044" y="6129"/>
                  </a:cubicBezTo>
                  <a:cubicBezTo>
                    <a:pt x="7012" y="6129"/>
                    <a:pt x="6972" y="6113"/>
                    <a:pt x="6940" y="6097"/>
                  </a:cubicBezTo>
                  <a:lnTo>
                    <a:pt x="6851" y="6057"/>
                  </a:lnTo>
                  <a:cubicBezTo>
                    <a:pt x="6739" y="6001"/>
                    <a:pt x="6699" y="5864"/>
                    <a:pt x="6755" y="5752"/>
                  </a:cubicBezTo>
                  <a:cubicBezTo>
                    <a:pt x="6795" y="5672"/>
                    <a:pt x="6877" y="5624"/>
                    <a:pt x="6961" y="5624"/>
                  </a:cubicBezTo>
                  <a:close/>
                  <a:moveTo>
                    <a:pt x="5743" y="5828"/>
                  </a:moveTo>
                  <a:cubicBezTo>
                    <a:pt x="5767" y="5828"/>
                    <a:pt x="5792" y="5832"/>
                    <a:pt x="5817" y="5840"/>
                  </a:cubicBezTo>
                  <a:cubicBezTo>
                    <a:pt x="5937" y="5880"/>
                    <a:pt x="6001" y="6017"/>
                    <a:pt x="5953" y="6137"/>
                  </a:cubicBezTo>
                  <a:lnTo>
                    <a:pt x="5913" y="6257"/>
                  </a:lnTo>
                  <a:cubicBezTo>
                    <a:pt x="5881" y="6353"/>
                    <a:pt x="5793" y="6418"/>
                    <a:pt x="5696" y="6418"/>
                  </a:cubicBezTo>
                  <a:cubicBezTo>
                    <a:pt x="5672" y="6418"/>
                    <a:pt x="5648" y="6410"/>
                    <a:pt x="5624" y="6402"/>
                  </a:cubicBezTo>
                  <a:cubicBezTo>
                    <a:pt x="5504" y="6362"/>
                    <a:pt x="5440" y="6233"/>
                    <a:pt x="5480" y="6113"/>
                  </a:cubicBezTo>
                  <a:lnTo>
                    <a:pt x="5520" y="5984"/>
                  </a:lnTo>
                  <a:cubicBezTo>
                    <a:pt x="5552" y="5888"/>
                    <a:pt x="5645" y="5828"/>
                    <a:pt x="5743" y="5828"/>
                  </a:cubicBezTo>
                  <a:close/>
                  <a:moveTo>
                    <a:pt x="7556" y="6662"/>
                  </a:moveTo>
                  <a:cubicBezTo>
                    <a:pt x="7812" y="6662"/>
                    <a:pt x="8059" y="6682"/>
                    <a:pt x="8295" y="6722"/>
                  </a:cubicBezTo>
                  <a:cubicBezTo>
                    <a:pt x="8368" y="6731"/>
                    <a:pt x="8504" y="6755"/>
                    <a:pt x="8600" y="6851"/>
                  </a:cubicBezTo>
                  <a:cubicBezTo>
                    <a:pt x="8809" y="7043"/>
                    <a:pt x="8737" y="7332"/>
                    <a:pt x="8713" y="7428"/>
                  </a:cubicBezTo>
                  <a:cubicBezTo>
                    <a:pt x="8568" y="8038"/>
                    <a:pt x="8319" y="8608"/>
                    <a:pt x="7967" y="9129"/>
                  </a:cubicBezTo>
                  <a:cubicBezTo>
                    <a:pt x="7806" y="9378"/>
                    <a:pt x="7541" y="9723"/>
                    <a:pt x="7156" y="9915"/>
                  </a:cubicBezTo>
                  <a:cubicBezTo>
                    <a:pt x="6940" y="10027"/>
                    <a:pt x="6683" y="10084"/>
                    <a:pt x="6402" y="10084"/>
                  </a:cubicBezTo>
                  <a:cubicBezTo>
                    <a:pt x="6105" y="10084"/>
                    <a:pt x="5785" y="10019"/>
                    <a:pt x="5464" y="9891"/>
                  </a:cubicBezTo>
                  <a:cubicBezTo>
                    <a:pt x="5015" y="9707"/>
                    <a:pt x="4589" y="9434"/>
                    <a:pt x="4244" y="9097"/>
                  </a:cubicBezTo>
                  <a:cubicBezTo>
                    <a:pt x="3916" y="8768"/>
                    <a:pt x="3779" y="8431"/>
                    <a:pt x="3867" y="8126"/>
                  </a:cubicBezTo>
                  <a:cubicBezTo>
                    <a:pt x="3948" y="7829"/>
                    <a:pt x="4212" y="7653"/>
                    <a:pt x="4429" y="7525"/>
                  </a:cubicBezTo>
                  <a:cubicBezTo>
                    <a:pt x="5433" y="6968"/>
                    <a:pt x="6554" y="6662"/>
                    <a:pt x="7556" y="6662"/>
                  </a:cubicBezTo>
                  <a:close/>
                  <a:moveTo>
                    <a:pt x="5183" y="0"/>
                  </a:moveTo>
                  <a:lnTo>
                    <a:pt x="5183" y="0"/>
                  </a:lnTo>
                  <a:cubicBezTo>
                    <a:pt x="5287" y="369"/>
                    <a:pt x="5367" y="754"/>
                    <a:pt x="5432" y="1131"/>
                  </a:cubicBezTo>
                  <a:cubicBezTo>
                    <a:pt x="5440" y="1196"/>
                    <a:pt x="5424" y="1252"/>
                    <a:pt x="5384" y="1300"/>
                  </a:cubicBezTo>
                  <a:cubicBezTo>
                    <a:pt x="5351" y="1356"/>
                    <a:pt x="5295" y="1388"/>
                    <a:pt x="5239" y="1396"/>
                  </a:cubicBezTo>
                  <a:cubicBezTo>
                    <a:pt x="3346" y="1685"/>
                    <a:pt x="1517" y="2471"/>
                    <a:pt x="1" y="3650"/>
                  </a:cubicBezTo>
                  <a:lnTo>
                    <a:pt x="635" y="6602"/>
                  </a:lnTo>
                  <a:cubicBezTo>
                    <a:pt x="835" y="7557"/>
                    <a:pt x="1044" y="8551"/>
                    <a:pt x="1589" y="9370"/>
                  </a:cubicBezTo>
                  <a:cubicBezTo>
                    <a:pt x="1918" y="9867"/>
                    <a:pt x="2391" y="10332"/>
                    <a:pt x="3001" y="10733"/>
                  </a:cubicBezTo>
                  <a:cubicBezTo>
                    <a:pt x="4013" y="11415"/>
                    <a:pt x="5160" y="11782"/>
                    <a:pt x="6275" y="11782"/>
                  </a:cubicBezTo>
                  <a:cubicBezTo>
                    <a:pt x="6433" y="11782"/>
                    <a:pt x="6591" y="11775"/>
                    <a:pt x="6747" y="11760"/>
                  </a:cubicBezTo>
                  <a:cubicBezTo>
                    <a:pt x="7485" y="11696"/>
                    <a:pt x="8183" y="11455"/>
                    <a:pt x="8785" y="11086"/>
                  </a:cubicBezTo>
                  <a:cubicBezTo>
                    <a:pt x="8801" y="11062"/>
                    <a:pt x="8833" y="11046"/>
                    <a:pt x="8865" y="11038"/>
                  </a:cubicBezTo>
                  <a:cubicBezTo>
                    <a:pt x="9330" y="10733"/>
                    <a:pt x="9731" y="10348"/>
                    <a:pt x="10036" y="9891"/>
                  </a:cubicBezTo>
                  <a:cubicBezTo>
                    <a:pt x="10758" y="8808"/>
                    <a:pt x="10983" y="7324"/>
                    <a:pt x="10710" y="5375"/>
                  </a:cubicBezTo>
                  <a:cubicBezTo>
                    <a:pt x="10638" y="4861"/>
                    <a:pt x="10533" y="4340"/>
                    <a:pt x="10445" y="3835"/>
                  </a:cubicBezTo>
                  <a:cubicBezTo>
                    <a:pt x="10269" y="2920"/>
                    <a:pt x="10092" y="1974"/>
                    <a:pt x="10060" y="1019"/>
                  </a:cubicBezTo>
                  <a:cubicBezTo>
                    <a:pt x="9816" y="1006"/>
                    <a:pt x="9571" y="1000"/>
                    <a:pt x="9327" y="1000"/>
                  </a:cubicBezTo>
                  <a:cubicBezTo>
                    <a:pt x="8211" y="1000"/>
                    <a:pt x="7102" y="1136"/>
                    <a:pt x="6009" y="1412"/>
                  </a:cubicBezTo>
                  <a:cubicBezTo>
                    <a:pt x="5988" y="1418"/>
                    <a:pt x="5968" y="1420"/>
                    <a:pt x="5947" y="1420"/>
                  </a:cubicBezTo>
                  <a:cubicBezTo>
                    <a:pt x="5852" y="1420"/>
                    <a:pt x="5770" y="1360"/>
                    <a:pt x="5736" y="1268"/>
                  </a:cubicBezTo>
                  <a:cubicBezTo>
                    <a:pt x="5584" y="835"/>
                    <a:pt x="5400" y="409"/>
                    <a:pt x="5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461525" y="2509125"/>
              <a:ext cx="189325" cy="266400"/>
            </a:xfrm>
            <a:custGeom>
              <a:avLst/>
              <a:gdLst/>
              <a:ahLst/>
              <a:cxnLst/>
              <a:rect l="l" t="t" r="r" b="b"/>
              <a:pathLst>
                <a:path w="7573" h="10656" extrusionOk="0">
                  <a:moveTo>
                    <a:pt x="3609" y="1"/>
                  </a:moveTo>
                  <a:cubicBezTo>
                    <a:pt x="3556" y="1"/>
                    <a:pt x="3506" y="7"/>
                    <a:pt x="3458" y="21"/>
                  </a:cubicBezTo>
                  <a:cubicBezTo>
                    <a:pt x="3337" y="53"/>
                    <a:pt x="3233" y="125"/>
                    <a:pt x="3129" y="205"/>
                  </a:cubicBezTo>
                  <a:cubicBezTo>
                    <a:pt x="2623" y="574"/>
                    <a:pt x="2182" y="1024"/>
                    <a:pt x="1813" y="1529"/>
                  </a:cubicBezTo>
                  <a:cubicBezTo>
                    <a:pt x="1789" y="1561"/>
                    <a:pt x="1749" y="1617"/>
                    <a:pt x="1741" y="1649"/>
                  </a:cubicBezTo>
                  <a:cubicBezTo>
                    <a:pt x="1741" y="1657"/>
                    <a:pt x="1733" y="1681"/>
                    <a:pt x="1757" y="1713"/>
                  </a:cubicBezTo>
                  <a:cubicBezTo>
                    <a:pt x="1805" y="1778"/>
                    <a:pt x="1917" y="1834"/>
                    <a:pt x="2022" y="1858"/>
                  </a:cubicBezTo>
                  <a:cubicBezTo>
                    <a:pt x="2076" y="1866"/>
                    <a:pt x="2129" y="1870"/>
                    <a:pt x="2183" y="1870"/>
                  </a:cubicBezTo>
                  <a:cubicBezTo>
                    <a:pt x="2337" y="1870"/>
                    <a:pt x="2491" y="1837"/>
                    <a:pt x="2639" y="1778"/>
                  </a:cubicBezTo>
                  <a:cubicBezTo>
                    <a:pt x="2647" y="1770"/>
                    <a:pt x="2655" y="1770"/>
                    <a:pt x="2663" y="1770"/>
                  </a:cubicBezTo>
                  <a:cubicBezTo>
                    <a:pt x="3008" y="1641"/>
                    <a:pt x="3345" y="1385"/>
                    <a:pt x="3642" y="1144"/>
                  </a:cubicBezTo>
                  <a:cubicBezTo>
                    <a:pt x="3687" y="1109"/>
                    <a:pt x="3741" y="1090"/>
                    <a:pt x="3795" y="1090"/>
                  </a:cubicBezTo>
                  <a:cubicBezTo>
                    <a:pt x="3828" y="1090"/>
                    <a:pt x="3860" y="1097"/>
                    <a:pt x="3891" y="1112"/>
                  </a:cubicBezTo>
                  <a:cubicBezTo>
                    <a:pt x="3971" y="1152"/>
                    <a:pt x="4019" y="1240"/>
                    <a:pt x="4019" y="1328"/>
                  </a:cubicBezTo>
                  <a:cubicBezTo>
                    <a:pt x="3995" y="2034"/>
                    <a:pt x="4284" y="2748"/>
                    <a:pt x="4797" y="3238"/>
                  </a:cubicBezTo>
                  <a:cubicBezTo>
                    <a:pt x="4885" y="3326"/>
                    <a:pt x="4885" y="3470"/>
                    <a:pt x="4797" y="3566"/>
                  </a:cubicBezTo>
                  <a:cubicBezTo>
                    <a:pt x="4753" y="3611"/>
                    <a:pt x="4695" y="3633"/>
                    <a:pt x="4637" y="3633"/>
                  </a:cubicBezTo>
                  <a:cubicBezTo>
                    <a:pt x="4579" y="3633"/>
                    <a:pt x="4520" y="3611"/>
                    <a:pt x="4476" y="3566"/>
                  </a:cubicBezTo>
                  <a:cubicBezTo>
                    <a:pt x="4188" y="3294"/>
                    <a:pt x="3963" y="2949"/>
                    <a:pt x="3803" y="2580"/>
                  </a:cubicBezTo>
                  <a:cubicBezTo>
                    <a:pt x="3618" y="2796"/>
                    <a:pt x="3369" y="2965"/>
                    <a:pt x="3113" y="3013"/>
                  </a:cubicBezTo>
                  <a:cubicBezTo>
                    <a:pt x="3000" y="3197"/>
                    <a:pt x="2832" y="3334"/>
                    <a:pt x="2687" y="3462"/>
                  </a:cubicBezTo>
                  <a:cubicBezTo>
                    <a:pt x="2687" y="3502"/>
                    <a:pt x="2696" y="3550"/>
                    <a:pt x="2696" y="3591"/>
                  </a:cubicBezTo>
                  <a:cubicBezTo>
                    <a:pt x="2696" y="4032"/>
                    <a:pt x="2383" y="4441"/>
                    <a:pt x="1982" y="4553"/>
                  </a:cubicBezTo>
                  <a:cubicBezTo>
                    <a:pt x="1949" y="4673"/>
                    <a:pt x="1893" y="4786"/>
                    <a:pt x="1813" y="4874"/>
                  </a:cubicBezTo>
                  <a:cubicBezTo>
                    <a:pt x="1685" y="5026"/>
                    <a:pt x="1508" y="5123"/>
                    <a:pt x="1324" y="5139"/>
                  </a:cubicBezTo>
                  <a:cubicBezTo>
                    <a:pt x="1319" y="5139"/>
                    <a:pt x="1314" y="5139"/>
                    <a:pt x="1310" y="5139"/>
                  </a:cubicBezTo>
                  <a:cubicBezTo>
                    <a:pt x="1195" y="5139"/>
                    <a:pt x="1091" y="5045"/>
                    <a:pt x="1083" y="4922"/>
                  </a:cubicBezTo>
                  <a:cubicBezTo>
                    <a:pt x="1067" y="4794"/>
                    <a:pt x="1163" y="4690"/>
                    <a:pt x="1292" y="4673"/>
                  </a:cubicBezTo>
                  <a:cubicBezTo>
                    <a:pt x="1372" y="4673"/>
                    <a:pt x="1428" y="4625"/>
                    <a:pt x="1460" y="4577"/>
                  </a:cubicBezTo>
                  <a:cubicBezTo>
                    <a:pt x="1532" y="4505"/>
                    <a:pt x="1564" y="4393"/>
                    <a:pt x="1556" y="4288"/>
                  </a:cubicBezTo>
                  <a:cubicBezTo>
                    <a:pt x="1540" y="4096"/>
                    <a:pt x="1404" y="3895"/>
                    <a:pt x="1187" y="3743"/>
                  </a:cubicBezTo>
                  <a:cubicBezTo>
                    <a:pt x="1028" y="3637"/>
                    <a:pt x="817" y="3566"/>
                    <a:pt x="620" y="3566"/>
                  </a:cubicBezTo>
                  <a:cubicBezTo>
                    <a:pt x="489" y="3566"/>
                    <a:pt x="364" y="3597"/>
                    <a:pt x="265" y="3671"/>
                  </a:cubicBezTo>
                  <a:cubicBezTo>
                    <a:pt x="113" y="3783"/>
                    <a:pt x="16" y="3992"/>
                    <a:pt x="8" y="4224"/>
                  </a:cubicBezTo>
                  <a:cubicBezTo>
                    <a:pt x="0" y="4425"/>
                    <a:pt x="48" y="4649"/>
                    <a:pt x="161" y="4938"/>
                  </a:cubicBezTo>
                  <a:cubicBezTo>
                    <a:pt x="305" y="5323"/>
                    <a:pt x="482" y="5572"/>
                    <a:pt x="698" y="5716"/>
                  </a:cubicBezTo>
                  <a:cubicBezTo>
                    <a:pt x="947" y="5869"/>
                    <a:pt x="1284" y="5901"/>
                    <a:pt x="1580" y="5933"/>
                  </a:cubicBezTo>
                  <a:lnTo>
                    <a:pt x="4236" y="6182"/>
                  </a:lnTo>
                  <a:cubicBezTo>
                    <a:pt x="4268" y="6182"/>
                    <a:pt x="4300" y="6198"/>
                    <a:pt x="4332" y="6214"/>
                  </a:cubicBezTo>
                  <a:cubicBezTo>
                    <a:pt x="4412" y="6246"/>
                    <a:pt x="4468" y="6334"/>
                    <a:pt x="4468" y="6422"/>
                  </a:cubicBezTo>
                  <a:lnTo>
                    <a:pt x="4372" y="10505"/>
                  </a:lnTo>
                  <a:cubicBezTo>
                    <a:pt x="4372" y="10521"/>
                    <a:pt x="4372" y="10553"/>
                    <a:pt x="4372" y="10569"/>
                  </a:cubicBezTo>
                  <a:cubicBezTo>
                    <a:pt x="4380" y="10569"/>
                    <a:pt x="4404" y="10577"/>
                    <a:pt x="4468" y="10593"/>
                  </a:cubicBezTo>
                  <a:cubicBezTo>
                    <a:pt x="4620" y="10635"/>
                    <a:pt x="4783" y="10655"/>
                    <a:pt x="4959" y="10655"/>
                  </a:cubicBezTo>
                  <a:cubicBezTo>
                    <a:pt x="5195" y="10655"/>
                    <a:pt x="5455" y="10619"/>
                    <a:pt x="5744" y="10545"/>
                  </a:cubicBezTo>
                  <a:cubicBezTo>
                    <a:pt x="6329" y="10401"/>
                    <a:pt x="6787" y="10160"/>
                    <a:pt x="7083" y="9839"/>
                  </a:cubicBezTo>
                  <a:cubicBezTo>
                    <a:pt x="7436" y="9462"/>
                    <a:pt x="7573" y="8941"/>
                    <a:pt x="7420" y="8540"/>
                  </a:cubicBezTo>
                  <a:cubicBezTo>
                    <a:pt x="7420" y="8524"/>
                    <a:pt x="7420" y="8516"/>
                    <a:pt x="7412" y="8508"/>
                  </a:cubicBezTo>
                  <a:cubicBezTo>
                    <a:pt x="6827" y="7040"/>
                    <a:pt x="6305" y="5524"/>
                    <a:pt x="5856" y="4016"/>
                  </a:cubicBezTo>
                  <a:cubicBezTo>
                    <a:pt x="5848" y="3968"/>
                    <a:pt x="5848" y="3927"/>
                    <a:pt x="5864" y="3879"/>
                  </a:cubicBezTo>
                  <a:cubicBezTo>
                    <a:pt x="5864" y="3871"/>
                    <a:pt x="5864" y="3863"/>
                    <a:pt x="5864" y="3863"/>
                  </a:cubicBezTo>
                  <a:cubicBezTo>
                    <a:pt x="5896" y="3639"/>
                    <a:pt x="5960" y="3430"/>
                    <a:pt x="6017" y="3222"/>
                  </a:cubicBezTo>
                  <a:cubicBezTo>
                    <a:pt x="6049" y="3109"/>
                    <a:pt x="6081" y="2997"/>
                    <a:pt x="6105" y="2885"/>
                  </a:cubicBezTo>
                  <a:cubicBezTo>
                    <a:pt x="6402" y="1609"/>
                    <a:pt x="5327" y="518"/>
                    <a:pt x="4107" y="109"/>
                  </a:cubicBezTo>
                  <a:cubicBezTo>
                    <a:pt x="3939" y="55"/>
                    <a:pt x="3766" y="1"/>
                    <a:pt x="3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590275" y="2573600"/>
              <a:ext cx="599850" cy="683175"/>
            </a:xfrm>
            <a:custGeom>
              <a:avLst/>
              <a:gdLst/>
              <a:ahLst/>
              <a:cxnLst/>
              <a:rect l="l" t="t" r="r" b="b"/>
              <a:pathLst>
                <a:path w="23994" h="27327" extrusionOk="0">
                  <a:moveTo>
                    <a:pt x="16132" y="15900"/>
                  </a:moveTo>
                  <a:cubicBezTo>
                    <a:pt x="16260" y="15900"/>
                    <a:pt x="16364" y="16004"/>
                    <a:pt x="16356" y="16132"/>
                  </a:cubicBezTo>
                  <a:cubicBezTo>
                    <a:pt x="16356" y="16256"/>
                    <a:pt x="16267" y="16357"/>
                    <a:pt x="16146" y="16357"/>
                  </a:cubicBezTo>
                  <a:cubicBezTo>
                    <a:pt x="16141" y="16357"/>
                    <a:pt x="16137" y="16357"/>
                    <a:pt x="16132" y="16357"/>
                  </a:cubicBezTo>
                  <a:lnTo>
                    <a:pt x="16084" y="16357"/>
                  </a:lnTo>
                  <a:cubicBezTo>
                    <a:pt x="15193" y="16357"/>
                    <a:pt x="14295" y="16437"/>
                    <a:pt x="13421" y="16590"/>
                  </a:cubicBezTo>
                  <a:lnTo>
                    <a:pt x="13380" y="16590"/>
                  </a:lnTo>
                  <a:cubicBezTo>
                    <a:pt x="13268" y="16590"/>
                    <a:pt x="13172" y="16509"/>
                    <a:pt x="13156" y="16397"/>
                  </a:cubicBezTo>
                  <a:cubicBezTo>
                    <a:pt x="13132" y="16277"/>
                    <a:pt x="13220" y="16156"/>
                    <a:pt x="13340" y="16132"/>
                  </a:cubicBezTo>
                  <a:cubicBezTo>
                    <a:pt x="14263" y="15980"/>
                    <a:pt x="15201" y="15900"/>
                    <a:pt x="16132" y="15900"/>
                  </a:cubicBezTo>
                  <a:close/>
                  <a:moveTo>
                    <a:pt x="17597" y="17857"/>
                  </a:moveTo>
                  <a:cubicBezTo>
                    <a:pt x="17712" y="17857"/>
                    <a:pt x="17817" y="17958"/>
                    <a:pt x="17824" y="18082"/>
                  </a:cubicBezTo>
                  <a:cubicBezTo>
                    <a:pt x="17824" y="18210"/>
                    <a:pt x="17728" y="18314"/>
                    <a:pt x="17600" y="18322"/>
                  </a:cubicBezTo>
                  <a:cubicBezTo>
                    <a:pt x="15931" y="18387"/>
                    <a:pt x="14134" y="18956"/>
                    <a:pt x="12257" y="19999"/>
                  </a:cubicBezTo>
                  <a:cubicBezTo>
                    <a:pt x="10870" y="20769"/>
                    <a:pt x="9562" y="21724"/>
                    <a:pt x="8295" y="22646"/>
                  </a:cubicBezTo>
                  <a:cubicBezTo>
                    <a:pt x="8030" y="22839"/>
                    <a:pt x="7773" y="23031"/>
                    <a:pt x="7508" y="23216"/>
                  </a:cubicBezTo>
                  <a:cubicBezTo>
                    <a:pt x="6811" y="23721"/>
                    <a:pt x="6121" y="24170"/>
                    <a:pt x="5303" y="24202"/>
                  </a:cubicBezTo>
                  <a:lnTo>
                    <a:pt x="5294" y="24202"/>
                  </a:lnTo>
                  <a:cubicBezTo>
                    <a:pt x="5166" y="24202"/>
                    <a:pt x="5062" y="24106"/>
                    <a:pt x="5062" y="23978"/>
                  </a:cubicBezTo>
                  <a:cubicBezTo>
                    <a:pt x="5054" y="23849"/>
                    <a:pt x="5158" y="23745"/>
                    <a:pt x="5286" y="23745"/>
                  </a:cubicBezTo>
                  <a:cubicBezTo>
                    <a:pt x="5976" y="23721"/>
                    <a:pt x="6602" y="23304"/>
                    <a:pt x="7244" y="22847"/>
                  </a:cubicBezTo>
                  <a:cubicBezTo>
                    <a:pt x="7500" y="22654"/>
                    <a:pt x="7765" y="22470"/>
                    <a:pt x="8022" y="22277"/>
                  </a:cubicBezTo>
                  <a:cubicBezTo>
                    <a:pt x="9297" y="21347"/>
                    <a:pt x="10621" y="20384"/>
                    <a:pt x="12033" y="19598"/>
                  </a:cubicBezTo>
                  <a:cubicBezTo>
                    <a:pt x="13974" y="18515"/>
                    <a:pt x="15843" y="17929"/>
                    <a:pt x="17584" y="17857"/>
                  </a:cubicBezTo>
                  <a:cubicBezTo>
                    <a:pt x="17588" y="17857"/>
                    <a:pt x="17592" y="17857"/>
                    <a:pt x="17597" y="17857"/>
                  </a:cubicBezTo>
                  <a:close/>
                  <a:moveTo>
                    <a:pt x="9955" y="1"/>
                  </a:moveTo>
                  <a:cubicBezTo>
                    <a:pt x="9618" y="562"/>
                    <a:pt x="9009" y="907"/>
                    <a:pt x="8704" y="1052"/>
                  </a:cubicBezTo>
                  <a:cubicBezTo>
                    <a:pt x="8303" y="1244"/>
                    <a:pt x="7958" y="1332"/>
                    <a:pt x="7637" y="1332"/>
                  </a:cubicBezTo>
                  <a:lnTo>
                    <a:pt x="7557" y="1332"/>
                  </a:lnTo>
                  <a:cubicBezTo>
                    <a:pt x="7115" y="1308"/>
                    <a:pt x="6722" y="1116"/>
                    <a:pt x="6361" y="907"/>
                  </a:cubicBezTo>
                  <a:cubicBezTo>
                    <a:pt x="6153" y="795"/>
                    <a:pt x="5944" y="659"/>
                    <a:pt x="5736" y="506"/>
                  </a:cubicBezTo>
                  <a:lnTo>
                    <a:pt x="5736" y="506"/>
                  </a:lnTo>
                  <a:cubicBezTo>
                    <a:pt x="5760" y="675"/>
                    <a:pt x="5752" y="851"/>
                    <a:pt x="5720" y="1012"/>
                  </a:cubicBezTo>
                  <a:cubicBezTo>
                    <a:pt x="5663" y="1316"/>
                    <a:pt x="5535" y="1597"/>
                    <a:pt x="5375" y="1854"/>
                  </a:cubicBezTo>
                  <a:cubicBezTo>
                    <a:pt x="5808" y="4204"/>
                    <a:pt x="7107" y="6434"/>
                    <a:pt x="8936" y="7966"/>
                  </a:cubicBezTo>
                  <a:cubicBezTo>
                    <a:pt x="9386" y="8351"/>
                    <a:pt x="10003" y="8793"/>
                    <a:pt x="10701" y="8857"/>
                  </a:cubicBezTo>
                  <a:cubicBezTo>
                    <a:pt x="10829" y="8865"/>
                    <a:pt x="10918" y="8977"/>
                    <a:pt x="10910" y="9105"/>
                  </a:cubicBezTo>
                  <a:cubicBezTo>
                    <a:pt x="10902" y="9226"/>
                    <a:pt x="10797" y="9314"/>
                    <a:pt x="10685" y="9314"/>
                  </a:cubicBezTo>
                  <a:lnTo>
                    <a:pt x="10661" y="9314"/>
                  </a:lnTo>
                  <a:cubicBezTo>
                    <a:pt x="9835" y="9242"/>
                    <a:pt x="9145" y="8744"/>
                    <a:pt x="8640" y="8319"/>
                  </a:cubicBezTo>
                  <a:cubicBezTo>
                    <a:pt x="6843" y="6811"/>
                    <a:pt x="5535" y="4661"/>
                    <a:pt x="5014" y="2367"/>
                  </a:cubicBezTo>
                  <a:cubicBezTo>
                    <a:pt x="4982" y="2407"/>
                    <a:pt x="4950" y="2439"/>
                    <a:pt x="4917" y="2480"/>
                  </a:cubicBezTo>
                  <a:lnTo>
                    <a:pt x="4781" y="2648"/>
                  </a:lnTo>
                  <a:cubicBezTo>
                    <a:pt x="4492" y="2993"/>
                    <a:pt x="4212" y="3322"/>
                    <a:pt x="4051" y="3715"/>
                  </a:cubicBezTo>
                  <a:cubicBezTo>
                    <a:pt x="3891" y="4068"/>
                    <a:pt x="3827" y="4501"/>
                    <a:pt x="3835" y="5030"/>
                  </a:cubicBezTo>
                  <a:lnTo>
                    <a:pt x="3843" y="5143"/>
                  </a:lnTo>
                  <a:cubicBezTo>
                    <a:pt x="3851" y="5287"/>
                    <a:pt x="3851" y="5431"/>
                    <a:pt x="3843" y="5584"/>
                  </a:cubicBezTo>
                  <a:cubicBezTo>
                    <a:pt x="3883" y="5600"/>
                    <a:pt x="3907" y="5616"/>
                    <a:pt x="3931" y="5624"/>
                  </a:cubicBezTo>
                  <a:cubicBezTo>
                    <a:pt x="5134" y="6290"/>
                    <a:pt x="5728" y="7613"/>
                    <a:pt x="6193" y="8809"/>
                  </a:cubicBezTo>
                  <a:cubicBezTo>
                    <a:pt x="6562" y="9731"/>
                    <a:pt x="6955" y="10830"/>
                    <a:pt x="7196" y="11969"/>
                  </a:cubicBezTo>
                  <a:cubicBezTo>
                    <a:pt x="7669" y="14167"/>
                    <a:pt x="7276" y="16060"/>
                    <a:pt x="6137" y="17167"/>
                  </a:cubicBezTo>
                  <a:cubicBezTo>
                    <a:pt x="5294" y="17977"/>
                    <a:pt x="4139" y="18306"/>
                    <a:pt x="3121" y="18523"/>
                  </a:cubicBezTo>
                  <a:cubicBezTo>
                    <a:pt x="2703" y="18611"/>
                    <a:pt x="2246" y="18683"/>
                    <a:pt x="1797" y="18683"/>
                  </a:cubicBezTo>
                  <a:cubicBezTo>
                    <a:pt x="1596" y="18683"/>
                    <a:pt x="1396" y="18667"/>
                    <a:pt x="1195" y="18635"/>
                  </a:cubicBezTo>
                  <a:lnTo>
                    <a:pt x="1195" y="18635"/>
                  </a:lnTo>
                  <a:cubicBezTo>
                    <a:pt x="1219" y="18683"/>
                    <a:pt x="1236" y="18739"/>
                    <a:pt x="1219" y="18796"/>
                  </a:cubicBezTo>
                  <a:lnTo>
                    <a:pt x="377" y="22758"/>
                  </a:lnTo>
                  <a:cubicBezTo>
                    <a:pt x="201" y="23585"/>
                    <a:pt x="0" y="24515"/>
                    <a:pt x="289" y="25341"/>
                  </a:cubicBezTo>
                  <a:cubicBezTo>
                    <a:pt x="765" y="26750"/>
                    <a:pt x="2401" y="27327"/>
                    <a:pt x="3953" y="27327"/>
                  </a:cubicBezTo>
                  <a:cubicBezTo>
                    <a:pt x="4203" y="27327"/>
                    <a:pt x="4452" y="27312"/>
                    <a:pt x="4693" y="27283"/>
                  </a:cubicBezTo>
                  <a:cubicBezTo>
                    <a:pt x="6690" y="27042"/>
                    <a:pt x="8624" y="26168"/>
                    <a:pt x="10485" y="25325"/>
                  </a:cubicBezTo>
                  <a:cubicBezTo>
                    <a:pt x="12681" y="24337"/>
                    <a:pt x="14939" y="23317"/>
                    <a:pt x="17320" y="23317"/>
                  </a:cubicBezTo>
                  <a:cubicBezTo>
                    <a:pt x="17644" y="23317"/>
                    <a:pt x="17969" y="23336"/>
                    <a:pt x="18298" y="23376"/>
                  </a:cubicBezTo>
                  <a:cubicBezTo>
                    <a:pt x="18683" y="23424"/>
                    <a:pt x="19068" y="23504"/>
                    <a:pt x="19437" y="23577"/>
                  </a:cubicBezTo>
                  <a:cubicBezTo>
                    <a:pt x="20050" y="23696"/>
                    <a:pt x="20644" y="23813"/>
                    <a:pt x="21218" y="23813"/>
                  </a:cubicBezTo>
                  <a:cubicBezTo>
                    <a:pt x="21568" y="23813"/>
                    <a:pt x="21910" y="23769"/>
                    <a:pt x="22244" y="23657"/>
                  </a:cubicBezTo>
                  <a:cubicBezTo>
                    <a:pt x="23255" y="23304"/>
                    <a:pt x="23993" y="22229"/>
                    <a:pt x="23961" y="21162"/>
                  </a:cubicBezTo>
                  <a:cubicBezTo>
                    <a:pt x="23945" y="20584"/>
                    <a:pt x="23736" y="20023"/>
                    <a:pt x="23544" y="19469"/>
                  </a:cubicBezTo>
                  <a:lnTo>
                    <a:pt x="22108" y="15595"/>
                  </a:lnTo>
                  <a:cubicBezTo>
                    <a:pt x="21843" y="15691"/>
                    <a:pt x="21555" y="15739"/>
                    <a:pt x="21242" y="15739"/>
                  </a:cubicBezTo>
                  <a:cubicBezTo>
                    <a:pt x="20881" y="15739"/>
                    <a:pt x="20480" y="15675"/>
                    <a:pt x="20054" y="15547"/>
                  </a:cubicBezTo>
                  <a:cubicBezTo>
                    <a:pt x="18514" y="15090"/>
                    <a:pt x="17151" y="14039"/>
                    <a:pt x="16308" y="12675"/>
                  </a:cubicBezTo>
                  <a:cubicBezTo>
                    <a:pt x="15506" y="11360"/>
                    <a:pt x="15185" y="9819"/>
                    <a:pt x="14969" y="8351"/>
                  </a:cubicBezTo>
                  <a:cubicBezTo>
                    <a:pt x="14792" y="7180"/>
                    <a:pt x="14648" y="5841"/>
                    <a:pt x="15057" y="4589"/>
                  </a:cubicBezTo>
                  <a:cubicBezTo>
                    <a:pt x="15017" y="4421"/>
                    <a:pt x="14985" y="4252"/>
                    <a:pt x="14961" y="4076"/>
                  </a:cubicBezTo>
                  <a:cubicBezTo>
                    <a:pt x="14913" y="3731"/>
                    <a:pt x="14921" y="3426"/>
                    <a:pt x="14969" y="3161"/>
                  </a:cubicBezTo>
                  <a:cubicBezTo>
                    <a:pt x="14487" y="3153"/>
                    <a:pt x="14030" y="2849"/>
                    <a:pt x="13757" y="2496"/>
                  </a:cubicBezTo>
                  <a:cubicBezTo>
                    <a:pt x="13509" y="2175"/>
                    <a:pt x="13356" y="1806"/>
                    <a:pt x="13212" y="1453"/>
                  </a:cubicBezTo>
                  <a:cubicBezTo>
                    <a:pt x="13164" y="1332"/>
                    <a:pt x="13116" y="1220"/>
                    <a:pt x="13068" y="1100"/>
                  </a:cubicBezTo>
                  <a:cubicBezTo>
                    <a:pt x="12995" y="939"/>
                    <a:pt x="12891" y="747"/>
                    <a:pt x="12747" y="707"/>
                  </a:cubicBezTo>
                  <a:cubicBezTo>
                    <a:pt x="12715" y="697"/>
                    <a:pt x="12682" y="693"/>
                    <a:pt x="12646" y="693"/>
                  </a:cubicBezTo>
                  <a:cubicBezTo>
                    <a:pt x="12564" y="693"/>
                    <a:pt x="12473" y="714"/>
                    <a:pt x="12378" y="731"/>
                  </a:cubicBezTo>
                  <a:cubicBezTo>
                    <a:pt x="12122" y="790"/>
                    <a:pt x="11807" y="849"/>
                    <a:pt x="11479" y="849"/>
                  </a:cubicBezTo>
                  <a:cubicBezTo>
                    <a:pt x="11271" y="849"/>
                    <a:pt x="11059" y="825"/>
                    <a:pt x="10854" y="763"/>
                  </a:cubicBezTo>
                  <a:cubicBezTo>
                    <a:pt x="10854" y="763"/>
                    <a:pt x="10846" y="771"/>
                    <a:pt x="10846" y="771"/>
                  </a:cubicBezTo>
                  <a:cubicBezTo>
                    <a:pt x="10765" y="1838"/>
                    <a:pt x="10420" y="2849"/>
                    <a:pt x="9835" y="3723"/>
                  </a:cubicBezTo>
                  <a:cubicBezTo>
                    <a:pt x="9578" y="4116"/>
                    <a:pt x="9321" y="4397"/>
                    <a:pt x="9041" y="4605"/>
                  </a:cubicBezTo>
                  <a:cubicBezTo>
                    <a:pt x="9001" y="4637"/>
                    <a:pt x="8952" y="4653"/>
                    <a:pt x="8904" y="4653"/>
                  </a:cubicBezTo>
                  <a:cubicBezTo>
                    <a:pt x="8832" y="4653"/>
                    <a:pt x="8760" y="4621"/>
                    <a:pt x="8720" y="4557"/>
                  </a:cubicBezTo>
                  <a:cubicBezTo>
                    <a:pt x="8640" y="4453"/>
                    <a:pt x="8664" y="4308"/>
                    <a:pt x="8768" y="4236"/>
                  </a:cubicBezTo>
                  <a:cubicBezTo>
                    <a:pt x="9009" y="4060"/>
                    <a:pt x="9225" y="3819"/>
                    <a:pt x="9450" y="3474"/>
                  </a:cubicBezTo>
                  <a:cubicBezTo>
                    <a:pt x="10011" y="2624"/>
                    <a:pt x="10340" y="1637"/>
                    <a:pt x="10396" y="627"/>
                  </a:cubicBezTo>
                  <a:cubicBezTo>
                    <a:pt x="10396" y="594"/>
                    <a:pt x="10404" y="570"/>
                    <a:pt x="10404" y="546"/>
                  </a:cubicBezTo>
                  <a:cubicBezTo>
                    <a:pt x="10212" y="402"/>
                    <a:pt x="10051" y="209"/>
                    <a:pt x="9955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969700" y="2640600"/>
              <a:ext cx="225625" cy="315075"/>
            </a:xfrm>
            <a:custGeom>
              <a:avLst/>
              <a:gdLst/>
              <a:ahLst/>
              <a:cxnLst/>
              <a:rect l="l" t="t" r="r" b="b"/>
              <a:pathLst>
                <a:path w="9025" h="12603" extrusionOk="0">
                  <a:moveTo>
                    <a:pt x="5808" y="0"/>
                  </a:moveTo>
                  <a:lnTo>
                    <a:pt x="5808" y="0"/>
                  </a:lnTo>
                  <a:cubicBezTo>
                    <a:pt x="5856" y="265"/>
                    <a:pt x="5856" y="538"/>
                    <a:pt x="5752" y="802"/>
                  </a:cubicBezTo>
                  <a:cubicBezTo>
                    <a:pt x="5640" y="1099"/>
                    <a:pt x="5431" y="1324"/>
                    <a:pt x="5230" y="1524"/>
                  </a:cubicBezTo>
                  <a:cubicBezTo>
                    <a:pt x="3883" y="2896"/>
                    <a:pt x="2511" y="3594"/>
                    <a:pt x="1171" y="3610"/>
                  </a:cubicBezTo>
                  <a:lnTo>
                    <a:pt x="1139" y="3610"/>
                  </a:lnTo>
                  <a:cubicBezTo>
                    <a:pt x="931" y="3610"/>
                    <a:pt x="674" y="3586"/>
                    <a:pt x="466" y="3409"/>
                  </a:cubicBezTo>
                  <a:cubicBezTo>
                    <a:pt x="305" y="3273"/>
                    <a:pt x="225" y="3088"/>
                    <a:pt x="161" y="2912"/>
                  </a:cubicBezTo>
                  <a:cubicBezTo>
                    <a:pt x="153" y="2888"/>
                    <a:pt x="145" y="2856"/>
                    <a:pt x="129" y="2832"/>
                  </a:cubicBezTo>
                  <a:lnTo>
                    <a:pt x="129" y="2832"/>
                  </a:lnTo>
                  <a:cubicBezTo>
                    <a:pt x="0" y="3762"/>
                    <a:pt x="113" y="4733"/>
                    <a:pt x="241" y="5599"/>
                  </a:cubicBezTo>
                  <a:cubicBezTo>
                    <a:pt x="458" y="7019"/>
                    <a:pt x="754" y="8511"/>
                    <a:pt x="1524" y="9754"/>
                  </a:cubicBezTo>
                  <a:cubicBezTo>
                    <a:pt x="2303" y="11030"/>
                    <a:pt x="3578" y="12000"/>
                    <a:pt x="5014" y="12434"/>
                  </a:cubicBezTo>
                  <a:cubicBezTo>
                    <a:pt x="5395" y="12546"/>
                    <a:pt x="5744" y="12602"/>
                    <a:pt x="6060" y="12602"/>
                  </a:cubicBezTo>
                  <a:cubicBezTo>
                    <a:pt x="6376" y="12602"/>
                    <a:pt x="6658" y="12546"/>
                    <a:pt x="6907" y="12434"/>
                  </a:cubicBezTo>
                  <a:cubicBezTo>
                    <a:pt x="7332" y="12233"/>
                    <a:pt x="7717" y="11832"/>
                    <a:pt x="8038" y="11230"/>
                  </a:cubicBezTo>
                  <a:cubicBezTo>
                    <a:pt x="8936" y="9578"/>
                    <a:pt x="9025" y="7444"/>
                    <a:pt x="8319" y="4717"/>
                  </a:cubicBezTo>
                  <a:cubicBezTo>
                    <a:pt x="7757" y="2551"/>
                    <a:pt x="6931" y="995"/>
                    <a:pt x="5808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973900" y="2598675"/>
              <a:ext cx="133600" cy="120750"/>
            </a:xfrm>
            <a:custGeom>
              <a:avLst/>
              <a:gdLst/>
              <a:ahLst/>
              <a:cxnLst/>
              <a:rect l="l" t="t" r="r" b="b"/>
              <a:pathLst>
                <a:path w="5344" h="4830" extrusionOk="0">
                  <a:moveTo>
                    <a:pt x="3931" y="1"/>
                  </a:moveTo>
                  <a:lnTo>
                    <a:pt x="4461" y="1067"/>
                  </a:lnTo>
                  <a:cubicBezTo>
                    <a:pt x="4501" y="1140"/>
                    <a:pt x="4565" y="1276"/>
                    <a:pt x="4541" y="1420"/>
                  </a:cubicBezTo>
                  <a:cubicBezTo>
                    <a:pt x="4517" y="1565"/>
                    <a:pt x="4421" y="1661"/>
                    <a:pt x="4365" y="1717"/>
                  </a:cubicBezTo>
                  <a:cubicBezTo>
                    <a:pt x="3907" y="2198"/>
                    <a:pt x="3434" y="2688"/>
                    <a:pt x="2824" y="3033"/>
                  </a:cubicBezTo>
                  <a:cubicBezTo>
                    <a:pt x="2383" y="3273"/>
                    <a:pt x="1918" y="3402"/>
                    <a:pt x="1485" y="3402"/>
                  </a:cubicBezTo>
                  <a:cubicBezTo>
                    <a:pt x="1260" y="3402"/>
                    <a:pt x="1036" y="3362"/>
                    <a:pt x="827" y="3297"/>
                  </a:cubicBezTo>
                  <a:lnTo>
                    <a:pt x="803" y="3297"/>
                  </a:lnTo>
                  <a:cubicBezTo>
                    <a:pt x="683" y="3297"/>
                    <a:pt x="578" y="3201"/>
                    <a:pt x="546" y="3097"/>
                  </a:cubicBezTo>
                  <a:cubicBezTo>
                    <a:pt x="538" y="3049"/>
                    <a:pt x="538" y="3009"/>
                    <a:pt x="546" y="2969"/>
                  </a:cubicBezTo>
                  <a:cubicBezTo>
                    <a:pt x="442" y="2584"/>
                    <a:pt x="346" y="2198"/>
                    <a:pt x="249" y="1821"/>
                  </a:cubicBezTo>
                  <a:cubicBezTo>
                    <a:pt x="1" y="2142"/>
                    <a:pt x="25" y="2688"/>
                    <a:pt x="73" y="3017"/>
                  </a:cubicBezTo>
                  <a:cubicBezTo>
                    <a:pt x="89" y="3145"/>
                    <a:pt x="113" y="3281"/>
                    <a:pt x="137" y="3410"/>
                  </a:cubicBezTo>
                  <a:cubicBezTo>
                    <a:pt x="185" y="3466"/>
                    <a:pt x="201" y="3530"/>
                    <a:pt x="185" y="3602"/>
                  </a:cubicBezTo>
                  <a:cubicBezTo>
                    <a:pt x="249" y="3883"/>
                    <a:pt x="330" y="4164"/>
                    <a:pt x="426" y="4437"/>
                  </a:cubicBezTo>
                  <a:cubicBezTo>
                    <a:pt x="466" y="4557"/>
                    <a:pt x="514" y="4677"/>
                    <a:pt x="594" y="4741"/>
                  </a:cubicBezTo>
                  <a:cubicBezTo>
                    <a:pt x="691" y="4822"/>
                    <a:pt x="859" y="4822"/>
                    <a:pt x="995" y="4830"/>
                  </a:cubicBezTo>
                  <a:cubicBezTo>
                    <a:pt x="2215" y="4814"/>
                    <a:pt x="3474" y="4164"/>
                    <a:pt x="4734" y="2880"/>
                  </a:cubicBezTo>
                  <a:cubicBezTo>
                    <a:pt x="4902" y="2712"/>
                    <a:pt x="5070" y="2527"/>
                    <a:pt x="5151" y="2319"/>
                  </a:cubicBezTo>
                  <a:cubicBezTo>
                    <a:pt x="5343" y="1829"/>
                    <a:pt x="5038" y="1252"/>
                    <a:pt x="4742" y="763"/>
                  </a:cubicBezTo>
                  <a:cubicBezTo>
                    <a:pt x="4613" y="546"/>
                    <a:pt x="4477" y="321"/>
                    <a:pt x="4300" y="177"/>
                  </a:cubicBezTo>
                  <a:cubicBezTo>
                    <a:pt x="4204" y="89"/>
                    <a:pt x="4068" y="17"/>
                    <a:pt x="3931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537925" y="2724825"/>
              <a:ext cx="234250" cy="304500"/>
            </a:xfrm>
            <a:custGeom>
              <a:avLst/>
              <a:gdLst/>
              <a:ahLst/>
              <a:cxnLst/>
              <a:rect l="l" t="t" r="r" b="b"/>
              <a:pathLst>
                <a:path w="9370" h="12180" extrusionOk="0">
                  <a:moveTo>
                    <a:pt x="5840" y="0"/>
                  </a:moveTo>
                  <a:cubicBezTo>
                    <a:pt x="5824" y="40"/>
                    <a:pt x="5808" y="80"/>
                    <a:pt x="5784" y="112"/>
                  </a:cubicBezTo>
                  <a:cubicBezTo>
                    <a:pt x="5912" y="546"/>
                    <a:pt x="5985" y="963"/>
                    <a:pt x="5977" y="1364"/>
                  </a:cubicBezTo>
                  <a:cubicBezTo>
                    <a:pt x="5969" y="2455"/>
                    <a:pt x="5415" y="3433"/>
                    <a:pt x="4573" y="3875"/>
                  </a:cubicBezTo>
                  <a:cubicBezTo>
                    <a:pt x="4027" y="4163"/>
                    <a:pt x="3410" y="4212"/>
                    <a:pt x="2872" y="4260"/>
                  </a:cubicBezTo>
                  <a:cubicBezTo>
                    <a:pt x="2720" y="4276"/>
                    <a:pt x="2559" y="4284"/>
                    <a:pt x="2399" y="4284"/>
                  </a:cubicBezTo>
                  <a:cubicBezTo>
                    <a:pt x="2214" y="4284"/>
                    <a:pt x="2014" y="4268"/>
                    <a:pt x="1829" y="4212"/>
                  </a:cubicBezTo>
                  <a:cubicBezTo>
                    <a:pt x="1589" y="4131"/>
                    <a:pt x="1356" y="3995"/>
                    <a:pt x="1107" y="3778"/>
                  </a:cubicBezTo>
                  <a:cubicBezTo>
                    <a:pt x="763" y="3482"/>
                    <a:pt x="466" y="3072"/>
                    <a:pt x="281" y="2623"/>
                  </a:cubicBezTo>
                  <a:cubicBezTo>
                    <a:pt x="33" y="3225"/>
                    <a:pt x="0" y="3915"/>
                    <a:pt x="0" y="4484"/>
                  </a:cubicBezTo>
                  <a:cubicBezTo>
                    <a:pt x="33" y="6594"/>
                    <a:pt x="578" y="8688"/>
                    <a:pt x="1581" y="10549"/>
                  </a:cubicBezTo>
                  <a:cubicBezTo>
                    <a:pt x="1862" y="11054"/>
                    <a:pt x="2214" y="11616"/>
                    <a:pt x="2744" y="11912"/>
                  </a:cubicBezTo>
                  <a:cubicBezTo>
                    <a:pt x="3093" y="12109"/>
                    <a:pt x="3492" y="12179"/>
                    <a:pt x="3902" y="12179"/>
                  </a:cubicBezTo>
                  <a:cubicBezTo>
                    <a:pt x="4312" y="12179"/>
                    <a:pt x="4733" y="12109"/>
                    <a:pt x="5126" y="12025"/>
                  </a:cubicBezTo>
                  <a:cubicBezTo>
                    <a:pt x="6073" y="11824"/>
                    <a:pt x="7156" y="11519"/>
                    <a:pt x="7910" y="10789"/>
                  </a:cubicBezTo>
                  <a:cubicBezTo>
                    <a:pt x="9370" y="9378"/>
                    <a:pt x="9049" y="6979"/>
                    <a:pt x="8848" y="6016"/>
                  </a:cubicBezTo>
                  <a:cubicBezTo>
                    <a:pt x="8608" y="4909"/>
                    <a:pt x="8215" y="3835"/>
                    <a:pt x="7862" y="2928"/>
                  </a:cubicBezTo>
                  <a:cubicBezTo>
                    <a:pt x="7429" y="1821"/>
                    <a:pt x="6883" y="594"/>
                    <a:pt x="584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546750" y="2690800"/>
              <a:ext cx="129375" cy="129675"/>
            </a:xfrm>
            <a:custGeom>
              <a:avLst/>
              <a:gdLst/>
              <a:ahLst/>
              <a:cxnLst/>
              <a:rect l="l" t="t" r="r" b="b"/>
              <a:pathLst>
                <a:path w="5175" h="5187" extrusionOk="0">
                  <a:moveTo>
                    <a:pt x="4087" y="0"/>
                  </a:moveTo>
                  <a:cubicBezTo>
                    <a:pt x="4073" y="0"/>
                    <a:pt x="4063" y="2"/>
                    <a:pt x="4059" y="5"/>
                  </a:cubicBezTo>
                  <a:cubicBezTo>
                    <a:pt x="4051" y="14"/>
                    <a:pt x="4043" y="22"/>
                    <a:pt x="4035" y="30"/>
                  </a:cubicBezTo>
                  <a:cubicBezTo>
                    <a:pt x="4140" y="302"/>
                    <a:pt x="4244" y="583"/>
                    <a:pt x="4348" y="856"/>
                  </a:cubicBezTo>
                  <a:cubicBezTo>
                    <a:pt x="4396" y="896"/>
                    <a:pt x="4436" y="944"/>
                    <a:pt x="4461" y="1008"/>
                  </a:cubicBezTo>
                  <a:cubicBezTo>
                    <a:pt x="4485" y="1072"/>
                    <a:pt x="4485" y="1153"/>
                    <a:pt x="4477" y="1217"/>
                  </a:cubicBezTo>
                  <a:cubicBezTo>
                    <a:pt x="4629" y="1770"/>
                    <a:pt x="4461" y="2412"/>
                    <a:pt x="4011" y="2885"/>
                  </a:cubicBezTo>
                  <a:cubicBezTo>
                    <a:pt x="3650" y="3270"/>
                    <a:pt x="3121" y="3551"/>
                    <a:pt x="2447" y="3728"/>
                  </a:cubicBezTo>
                  <a:cubicBezTo>
                    <a:pt x="2118" y="3808"/>
                    <a:pt x="1821" y="3848"/>
                    <a:pt x="1549" y="3848"/>
                  </a:cubicBezTo>
                  <a:cubicBezTo>
                    <a:pt x="1332" y="3848"/>
                    <a:pt x="1132" y="3824"/>
                    <a:pt x="939" y="3776"/>
                  </a:cubicBezTo>
                  <a:cubicBezTo>
                    <a:pt x="867" y="3752"/>
                    <a:pt x="634" y="3695"/>
                    <a:pt x="546" y="3487"/>
                  </a:cubicBezTo>
                  <a:cubicBezTo>
                    <a:pt x="498" y="3383"/>
                    <a:pt x="506" y="3294"/>
                    <a:pt x="506" y="3230"/>
                  </a:cubicBezTo>
                  <a:lnTo>
                    <a:pt x="530" y="2236"/>
                  </a:lnTo>
                  <a:lnTo>
                    <a:pt x="530" y="2236"/>
                  </a:lnTo>
                  <a:cubicBezTo>
                    <a:pt x="426" y="2324"/>
                    <a:pt x="353" y="2460"/>
                    <a:pt x="305" y="2580"/>
                  </a:cubicBezTo>
                  <a:cubicBezTo>
                    <a:pt x="0" y="3391"/>
                    <a:pt x="482" y="4297"/>
                    <a:pt x="1059" y="4794"/>
                  </a:cubicBezTo>
                  <a:cubicBezTo>
                    <a:pt x="1260" y="4963"/>
                    <a:pt x="1436" y="5075"/>
                    <a:pt x="1613" y="5131"/>
                  </a:cubicBezTo>
                  <a:cubicBezTo>
                    <a:pt x="1750" y="5173"/>
                    <a:pt x="1899" y="5187"/>
                    <a:pt x="2051" y="5187"/>
                  </a:cubicBezTo>
                  <a:cubicBezTo>
                    <a:pt x="2192" y="5187"/>
                    <a:pt x="2337" y="5175"/>
                    <a:pt x="2479" y="5163"/>
                  </a:cubicBezTo>
                  <a:cubicBezTo>
                    <a:pt x="3001" y="5115"/>
                    <a:pt x="3546" y="5075"/>
                    <a:pt x="4003" y="4835"/>
                  </a:cubicBezTo>
                  <a:cubicBezTo>
                    <a:pt x="4701" y="4466"/>
                    <a:pt x="5150" y="3639"/>
                    <a:pt x="5166" y="2725"/>
                  </a:cubicBezTo>
                  <a:cubicBezTo>
                    <a:pt x="5174" y="1963"/>
                    <a:pt x="4902" y="1129"/>
                    <a:pt x="4348" y="246"/>
                  </a:cubicBezTo>
                  <a:cubicBezTo>
                    <a:pt x="4292" y="150"/>
                    <a:pt x="4228" y="54"/>
                    <a:pt x="4156" y="14"/>
                  </a:cubicBezTo>
                  <a:cubicBezTo>
                    <a:pt x="4132" y="4"/>
                    <a:pt x="4106" y="0"/>
                    <a:pt x="4087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425025" y="2109250"/>
              <a:ext cx="962425" cy="1685475"/>
            </a:xfrm>
            <a:custGeom>
              <a:avLst/>
              <a:gdLst/>
              <a:ahLst/>
              <a:cxnLst/>
              <a:rect l="l" t="t" r="r" b="b"/>
              <a:pathLst>
                <a:path w="38497" h="67419" extrusionOk="0">
                  <a:moveTo>
                    <a:pt x="22701" y="10683"/>
                  </a:moveTo>
                  <a:cubicBezTo>
                    <a:pt x="22818" y="10683"/>
                    <a:pt x="22935" y="10698"/>
                    <a:pt x="23047" y="10730"/>
                  </a:cubicBezTo>
                  <a:cubicBezTo>
                    <a:pt x="22814" y="10946"/>
                    <a:pt x="22614" y="11251"/>
                    <a:pt x="22453" y="11628"/>
                  </a:cubicBezTo>
                  <a:cubicBezTo>
                    <a:pt x="22285" y="11616"/>
                    <a:pt x="22114" y="11610"/>
                    <a:pt x="21944" y="11610"/>
                  </a:cubicBezTo>
                  <a:cubicBezTo>
                    <a:pt x="21773" y="11610"/>
                    <a:pt x="21603" y="11616"/>
                    <a:pt x="21434" y="11628"/>
                  </a:cubicBezTo>
                  <a:cubicBezTo>
                    <a:pt x="21523" y="11323"/>
                    <a:pt x="21731" y="11042"/>
                    <a:pt x="22004" y="10874"/>
                  </a:cubicBezTo>
                  <a:cubicBezTo>
                    <a:pt x="22210" y="10749"/>
                    <a:pt x="22456" y="10683"/>
                    <a:pt x="22701" y="10683"/>
                  </a:cubicBezTo>
                  <a:close/>
                  <a:moveTo>
                    <a:pt x="23990" y="10793"/>
                  </a:moveTo>
                  <a:cubicBezTo>
                    <a:pt x="24105" y="10793"/>
                    <a:pt x="24220" y="10815"/>
                    <a:pt x="24322" y="10858"/>
                  </a:cubicBezTo>
                  <a:cubicBezTo>
                    <a:pt x="24418" y="10898"/>
                    <a:pt x="24539" y="10978"/>
                    <a:pt x="24603" y="11107"/>
                  </a:cubicBezTo>
                  <a:cubicBezTo>
                    <a:pt x="24266" y="11323"/>
                    <a:pt x="23961" y="11580"/>
                    <a:pt x="23704" y="11885"/>
                  </a:cubicBezTo>
                  <a:cubicBezTo>
                    <a:pt x="23408" y="12238"/>
                    <a:pt x="23231" y="12599"/>
                    <a:pt x="23175" y="12952"/>
                  </a:cubicBezTo>
                  <a:cubicBezTo>
                    <a:pt x="23135" y="13184"/>
                    <a:pt x="23159" y="13417"/>
                    <a:pt x="23223" y="13625"/>
                  </a:cubicBezTo>
                  <a:cubicBezTo>
                    <a:pt x="23177" y="13628"/>
                    <a:pt x="23131" y="13629"/>
                    <a:pt x="23087" y="13629"/>
                  </a:cubicBezTo>
                  <a:cubicBezTo>
                    <a:pt x="22968" y="13629"/>
                    <a:pt x="22857" y="13618"/>
                    <a:pt x="22758" y="13577"/>
                  </a:cubicBezTo>
                  <a:cubicBezTo>
                    <a:pt x="22662" y="13529"/>
                    <a:pt x="22573" y="13449"/>
                    <a:pt x="22541" y="13353"/>
                  </a:cubicBezTo>
                  <a:cubicBezTo>
                    <a:pt x="22525" y="13321"/>
                    <a:pt x="22525" y="13289"/>
                    <a:pt x="22525" y="13264"/>
                  </a:cubicBezTo>
                  <a:cubicBezTo>
                    <a:pt x="22758" y="13136"/>
                    <a:pt x="22958" y="12968"/>
                    <a:pt x="23119" y="12735"/>
                  </a:cubicBezTo>
                  <a:cubicBezTo>
                    <a:pt x="23247" y="12543"/>
                    <a:pt x="23303" y="12294"/>
                    <a:pt x="23255" y="12101"/>
                  </a:cubicBezTo>
                  <a:cubicBezTo>
                    <a:pt x="23223" y="11949"/>
                    <a:pt x="23143" y="11829"/>
                    <a:pt x="23023" y="11756"/>
                  </a:cubicBezTo>
                  <a:cubicBezTo>
                    <a:pt x="22991" y="11732"/>
                    <a:pt x="22958" y="11716"/>
                    <a:pt x="22926" y="11700"/>
                  </a:cubicBezTo>
                  <a:cubicBezTo>
                    <a:pt x="23119" y="11283"/>
                    <a:pt x="23360" y="11002"/>
                    <a:pt x="23648" y="10866"/>
                  </a:cubicBezTo>
                  <a:cubicBezTo>
                    <a:pt x="23751" y="10817"/>
                    <a:pt x="23870" y="10793"/>
                    <a:pt x="23990" y="10793"/>
                  </a:cubicBezTo>
                  <a:close/>
                  <a:moveTo>
                    <a:pt x="22092" y="13449"/>
                  </a:moveTo>
                  <a:cubicBezTo>
                    <a:pt x="22100" y="13473"/>
                    <a:pt x="22100" y="13489"/>
                    <a:pt x="22108" y="13513"/>
                  </a:cubicBezTo>
                  <a:cubicBezTo>
                    <a:pt x="22148" y="13617"/>
                    <a:pt x="22212" y="13722"/>
                    <a:pt x="22293" y="13802"/>
                  </a:cubicBezTo>
                  <a:cubicBezTo>
                    <a:pt x="22222" y="13815"/>
                    <a:pt x="22148" y="13821"/>
                    <a:pt x="22074" y="13821"/>
                  </a:cubicBezTo>
                  <a:cubicBezTo>
                    <a:pt x="21965" y="13821"/>
                    <a:pt x="21858" y="13807"/>
                    <a:pt x="21771" y="13778"/>
                  </a:cubicBezTo>
                  <a:cubicBezTo>
                    <a:pt x="21723" y="13706"/>
                    <a:pt x="21667" y="13633"/>
                    <a:pt x="21611" y="13569"/>
                  </a:cubicBezTo>
                  <a:cubicBezTo>
                    <a:pt x="21771" y="13537"/>
                    <a:pt x="21940" y="13497"/>
                    <a:pt x="22092" y="13449"/>
                  </a:cubicBezTo>
                  <a:close/>
                  <a:moveTo>
                    <a:pt x="25355" y="11289"/>
                  </a:moveTo>
                  <a:cubicBezTo>
                    <a:pt x="25401" y="11289"/>
                    <a:pt x="25442" y="11298"/>
                    <a:pt x="25477" y="11315"/>
                  </a:cubicBezTo>
                  <a:cubicBezTo>
                    <a:pt x="25574" y="11355"/>
                    <a:pt x="25654" y="11484"/>
                    <a:pt x="25702" y="11580"/>
                  </a:cubicBezTo>
                  <a:cubicBezTo>
                    <a:pt x="25798" y="11764"/>
                    <a:pt x="25870" y="11941"/>
                    <a:pt x="25918" y="12109"/>
                  </a:cubicBezTo>
                  <a:cubicBezTo>
                    <a:pt x="25739" y="12010"/>
                    <a:pt x="25546" y="11959"/>
                    <a:pt x="25353" y="11959"/>
                  </a:cubicBezTo>
                  <a:cubicBezTo>
                    <a:pt x="25295" y="11959"/>
                    <a:pt x="25238" y="11964"/>
                    <a:pt x="25180" y="11973"/>
                  </a:cubicBezTo>
                  <a:cubicBezTo>
                    <a:pt x="24635" y="12077"/>
                    <a:pt x="24314" y="12623"/>
                    <a:pt x="24242" y="13088"/>
                  </a:cubicBezTo>
                  <a:cubicBezTo>
                    <a:pt x="24194" y="13409"/>
                    <a:pt x="24250" y="13714"/>
                    <a:pt x="24386" y="13946"/>
                  </a:cubicBezTo>
                  <a:cubicBezTo>
                    <a:pt x="24343" y="13956"/>
                    <a:pt x="24298" y="13961"/>
                    <a:pt x="24253" y="13961"/>
                  </a:cubicBezTo>
                  <a:cubicBezTo>
                    <a:pt x="24112" y="13961"/>
                    <a:pt x="23966" y="13913"/>
                    <a:pt x="23857" y="13810"/>
                  </a:cubicBezTo>
                  <a:cubicBezTo>
                    <a:pt x="23672" y="13641"/>
                    <a:pt x="23576" y="13337"/>
                    <a:pt x="23632" y="13024"/>
                  </a:cubicBezTo>
                  <a:cubicBezTo>
                    <a:pt x="23672" y="12759"/>
                    <a:pt x="23817" y="12470"/>
                    <a:pt x="24057" y="12182"/>
                  </a:cubicBezTo>
                  <a:cubicBezTo>
                    <a:pt x="24314" y="11877"/>
                    <a:pt x="24619" y="11620"/>
                    <a:pt x="24972" y="11419"/>
                  </a:cubicBezTo>
                  <a:cubicBezTo>
                    <a:pt x="25126" y="11331"/>
                    <a:pt x="25254" y="11289"/>
                    <a:pt x="25355" y="11289"/>
                  </a:cubicBezTo>
                  <a:close/>
                  <a:moveTo>
                    <a:pt x="3144" y="16178"/>
                  </a:moveTo>
                  <a:cubicBezTo>
                    <a:pt x="3349" y="16178"/>
                    <a:pt x="3554" y="16225"/>
                    <a:pt x="3738" y="16313"/>
                  </a:cubicBezTo>
                  <a:cubicBezTo>
                    <a:pt x="3490" y="16545"/>
                    <a:pt x="3257" y="16802"/>
                    <a:pt x="3049" y="17067"/>
                  </a:cubicBezTo>
                  <a:cubicBezTo>
                    <a:pt x="2721" y="16944"/>
                    <a:pt x="2416" y="16885"/>
                    <a:pt x="2135" y="16885"/>
                  </a:cubicBezTo>
                  <a:cubicBezTo>
                    <a:pt x="2086" y="16885"/>
                    <a:pt x="2037" y="16887"/>
                    <a:pt x="1990" y="16890"/>
                  </a:cubicBezTo>
                  <a:cubicBezTo>
                    <a:pt x="2150" y="16569"/>
                    <a:pt x="2455" y="16321"/>
                    <a:pt x="2800" y="16224"/>
                  </a:cubicBezTo>
                  <a:cubicBezTo>
                    <a:pt x="2912" y="16193"/>
                    <a:pt x="3028" y="16178"/>
                    <a:pt x="3144" y="16178"/>
                  </a:cubicBezTo>
                  <a:close/>
                  <a:moveTo>
                    <a:pt x="12819" y="6550"/>
                  </a:moveTo>
                  <a:cubicBezTo>
                    <a:pt x="13036" y="6959"/>
                    <a:pt x="13220" y="7385"/>
                    <a:pt x="13372" y="7818"/>
                  </a:cubicBezTo>
                  <a:cubicBezTo>
                    <a:pt x="13399" y="7910"/>
                    <a:pt x="13486" y="7970"/>
                    <a:pt x="13583" y="7970"/>
                  </a:cubicBezTo>
                  <a:cubicBezTo>
                    <a:pt x="13603" y="7970"/>
                    <a:pt x="13624" y="7968"/>
                    <a:pt x="13645" y="7962"/>
                  </a:cubicBezTo>
                  <a:cubicBezTo>
                    <a:pt x="14731" y="7686"/>
                    <a:pt x="15845" y="7550"/>
                    <a:pt x="16963" y="7550"/>
                  </a:cubicBezTo>
                  <a:cubicBezTo>
                    <a:pt x="17207" y="7550"/>
                    <a:pt x="17452" y="7556"/>
                    <a:pt x="17696" y="7569"/>
                  </a:cubicBezTo>
                  <a:cubicBezTo>
                    <a:pt x="17728" y="8524"/>
                    <a:pt x="17905" y="9470"/>
                    <a:pt x="18081" y="10385"/>
                  </a:cubicBezTo>
                  <a:cubicBezTo>
                    <a:pt x="18169" y="10890"/>
                    <a:pt x="18274" y="11419"/>
                    <a:pt x="18346" y="11925"/>
                  </a:cubicBezTo>
                  <a:cubicBezTo>
                    <a:pt x="18619" y="13874"/>
                    <a:pt x="18394" y="15358"/>
                    <a:pt x="17672" y="16441"/>
                  </a:cubicBezTo>
                  <a:cubicBezTo>
                    <a:pt x="17367" y="16898"/>
                    <a:pt x="16966" y="17283"/>
                    <a:pt x="16501" y="17588"/>
                  </a:cubicBezTo>
                  <a:cubicBezTo>
                    <a:pt x="16469" y="17596"/>
                    <a:pt x="16437" y="17612"/>
                    <a:pt x="16421" y="17636"/>
                  </a:cubicBezTo>
                  <a:cubicBezTo>
                    <a:pt x="15819" y="18005"/>
                    <a:pt x="15121" y="18246"/>
                    <a:pt x="14375" y="18310"/>
                  </a:cubicBezTo>
                  <a:cubicBezTo>
                    <a:pt x="14220" y="18325"/>
                    <a:pt x="14063" y="18332"/>
                    <a:pt x="13906" y="18332"/>
                  </a:cubicBezTo>
                  <a:cubicBezTo>
                    <a:pt x="12796" y="18332"/>
                    <a:pt x="11648" y="17965"/>
                    <a:pt x="10629" y="17283"/>
                  </a:cubicBezTo>
                  <a:cubicBezTo>
                    <a:pt x="10027" y="16882"/>
                    <a:pt x="9554" y="16417"/>
                    <a:pt x="9217" y="15920"/>
                  </a:cubicBezTo>
                  <a:cubicBezTo>
                    <a:pt x="8680" y="15101"/>
                    <a:pt x="8471" y="14107"/>
                    <a:pt x="8263" y="13144"/>
                  </a:cubicBezTo>
                  <a:lnTo>
                    <a:pt x="7637" y="10200"/>
                  </a:lnTo>
                  <a:cubicBezTo>
                    <a:pt x="9153" y="9021"/>
                    <a:pt x="10982" y="8227"/>
                    <a:pt x="12875" y="7946"/>
                  </a:cubicBezTo>
                  <a:cubicBezTo>
                    <a:pt x="12931" y="7938"/>
                    <a:pt x="12987" y="7906"/>
                    <a:pt x="13020" y="7850"/>
                  </a:cubicBezTo>
                  <a:cubicBezTo>
                    <a:pt x="13060" y="7802"/>
                    <a:pt x="13076" y="7738"/>
                    <a:pt x="13060" y="7681"/>
                  </a:cubicBezTo>
                  <a:cubicBezTo>
                    <a:pt x="13003" y="7296"/>
                    <a:pt x="12923" y="6919"/>
                    <a:pt x="12819" y="6550"/>
                  </a:cubicBezTo>
                  <a:close/>
                  <a:moveTo>
                    <a:pt x="5046" y="17765"/>
                  </a:moveTo>
                  <a:cubicBezTo>
                    <a:pt x="5054" y="17853"/>
                    <a:pt x="5070" y="17941"/>
                    <a:pt x="5086" y="18021"/>
                  </a:cubicBezTo>
                  <a:cubicBezTo>
                    <a:pt x="5022" y="18166"/>
                    <a:pt x="4894" y="18318"/>
                    <a:pt x="4749" y="18422"/>
                  </a:cubicBezTo>
                  <a:cubicBezTo>
                    <a:pt x="4749" y="18310"/>
                    <a:pt x="4717" y="18198"/>
                    <a:pt x="4669" y="18094"/>
                  </a:cubicBezTo>
                  <a:cubicBezTo>
                    <a:pt x="4653" y="18069"/>
                    <a:pt x="4645" y="18053"/>
                    <a:pt x="4629" y="18029"/>
                  </a:cubicBezTo>
                  <a:cubicBezTo>
                    <a:pt x="4773" y="17957"/>
                    <a:pt x="4910" y="17861"/>
                    <a:pt x="5046" y="17765"/>
                  </a:cubicBezTo>
                  <a:close/>
                  <a:moveTo>
                    <a:pt x="2118" y="17339"/>
                  </a:moveTo>
                  <a:cubicBezTo>
                    <a:pt x="2318" y="17339"/>
                    <a:pt x="2540" y="17380"/>
                    <a:pt x="2784" y="17460"/>
                  </a:cubicBezTo>
                  <a:cubicBezTo>
                    <a:pt x="2776" y="17492"/>
                    <a:pt x="2760" y="17524"/>
                    <a:pt x="2752" y="17564"/>
                  </a:cubicBezTo>
                  <a:cubicBezTo>
                    <a:pt x="2728" y="17708"/>
                    <a:pt x="2760" y="17845"/>
                    <a:pt x="2848" y="17973"/>
                  </a:cubicBezTo>
                  <a:cubicBezTo>
                    <a:pt x="2968" y="18142"/>
                    <a:pt x="3185" y="18270"/>
                    <a:pt x="3418" y="18302"/>
                  </a:cubicBezTo>
                  <a:cubicBezTo>
                    <a:pt x="3497" y="18316"/>
                    <a:pt x="3575" y="18323"/>
                    <a:pt x="3653" y="18323"/>
                  </a:cubicBezTo>
                  <a:cubicBezTo>
                    <a:pt x="3840" y="18323"/>
                    <a:pt x="4022" y="18284"/>
                    <a:pt x="4204" y="18222"/>
                  </a:cubicBezTo>
                  <a:cubicBezTo>
                    <a:pt x="4220" y="18246"/>
                    <a:pt x="4244" y="18270"/>
                    <a:pt x="4252" y="18302"/>
                  </a:cubicBezTo>
                  <a:cubicBezTo>
                    <a:pt x="4300" y="18390"/>
                    <a:pt x="4308" y="18511"/>
                    <a:pt x="4276" y="18607"/>
                  </a:cubicBezTo>
                  <a:cubicBezTo>
                    <a:pt x="4220" y="18751"/>
                    <a:pt x="4115" y="18872"/>
                    <a:pt x="3987" y="18984"/>
                  </a:cubicBezTo>
                  <a:cubicBezTo>
                    <a:pt x="3883" y="18791"/>
                    <a:pt x="3722" y="18623"/>
                    <a:pt x="3530" y="18495"/>
                  </a:cubicBezTo>
                  <a:cubicBezTo>
                    <a:pt x="3233" y="18294"/>
                    <a:pt x="2848" y="18182"/>
                    <a:pt x="2391" y="18158"/>
                  </a:cubicBezTo>
                  <a:cubicBezTo>
                    <a:pt x="2323" y="18154"/>
                    <a:pt x="2255" y="18152"/>
                    <a:pt x="2187" y="18152"/>
                  </a:cubicBezTo>
                  <a:cubicBezTo>
                    <a:pt x="1856" y="18152"/>
                    <a:pt x="1531" y="18199"/>
                    <a:pt x="1212" y="18286"/>
                  </a:cubicBezTo>
                  <a:cubicBezTo>
                    <a:pt x="1155" y="18150"/>
                    <a:pt x="1179" y="18005"/>
                    <a:pt x="1212" y="17909"/>
                  </a:cubicBezTo>
                  <a:cubicBezTo>
                    <a:pt x="1292" y="17700"/>
                    <a:pt x="1468" y="17500"/>
                    <a:pt x="1677" y="17420"/>
                  </a:cubicBezTo>
                  <a:cubicBezTo>
                    <a:pt x="1809" y="17366"/>
                    <a:pt x="1957" y="17339"/>
                    <a:pt x="2118" y="17339"/>
                  </a:cubicBezTo>
                  <a:close/>
                  <a:moveTo>
                    <a:pt x="16204" y="18278"/>
                  </a:moveTo>
                  <a:lnTo>
                    <a:pt x="16204" y="18278"/>
                  </a:lnTo>
                  <a:cubicBezTo>
                    <a:pt x="15923" y="18791"/>
                    <a:pt x="15330" y="19112"/>
                    <a:pt x="15113" y="19209"/>
                  </a:cubicBezTo>
                  <a:cubicBezTo>
                    <a:pt x="14785" y="19369"/>
                    <a:pt x="14509" y="19443"/>
                    <a:pt x="14263" y="19443"/>
                  </a:cubicBezTo>
                  <a:cubicBezTo>
                    <a:pt x="14239" y="19443"/>
                    <a:pt x="14215" y="19443"/>
                    <a:pt x="14191" y="19441"/>
                  </a:cubicBezTo>
                  <a:cubicBezTo>
                    <a:pt x="13846" y="19425"/>
                    <a:pt x="13509" y="19265"/>
                    <a:pt x="13196" y="19080"/>
                  </a:cubicBezTo>
                  <a:cubicBezTo>
                    <a:pt x="12963" y="18952"/>
                    <a:pt x="12723" y="18799"/>
                    <a:pt x="12506" y="18615"/>
                  </a:cubicBezTo>
                  <a:lnTo>
                    <a:pt x="12506" y="18615"/>
                  </a:lnTo>
                  <a:cubicBezTo>
                    <a:pt x="12979" y="18727"/>
                    <a:pt x="13453" y="18791"/>
                    <a:pt x="13926" y="18791"/>
                  </a:cubicBezTo>
                  <a:cubicBezTo>
                    <a:pt x="14094" y="18791"/>
                    <a:pt x="14255" y="18783"/>
                    <a:pt x="14423" y="18767"/>
                  </a:cubicBezTo>
                  <a:cubicBezTo>
                    <a:pt x="15049" y="18711"/>
                    <a:pt x="15651" y="18543"/>
                    <a:pt x="16204" y="18278"/>
                  </a:cubicBezTo>
                  <a:close/>
                  <a:moveTo>
                    <a:pt x="2184" y="18609"/>
                  </a:moveTo>
                  <a:cubicBezTo>
                    <a:pt x="2245" y="18609"/>
                    <a:pt x="2306" y="18611"/>
                    <a:pt x="2367" y="18615"/>
                  </a:cubicBezTo>
                  <a:cubicBezTo>
                    <a:pt x="2744" y="18639"/>
                    <a:pt x="3049" y="18727"/>
                    <a:pt x="3273" y="18880"/>
                  </a:cubicBezTo>
                  <a:cubicBezTo>
                    <a:pt x="3538" y="19048"/>
                    <a:pt x="3698" y="19321"/>
                    <a:pt x="3698" y="19578"/>
                  </a:cubicBezTo>
                  <a:cubicBezTo>
                    <a:pt x="3698" y="19770"/>
                    <a:pt x="3586" y="19955"/>
                    <a:pt x="3442" y="20051"/>
                  </a:cubicBezTo>
                  <a:cubicBezTo>
                    <a:pt x="3361" y="19794"/>
                    <a:pt x="3177" y="19545"/>
                    <a:pt x="2904" y="19361"/>
                  </a:cubicBezTo>
                  <a:cubicBezTo>
                    <a:pt x="2682" y="19208"/>
                    <a:pt x="2379" y="19101"/>
                    <a:pt x="2078" y="19101"/>
                  </a:cubicBezTo>
                  <a:cubicBezTo>
                    <a:pt x="1858" y="19101"/>
                    <a:pt x="1638" y="19158"/>
                    <a:pt x="1452" y="19297"/>
                  </a:cubicBezTo>
                  <a:cubicBezTo>
                    <a:pt x="1252" y="19449"/>
                    <a:pt x="1115" y="19674"/>
                    <a:pt x="1051" y="19930"/>
                  </a:cubicBezTo>
                  <a:cubicBezTo>
                    <a:pt x="963" y="19778"/>
                    <a:pt x="883" y="19602"/>
                    <a:pt x="810" y="19409"/>
                  </a:cubicBezTo>
                  <a:cubicBezTo>
                    <a:pt x="770" y="19305"/>
                    <a:pt x="730" y="19168"/>
                    <a:pt x="762" y="19064"/>
                  </a:cubicBezTo>
                  <a:cubicBezTo>
                    <a:pt x="802" y="18944"/>
                    <a:pt x="947" y="18840"/>
                    <a:pt x="1187" y="18767"/>
                  </a:cubicBezTo>
                  <a:cubicBezTo>
                    <a:pt x="1514" y="18665"/>
                    <a:pt x="1846" y="18609"/>
                    <a:pt x="2184" y="18609"/>
                  </a:cubicBezTo>
                  <a:close/>
                  <a:moveTo>
                    <a:pt x="21897" y="12066"/>
                  </a:moveTo>
                  <a:cubicBezTo>
                    <a:pt x="22143" y="12066"/>
                    <a:pt x="22390" y="12081"/>
                    <a:pt x="22638" y="12109"/>
                  </a:cubicBezTo>
                  <a:cubicBezTo>
                    <a:pt x="22678" y="12109"/>
                    <a:pt x="22750" y="12125"/>
                    <a:pt x="22774" y="12141"/>
                  </a:cubicBezTo>
                  <a:cubicBezTo>
                    <a:pt x="22782" y="12141"/>
                    <a:pt x="22798" y="12157"/>
                    <a:pt x="22806" y="12198"/>
                  </a:cubicBezTo>
                  <a:cubicBezTo>
                    <a:pt x="22822" y="12270"/>
                    <a:pt x="22790" y="12398"/>
                    <a:pt x="22734" y="12486"/>
                  </a:cubicBezTo>
                  <a:cubicBezTo>
                    <a:pt x="22622" y="12663"/>
                    <a:pt x="22453" y="12783"/>
                    <a:pt x="22261" y="12887"/>
                  </a:cubicBezTo>
                  <a:cubicBezTo>
                    <a:pt x="22253" y="12887"/>
                    <a:pt x="22245" y="12895"/>
                    <a:pt x="22236" y="12895"/>
                  </a:cubicBezTo>
                  <a:cubicBezTo>
                    <a:pt x="21900" y="13056"/>
                    <a:pt x="21490" y="13136"/>
                    <a:pt x="21105" y="13184"/>
                  </a:cubicBezTo>
                  <a:cubicBezTo>
                    <a:pt x="21017" y="13200"/>
                    <a:pt x="20945" y="13264"/>
                    <a:pt x="20921" y="13353"/>
                  </a:cubicBezTo>
                  <a:cubicBezTo>
                    <a:pt x="20897" y="13441"/>
                    <a:pt x="20921" y="13529"/>
                    <a:pt x="20993" y="13593"/>
                  </a:cubicBezTo>
                  <a:cubicBezTo>
                    <a:pt x="21523" y="14051"/>
                    <a:pt x="21851" y="14748"/>
                    <a:pt x="21867" y="15454"/>
                  </a:cubicBezTo>
                  <a:cubicBezTo>
                    <a:pt x="21867" y="15583"/>
                    <a:pt x="21972" y="15687"/>
                    <a:pt x="22100" y="15687"/>
                  </a:cubicBezTo>
                  <a:cubicBezTo>
                    <a:pt x="22228" y="15679"/>
                    <a:pt x="22333" y="15575"/>
                    <a:pt x="22325" y="15446"/>
                  </a:cubicBezTo>
                  <a:cubicBezTo>
                    <a:pt x="22317" y="15045"/>
                    <a:pt x="22220" y="14652"/>
                    <a:pt x="22060" y="14283"/>
                  </a:cubicBezTo>
                  <a:lnTo>
                    <a:pt x="22092" y="14283"/>
                  </a:lnTo>
                  <a:cubicBezTo>
                    <a:pt x="22357" y="14283"/>
                    <a:pt x="22638" y="14211"/>
                    <a:pt x="22838" y="14075"/>
                  </a:cubicBezTo>
                  <a:cubicBezTo>
                    <a:pt x="22918" y="14083"/>
                    <a:pt x="23007" y="14091"/>
                    <a:pt x="23087" y="14091"/>
                  </a:cubicBezTo>
                  <a:cubicBezTo>
                    <a:pt x="23215" y="14091"/>
                    <a:pt x="23343" y="14075"/>
                    <a:pt x="23464" y="14059"/>
                  </a:cubicBezTo>
                  <a:cubicBezTo>
                    <a:pt x="23488" y="14091"/>
                    <a:pt x="23520" y="14123"/>
                    <a:pt x="23552" y="14155"/>
                  </a:cubicBezTo>
                  <a:cubicBezTo>
                    <a:pt x="23745" y="14331"/>
                    <a:pt x="24001" y="14428"/>
                    <a:pt x="24258" y="14428"/>
                  </a:cubicBezTo>
                  <a:cubicBezTo>
                    <a:pt x="24426" y="14428"/>
                    <a:pt x="24603" y="14379"/>
                    <a:pt x="24747" y="14291"/>
                  </a:cubicBezTo>
                  <a:cubicBezTo>
                    <a:pt x="24860" y="14347"/>
                    <a:pt x="24972" y="14379"/>
                    <a:pt x="25100" y="14387"/>
                  </a:cubicBezTo>
                  <a:cubicBezTo>
                    <a:pt x="25301" y="14387"/>
                    <a:pt x="25485" y="14331"/>
                    <a:pt x="25622" y="14203"/>
                  </a:cubicBezTo>
                  <a:cubicBezTo>
                    <a:pt x="25710" y="14115"/>
                    <a:pt x="25718" y="13970"/>
                    <a:pt x="25630" y="13882"/>
                  </a:cubicBezTo>
                  <a:cubicBezTo>
                    <a:pt x="25587" y="13831"/>
                    <a:pt x="25526" y="13805"/>
                    <a:pt x="25464" y="13805"/>
                  </a:cubicBezTo>
                  <a:cubicBezTo>
                    <a:pt x="25409" y="13805"/>
                    <a:pt x="25354" y="13825"/>
                    <a:pt x="25309" y="13866"/>
                  </a:cubicBezTo>
                  <a:cubicBezTo>
                    <a:pt x="25262" y="13906"/>
                    <a:pt x="25198" y="13924"/>
                    <a:pt x="25150" y="13924"/>
                  </a:cubicBezTo>
                  <a:cubicBezTo>
                    <a:pt x="25141" y="13924"/>
                    <a:pt x="25132" y="13924"/>
                    <a:pt x="25124" y="13922"/>
                  </a:cubicBezTo>
                  <a:cubicBezTo>
                    <a:pt x="25012" y="13922"/>
                    <a:pt x="24908" y="13874"/>
                    <a:pt x="24836" y="13794"/>
                  </a:cubicBezTo>
                  <a:cubicBezTo>
                    <a:pt x="24707" y="13658"/>
                    <a:pt x="24659" y="13417"/>
                    <a:pt x="24691" y="13160"/>
                  </a:cubicBezTo>
                  <a:cubicBezTo>
                    <a:pt x="24747" y="12839"/>
                    <a:pt x="24956" y="12486"/>
                    <a:pt x="25269" y="12430"/>
                  </a:cubicBezTo>
                  <a:cubicBezTo>
                    <a:pt x="25298" y="12425"/>
                    <a:pt x="25327" y="12423"/>
                    <a:pt x="25358" y="12423"/>
                  </a:cubicBezTo>
                  <a:cubicBezTo>
                    <a:pt x="25520" y="12423"/>
                    <a:pt x="25697" y="12494"/>
                    <a:pt x="25846" y="12623"/>
                  </a:cubicBezTo>
                  <a:cubicBezTo>
                    <a:pt x="25999" y="12751"/>
                    <a:pt x="26135" y="12928"/>
                    <a:pt x="26271" y="13208"/>
                  </a:cubicBezTo>
                  <a:cubicBezTo>
                    <a:pt x="26448" y="13585"/>
                    <a:pt x="26520" y="13874"/>
                    <a:pt x="26472" y="14131"/>
                  </a:cubicBezTo>
                  <a:cubicBezTo>
                    <a:pt x="26424" y="14420"/>
                    <a:pt x="26215" y="14692"/>
                    <a:pt x="26031" y="14933"/>
                  </a:cubicBezTo>
                  <a:lnTo>
                    <a:pt x="24410" y="17051"/>
                  </a:lnTo>
                  <a:cubicBezTo>
                    <a:pt x="24402" y="17051"/>
                    <a:pt x="24402" y="17059"/>
                    <a:pt x="24402" y="17067"/>
                  </a:cubicBezTo>
                  <a:cubicBezTo>
                    <a:pt x="24394" y="17067"/>
                    <a:pt x="24378" y="17067"/>
                    <a:pt x="24370" y="17075"/>
                  </a:cubicBezTo>
                  <a:cubicBezTo>
                    <a:pt x="24258" y="17131"/>
                    <a:pt x="24218" y="17267"/>
                    <a:pt x="24274" y="17380"/>
                  </a:cubicBezTo>
                  <a:lnTo>
                    <a:pt x="26007" y="20845"/>
                  </a:lnTo>
                  <a:cubicBezTo>
                    <a:pt x="26015" y="20869"/>
                    <a:pt x="26039" y="20909"/>
                    <a:pt x="26047" y="20909"/>
                  </a:cubicBezTo>
                  <a:cubicBezTo>
                    <a:pt x="26039" y="20925"/>
                    <a:pt x="26007" y="20957"/>
                    <a:pt x="25991" y="20973"/>
                  </a:cubicBezTo>
                  <a:cubicBezTo>
                    <a:pt x="25557" y="21431"/>
                    <a:pt x="25100" y="21896"/>
                    <a:pt x="24555" y="22209"/>
                  </a:cubicBezTo>
                  <a:cubicBezTo>
                    <a:pt x="24189" y="22413"/>
                    <a:pt x="23809" y="22516"/>
                    <a:pt x="23453" y="22516"/>
                  </a:cubicBezTo>
                  <a:cubicBezTo>
                    <a:pt x="23278" y="22516"/>
                    <a:pt x="23109" y="22491"/>
                    <a:pt x="22950" y="22441"/>
                  </a:cubicBezTo>
                  <a:cubicBezTo>
                    <a:pt x="22469" y="20636"/>
                    <a:pt x="22052" y="18783"/>
                    <a:pt x="21715" y="16946"/>
                  </a:cubicBezTo>
                  <a:cubicBezTo>
                    <a:pt x="21715" y="16914"/>
                    <a:pt x="21699" y="16890"/>
                    <a:pt x="21691" y="16874"/>
                  </a:cubicBezTo>
                  <a:cubicBezTo>
                    <a:pt x="21691" y="16794"/>
                    <a:pt x="21659" y="16714"/>
                    <a:pt x="21595" y="16666"/>
                  </a:cubicBezTo>
                  <a:cubicBezTo>
                    <a:pt x="21410" y="16537"/>
                    <a:pt x="21210" y="16441"/>
                    <a:pt x="21025" y="16345"/>
                  </a:cubicBezTo>
                  <a:cubicBezTo>
                    <a:pt x="20921" y="16289"/>
                    <a:pt x="20809" y="16241"/>
                    <a:pt x="20712" y="16176"/>
                  </a:cubicBezTo>
                  <a:cubicBezTo>
                    <a:pt x="19573" y="15535"/>
                    <a:pt x="19509" y="14002"/>
                    <a:pt x="20039" y="12823"/>
                  </a:cubicBezTo>
                  <a:cubicBezTo>
                    <a:pt x="20135" y="12615"/>
                    <a:pt x="20239" y="12398"/>
                    <a:pt x="20416" y="12286"/>
                  </a:cubicBezTo>
                  <a:cubicBezTo>
                    <a:pt x="20512" y="12222"/>
                    <a:pt x="20656" y="12198"/>
                    <a:pt x="20777" y="12174"/>
                  </a:cubicBezTo>
                  <a:cubicBezTo>
                    <a:pt x="21145" y="12101"/>
                    <a:pt x="21520" y="12066"/>
                    <a:pt x="21897" y="12066"/>
                  </a:cubicBezTo>
                  <a:close/>
                  <a:moveTo>
                    <a:pt x="25886" y="19578"/>
                  </a:moveTo>
                  <a:cubicBezTo>
                    <a:pt x="26023" y="19594"/>
                    <a:pt x="26159" y="19666"/>
                    <a:pt x="26255" y="19746"/>
                  </a:cubicBezTo>
                  <a:cubicBezTo>
                    <a:pt x="26432" y="19898"/>
                    <a:pt x="26568" y="20123"/>
                    <a:pt x="26697" y="20340"/>
                  </a:cubicBezTo>
                  <a:cubicBezTo>
                    <a:pt x="26993" y="20837"/>
                    <a:pt x="27298" y="21406"/>
                    <a:pt x="27106" y="21896"/>
                  </a:cubicBezTo>
                  <a:cubicBezTo>
                    <a:pt x="27025" y="22104"/>
                    <a:pt x="26857" y="22289"/>
                    <a:pt x="26689" y="22457"/>
                  </a:cubicBezTo>
                  <a:cubicBezTo>
                    <a:pt x="25429" y="23741"/>
                    <a:pt x="24170" y="24391"/>
                    <a:pt x="22950" y="24407"/>
                  </a:cubicBezTo>
                  <a:cubicBezTo>
                    <a:pt x="22814" y="24407"/>
                    <a:pt x="22646" y="24399"/>
                    <a:pt x="22541" y="24318"/>
                  </a:cubicBezTo>
                  <a:cubicBezTo>
                    <a:pt x="22469" y="24254"/>
                    <a:pt x="22421" y="24134"/>
                    <a:pt x="22381" y="24014"/>
                  </a:cubicBezTo>
                  <a:cubicBezTo>
                    <a:pt x="22277" y="23741"/>
                    <a:pt x="22196" y="23460"/>
                    <a:pt x="22132" y="23179"/>
                  </a:cubicBezTo>
                  <a:cubicBezTo>
                    <a:pt x="22148" y="23107"/>
                    <a:pt x="22132" y="23043"/>
                    <a:pt x="22092" y="22987"/>
                  </a:cubicBezTo>
                  <a:cubicBezTo>
                    <a:pt x="22068" y="22858"/>
                    <a:pt x="22044" y="22730"/>
                    <a:pt x="22028" y="22594"/>
                  </a:cubicBezTo>
                  <a:cubicBezTo>
                    <a:pt x="21980" y="22273"/>
                    <a:pt x="21956" y="21727"/>
                    <a:pt x="22204" y="21398"/>
                  </a:cubicBezTo>
                  <a:cubicBezTo>
                    <a:pt x="22301" y="21783"/>
                    <a:pt x="22397" y="22161"/>
                    <a:pt x="22501" y="22546"/>
                  </a:cubicBezTo>
                  <a:cubicBezTo>
                    <a:pt x="22493" y="22586"/>
                    <a:pt x="22493" y="22634"/>
                    <a:pt x="22501" y="22674"/>
                  </a:cubicBezTo>
                  <a:cubicBezTo>
                    <a:pt x="22533" y="22778"/>
                    <a:pt x="22638" y="22874"/>
                    <a:pt x="22758" y="22874"/>
                  </a:cubicBezTo>
                  <a:lnTo>
                    <a:pt x="22782" y="22874"/>
                  </a:lnTo>
                  <a:cubicBezTo>
                    <a:pt x="22991" y="22947"/>
                    <a:pt x="23215" y="22979"/>
                    <a:pt x="23440" y="22979"/>
                  </a:cubicBezTo>
                  <a:cubicBezTo>
                    <a:pt x="23873" y="22979"/>
                    <a:pt x="24338" y="22858"/>
                    <a:pt x="24779" y="22610"/>
                  </a:cubicBezTo>
                  <a:cubicBezTo>
                    <a:pt x="25389" y="22273"/>
                    <a:pt x="25862" y="21775"/>
                    <a:pt x="26320" y="21294"/>
                  </a:cubicBezTo>
                  <a:cubicBezTo>
                    <a:pt x="26376" y="21238"/>
                    <a:pt x="26472" y="21142"/>
                    <a:pt x="26496" y="21005"/>
                  </a:cubicBezTo>
                  <a:cubicBezTo>
                    <a:pt x="26520" y="20853"/>
                    <a:pt x="26456" y="20725"/>
                    <a:pt x="26416" y="20644"/>
                  </a:cubicBezTo>
                  <a:lnTo>
                    <a:pt x="25886" y="19578"/>
                  </a:lnTo>
                  <a:close/>
                  <a:moveTo>
                    <a:pt x="5069" y="15996"/>
                  </a:moveTo>
                  <a:cubicBezTo>
                    <a:pt x="5226" y="15996"/>
                    <a:pt x="5399" y="16050"/>
                    <a:pt x="5567" y="16104"/>
                  </a:cubicBezTo>
                  <a:cubicBezTo>
                    <a:pt x="6787" y="16513"/>
                    <a:pt x="7870" y="17604"/>
                    <a:pt x="7565" y="18872"/>
                  </a:cubicBezTo>
                  <a:cubicBezTo>
                    <a:pt x="7541" y="18992"/>
                    <a:pt x="7509" y="19104"/>
                    <a:pt x="7477" y="19217"/>
                  </a:cubicBezTo>
                  <a:cubicBezTo>
                    <a:pt x="7420" y="19425"/>
                    <a:pt x="7356" y="19634"/>
                    <a:pt x="7324" y="19858"/>
                  </a:cubicBezTo>
                  <a:cubicBezTo>
                    <a:pt x="7324" y="19858"/>
                    <a:pt x="7324" y="19866"/>
                    <a:pt x="7324" y="19874"/>
                  </a:cubicBezTo>
                  <a:cubicBezTo>
                    <a:pt x="7308" y="19922"/>
                    <a:pt x="7308" y="19963"/>
                    <a:pt x="7324" y="20011"/>
                  </a:cubicBezTo>
                  <a:cubicBezTo>
                    <a:pt x="7765" y="21519"/>
                    <a:pt x="8287" y="23035"/>
                    <a:pt x="8872" y="24503"/>
                  </a:cubicBezTo>
                  <a:cubicBezTo>
                    <a:pt x="8880" y="24511"/>
                    <a:pt x="8872" y="24519"/>
                    <a:pt x="8880" y="24527"/>
                  </a:cubicBezTo>
                  <a:cubicBezTo>
                    <a:pt x="9033" y="24936"/>
                    <a:pt x="8896" y="25457"/>
                    <a:pt x="8543" y="25834"/>
                  </a:cubicBezTo>
                  <a:cubicBezTo>
                    <a:pt x="8247" y="26155"/>
                    <a:pt x="7789" y="26388"/>
                    <a:pt x="7204" y="26540"/>
                  </a:cubicBezTo>
                  <a:cubicBezTo>
                    <a:pt x="6915" y="26614"/>
                    <a:pt x="6655" y="26650"/>
                    <a:pt x="6419" y="26650"/>
                  </a:cubicBezTo>
                  <a:cubicBezTo>
                    <a:pt x="6243" y="26650"/>
                    <a:pt x="6080" y="26630"/>
                    <a:pt x="5928" y="26588"/>
                  </a:cubicBezTo>
                  <a:cubicBezTo>
                    <a:pt x="5864" y="26572"/>
                    <a:pt x="5840" y="26556"/>
                    <a:pt x="5832" y="26556"/>
                  </a:cubicBezTo>
                  <a:cubicBezTo>
                    <a:pt x="5832" y="26548"/>
                    <a:pt x="5832" y="26516"/>
                    <a:pt x="5832" y="26500"/>
                  </a:cubicBezTo>
                  <a:lnTo>
                    <a:pt x="5920" y="22417"/>
                  </a:lnTo>
                  <a:cubicBezTo>
                    <a:pt x="5928" y="22321"/>
                    <a:pt x="5872" y="22241"/>
                    <a:pt x="5792" y="22209"/>
                  </a:cubicBezTo>
                  <a:cubicBezTo>
                    <a:pt x="5760" y="22193"/>
                    <a:pt x="5728" y="22177"/>
                    <a:pt x="5696" y="22177"/>
                  </a:cubicBezTo>
                  <a:lnTo>
                    <a:pt x="3049" y="21928"/>
                  </a:lnTo>
                  <a:cubicBezTo>
                    <a:pt x="2744" y="21896"/>
                    <a:pt x="2407" y="21864"/>
                    <a:pt x="2158" y="21711"/>
                  </a:cubicBezTo>
                  <a:cubicBezTo>
                    <a:pt x="1942" y="21567"/>
                    <a:pt x="1773" y="21318"/>
                    <a:pt x="1621" y="20933"/>
                  </a:cubicBezTo>
                  <a:cubicBezTo>
                    <a:pt x="1508" y="20644"/>
                    <a:pt x="1460" y="20420"/>
                    <a:pt x="1468" y="20219"/>
                  </a:cubicBezTo>
                  <a:cubicBezTo>
                    <a:pt x="1476" y="19987"/>
                    <a:pt x="1573" y="19778"/>
                    <a:pt x="1725" y="19666"/>
                  </a:cubicBezTo>
                  <a:cubicBezTo>
                    <a:pt x="1827" y="19589"/>
                    <a:pt x="1951" y="19557"/>
                    <a:pt x="2081" y="19557"/>
                  </a:cubicBezTo>
                  <a:cubicBezTo>
                    <a:pt x="2278" y="19557"/>
                    <a:pt x="2488" y="19632"/>
                    <a:pt x="2647" y="19738"/>
                  </a:cubicBezTo>
                  <a:cubicBezTo>
                    <a:pt x="2864" y="19890"/>
                    <a:pt x="3000" y="20091"/>
                    <a:pt x="3016" y="20283"/>
                  </a:cubicBezTo>
                  <a:cubicBezTo>
                    <a:pt x="3024" y="20388"/>
                    <a:pt x="2992" y="20500"/>
                    <a:pt x="2920" y="20572"/>
                  </a:cubicBezTo>
                  <a:cubicBezTo>
                    <a:pt x="2888" y="20612"/>
                    <a:pt x="2832" y="20668"/>
                    <a:pt x="2752" y="20668"/>
                  </a:cubicBezTo>
                  <a:cubicBezTo>
                    <a:pt x="2623" y="20685"/>
                    <a:pt x="2527" y="20789"/>
                    <a:pt x="2543" y="20917"/>
                  </a:cubicBezTo>
                  <a:cubicBezTo>
                    <a:pt x="2551" y="21045"/>
                    <a:pt x="2663" y="21134"/>
                    <a:pt x="2784" y="21134"/>
                  </a:cubicBezTo>
                  <a:cubicBezTo>
                    <a:pt x="2968" y="21118"/>
                    <a:pt x="3145" y="21021"/>
                    <a:pt x="3273" y="20869"/>
                  </a:cubicBezTo>
                  <a:cubicBezTo>
                    <a:pt x="3353" y="20781"/>
                    <a:pt x="3409" y="20660"/>
                    <a:pt x="3442" y="20548"/>
                  </a:cubicBezTo>
                  <a:cubicBezTo>
                    <a:pt x="3843" y="20436"/>
                    <a:pt x="4156" y="20027"/>
                    <a:pt x="4156" y="19586"/>
                  </a:cubicBezTo>
                  <a:cubicBezTo>
                    <a:pt x="4156" y="19537"/>
                    <a:pt x="4156" y="19497"/>
                    <a:pt x="4147" y="19457"/>
                  </a:cubicBezTo>
                  <a:cubicBezTo>
                    <a:pt x="4292" y="19329"/>
                    <a:pt x="4460" y="19192"/>
                    <a:pt x="4581" y="19008"/>
                  </a:cubicBezTo>
                  <a:cubicBezTo>
                    <a:pt x="4829" y="18952"/>
                    <a:pt x="5078" y="18783"/>
                    <a:pt x="5263" y="18575"/>
                  </a:cubicBezTo>
                  <a:cubicBezTo>
                    <a:pt x="5423" y="18944"/>
                    <a:pt x="5648" y="19289"/>
                    <a:pt x="5936" y="19561"/>
                  </a:cubicBezTo>
                  <a:cubicBezTo>
                    <a:pt x="5979" y="19605"/>
                    <a:pt x="6038" y="19627"/>
                    <a:pt x="6096" y="19627"/>
                  </a:cubicBezTo>
                  <a:cubicBezTo>
                    <a:pt x="6156" y="19627"/>
                    <a:pt x="6216" y="19603"/>
                    <a:pt x="6257" y="19553"/>
                  </a:cubicBezTo>
                  <a:cubicBezTo>
                    <a:pt x="6345" y="19465"/>
                    <a:pt x="6345" y="19321"/>
                    <a:pt x="6257" y="19233"/>
                  </a:cubicBezTo>
                  <a:cubicBezTo>
                    <a:pt x="5744" y="18743"/>
                    <a:pt x="5455" y="18029"/>
                    <a:pt x="5479" y="17323"/>
                  </a:cubicBezTo>
                  <a:cubicBezTo>
                    <a:pt x="5487" y="17235"/>
                    <a:pt x="5431" y="17147"/>
                    <a:pt x="5351" y="17107"/>
                  </a:cubicBezTo>
                  <a:cubicBezTo>
                    <a:pt x="5318" y="17091"/>
                    <a:pt x="5283" y="17082"/>
                    <a:pt x="5249" y="17082"/>
                  </a:cubicBezTo>
                  <a:cubicBezTo>
                    <a:pt x="5197" y="17082"/>
                    <a:pt x="5145" y="17101"/>
                    <a:pt x="5102" y="17139"/>
                  </a:cubicBezTo>
                  <a:cubicBezTo>
                    <a:pt x="4805" y="17380"/>
                    <a:pt x="4468" y="17628"/>
                    <a:pt x="4123" y="17765"/>
                  </a:cubicBezTo>
                  <a:cubicBezTo>
                    <a:pt x="4115" y="17765"/>
                    <a:pt x="4107" y="17765"/>
                    <a:pt x="4099" y="17773"/>
                  </a:cubicBezTo>
                  <a:cubicBezTo>
                    <a:pt x="3953" y="17825"/>
                    <a:pt x="3803" y="17861"/>
                    <a:pt x="3652" y="17861"/>
                  </a:cubicBezTo>
                  <a:cubicBezTo>
                    <a:pt x="3595" y="17861"/>
                    <a:pt x="3538" y="17856"/>
                    <a:pt x="3482" y="17845"/>
                  </a:cubicBezTo>
                  <a:cubicBezTo>
                    <a:pt x="3377" y="17829"/>
                    <a:pt x="3273" y="17773"/>
                    <a:pt x="3217" y="17708"/>
                  </a:cubicBezTo>
                  <a:cubicBezTo>
                    <a:pt x="3201" y="17676"/>
                    <a:pt x="3201" y="17652"/>
                    <a:pt x="3201" y="17644"/>
                  </a:cubicBezTo>
                  <a:cubicBezTo>
                    <a:pt x="3209" y="17612"/>
                    <a:pt x="3249" y="17556"/>
                    <a:pt x="3273" y="17524"/>
                  </a:cubicBezTo>
                  <a:cubicBezTo>
                    <a:pt x="3642" y="17019"/>
                    <a:pt x="4083" y="16569"/>
                    <a:pt x="4589" y="16200"/>
                  </a:cubicBezTo>
                  <a:cubicBezTo>
                    <a:pt x="4693" y="16120"/>
                    <a:pt x="4797" y="16048"/>
                    <a:pt x="4918" y="16016"/>
                  </a:cubicBezTo>
                  <a:cubicBezTo>
                    <a:pt x="4966" y="16002"/>
                    <a:pt x="5016" y="15996"/>
                    <a:pt x="5069" y="15996"/>
                  </a:cubicBezTo>
                  <a:close/>
                  <a:moveTo>
                    <a:pt x="8956" y="23262"/>
                  </a:moveTo>
                  <a:cubicBezTo>
                    <a:pt x="8975" y="23262"/>
                    <a:pt x="9001" y="23266"/>
                    <a:pt x="9025" y="23276"/>
                  </a:cubicBezTo>
                  <a:cubicBezTo>
                    <a:pt x="9097" y="23316"/>
                    <a:pt x="9161" y="23412"/>
                    <a:pt x="9217" y="23508"/>
                  </a:cubicBezTo>
                  <a:cubicBezTo>
                    <a:pt x="9771" y="24391"/>
                    <a:pt x="10043" y="25217"/>
                    <a:pt x="10035" y="25987"/>
                  </a:cubicBezTo>
                  <a:cubicBezTo>
                    <a:pt x="10019" y="26901"/>
                    <a:pt x="9570" y="27728"/>
                    <a:pt x="8872" y="28089"/>
                  </a:cubicBezTo>
                  <a:cubicBezTo>
                    <a:pt x="8415" y="28337"/>
                    <a:pt x="7870" y="28377"/>
                    <a:pt x="7348" y="28425"/>
                  </a:cubicBezTo>
                  <a:cubicBezTo>
                    <a:pt x="7206" y="28437"/>
                    <a:pt x="7061" y="28449"/>
                    <a:pt x="6920" y="28449"/>
                  </a:cubicBezTo>
                  <a:cubicBezTo>
                    <a:pt x="6768" y="28449"/>
                    <a:pt x="6619" y="28435"/>
                    <a:pt x="6482" y="28393"/>
                  </a:cubicBezTo>
                  <a:cubicBezTo>
                    <a:pt x="6305" y="28337"/>
                    <a:pt x="6129" y="28225"/>
                    <a:pt x="5928" y="28056"/>
                  </a:cubicBezTo>
                  <a:cubicBezTo>
                    <a:pt x="5351" y="27559"/>
                    <a:pt x="4877" y="26653"/>
                    <a:pt x="5174" y="25842"/>
                  </a:cubicBezTo>
                  <a:cubicBezTo>
                    <a:pt x="5222" y="25722"/>
                    <a:pt x="5303" y="25586"/>
                    <a:pt x="5399" y="25498"/>
                  </a:cubicBezTo>
                  <a:lnTo>
                    <a:pt x="5399" y="25498"/>
                  </a:lnTo>
                  <a:lnTo>
                    <a:pt x="5375" y="26492"/>
                  </a:lnTo>
                  <a:cubicBezTo>
                    <a:pt x="5375" y="26556"/>
                    <a:pt x="5367" y="26645"/>
                    <a:pt x="5415" y="26749"/>
                  </a:cubicBezTo>
                  <a:cubicBezTo>
                    <a:pt x="5503" y="26957"/>
                    <a:pt x="5736" y="27014"/>
                    <a:pt x="5808" y="27038"/>
                  </a:cubicBezTo>
                  <a:cubicBezTo>
                    <a:pt x="6001" y="27086"/>
                    <a:pt x="6201" y="27110"/>
                    <a:pt x="6418" y="27110"/>
                  </a:cubicBezTo>
                  <a:cubicBezTo>
                    <a:pt x="6690" y="27110"/>
                    <a:pt x="6987" y="27070"/>
                    <a:pt x="7316" y="26990"/>
                  </a:cubicBezTo>
                  <a:cubicBezTo>
                    <a:pt x="7990" y="26813"/>
                    <a:pt x="8519" y="26532"/>
                    <a:pt x="8880" y="26147"/>
                  </a:cubicBezTo>
                  <a:cubicBezTo>
                    <a:pt x="9330" y="25674"/>
                    <a:pt x="9498" y="25032"/>
                    <a:pt x="9346" y="24479"/>
                  </a:cubicBezTo>
                  <a:cubicBezTo>
                    <a:pt x="9354" y="24415"/>
                    <a:pt x="9354" y="24334"/>
                    <a:pt x="9330" y="24270"/>
                  </a:cubicBezTo>
                  <a:cubicBezTo>
                    <a:pt x="9305" y="24206"/>
                    <a:pt x="9265" y="24158"/>
                    <a:pt x="9217" y="24118"/>
                  </a:cubicBezTo>
                  <a:cubicBezTo>
                    <a:pt x="9113" y="23845"/>
                    <a:pt x="9009" y="23564"/>
                    <a:pt x="8904" y="23292"/>
                  </a:cubicBezTo>
                  <a:cubicBezTo>
                    <a:pt x="8912" y="23284"/>
                    <a:pt x="8920" y="23276"/>
                    <a:pt x="8928" y="23267"/>
                  </a:cubicBezTo>
                  <a:cubicBezTo>
                    <a:pt x="8932" y="23264"/>
                    <a:pt x="8942" y="23262"/>
                    <a:pt x="8956" y="23262"/>
                  </a:cubicBezTo>
                  <a:close/>
                  <a:moveTo>
                    <a:pt x="27595" y="21262"/>
                  </a:moveTo>
                  <a:lnTo>
                    <a:pt x="27595" y="21262"/>
                  </a:lnTo>
                  <a:cubicBezTo>
                    <a:pt x="28718" y="22257"/>
                    <a:pt x="29544" y="23805"/>
                    <a:pt x="30106" y="25971"/>
                  </a:cubicBezTo>
                  <a:cubicBezTo>
                    <a:pt x="30812" y="28698"/>
                    <a:pt x="30723" y="30832"/>
                    <a:pt x="29825" y="32484"/>
                  </a:cubicBezTo>
                  <a:cubicBezTo>
                    <a:pt x="29504" y="33086"/>
                    <a:pt x="29119" y="33487"/>
                    <a:pt x="28694" y="33688"/>
                  </a:cubicBezTo>
                  <a:cubicBezTo>
                    <a:pt x="28445" y="33800"/>
                    <a:pt x="28163" y="33856"/>
                    <a:pt x="27847" y="33856"/>
                  </a:cubicBezTo>
                  <a:cubicBezTo>
                    <a:pt x="27531" y="33856"/>
                    <a:pt x="27182" y="33800"/>
                    <a:pt x="26801" y="33688"/>
                  </a:cubicBezTo>
                  <a:cubicBezTo>
                    <a:pt x="25365" y="33263"/>
                    <a:pt x="24090" y="32284"/>
                    <a:pt x="23311" y="31008"/>
                  </a:cubicBezTo>
                  <a:cubicBezTo>
                    <a:pt x="22541" y="29765"/>
                    <a:pt x="22245" y="28273"/>
                    <a:pt x="22028" y="26853"/>
                  </a:cubicBezTo>
                  <a:cubicBezTo>
                    <a:pt x="21900" y="25987"/>
                    <a:pt x="21787" y="25016"/>
                    <a:pt x="21916" y="24086"/>
                  </a:cubicBezTo>
                  <a:lnTo>
                    <a:pt x="21916" y="24086"/>
                  </a:lnTo>
                  <a:cubicBezTo>
                    <a:pt x="21932" y="24110"/>
                    <a:pt x="21940" y="24142"/>
                    <a:pt x="21948" y="24166"/>
                  </a:cubicBezTo>
                  <a:cubicBezTo>
                    <a:pt x="22012" y="24342"/>
                    <a:pt x="22092" y="24527"/>
                    <a:pt x="22253" y="24671"/>
                  </a:cubicBezTo>
                  <a:cubicBezTo>
                    <a:pt x="22461" y="24840"/>
                    <a:pt x="22718" y="24864"/>
                    <a:pt x="22926" y="24864"/>
                  </a:cubicBezTo>
                  <a:lnTo>
                    <a:pt x="22958" y="24864"/>
                  </a:lnTo>
                  <a:cubicBezTo>
                    <a:pt x="24298" y="24848"/>
                    <a:pt x="25670" y="24150"/>
                    <a:pt x="27017" y="22778"/>
                  </a:cubicBezTo>
                  <a:cubicBezTo>
                    <a:pt x="27218" y="22578"/>
                    <a:pt x="27427" y="22353"/>
                    <a:pt x="27539" y="22056"/>
                  </a:cubicBezTo>
                  <a:cubicBezTo>
                    <a:pt x="27643" y="21792"/>
                    <a:pt x="27643" y="21519"/>
                    <a:pt x="27595" y="21262"/>
                  </a:cubicBezTo>
                  <a:close/>
                  <a:moveTo>
                    <a:pt x="10356" y="24623"/>
                  </a:moveTo>
                  <a:cubicBezTo>
                    <a:pt x="11399" y="25217"/>
                    <a:pt x="11945" y="26444"/>
                    <a:pt x="12378" y="27551"/>
                  </a:cubicBezTo>
                  <a:cubicBezTo>
                    <a:pt x="12731" y="28458"/>
                    <a:pt x="13124" y="29532"/>
                    <a:pt x="13364" y="30639"/>
                  </a:cubicBezTo>
                  <a:cubicBezTo>
                    <a:pt x="13565" y="31602"/>
                    <a:pt x="13886" y="34001"/>
                    <a:pt x="12426" y="35412"/>
                  </a:cubicBezTo>
                  <a:cubicBezTo>
                    <a:pt x="11672" y="36142"/>
                    <a:pt x="10589" y="36447"/>
                    <a:pt x="9642" y="36648"/>
                  </a:cubicBezTo>
                  <a:cubicBezTo>
                    <a:pt x="9249" y="36732"/>
                    <a:pt x="8828" y="36802"/>
                    <a:pt x="8418" y="36802"/>
                  </a:cubicBezTo>
                  <a:cubicBezTo>
                    <a:pt x="8008" y="36802"/>
                    <a:pt x="7609" y="36732"/>
                    <a:pt x="7260" y="36535"/>
                  </a:cubicBezTo>
                  <a:cubicBezTo>
                    <a:pt x="6730" y="36239"/>
                    <a:pt x="6378" y="35677"/>
                    <a:pt x="6097" y="35172"/>
                  </a:cubicBezTo>
                  <a:cubicBezTo>
                    <a:pt x="5094" y="33311"/>
                    <a:pt x="4549" y="31217"/>
                    <a:pt x="4516" y="29107"/>
                  </a:cubicBezTo>
                  <a:cubicBezTo>
                    <a:pt x="4516" y="28538"/>
                    <a:pt x="4549" y="27848"/>
                    <a:pt x="4797" y="27246"/>
                  </a:cubicBezTo>
                  <a:cubicBezTo>
                    <a:pt x="4982" y="27695"/>
                    <a:pt x="5279" y="28105"/>
                    <a:pt x="5623" y="28401"/>
                  </a:cubicBezTo>
                  <a:cubicBezTo>
                    <a:pt x="5872" y="28618"/>
                    <a:pt x="6105" y="28754"/>
                    <a:pt x="6345" y="28835"/>
                  </a:cubicBezTo>
                  <a:cubicBezTo>
                    <a:pt x="6530" y="28891"/>
                    <a:pt x="6730" y="28907"/>
                    <a:pt x="6915" y="28907"/>
                  </a:cubicBezTo>
                  <a:cubicBezTo>
                    <a:pt x="7075" y="28907"/>
                    <a:pt x="7236" y="28899"/>
                    <a:pt x="7388" y="28883"/>
                  </a:cubicBezTo>
                  <a:cubicBezTo>
                    <a:pt x="7926" y="28835"/>
                    <a:pt x="8543" y="28786"/>
                    <a:pt x="9089" y="28498"/>
                  </a:cubicBezTo>
                  <a:cubicBezTo>
                    <a:pt x="9931" y="28056"/>
                    <a:pt x="10485" y="27078"/>
                    <a:pt x="10493" y="25987"/>
                  </a:cubicBezTo>
                  <a:cubicBezTo>
                    <a:pt x="10501" y="25586"/>
                    <a:pt x="10428" y="25169"/>
                    <a:pt x="10300" y="24735"/>
                  </a:cubicBezTo>
                  <a:cubicBezTo>
                    <a:pt x="10324" y="24703"/>
                    <a:pt x="10340" y="24663"/>
                    <a:pt x="10356" y="24623"/>
                  </a:cubicBezTo>
                  <a:close/>
                  <a:moveTo>
                    <a:pt x="16565" y="18575"/>
                  </a:moveTo>
                  <a:cubicBezTo>
                    <a:pt x="16661" y="18783"/>
                    <a:pt x="16822" y="18976"/>
                    <a:pt x="17014" y="19120"/>
                  </a:cubicBezTo>
                  <a:cubicBezTo>
                    <a:pt x="17014" y="19144"/>
                    <a:pt x="17006" y="19168"/>
                    <a:pt x="17006" y="19201"/>
                  </a:cubicBezTo>
                  <a:cubicBezTo>
                    <a:pt x="16950" y="20211"/>
                    <a:pt x="16621" y="21198"/>
                    <a:pt x="16060" y="22048"/>
                  </a:cubicBezTo>
                  <a:cubicBezTo>
                    <a:pt x="15835" y="22393"/>
                    <a:pt x="15619" y="22634"/>
                    <a:pt x="15378" y="22810"/>
                  </a:cubicBezTo>
                  <a:cubicBezTo>
                    <a:pt x="15274" y="22882"/>
                    <a:pt x="15250" y="23027"/>
                    <a:pt x="15330" y="23131"/>
                  </a:cubicBezTo>
                  <a:cubicBezTo>
                    <a:pt x="15370" y="23195"/>
                    <a:pt x="15442" y="23227"/>
                    <a:pt x="15514" y="23227"/>
                  </a:cubicBezTo>
                  <a:cubicBezTo>
                    <a:pt x="15562" y="23227"/>
                    <a:pt x="15611" y="23211"/>
                    <a:pt x="15651" y="23179"/>
                  </a:cubicBezTo>
                  <a:cubicBezTo>
                    <a:pt x="15931" y="22971"/>
                    <a:pt x="16188" y="22690"/>
                    <a:pt x="16445" y="22297"/>
                  </a:cubicBezTo>
                  <a:cubicBezTo>
                    <a:pt x="17030" y="21423"/>
                    <a:pt x="17375" y="20412"/>
                    <a:pt x="17456" y="19345"/>
                  </a:cubicBezTo>
                  <a:cubicBezTo>
                    <a:pt x="17456" y="19345"/>
                    <a:pt x="17464" y="19337"/>
                    <a:pt x="17464" y="19337"/>
                  </a:cubicBezTo>
                  <a:cubicBezTo>
                    <a:pt x="17669" y="19399"/>
                    <a:pt x="17881" y="19423"/>
                    <a:pt x="18089" y="19423"/>
                  </a:cubicBezTo>
                  <a:cubicBezTo>
                    <a:pt x="18417" y="19423"/>
                    <a:pt x="18732" y="19364"/>
                    <a:pt x="18988" y="19305"/>
                  </a:cubicBezTo>
                  <a:cubicBezTo>
                    <a:pt x="19083" y="19288"/>
                    <a:pt x="19174" y="19267"/>
                    <a:pt x="19256" y="19267"/>
                  </a:cubicBezTo>
                  <a:cubicBezTo>
                    <a:pt x="19292" y="19267"/>
                    <a:pt x="19325" y="19271"/>
                    <a:pt x="19357" y="19281"/>
                  </a:cubicBezTo>
                  <a:cubicBezTo>
                    <a:pt x="19501" y="19321"/>
                    <a:pt x="19605" y="19513"/>
                    <a:pt x="19678" y="19674"/>
                  </a:cubicBezTo>
                  <a:cubicBezTo>
                    <a:pt x="19726" y="19794"/>
                    <a:pt x="19774" y="19906"/>
                    <a:pt x="19822" y="20027"/>
                  </a:cubicBezTo>
                  <a:cubicBezTo>
                    <a:pt x="19966" y="20380"/>
                    <a:pt x="20119" y="20749"/>
                    <a:pt x="20367" y="21070"/>
                  </a:cubicBezTo>
                  <a:cubicBezTo>
                    <a:pt x="20640" y="21423"/>
                    <a:pt x="21097" y="21727"/>
                    <a:pt x="21579" y="21735"/>
                  </a:cubicBezTo>
                  <a:cubicBezTo>
                    <a:pt x="21531" y="22000"/>
                    <a:pt x="21523" y="22305"/>
                    <a:pt x="21571" y="22650"/>
                  </a:cubicBezTo>
                  <a:cubicBezTo>
                    <a:pt x="21595" y="22826"/>
                    <a:pt x="21627" y="22995"/>
                    <a:pt x="21667" y="23163"/>
                  </a:cubicBezTo>
                  <a:cubicBezTo>
                    <a:pt x="21258" y="24407"/>
                    <a:pt x="21402" y="25754"/>
                    <a:pt x="21579" y="26925"/>
                  </a:cubicBezTo>
                  <a:cubicBezTo>
                    <a:pt x="21795" y="28393"/>
                    <a:pt x="22116" y="29934"/>
                    <a:pt x="22918" y="31249"/>
                  </a:cubicBezTo>
                  <a:cubicBezTo>
                    <a:pt x="23761" y="32613"/>
                    <a:pt x="25124" y="33664"/>
                    <a:pt x="26664" y="34121"/>
                  </a:cubicBezTo>
                  <a:cubicBezTo>
                    <a:pt x="27090" y="34249"/>
                    <a:pt x="27491" y="34313"/>
                    <a:pt x="27852" y="34313"/>
                  </a:cubicBezTo>
                  <a:cubicBezTo>
                    <a:pt x="28165" y="34313"/>
                    <a:pt x="28453" y="34265"/>
                    <a:pt x="28718" y="34169"/>
                  </a:cubicBezTo>
                  <a:lnTo>
                    <a:pt x="30154" y="38043"/>
                  </a:lnTo>
                  <a:cubicBezTo>
                    <a:pt x="30354" y="38597"/>
                    <a:pt x="30563" y="39158"/>
                    <a:pt x="30579" y="39736"/>
                  </a:cubicBezTo>
                  <a:cubicBezTo>
                    <a:pt x="30603" y="40803"/>
                    <a:pt x="29865" y="41878"/>
                    <a:pt x="28854" y="42223"/>
                  </a:cubicBezTo>
                  <a:cubicBezTo>
                    <a:pt x="28516" y="42340"/>
                    <a:pt x="28170" y="42385"/>
                    <a:pt x="27816" y="42385"/>
                  </a:cubicBezTo>
                  <a:cubicBezTo>
                    <a:pt x="27248" y="42385"/>
                    <a:pt x="26660" y="42269"/>
                    <a:pt x="26047" y="42151"/>
                  </a:cubicBezTo>
                  <a:cubicBezTo>
                    <a:pt x="25678" y="42078"/>
                    <a:pt x="25293" y="41998"/>
                    <a:pt x="24916" y="41950"/>
                  </a:cubicBezTo>
                  <a:cubicBezTo>
                    <a:pt x="24582" y="41908"/>
                    <a:pt x="24251" y="41889"/>
                    <a:pt x="23922" y="41889"/>
                  </a:cubicBezTo>
                  <a:cubicBezTo>
                    <a:pt x="21541" y="41889"/>
                    <a:pt x="19287" y="42913"/>
                    <a:pt x="17095" y="43899"/>
                  </a:cubicBezTo>
                  <a:cubicBezTo>
                    <a:pt x="15234" y="44742"/>
                    <a:pt x="13308" y="45608"/>
                    <a:pt x="11311" y="45857"/>
                  </a:cubicBezTo>
                  <a:cubicBezTo>
                    <a:pt x="11069" y="45886"/>
                    <a:pt x="10819" y="45901"/>
                    <a:pt x="10568" y="45901"/>
                  </a:cubicBezTo>
                  <a:cubicBezTo>
                    <a:pt x="9011" y="45901"/>
                    <a:pt x="7375" y="45324"/>
                    <a:pt x="6899" y="43915"/>
                  </a:cubicBezTo>
                  <a:cubicBezTo>
                    <a:pt x="6610" y="43089"/>
                    <a:pt x="6811" y="42159"/>
                    <a:pt x="6987" y="41332"/>
                  </a:cubicBezTo>
                  <a:lnTo>
                    <a:pt x="7829" y="37370"/>
                  </a:lnTo>
                  <a:cubicBezTo>
                    <a:pt x="7846" y="37313"/>
                    <a:pt x="7829" y="37257"/>
                    <a:pt x="7805" y="37209"/>
                  </a:cubicBezTo>
                  <a:lnTo>
                    <a:pt x="7805" y="37209"/>
                  </a:lnTo>
                  <a:cubicBezTo>
                    <a:pt x="8006" y="37241"/>
                    <a:pt x="8206" y="37257"/>
                    <a:pt x="8407" y="37257"/>
                  </a:cubicBezTo>
                  <a:cubicBezTo>
                    <a:pt x="8856" y="37257"/>
                    <a:pt x="9313" y="37185"/>
                    <a:pt x="9731" y="37097"/>
                  </a:cubicBezTo>
                  <a:cubicBezTo>
                    <a:pt x="10749" y="36880"/>
                    <a:pt x="11904" y="36551"/>
                    <a:pt x="12747" y="35741"/>
                  </a:cubicBezTo>
                  <a:cubicBezTo>
                    <a:pt x="13886" y="34634"/>
                    <a:pt x="14279" y="32741"/>
                    <a:pt x="13806" y="30543"/>
                  </a:cubicBezTo>
                  <a:cubicBezTo>
                    <a:pt x="13565" y="29404"/>
                    <a:pt x="13172" y="28305"/>
                    <a:pt x="12803" y="27383"/>
                  </a:cubicBezTo>
                  <a:cubicBezTo>
                    <a:pt x="12338" y="26187"/>
                    <a:pt x="11744" y="24864"/>
                    <a:pt x="10541" y="24198"/>
                  </a:cubicBezTo>
                  <a:cubicBezTo>
                    <a:pt x="10517" y="24190"/>
                    <a:pt x="10493" y="24174"/>
                    <a:pt x="10453" y="24158"/>
                  </a:cubicBezTo>
                  <a:cubicBezTo>
                    <a:pt x="10461" y="24005"/>
                    <a:pt x="10461" y="23861"/>
                    <a:pt x="10453" y="23717"/>
                  </a:cubicBezTo>
                  <a:lnTo>
                    <a:pt x="10453" y="23604"/>
                  </a:lnTo>
                  <a:cubicBezTo>
                    <a:pt x="10437" y="23075"/>
                    <a:pt x="10509" y="22642"/>
                    <a:pt x="10661" y="22289"/>
                  </a:cubicBezTo>
                  <a:cubicBezTo>
                    <a:pt x="10822" y="21896"/>
                    <a:pt x="11102" y="21567"/>
                    <a:pt x="11391" y="21222"/>
                  </a:cubicBezTo>
                  <a:lnTo>
                    <a:pt x="11527" y="21054"/>
                  </a:lnTo>
                  <a:cubicBezTo>
                    <a:pt x="11560" y="21013"/>
                    <a:pt x="11592" y="20981"/>
                    <a:pt x="11624" y="20941"/>
                  </a:cubicBezTo>
                  <a:cubicBezTo>
                    <a:pt x="12145" y="23235"/>
                    <a:pt x="13453" y="25385"/>
                    <a:pt x="15250" y="26893"/>
                  </a:cubicBezTo>
                  <a:cubicBezTo>
                    <a:pt x="15755" y="27318"/>
                    <a:pt x="16445" y="27816"/>
                    <a:pt x="17271" y="27888"/>
                  </a:cubicBezTo>
                  <a:lnTo>
                    <a:pt x="17295" y="27888"/>
                  </a:lnTo>
                  <a:cubicBezTo>
                    <a:pt x="17407" y="27888"/>
                    <a:pt x="17512" y="27800"/>
                    <a:pt x="17520" y="27679"/>
                  </a:cubicBezTo>
                  <a:cubicBezTo>
                    <a:pt x="17536" y="27551"/>
                    <a:pt x="17439" y="27439"/>
                    <a:pt x="17311" y="27431"/>
                  </a:cubicBezTo>
                  <a:cubicBezTo>
                    <a:pt x="16613" y="27367"/>
                    <a:pt x="15996" y="26925"/>
                    <a:pt x="15546" y="26540"/>
                  </a:cubicBezTo>
                  <a:cubicBezTo>
                    <a:pt x="13717" y="25008"/>
                    <a:pt x="12418" y="22778"/>
                    <a:pt x="11985" y="20428"/>
                  </a:cubicBezTo>
                  <a:cubicBezTo>
                    <a:pt x="12145" y="20171"/>
                    <a:pt x="12273" y="19890"/>
                    <a:pt x="12330" y="19586"/>
                  </a:cubicBezTo>
                  <a:cubicBezTo>
                    <a:pt x="12362" y="19425"/>
                    <a:pt x="12370" y="19249"/>
                    <a:pt x="12346" y="19080"/>
                  </a:cubicBezTo>
                  <a:lnTo>
                    <a:pt x="12346" y="19080"/>
                  </a:lnTo>
                  <a:cubicBezTo>
                    <a:pt x="12554" y="19233"/>
                    <a:pt x="12763" y="19369"/>
                    <a:pt x="12971" y="19481"/>
                  </a:cubicBezTo>
                  <a:cubicBezTo>
                    <a:pt x="13332" y="19690"/>
                    <a:pt x="13725" y="19882"/>
                    <a:pt x="14167" y="19906"/>
                  </a:cubicBezTo>
                  <a:lnTo>
                    <a:pt x="14247" y="19906"/>
                  </a:lnTo>
                  <a:cubicBezTo>
                    <a:pt x="14568" y="19906"/>
                    <a:pt x="14913" y="19818"/>
                    <a:pt x="15314" y="19626"/>
                  </a:cubicBezTo>
                  <a:cubicBezTo>
                    <a:pt x="15619" y="19481"/>
                    <a:pt x="16228" y="19136"/>
                    <a:pt x="16565" y="18575"/>
                  </a:cubicBezTo>
                  <a:close/>
                  <a:moveTo>
                    <a:pt x="32022" y="50169"/>
                  </a:moveTo>
                  <a:cubicBezTo>
                    <a:pt x="32142" y="50169"/>
                    <a:pt x="32261" y="50181"/>
                    <a:pt x="32376" y="50212"/>
                  </a:cubicBezTo>
                  <a:cubicBezTo>
                    <a:pt x="32528" y="50252"/>
                    <a:pt x="32681" y="50333"/>
                    <a:pt x="32825" y="50413"/>
                  </a:cubicBezTo>
                  <a:cubicBezTo>
                    <a:pt x="33611" y="50862"/>
                    <a:pt x="34253" y="51440"/>
                    <a:pt x="34670" y="52081"/>
                  </a:cubicBezTo>
                  <a:cubicBezTo>
                    <a:pt x="34863" y="52378"/>
                    <a:pt x="34927" y="52611"/>
                    <a:pt x="34855" y="52779"/>
                  </a:cubicBezTo>
                  <a:cubicBezTo>
                    <a:pt x="34742" y="53036"/>
                    <a:pt x="34341" y="53092"/>
                    <a:pt x="34221" y="53100"/>
                  </a:cubicBezTo>
                  <a:cubicBezTo>
                    <a:pt x="34148" y="53107"/>
                    <a:pt x="34074" y="53111"/>
                    <a:pt x="34001" y="53111"/>
                  </a:cubicBezTo>
                  <a:cubicBezTo>
                    <a:pt x="33497" y="53111"/>
                    <a:pt x="33000" y="52944"/>
                    <a:pt x="32601" y="52643"/>
                  </a:cubicBezTo>
                  <a:cubicBezTo>
                    <a:pt x="32525" y="52588"/>
                    <a:pt x="32454" y="52567"/>
                    <a:pt x="32391" y="52567"/>
                  </a:cubicBezTo>
                  <a:cubicBezTo>
                    <a:pt x="32353" y="52567"/>
                    <a:pt x="32318" y="52575"/>
                    <a:pt x="32288" y="52587"/>
                  </a:cubicBezTo>
                  <a:cubicBezTo>
                    <a:pt x="32277" y="52585"/>
                    <a:pt x="32266" y="52585"/>
                    <a:pt x="32256" y="52585"/>
                  </a:cubicBezTo>
                  <a:cubicBezTo>
                    <a:pt x="32203" y="52585"/>
                    <a:pt x="32151" y="52601"/>
                    <a:pt x="32111" y="52635"/>
                  </a:cubicBezTo>
                  <a:cubicBezTo>
                    <a:pt x="30956" y="53614"/>
                    <a:pt x="29841" y="54656"/>
                    <a:pt x="28790" y="55755"/>
                  </a:cubicBezTo>
                  <a:cubicBezTo>
                    <a:pt x="28670" y="54913"/>
                    <a:pt x="28349" y="54143"/>
                    <a:pt x="27868" y="53517"/>
                  </a:cubicBezTo>
                  <a:cubicBezTo>
                    <a:pt x="28132" y="52884"/>
                    <a:pt x="28365" y="52242"/>
                    <a:pt x="28574" y="51600"/>
                  </a:cubicBezTo>
                  <a:cubicBezTo>
                    <a:pt x="29424" y="51015"/>
                    <a:pt x="30346" y="50581"/>
                    <a:pt x="31333" y="50309"/>
                  </a:cubicBezTo>
                  <a:cubicBezTo>
                    <a:pt x="31381" y="50293"/>
                    <a:pt x="31413" y="50260"/>
                    <a:pt x="31445" y="50228"/>
                  </a:cubicBezTo>
                  <a:cubicBezTo>
                    <a:pt x="31637" y="50199"/>
                    <a:pt x="31832" y="50169"/>
                    <a:pt x="32022" y="50169"/>
                  </a:cubicBezTo>
                  <a:close/>
                  <a:moveTo>
                    <a:pt x="13454" y="0"/>
                  </a:moveTo>
                  <a:cubicBezTo>
                    <a:pt x="12257" y="0"/>
                    <a:pt x="10991" y="379"/>
                    <a:pt x="9699" y="1120"/>
                  </a:cubicBezTo>
                  <a:cubicBezTo>
                    <a:pt x="9682" y="1120"/>
                    <a:pt x="9674" y="1112"/>
                    <a:pt x="9658" y="1112"/>
                  </a:cubicBezTo>
                  <a:cubicBezTo>
                    <a:pt x="9630" y="1111"/>
                    <a:pt x="9601" y="1111"/>
                    <a:pt x="9572" y="1111"/>
                  </a:cubicBezTo>
                  <a:cubicBezTo>
                    <a:pt x="8635" y="1111"/>
                    <a:pt x="7646" y="1488"/>
                    <a:pt x="6642" y="2243"/>
                  </a:cubicBezTo>
                  <a:cubicBezTo>
                    <a:pt x="5182" y="3342"/>
                    <a:pt x="4067" y="4898"/>
                    <a:pt x="3506" y="6639"/>
                  </a:cubicBezTo>
                  <a:cubicBezTo>
                    <a:pt x="3393" y="6967"/>
                    <a:pt x="3305" y="7312"/>
                    <a:pt x="3217" y="7641"/>
                  </a:cubicBezTo>
                  <a:cubicBezTo>
                    <a:pt x="3008" y="8451"/>
                    <a:pt x="2808" y="9222"/>
                    <a:pt x="2359" y="9871"/>
                  </a:cubicBezTo>
                  <a:cubicBezTo>
                    <a:pt x="2126" y="10216"/>
                    <a:pt x="1837" y="10513"/>
                    <a:pt x="1524" y="10818"/>
                  </a:cubicBezTo>
                  <a:cubicBezTo>
                    <a:pt x="1300" y="11050"/>
                    <a:pt x="1067" y="11275"/>
                    <a:pt x="867" y="11532"/>
                  </a:cubicBezTo>
                  <a:cubicBezTo>
                    <a:pt x="233" y="12302"/>
                    <a:pt x="0" y="13136"/>
                    <a:pt x="225" y="13834"/>
                  </a:cubicBezTo>
                  <a:cubicBezTo>
                    <a:pt x="377" y="14299"/>
                    <a:pt x="706" y="14660"/>
                    <a:pt x="1035" y="15013"/>
                  </a:cubicBezTo>
                  <a:cubicBezTo>
                    <a:pt x="1404" y="15422"/>
                    <a:pt x="1757" y="15807"/>
                    <a:pt x="1749" y="16281"/>
                  </a:cubicBezTo>
                  <a:cubicBezTo>
                    <a:pt x="1749" y="16313"/>
                    <a:pt x="1757" y="16345"/>
                    <a:pt x="1773" y="16377"/>
                  </a:cubicBezTo>
                  <a:cubicBezTo>
                    <a:pt x="1669" y="16505"/>
                    <a:pt x="1589" y="16642"/>
                    <a:pt x="1524" y="16786"/>
                  </a:cubicBezTo>
                  <a:cubicBezTo>
                    <a:pt x="1492" y="16850"/>
                    <a:pt x="1500" y="16922"/>
                    <a:pt x="1532" y="16987"/>
                  </a:cubicBezTo>
                  <a:cubicBezTo>
                    <a:pt x="1524" y="16987"/>
                    <a:pt x="1508" y="16987"/>
                    <a:pt x="1500" y="16995"/>
                  </a:cubicBezTo>
                  <a:cubicBezTo>
                    <a:pt x="1179" y="17123"/>
                    <a:pt x="899" y="17420"/>
                    <a:pt x="778" y="17757"/>
                  </a:cubicBezTo>
                  <a:cubicBezTo>
                    <a:pt x="698" y="17989"/>
                    <a:pt x="698" y="18222"/>
                    <a:pt x="778" y="18438"/>
                  </a:cubicBezTo>
                  <a:cubicBezTo>
                    <a:pt x="538" y="18559"/>
                    <a:pt x="385" y="18719"/>
                    <a:pt x="321" y="18928"/>
                  </a:cubicBezTo>
                  <a:cubicBezTo>
                    <a:pt x="249" y="19160"/>
                    <a:pt x="313" y="19393"/>
                    <a:pt x="377" y="19570"/>
                  </a:cubicBezTo>
                  <a:cubicBezTo>
                    <a:pt x="562" y="20067"/>
                    <a:pt x="794" y="20460"/>
                    <a:pt x="1075" y="20757"/>
                  </a:cubicBezTo>
                  <a:cubicBezTo>
                    <a:pt x="1115" y="20885"/>
                    <a:pt x="1155" y="20997"/>
                    <a:pt x="1187" y="21094"/>
                  </a:cubicBezTo>
                  <a:cubicBezTo>
                    <a:pt x="1308" y="21398"/>
                    <a:pt x="1508" y="21832"/>
                    <a:pt x="1901" y="22088"/>
                  </a:cubicBezTo>
                  <a:cubicBezTo>
                    <a:pt x="2246" y="22313"/>
                    <a:pt x="2663" y="22353"/>
                    <a:pt x="3000" y="22385"/>
                  </a:cubicBezTo>
                  <a:lnTo>
                    <a:pt x="5463" y="22610"/>
                  </a:lnTo>
                  <a:lnTo>
                    <a:pt x="5407" y="24952"/>
                  </a:lnTo>
                  <a:cubicBezTo>
                    <a:pt x="5118" y="25056"/>
                    <a:pt x="4877" y="25321"/>
                    <a:pt x="4741" y="25682"/>
                  </a:cubicBezTo>
                  <a:cubicBezTo>
                    <a:pt x="4637" y="25979"/>
                    <a:pt x="4605" y="26276"/>
                    <a:pt x="4629" y="26572"/>
                  </a:cubicBezTo>
                  <a:cubicBezTo>
                    <a:pt x="4621" y="26580"/>
                    <a:pt x="4613" y="26588"/>
                    <a:pt x="4613" y="26596"/>
                  </a:cubicBezTo>
                  <a:cubicBezTo>
                    <a:pt x="4099" y="27383"/>
                    <a:pt x="4051" y="28353"/>
                    <a:pt x="4059" y="29107"/>
                  </a:cubicBezTo>
                  <a:cubicBezTo>
                    <a:pt x="4083" y="31297"/>
                    <a:pt x="4653" y="33463"/>
                    <a:pt x="5696" y="35388"/>
                  </a:cubicBezTo>
                  <a:cubicBezTo>
                    <a:pt x="6001" y="35958"/>
                    <a:pt x="6402" y="36583"/>
                    <a:pt x="7035" y="36936"/>
                  </a:cubicBezTo>
                  <a:cubicBezTo>
                    <a:pt x="7180" y="37017"/>
                    <a:pt x="7324" y="37081"/>
                    <a:pt x="7477" y="37129"/>
                  </a:cubicBezTo>
                  <a:cubicBezTo>
                    <a:pt x="7428" y="37161"/>
                    <a:pt x="7396" y="37209"/>
                    <a:pt x="7380" y="37273"/>
                  </a:cubicBezTo>
                  <a:lnTo>
                    <a:pt x="6538" y="41236"/>
                  </a:lnTo>
                  <a:cubicBezTo>
                    <a:pt x="6361" y="42070"/>
                    <a:pt x="6137" y="43113"/>
                    <a:pt x="6458" y="44060"/>
                  </a:cubicBezTo>
                  <a:cubicBezTo>
                    <a:pt x="6642" y="44597"/>
                    <a:pt x="6971" y="45038"/>
                    <a:pt x="7388" y="45375"/>
                  </a:cubicBezTo>
                  <a:cubicBezTo>
                    <a:pt x="7388" y="45383"/>
                    <a:pt x="7380" y="45383"/>
                    <a:pt x="7380" y="45383"/>
                  </a:cubicBezTo>
                  <a:cubicBezTo>
                    <a:pt x="6329" y="48456"/>
                    <a:pt x="5551" y="51632"/>
                    <a:pt x="5078" y="54833"/>
                  </a:cubicBezTo>
                  <a:cubicBezTo>
                    <a:pt x="4773" y="56838"/>
                    <a:pt x="4476" y="59485"/>
                    <a:pt x="4885" y="62125"/>
                  </a:cubicBezTo>
                  <a:cubicBezTo>
                    <a:pt x="5134" y="63697"/>
                    <a:pt x="5599" y="64780"/>
                    <a:pt x="6361" y="65526"/>
                  </a:cubicBezTo>
                  <a:cubicBezTo>
                    <a:pt x="7164" y="66304"/>
                    <a:pt x="8319" y="66721"/>
                    <a:pt x="9618" y="66721"/>
                  </a:cubicBezTo>
                  <a:cubicBezTo>
                    <a:pt x="9867" y="66721"/>
                    <a:pt x="10124" y="66705"/>
                    <a:pt x="10380" y="66673"/>
                  </a:cubicBezTo>
                  <a:cubicBezTo>
                    <a:pt x="11608" y="66528"/>
                    <a:pt x="12739" y="66071"/>
                    <a:pt x="13838" y="65598"/>
                  </a:cubicBezTo>
                  <a:cubicBezTo>
                    <a:pt x="14616" y="66609"/>
                    <a:pt x="15827" y="67290"/>
                    <a:pt x="17111" y="67403"/>
                  </a:cubicBezTo>
                  <a:cubicBezTo>
                    <a:pt x="17247" y="67411"/>
                    <a:pt x="17375" y="67419"/>
                    <a:pt x="17504" y="67419"/>
                  </a:cubicBezTo>
                  <a:cubicBezTo>
                    <a:pt x="19317" y="67419"/>
                    <a:pt x="20977" y="66400"/>
                    <a:pt x="22501" y="65293"/>
                  </a:cubicBezTo>
                  <a:cubicBezTo>
                    <a:pt x="23696" y="64427"/>
                    <a:pt x="24635" y="63673"/>
                    <a:pt x="25445" y="62919"/>
                  </a:cubicBezTo>
                  <a:cubicBezTo>
                    <a:pt x="27106" y="61387"/>
                    <a:pt x="28100" y="59959"/>
                    <a:pt x="28574" y="58435"/>
                  </a:cubicBezTo>
                  <a:cubicBezTo>
                    <a:pt x="28790" y="57745"/>
                    <a:pt x="28878" y="57039"/>
                    <a:pt x="28846" y="56357"/>
                  </a:cubicBezTo>
                  <a:cubicBezTo>
                    <a:pt x="29913" y="55218"/>
                    <a:pt x="31052" y="54143"/>
                    <a:pt x="32240" y="53132"/>
                  </a:cubicBezTo>
                  <a:cubicBezTo>
                    <a:pt x="33419" y="54167"/>
                    <a:pt x="34646" y="55162"/>
                    <a:pt x="35906" y="56100"/>
                  </a:cubicBezTo>
                  <a:cubicBezTo>
                    <a:pt x="36363" y="56437"/>
                    <a:pt x="36820" y="56750"/>
                    <a:pt x="37349" y="56910"/>
                  </a:cubicBezTo>
                  <a:cubicBezTo>
                    <a:pt x="37486" y="56951"/>
                    <a:pt x="37606" y="56967"/>
                    <a:pt x="37718" y="56967"/>
                  </a:cubicBezTo>
                  <a:cubicBezTo>
                    <a:pt x="37855" y="56967"/>
                    <a:pt x="37983" y="56935"/>
                    <a:pt x="38087" y="56870"/>
                  </a:cubicBezTo>
                  <a:cubicBezTo>
                    <a:pt x="38368" y="56710"/>
                    <a:pt x="38497" y="56373"/>
                    <a:pt x="38456" y="55876"/>
                  </a:cubicBezTo>
                  <a:cubicBezTo>
                    <a:pt x="38368" y="54833"/>
                    <a:pt x="38031" y="53726"/>
                    <a:pt x="37422" y="52482"/>
                  </a:cubicBezTo>
                  <a:cubicBezTo>
                    <a:pt x="36708" y="51031"/>
                    <a:pt x="35930" y="50100"/>
                    <a:pt x="34983" y="49555"/>
                  </a:cubicBezTo>
                  <a:cubicBezTo>
                    <a:pt x="34469" y="49259"/>
                    <a:pt x="33837" y="49081"/>
                    <a:pt x="33208" y="49081"/>
                  </a:cubicBezTo>
                  <a:cubicBezTo>
                    <a:pt x="32521" y="49081"/>
                    <a:pt x="31836" y="49293"/>
                    <a:pt x="31309" y="49795"/>
                  </a:cubicBezTo>
                  <a:cubicBezTo>
                    <a:pt x="31261" y="49803"/>
                    <a:pt x="31213" y="49835"/>
                    <a:pt x="31181" y="49875"/>
                  </a:cubicBezTo>
                  <a:cubicBezTo>
                    <a:pt x="30338" y="50116"/>
                    <a:pt x="29536" y="50461"/>
                    <a:pt x="28790" y="50910"/>
                  </a:cubicBezTo>
                  <a:cubicBezTo>
                    <a:pt x="29624" y="48095"/>
                    <a:pt x="29977" y="45151"/>
                    <a:pt x="29785" y="42239"/>
                  </a:cubicBezTo>
                  <a:cubicBezTo>
                    <a:pt x="30563" y="41653"/>
                    <a:pt x="31060" y="40707"/>
                    <a:pt x="31036" y="39720"/>
                  </a:cubicBezTo>
                  <a:cubicBezTo>
                    <a:pt x="31012" y="39070"/>
                    <a:pt x="30780" y="38445"/>
                    <a:pt x="30579" y="37891"/>
                  </a:cubicBezTo>
                  <a:lnTo>
                    <a:pt x="29127" y="33968"/>
                  </a:lnTo>
                  <a:cubicBezTo>
                    <a:pt x="29552" y="33704"/>
                    <a:pt x="29921" y="33279"/>
                    <a:pt x="30234" y="32701"/>
                  </a:cubicBezTo>
                  <a:cubicBezTo>
                    <a:pt x="31181" y="30944"/>
                    <a:pt x="31285" y="28706"/>
                    <a:pt x="30547" y="25858"/>
                  </a:cubicBezTo>
                  <a:cubicBezTo>
                    <a:pt x="29889" y="23308"/>
                    <a:pt x="28870" y="21567"/>
                    <a:pt x="27427" y="20532"/>
                  </a:cubicBezTo>
                  <a:cubicBezTo>
                    <a:pt x="27394" y="20508"/>
                    <a:pt x="27354" y="20500"/>
                    <a:pt x="27314" y="20492"/>
                  </a:cubicBezTo>
                  <a:cubicBezTo>
                    <a:pt x="27234" y="20348"/>
                    <a:pt x="27154" y="20211"/>
                    <a:pt x="27090" y="20099"/>
                  </a:cubicBezTo>
                  <a:cubicBezTo>
                    <a:pt x="26945" y="19866"/>
                    <a:pt x="26793" y="19602"/>
                    <a:pt x="26552" y="19401"/>
                  </a:cubicBezTo>
                  <a:cubicBezTo>
                    <a:pt x="26335" y="19210"/>
                    <a:pt x="26074" y="19105"/>
                    <a:pt x="25823" y="19105"/>
                  </a:cubicBezTo>
                  <a:cubicBezTo>
                    <a:pt x="25769" y="19105"/>
                    <a:pt x="25715" y="19110"/>
                    <a:pt x="25662" y="19120"/>
                  </a:cubicBezTo>
                  <a:lnTo>
                    <a:pt x="24763" y="17331"/>
                  </a:lnTo>
                  <a:cubicBezTo>
                    <a:pt x="24763" y="17331"/>
                    <a:pt x="24771" y="17331"/>
                    <a:pt x="24771" y="17323"/>
                  </a:cubicBezTo>
                  <a:lnTo>
                    <a:pt x="26392" y="15206"/>
                  </a:lnTo>
                  <a:cubicBezTo>
                    <a:pt x="26600" y="14941"/>
                    <a:pt x="26857" y="14612"/>
                    <a:pt x="26921" y="14211"/>
                  </a:cubicBezTo>
                  <a:cubicBezTo>
                    <a:pt x="27001" y="13738"/>
                    <a:pt x="26825" y="13297"/>
                    <a:pt x="26681" y="13008"/>
                  </a:cubicBezTo>
                  <a:cubicBezTo>
                    <a:pt x="26632" y="12912"/>
                    <a:pt x="26576" y="12799"/>
                    <a:pt x="26504" y="12695"/>
                  </a:cubicBezTo>
                  <a:cubicBezTo>
                    <a:pt x="26480" y="12286"/>
                    <a:pt x="26352" y="11845"/>
                    <a:pt x="26111" y="11371"/>
                  </a:cubicBezTo>
                  <a:cubicBezTo>
                    <a:pt x="26023" y="11203"/>
                    <a:pt x="25894" y="11002"/>
                    <a:pt x="25678" y="10890"/>
                  </a:cubicBezTo>
                  <a:cubicBezTo>
                    <a:pt x="25582" y="10846"/>
                    <a:pt x="25477" y="10824"/>
                    <a:pt x="25365" y="10824"/>
                  </a:cubicBezTo>
                  <a:cubicBezTo>
                    <a:pt x="25253" y="10824"/>
                    <a:pt x="25132" y="10846"/>
                    <a:pt x="25004" y="10890"/>
                  </a:cubicBezTo>
                  <a:cubicBezTo>
                    <a:pt x="24908" y="10689"/>
                    <a:pt x="24739" y="10529"/>
                    <a:pt x="24507" y="10433"/>
                  </a:cubicBezTo>
                  <a:cubicBezTo>
                    <a:pt x="24349" y="10364"/>
                    <a:pt x="24173" y="10329"/>
                    <a:pt x="23997" y="10329"/>
                  </a:cubicBezTo>
                  <a:cubicBezTo>
                    <a:pt x="23807" y="10329"/>
                    <a:pt x="23619" y="10370"/>
                    <a:pt x="23456" y="10449"/>
                  </a:cubicBezTo>
                  <a:cubicBezTo>
                    <a:pt x="23448" y="10449"/>
                    <a:pt x="23440" y="10457"/>
                    <a:pt x="23432" y="10465"/>
                  </a:cubicBezTo>
                  <a:cubicBezTo>
                    <a:pt x="23408" y="10401"/>
                    <a:pt x="23360" y="10345"/>
                    <a:pt x="23287" y="10320"/>
                  </a:cubicBezTo>
                  <a:cubicBezTo>
                    <a:pt x="23223" y="10296"/>
                    <a:pt x="23159" y="10280"/>
                    <a:pt x="23095" y="10264"/>
                  </a:cubicBezTo>
                  <a:cubicBezTo>
                    <a:pt x="23568" y="8652"/>
                    <a:pt x="22830" y="6775"/>
                    <a:pt x="21370" y="5933"/>
                  </a:cubicBezTo>
                  <a:cubicBezTo>
                    <a:pt x="20993" y="5716"/>
                    <a:pt x="20584" y="5564"/>
                    <a:pt x="20183" y="5419"/>
                  </a:cubicBezTo>
                  <a:cubicBezTo>
                    <a:pt x="19533" y="5179"/>
                    <a:pt x="18915" y="4946"/>
                    <a:pt x="18498" y="4465"/>
                  </a:cubicBezTo>
                  <a:cubicBezTo>
                    <a:pt x="18186" y="4104"/>
                    <a:pt x="18025" y="3646"/>
                    <a:pt x="17849" y="3157"/>
                  </a:cubicBezTo>
                  <a:cubicBezTo>
                    <a:pt x="17744" y="2852"/>
                    <a:pt x="17632" y="2539"/>
                    <a:pt x="17480" y="2243"/>
                  </a:cubicBezTo>
                  <a:cubicBezTo>
                    <a:pt x="16838" y="999"/>
                    <a:pt x="15410" y="125"/>
                    <a:pt x="13830" y="13"/>
                  </a:cubicBezTo>
                  <a:cubicBezTo>
                    <a:pt x="13705" y="4"/>
                    <a:pt x="13580" y="0"/>
                    <a:pt x="1345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716600" y="3020175"/>
              <a:ext cx="319300" cy="158500"/>
            </a:xfrm>
            <a:custGeom>
              <a:avLst/>
              <a:gdLst/>
              <a:ahLst/>
              <a:cxnLst/>
              <a:rect l="l" t="t" r="r" b="b"/>
              <a:pathLst>
                <a:path w="12772" h="6340" extrusionOk="0">
                  <a:moveTo>
                    <a:pt x="12555" y="0"/>
                  </a:moveTo>
                  <a:cubicBezTo>
                    <a:pt x="12547" y="0"/>
                    <a:pt x="12539" y="1"/>
                    <a:pt x="12531" y="2"/>
                  </a:cubicBezTo>
                  <a:cubicBezTo>
                    <a:pt x="10790" y="66"/>
                    <a:pt x="8921" y="652"/>
                    <a:pt x="6980" y="1735"/>
                  </a:cubicBezTo>
                  <a:cubicBezTo>
                    <a:pt x="5568" y="2521"/>
                    <a:pt x="4244" y="3484"/>
                    <a:pt x="2969" y="4414"/>
                  </a:cubicBezTo>
                  <a:cubicBezTo>
                    <a:pt x="2712" y="4607"/>
                    <a:pt x="2447" y="4791"/>
                    <a:pt x="2191" y="4984"/>
                  </a:cubicBezTo>
                  <a:cubicBezTo>
                    <a:pt x="1549" y="5441"/>
                    <a:pt x="923" y="5858"/>
                    <a:pt x="233" y="5882"/>
                  </a:cubicBezTo>
                  <a:cubicBezTo>
                    <a:pt x="105" y="5882"/>
                    <a:pt x="1" y="5986"/>
                    <a:pt x="9" y="6115"/>
                  </a:cubicBezTo>
                  <a:cubicBezTo>
                    <a:pt x="9" y="6235"/>
                    <a:pt x="113" y="6339"/>
                    <a:pt x="241" y="6339"/>
                  </a:cubicBezTo>
                  <a:lnTo>
                    <a:pt x="250" y="6339"/>
                  </a:lnTo>
                  <a:cubicBezTo>
                    <a:pt x="1068" y="6307"/>
                    <a:pt x="1758" y="5858"/>
                    <a:pt x="2455" y="5353"/>
                  </a:cubicBezTo>
                  <a:cubicBezTo>
                    <a:pt x="2720" y="5168"/>
                    <a:pt x="2977" y="4976"/>
                    <a:pt x="3242" y="4783"/>
                  </a:cubicBezTo>
                  <a:cubicBezTo>
                    <a:pt x="4509" y="3861"/>
                    <a:pt x="5817" y="2906"/>
                    <a:pt x="7196" y="2136"/>
                  </a:cubicBezTo>
                  <a:cubicBezTo>
                    <a:pt x="9081" y="1093"/>
                    <a:pt x="10878" y="524"/>
                    <a:pt x="12547" y="459"/>
                  </a:cubicBezTo>
                  <a:cubicBezTo>
                    <a:pt x="12675" y="451"/>
                    <a:pt x="12771" y="347"/>
                    <a:pt x="12763" y="219"/>
                  </a:cubicBezTo>
                  <a:cubicBezTo>
                    <a:pt x="12763" y="99"/>
                    <a:pt x="12666" y="0"/>
                    <a:pt x="1255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918550" y="2971075"/>
              <a:ext cx="80850" cy="17275"/>
            </a:xfrm>
            <a:custGeom>
              <a:avLst/>
              <a:gdLst/>
              <a:ahLst/>
              <a:cxnLst/>
              <a:rect l="l" t="t" r="r" b="b"/>
              <a:pathLst>
                <a:path w="3234" h="691" extrusionOk="0">
                  <a:moveTo>
                    <a:pt x="3001" y="1"/>
                  </a:moveTo>
                  <a:cubicBezTo>
                    <a:pt x="2070" y="1"/>
                    <a:pt x="1132" y="81"/>
                    <a:pt x="209" y="233"/>
                  </a:cubicBezTo>
                  <a:cubicBezTo>
                    <a:pt x="89" y="257"/>
                    <a:pt x="1" y="378"/>
                    <a:pt x="25" y="498"/>
                  </a:cubicBezTo>
                  <a:cubicBezTo>
                    <a:pt x="41" y="610"/>
                    <a:pt x="137" y="691"/>
                    <a:pt x="249" y="691"/>
                  </a:cubicBezTo>
                  <a:lnTo>
                    <a:pt x="290" y="691"/>
                  </a:lnTo>
                  <a:cubicBezTo>
                    <a:pt x="1164" y="538"/>
                    <a:pt x="2062" y="458"/>
                    <a:pt x="2953" y="458"/>
                  </a:cubicBezTo>
                  <a:lnTo>
                    <a:pt x="3001" y="458"/>
                  </a:lnTo>
                  <a:cubicBezTo>
                    <a:pt x="3129" y="458"/>
                    <a:pt x="3225" y="362"/>
                    <a:pt x="3225" y="233"/>
                  </a:cubicBezTo>
                  <a:cubicBezTo>
                    <a:pt x="3233" y="105"/>
                    <a:pt x="3129" y="1"/>
                    <a:pt x="300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794825" y="2326100"/>
              <a:ext cx="54175" cy="44975"/>
            </a:xfrm>
            <a:custGeom>
              <a:avLst/>
              <a:gdLst/>
              <a:ahLst/>
              <a:cxnLst/>
              <a:rect l="l" t="t" r="r" b="b"/>
              <a:pathLst>
                <a:path w="2167" h="1799" extrusionOk="0">
                  <a:moveTo>
                    <a:pt x="1915" y="0"/>
                  </a:moveTo>
                  <a:cubicBezTo>
                    <a:pt x="1906" y="0"/>
                    <a:pt x="1896" y="1"/>
                    <a:pt x="1885" y="2"/>
                  </a:cubicBezTo>
                  <a:cubicBezTo>
                    <a:pt x="1757" y="18"/>
                    <a:pt x="1669" y="130"/>
                    <a:pt x="1685" y="259"/>
                  </a:cubicBezTo>
                  <a:cubicBezTo>
                    <a:pt x="1701" y="395"/>
                    <a:pt x="1613" y="540"/>
                    <a:pt x="1492" y="612"/>
                  </a:cubicBezTo>
                  <a:cubicBezTo>
                    <a:pt x="1422" y="595"/>
                    <a:pt x="1347" y="587"/>
                    <a:pt x="1271" y="587"/>
                  </a:cubicBezTo>
                  <a:cubicBezTo>
                    <a:pt x="1124" y="587"/>
                    <a:pt x="972" y="618"/>
                    <a:pt x="835" y="676"/>
                  </a:cubicBezTo>
                  <a:cubicBezTo>
                    <a:pt x="522" y="820"/>
                    <a:pt x="265" y="1085"/>
                    <a:pt x="56" y="1470"/>
                  </a:cubicBezTo>
                  <a:cubicBezTo>
                    <a:pt x="0" y="1574"/>
                    <a:pt x="40" y="1719"/>
                    <a:pt x="153" y="1775"/>
                  </a:cubicBezTo>
                  <a:cubicBezTo>
                    <a:pt x="185" y="1799"/>
                    <a:pt x="225" y="1799"/>
                    <a:pt x="265" y="1799"/>
                  </a:cubicBezTo>
                  <a:cubicBezTo>
                    <a:pt x="337" y="1799"/>
                    <a:pt x="417" y="1767"/>
                    <a:pt x="458" y="1695"/>
                  </a:cubicBezTo>
                  <a:cubicBezTo>
                    <a:pt x="474" y="1699"/>
                    <a:pt x="490" y="1701"/>
                    <a:pt x="506" y="1701"/>
                  </a:cubicBezTo>
                  <a:cubicBezTo>
                    <a:pt x="522" y="1701"/>
                    <a:pt x="538" y="1699"/>
                    <a:pt x="554" y="1695"/>
                  </a:cubicBezTo>
                  <a:cubicBezTo>
                    <a:pt x="1011" y="1590"/>
                    <a:pt x="1468" y="1438"/>
                    <a:pt x="1909" y="1253"/>
                  </a:cubicBezTo>
                  <a:cubicBezTo>
                    <a:pt x="1974" y="1229"/>
                    <a:pt x="2022" y="1165"/>
                    <a:pt x="2046" y="1101"/>
                  </a:cubicBezTo>
                  <a:cubicBezTo>
                    <a:pt x="2062" y="1021"/>
                    <a:pt x="2038" y="949"/>
                    <a:pt x="1990" y="892"/>
                  </a:cubicBezTo>
                  <a:cubicBezTo>
                    <a:pt x="1974" y="868"/>
                    <a:pt x="1958" y="852"/>
                    <a:pt x="1934" y="836"/>
                  </a:cubicBezTo>
                  <a:cubicBezTo>
                    <a:pt x="2086" y="668"/>
                    <a:pt x="2166" y="435"/>
                    <a:pt x="2142" y="203"/>
                  </a:cubicBezTo>
                  <a:cubicBezTo>
                    <a:pt x="2127" y="84"/>
                    <a:pt x="2031" y="0"/>
                    <a:pt x="191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791600" y="2300175"/>
              <a:ext cx="48575" cy="17975"/>
            </a:xfrm>
            <a:custGeom>
              <a:avLst/>
              <a:gdLst/>
              <a:ahLst/>
              <a:cxnLst/>
              <a:rect l="l" t="t" r="r" b="b"/>
              <a:pathLst>
                <a:path w="1943" h="719" extrusionOk="0">
                  <a:moveTo>
                    <a:pt x="1401" y="1"/>
                  </a:moveTo>
                  <a:cubicBezTo>
                    <a:pt x="974" y="1"/>
                    <a:pt x="545" y="100"/>
                    <a:pt x="161" y="285"/>
                  </a:cubicBezTo>
                  <a:cubicBezTo>
                    <a:pt x="49" y="341"/>
                    <a:pt x="1" y="478"/>
                    <a:pt x="57" y="590"/>
                  </a:cubicBezTo>
                  <a:cubicBezTo>
                    <a:pt x="97" y="670"/>
                    <a:pt x="177" y="718"/>
                    <a:pt x="266" y="718"/>
                  </a:cubicBezTo>
                  <a:cubicBezTo>
                    <a:pt x="298" y="718"/>
                    <a:pt x="330" y="710"/>
                    <a:pt x="362" y="694"/>
                  </a:cubicBezTo>
                  <a:cubicBezTo>
                    <a:pt x="683" y="540"/>
                    <a:pt x="1045" y="463"/>
                    <a:pt x="1403" y="463"/>
                  </a:cubicBezTo>
                  <a:cubicBezTo>
                    <a:pt x="1492" y="463"/>
                    <a:pt x="1581" y="468"/>
                    <a:pt x="1669" y="478"/>
                  </a:cubicBezTo>
                  <a:cubicBezTo>
                    <a:pt x="1680" y="479"/>
                    <a:pt x="1691" y="479"/>
                    <a:pt x="1701" y="479"/>
                  </a:cubicBezTo>
                  <a:cubicBezTo>
                    <a:pt x="1822" y="479"/>
                    <a:pt x="1911" y="395"/>
                    <a:pt x="1926" y="277"/>
                  </a:cubicBezTo>
                  <a:cubicBezTo>
                    <a:pt x="1942" y="149"/>
                    <a:pt x="1854" y="36"/>
                    <a:pt x="1726" y="20"/>
                  </a:cubicBezTo>
                  <a:cubicBezTo>
                    <a:pt x="1618" y="7"/>
                    <a:pt x="1510" y="1"/>
                    <a:pt x="140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710400" y="2439525"/>
              <a:ext cx="125750" cy="85575"/>
            </a:xfrm>
            <a:custGeom>
              <a:avLst/>
              <a:gdLst/>
              <a:ahLst/>
              <a:cxnLst/>
              <a:rect l="l" t="t" r="r" b="b"/>
              <a:pathLst>
                <a:path w="5030" h="3423" extrusionOk="0">
                  <a:moveTo>
                    <a:pt x="3770" y="455"/>
                  </a:moveTo>
                  <a:cubicBezTo>
                    <a:pt x="4003" y="455"/>
                    <a:pt x="4228" y="479"/>
                    <a:pt x="4436" y="511"/>
                  </a:cubicBezTo>
                  <a:cubicBezTo>
                    <a:pt x="4459" y="515"/>
                    <a:pt x="4477" y="520"/>
                    <a:pt x="4488" y="520"/>
                  </a:cubicBezTo>
                  <a:cubicBezTo>
                    <a:pt x="4496" y="520"/>
                    <a:pt x="4500" y="517"/>
                    <a:pt x="4500" y="511"/>
                  </a:cubicBezTo>
                  <a:lnTo>
                    <a:pt x="4500" y="511"/>
                  </a:lnTo>
                  <a:cubicBezTo>
                    <a:pt x="4500" y="519"/>
                    <a:pt x="4516" y="559"/>
                    <a:pt x="4484" y="655"/>
                  </a:cubicBezTo>
                  <a:cubicBezTo>
                    <a:pt x="4356" y="1217"/>
                    <a:pt x="4123" y="1738"/>
                    <a:pt x="3802" y="2211"/>
                  </a:cubicBezTo>
                  <a:cubicBezTo>
                    <a:pt x="3666" y="2420"/>
                    <a:pt x="3458" y="2701"/>
                    <a:pt x="3169" y="2845"/>
                  </a:cubicBezTo>
                  <a:cubicBezTo>
                    <a:pt x="2996" y="2932"/>
                    <a:pt x="2809" y="2964"/>
                    <a:pt x="2628" y="2964"/>
                  </a:cubicBezTo>
                  <a:cubicBezTo>
                    <a:pt x="2323" y="2964"/>
                    <a:pt x="2034" y="2872"/>
                    <a:pt x="1853" y="2797"/>
                  </a:cubicBezTo>
                  <a:cubicBezTo>
                    <a:pt x="1460" y="2644"/>
                    <a:pt x="1091" y="2404"/>
                    <a:pt x="786" y="2107"/>
                  </a:cubicBezTo>
                  <a:cubicBezTo>
                    <a:pt x="666" y="1995"/>
                    <a:pt x="481" y="1770"/>
                    <a:pt x="530" y="1586"/>
                  </a:cubicBezTo>
                  <a:cubicBezTo>
                    <a:pt x="562" y="1449"/>
                    <a:pt x="722" y="1353"/>
                    <a:pt x="875" y="1265"/>
                  </a:cubicBezTo>
                  <a:cubicBezTo>
                    <a:pt x="1805" y="743"/>
                    <a:pt x="2848" y="455"/>
                    <a:pt x="3770" y="455"/>
                  </a:cubicBezTo>
                  <a:close/>
                  <a:moveTo>
                    <a:pt x="3777" y="1"/>
                  </a:moveTo>
                  <a:cubicBezTo>
                    <a:pt x="2775" y="1"/>
                    <a:pt x="1654" y="307"/>
                    <a:pt x="650" y="864"/>
                  </a:cubicBezTo>
                  <a:cubicBezTo>
                    <a:pt x="433" y="992"/>
                    <a:pt x="169" y="1168"/>
                    <a:pt x="88" y="1465"/>
                  </a:cubicBezTo>
                  <a:cubicBezTo>
                    <a:pt x="0" y="1770"/>
                    <a:pt x="137" y="2107"/>
                    <a:pt x="465" y="2436"/>
                  </a:cubicBezTo>
                  <a:cubicBezTo>
                    <a:pt x="810" y="2773"/>
                    <a:pt x="1236" y="3046"/>
                    <a:pt x="1685" y="3230"/>
                  </a:cubicBezTo>
                  <a:cubicBezTo>
                    <a:pt x="2006" y="3358"/>
                    <a:pt x="2326" y="3423"/>
                    <a:pt x="2623" y="3423"/>
                  </a:cubicBezTo>
                  <a:cubicBezTo>
                    <a:pt x="2904" y="3423"/>
                    <a:pt x="3153" y="3366"/>
                    <a:pt x="3377" y="3254"/>
                  </a:cubicBezTo>
                  <a:cubicBezTo>
                    <a:pt x="3762" y="3062"/>
                    <a:pt x="4027" y="2717"/>
                    <a:pt x="4188" y="2468"/>
                  </a:cubicBezTo>
                  <a:cubicBezTo>
                    <a:pt x="4540" y="1947"/>
                    <a:pt x="4789" y="1377"/>
                    <a:pt x="4934" y="767"/>
                  </a:cubicBezTo>
                  <a:cubicBezTo>
                    <a:pt x="4958" y="671"/>
                    <a:pt x="5030" y="382"/>
                    <a:pt x="4829" y="190"/>
                  </a:cubicBezTo>
                  <a:cubicBezTo>
                    <a:pt x="4725" y="94"/>
                    <a:pt x="4589" y="70"/>
                    <a:pt x="4516" y="61"/>
                  </a:cubicBezTo>
                  <a:cubicBezTo>
                    <a:pt x="4280" y="21"/>
                    <a:pt x="4033" y="1"/>
                    <a:pt x="377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783400" y="2413600"/>
              <a:ext cx="15050" cy="12625"/>
            </a:xfrm>
            <a:custGeom>
              <a:avLst/>
              <a:gdLst/>
              <a:ahLst/>
              <a:cxnLst/>
              <a:rect l="l" t="t" r="r" b="b"/>
              <a:pathLst>
                <a:path w="602" h="505" extrusionOk="0">
                  <a:moveTo>
                    <a:pt x="262" y="0"/>
                  </a:moveTo>
                  <a:cubicBezTo>
                    <a:pt x="178" y="0"/>
                    <a:pt x="96" y="48"/>
                    <a:pt x="56" y="128"/>
                  </a:cubicBezTo>
                  <a:cubicBezTo>
                    <a:pt x="0" y="240"/>
                    <a:pt x="40" y="377"/>
                    <a:pt x="152" y="433"/>
                  </a:cubicBezTo>
                  <a:lnTo>
                    <a:pt x="241" y="481"/>
                  </a:lnTo>
                  <a:cubicBezTo>
                    <a:pt x="273" y="497"/>
                    <a:pt x="313" y="505"/>
                    <a:pt x="345" y="505"/>
                  </a:cubicBezTo>
                  <a:cubicBezTo>
                    <a:pt x="433" y="505"/>
                    <a:pt x="513" y="457"/>
                    <a:pt x="546" y="377"/>
                  </a:cubicBezTo>
                  <a:cubicBezTo>
                    <a:pt x="602" y="264"/>
                    <a:pt x="562" y="120"/>
                    <a:pt x="449" y="72"/>
                  </a:cubicBezTo>
                  <a:lnTo>
                    <a:pt x="361" y="24"/>
                  </a:lnTo>
                  <a:cubicBezTo>
                    <a:pt x="329" y="8"/>
                    <a:pt x="295" y="0"/>
                    <a:pt x="26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751900" y="2418700"/>
              <a:ext cx="14075" cy="14750"/>
            </a:xfrm>
            <a:custGeom>
              <a:avLst/>
              <a:gdLst/>
              <a:ahLst/>
              <a:cxnLst/>
              <a:rect l="l" t="t" r="r" b="b"/>
              <a:pathLst>
                <a:path w="563" h="590" extrusionOk="0">
                  <a:moveTo>
                    <a:pt x="305" y="0"/>
                  </a:moveTo>
                  <a:cubicBezTo>
                    <a:pt x="209" y="0"/>
                    <a:pt x="119" y="60"/>
                    <a:pt x="81" y="156"/>
                  </a:cubicBezTo>
                  <a:lnTo>
                    <a:pt x="41" y="285"/>
                  </a:lnTo>
                  <a:cubicBezTo>
                    <a:pt x="1" y="405"/>
                    <a:pt x="65" y="534"/>
                    <a:pt x="185" y="574"/>
                  </a:cubicBezTo>
                  <a:cubicBezTo>
                    <a:pt x="209" y="582"/>
                    <a:pt x="233" y="590"/>
                    <a:pt x="257" y="590"/>
                  </a:cubicBezTo>
                  <a:cubicBezTo>
                    <a:pt x="354" y="590"/>
                    <a:pt x="442" y="525"/>
                    <a:pt x="474" y="429"/>
                  </a:cubicBezTo>
                  <a:lnTo>
                    <a:pt x="522" y="301"/>
                  </a:lnTo>
                  <a:cubicBezTo>
                    <a:pt x="562" y="189"/>
                    <a:pt x="498" y="52"/>
                    <a:pt x="378" y="12"/>
                  </a:cubicBezTo>
                  <a:cubicBezTo>
                    <a:pt x="353" y="4"/>
                    <a:pt x="329" y="0"/>
                    <a:pt x="30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665675" y="2367125"/>
              <a:ext cx="55975" cy="27825"/>
            </a:xfrm>
            <a:custGeom>
              <a:avLst/>
              <a:gdLst/>
              <a:ahLst/>
              <a:cxnLst/>
              <a:rect l="l" t="t" r="r" b="b"/>
              <a:pathLst>
                <a:path w="2239" h="1113" extrusionOk="0">
                  <a:moveTo>
                    <a:pt x="1257" y="0"/>
                  </a:moveTo>
                  <a:cubicBezTo>
                    <a:pt x="1174" y="0"/>
                    <a:pt x="1090" y="14"/>
                    <a:pt x="1003" y="46"/>
                  </a:cubicBezTo>
                  <a:cubicBezTo>
                    <a:pt x="843" y="102"/>
                    <a:pt x="722" y="214"/>
                    <a:pt x="626" y="334"/>
                  </a:cubicBezTo>
                  <a:cubicBezTo>
                    <a:pt x="578" y="326"/>
                    <a:pt x="538" y="318"/>
                    <a:pt x="490" y="302"/>
                  </a:cubicBezTo>
                  <a:cubicBezTo>
                    <a:pt x="490" y="246"/>
                    <a:pt x="458" y="190"/>
                    <a:pt x="409" y="150"/>
                  </a:cubicBezTo>
                  <a:cubicBezTo>
                    <a:pt x="366" y="111"/>
                    <a:pt x="314" y="92"/>
                    <a:pt x="262" y="92"/>
                  </a:cubicBezTo>
                  <a:cubicBezTo>
                    <a:pt x="197" y="92"/>
                    <a:pt x="133" y="121"/>
                    <a:pt x="89" y="174"/>
                  </a:cubicBezTo>
                  <a:cubicBezTo>
                    <a:pt x="24" y="254"/>
                    <a:pt x="0" y="350"/>
                    <a:pt x="24" y="455"/>
                  </a:cubicBezTo>
                  <a:cubicBezTo>
                    <a:pt x="73" y="599"/>
                    <a:pt x="209" y="695"/>
                    <a:pt x="321" y="735"/>
                  </a:cubicBezTo>
                  <a:cubicBezTo>
                    <a:pt x="345" y="743"/>
                    <a:pt x="369" y="743"/>
                    <a:pt x="401" y="752"/>
                  </a:cubicBezTo>
                  <a:cubicBezTo>
                    <a:pt x="393" y="840"/>
                    <a:pt x="425" y="904"/>
                    <a:pt x="442" y="928"/>
                  </a:cubicBezTo>
                  <a:cubicBezTo>
                    <a:pt x="474" y="1040"/>
                    <a:pt x="562" y="1112"/>
                    <a:pt x="674" y="1112"/>
                  </a:cubicBezTo>
                  <a:cubicBezTo>
                    <a:pt x="682" y="1112"/>
                    <a:pt x="698" y="1112"/>
                    <a:pt x="714" y="1104"/>
                  </a:cubicBezTo>
                  <a:lnTo>
                    <a:pt x="2038" y="848"/>
                  </a:lnTo>
                  <a:cubicBezTo>
                    <a:pt x="2126" y="832"/>
                    <a:pt x="2190" y="768"/>
                    <a:pt x="2222" y="679"/>
                  </a:cubicBezTo>
                  <a:cubicBezTo>
                    <a:pt x="2238" y="599"/>
                    <a:pt x="2214" y="511"/>
                    <a:pt x="2150" y="447"/>
                  </a:cubicBezTo>
                  <a:cubicBezTo>
                    <a:pt x="1905" y="234"/>
                    <a:pt x="1598" y="0"/>
                    <a:pt x="125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658050" y="2325400"/>
              <a:ext cx="58775" cy="28025"/>
            </a:xfrm>
            <a:custGeom>
              <a:avLst/>
              <a:gdLst/>
              <a:ahLst/>
              <a:cxnLst/>
              <a:rect l="l" t="t" r="r" b="b"/>
              <a:pathLst>
                <a:path w="2351" h="1121" extrusionOk="0">
                  <a:moveTo>
                    <a:pt x="1942" y="0"/>
                  </a:moveTo>
                  <a:cubicBezTo>
                    <a:pt x="1483" y="0"/>
                    <a:pt x="1029" y="106"/>
                    <a:pt x="618" y="311"/>
                  </a:cubicBezTo>
                  <a:cubicBezTo>
                    <a:pt x="450" y="391"/>
                    <a:pt x="209" y="527"/>
                    <a:pt x="65" y="776"/>
                  </a:cubicBezTo>
                  <a:cubicBezTo>
                    <a:pt x="0" y="888"/>
                    <a:pt x="41" y="1025"/>
                    <a:pt x="153" y="1089"/>
                  </a:cubicBezTo>
                  <a:cubicBezTo>
                    <a:pt x="185" y="1113"/>
                    <a:pt x="225" y="1121"/>
                    <a:pt x="265" y="1121"/>
                  </a:cubicBezTo>
                  <a:cubicBezTo>
                    <a:pt x="345" y="1121"/>
                    <a:pt x="418" y="1081"/>
                    <a:pt x="466" y="1001"/>
                  </a:cubicBezTo>
                  <a:cubicBezTo>
                    <a:pt x="522" y="904"/>
                    <a:pt x="634" y="816"/>
                    <a:pt x="819" y="720"/>
                  </a:cubicBezTo>
                  <a:cubicBezTo>
                    <a:pt x="1177" y="548"/>
                    <a:pt x="1567" y="459"/>
                    <a:pt x="1960" y="459"/>
                  </a:cubicBezTo>
                  <a:cubicBezTo>
                    <a:pt x="2007" y="459"/>
                    <a:pt x="2055" y="461"/>
                    <a:pt x="2102" y="463"/>
                  </a:cubicBezTo>
                  <a:cubicBezTo>
                    <a:pt x="2231" y="463"/>
                    <a:pt x="2335" y="375"/>
                    <a:pt x="2343" y="247"/>
                  </a:cubicBezTo>
                  <a:cubicBezTo>
                    <a:pt x="2351" y="118"/>
                    <a:pt x="2255" y="14"/>
                    <a:pt x="2126" y="6"/>
                  </a:cubicBezTo>
                  <a:cubicBezTo>
                    <a:pt x="2065" y="2"/>
                    <a:pt x="2003" y="0"/>
                    <a:pt x="194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696150" y="3259775"/>
              <a:ext cx="273575" cy="435100"/>
            </a:xfrm>
            <a:custGeom>
              <a:avLst/>
              <a:gdLst/>
              <a:ahLst/>
              <a:cxnLst/>
              <a:rect l="l" t="t" r="r" b="b"/>
              <a:pathLst>
                <a:path w="10943" h="17404" extrusionOk="0">
                  <a:moveTo>
                    <a:pt x="10696" y="0"/>
                  </a:moveTo>
                  <a:cubicBezTo>
                    <a:pt x="10682" y="0"/>
                    <a:pt x="10668" y="1"/>
                    <a:pt x="10653" y="4"/>
                  </a:cubicBezTo>
                  <a:cubicBezTo>
                    <a:pt x="8431" y="373"/>
                    <a:pt x="6282" y="1392"/>
                    <a:pt x="4581" y="2884"/>
                  </a:cubicBezTo>
                  <a:cubicBezTo>
                    <a:pt x="4405" y="2667"/>
                    <a:pt x="4140" y="2523"/>
                    <a:pt x="3907" y="2411"/>
                  </a:cubicBezTo>
                  <a:cubicBezTo>
                    <a:pt x="2752" y="1849"/>
                    <a:pt x="1549" y="1376"/>
                    <a:pt x="321" y="1007"/>
                  </a:cubicBezTo>
                  <a:cubicBezTo>
                    <a:pt x="299" y="999"/>
                    <a:pt x="276" y="996"/>
                    <a:pt x="253" y="996"/>
                  </a:cubicBezTo>
                  <a:cubicBezTo>
                    <a:pt x="156" y="996"/>
                    <a:pt x="67" y="1062"/>
                    <a:pt x="41" y="1159"/>
                  </a:cubicBezTo>
                  <a:cubicBezTo>
                    <a:pt x="1" y="1279"/>
                    <a:pt x="73" y="1408"/>
                    <a:pt x="193" y="1440"/>
                  </a:cubicBezTo>
                  <a:cubicBezTo>
                    <a:pt x="1388" y="1809"/>
                    <a:pt x="2576" y="2274"/>
                    <a:pt x="3699" y="2820"/>
                  </a:cubicBezTo>
                  <a:cubicBezTo>
                    <a:pt x="3955" y="2940"/>
                    <a:pt x="4204" y="3076"/>
                    <a:pt x="4300" y="3293"/>
                  </a:cubicBezTo>
                  <a:cubicBezTo>
                    <a:pt x="4300" y="3301"/>
                    <a:pt x="4308" y="3309"/>
                    <a:pt x="4316" y="3317"/>
                  </a:cubicBezTo>
                  <a:cubicBezTo>
                    <a:pt x="4300" y="3333"/>
                    <a:pt x="4284" y="3357"/>
                    <a:pt x="4276" y="3381"/>
                  </a:cubicBezTo>
                  <a:cubicBezTo>
                    <a:pt x="2840" y="7849"/>
                    <a:pt x="2263" y="12494"/>
                    <a:pt x="2560" y="17186"/>
                  </a:cubicBezTo>
                  <a:cubicBezTo>
                    <a:pt x="2568" y="17307"/>
                    <a:pt x="2672" y="17403"/>
                    <a:pt x="2792" y="17403"/>
                  </a:cubicBezTo>
                  <a:lnTo>
                    <a:pt x="2800" y="17403"/>
                  </a:lnTo>
                  <a:cubicBezTo>
                    <a:pt x="2929" y="17395"/>
                    <a:pt x="3025" y="17283"/>
                    <a:pt x="3017" y="17154"/>
                  </a:cubicBezTo>
                  <a:cubicBezTo>
                    <a:pt x="2728" y="12590"/>
                    <a:pt x="3314" y="7881"/>
                    <a:pt x="4717" y="3526"/>
                  </a:cubicBezTo>
                  <a:cubicBezTo>
                    <a:pt x="4733" y="3477"/>
                    <a:pt x="4725" y="3421"/>
                    <a:pt x="4709" y="3381"/>
                  </a:cubicBezTo>
                  <a:cubicBezTo>
                    <a:pt x="4709" y="3373"/>
                    <a:pt x="4717" y="3373"/>
                    <a:pt x="4725" y="3365"/>
                  </a:cubicBezTo>
                  <a:cubicBezTo>
                    <a:pt x="6386" y="1857"/>
                    <a:pt x="8520" y="822"/>
                    <a:pt x="10734" y="453"/>
                  </a:cubicBezTo>
                  <a:cubicBezTo>
                    <a:pt x="10854" y="437"/>
                    <a:pt x="10942" y="317"/>
                    <a:pt x="10918" y="189"/>
                  </a:cubicBezTo>
                  <a:cubicBezTo>
                    <a:pt x="10904" y="82"/>
                    <a:pt x="10807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918950" y="3281775"/>
              <a:ext cx="161275" cy="25650"/>
            </a:xfrm>
            <a:custGeom>
              <a:avLst/>
              <a:gdLst/>
              <a:ahLst/>
              <a:cxnLst/>
              <a:rect l="l" t="t" r="r" b="b"/>
              <a:pathLst>
                <a:path w="6451" h="1026" extrusionOk="0">
                  <a:moveTo>
                    <a:pt x="3353" y="1"/>
                  </a:moveTo>
                  <a:cubicBezTo>
                    <a:pt x="2275" y="1"/>
                    <a:pt x="1177" y="140"/>
                    <a:pt x="169" y="584"/>
                  </a:cubicBezTo>
                  <a:cubicBezTo>
                    <a:pt x="57" y="632"/>
                    <a:pt x="1" y="768"/>
                    <a:pt x="57" y="889"/>
                  </a:cubicBezTo>
                  <a:cubicBezTo>
                    <a:pt x="89" y="977"/>
                    <a:pt x="177" y="1025"/>
                    <a:pt x="265" y="1025"/>
                  </a:cubicBezTo>
                  <a:cubicBezTo>
                    <a:pt x="298" y="1025"/>
                    <a:pt x="330" y="1017"/>
                    <a:pt x="354" y="1001"/>
                  </a:cubicBezTo>
                  <a:cubicBezTo>
                    <a:pt x="1290" y="592"/>
                    <a:pt x="2325" y="462"/>
                    <a:pt x="3350" y="462"/>
                  </a:cubicBezTo>
                  <a:cubicBezTo>
                    <a:pt x="4334" y="462"/>
                    <a:pt x="5309" y="582"/>
                    <a:pt x="6177" y="688"/>
                  </a:cubicBezTo>
                  <a:cubicBezTo>
                    <a:pt x="6188" y="690"/>
                    <a:pt x="6198" y="690"/>
                    <a:pt x="6208" y="690"/>
                  </a:cubicBezTo>
                  <a:cubicBezTo>
                    <a:pt x="6323" y="690"/>
                    <a:pt x="6419" y="606"/>
                    <a:pt x="6434" y="488"/>
                  </a:cubicBezTo>
                  <a:cubicBezTo>
                    <a:pt x="6450" y="359"/>
                    <a:pt x="6362" y="247"/>
                    <a:pt x="6234" y="231"/>
                  </a:cubicBezTo>
                  <a:cubicBezTo>
                    <a:pt x="5350" y="123"/>
                    <a:pt x="4360" y="1"/>
                    <a:pt x="33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657850" y="3306975"/>
              <a:ext cx="38725" cy="13075"/>
            </a:xfrm>
            <a:custGeom>
              <a:avLst/>
              <a:gdLst/>
              <a:ahLst/>
              <a:cxnLst/>
              <a:rect l="l" t="t" r="r" b="b"/>
              <a:pathLst>
                <a:path w="1549" h="523" extrusionOk="0">
                  <a:moveTo>
                    <a:pt x="1315" y="1"/>
                  </a:moveTo>
                  <a:cubicBezTo>
                    <a:pt x="1310" y="1"/>
                    <a:pt x="1305" y="1"/>
                    <a:pt x="1300" y="1"/>
                  </a:cubicBezTo>
                  <a:lnTo>
                    <a:pt x="217" y="65"/>
                  </a:lnTo>
                  <a:cubicBezTo>
                    <a:pt x="97" y="73"/>
                    <a:pt x="0" y="186"/>
                    <a:pt x="8" y="306"/>
                  </a:cubicBezTo>
                  <a:cubicBezTo>
                    <a:pt x="17" y="434"/>
                    <a:pt x="113" y="523"/>
                    <a:pt x="233" y="523"/>
                  </a:cubicBezTo>
                  <a:lnTo>
                    <a:pt x="249" y="523"/>
                  </a:lnTo>
                  <a:lnTo>
                    <a:pt x="1324" y="458"/>
                  </a:lnTo>
                  <a:cubicBezTo>
                    <a:pt x="1452" y="450"/>
                    <a:pt x="1549" y="338"/>
                    <a:pt x="1541" y="218"/>
                  </a:cubicBezTo>
                  <a:cubicBezTo>
                    <a:pt x="1533" y="94"/>
                    <a:pt x="1436" y="1"/>
                    <a:pt x="1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1048100" y="3179750"/>
              <a:ext cx="49175" cy="71525"/>
            </a:xfrm>
            <a:custGeom>
              <a:avLst/>
              <a:gdLst/>
              <a:ahLst/>
              <a:cxnLst/>
              <a:rect l="l" t="t" r="r" b="b"/>
              <a:pathLst>
                <a:path w="1967" h="2861" extrusionOk="0">
                  <a:moveTo>
                    <a:pt x="249" y="1"/>
                  </a:moveTo>
                  <a:cubicBezTo>
                    <a:pt x="236" y="1"/>
                    <a:pt x="223" y="2"/>
                    <a:pt x="209" y="4"/>
                  </a:cubicBezTo>
                  <a:cubicBezTo>
                    <a:pt x="81" y="20"/>
                    <a:pt x="1" y="133"/>
                    <a:pt x="17" y="261"/>
                  </a:cubicBezTo>
                  <a:cubicBezTo>
                    <a:pt x="145" y="1272"/>
                    <a:pt x="731" y="2234"/>
                    <a:pt x="1573" y="2820"/>
                  </a:cubicBezTo>
                  <a:cubicBezTo>
                    <a:pt x="1613" y="2844"/>
                    <a:pt x="1653" y="2860"/>
                    <a:pt x="1701" y="2860"/>
                  </a:cubicBezTo>
                  <a:cubicBezTo>
                    <a:pt x="1774" y="2860"/>
                    <a:pt x="1846" y="2820"/>
                    <a:pt x="1894" y="2756"/>
                  </a:cubicBezTo>
                  <a:cubicBezTo>
                    <a:pt x="1966" y="2652"/>
                    <a:pt x="1942" y="2515"/>
                    <a:pt x="1838" y="2443"/>
                  </a:cubicBezTo>
                  <a:cubicBezTo>
                    <a:pt x="1100" y="1930"/>
                    <a:pt x="586" y="1087"/>
                    <a:pt x="466" y="197"/>
                  </a:cubicBezTo>
                  <a:cubicBezTo>
                    <a:pt x="452" y="89"/>
                    <a:pt x="360" y="1"/>
                    <a:pt x="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1039275" y="3491275"/>
              <a:ext cx="60800" cy="110325"/>
            </a:xfrm>
            <a:custGeom>
              <a:avLst/>
              <a:gdLst/>
              <a:ahLst/>
              <a:cxnLst/>
              <a:rect l="l" t="t" r="r" b="b"/>
              <a:pathLst>
                <a:path w="2432" h="4413" extrusionOk="0">
                  <a:moveTo>
                    <a:pt x="2176" y="1"/>
                  </a:moveTo>
                  <a:cubicBezTo>
                    <a:pt x="2077" y="1"/>
                    <a:pt x="1983" y="62"/>
                    <a:pt x="1950" y="161"/>
                  </a:cubicBezTo>
                  <a:cubicBezTo>
                    <a:pt x="1541" y="1557"/>
                    <a:pt x="907" y="2865"/>
                    <a:pt x="73" y="4052"/>
                  </a:cubicBezTo>
                  <a:cubicBezTo>
                    <a:pt x="1" y="4156"/>
                    <a:pt x="25" y="4301"/>
                    <a:pt x="129" y="4373"/>
                  </a:cubicBezTo>
                  <a:cubicBezTo>
                    <a:pt x="169" y="4405"/>
                    <a:pt x="217" y="4413"/>
                    <a:pt x="258" y="4413"/>
                  </a:cubicBezTo>
                  <a:cubicBezTo>
                    <a:pt x="330" y="4413"/>
                    <a:pt x="402" y="4381"/>
                    <a:pt x="450" y="4317"/>
                  </a:cubicBezTo>
                  <a:cubicBezTo>
                    <a:pt x="1308" y="3089"/>
                    <a:pt x="1966" y="1734"/>
                    <a:pt x="2391" y="298"/>
                  </a:cubicBezTo>
                  <a:cubicBezTo>
                    <a:pt x="2431" y="178"/>
                    <a:pt x="2359" y="49"/>
                    <a:pt x="2239" y="9"/>
                  </a:cubicBezTo>
                  <a:cubicBezTo>
                    <a:pt x="2218" y="4"/>
                    <a:pt x="2197" y="1"/>
                    <a:pt x="2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524075" y="2212100"/>
              <a:ext cx="57400" cy="90600"/>
            </a:xfrm>
            <a:custGeom>
              <a:avLst/>
              <a:gdLst/>
              <a:ahLst/>
              <a:cxnLst/>
              <a:rect l="l" t="t" r="r" b="b"/>
              <a:pathLst>
                <a:path w="2296" h="3624" extrusionOk="0">
                  <a:moveTo>
                    <a:pt x="2035" y="0"/>
                  </a:moveTo>
                  <a:cubicBezTo>
                    <a:pt x="1981" y="0"/>
                    <a:pt x="1927" y="21"/>
                    <a:pt x="1886" y="62"/>
                  </a:cubicBezTo>
                  <a:cubicBezTo>
                    <a:pt x="932" y="952"/>
                    <a:pt x="458" y="2204"/>
                    <a:pt x="49" y="3311"/>
                  </a:cubicBezTo>
                  <a:cubicBezTo>
                    <a:pt x="1" y="3431"/>
                    <a:pt x="65" y="3567"/>
                    <a:pt x="177" y="3607"/>
                  </a:cubicBezTo>
                  <a:cubicBezTo>
                    <a:pt x="210" y="3615"/>
                    <a:pt x="234" y="3624"/>
                    <a:pt x="266" y="3624"/>
                  </a:cubicBezTo>
                  <a:cubicBezTo>
                    <a:pt x="354" y="3624"/>
                    <a:pt x="442" y="3567"/>
                    <a:pt x="474" y="3471"/>
                  </a:cubicBezTo>
                  <a:cubicBezTo>
                    <a:pt x="875" y="2412"/>
                    <a:pt x="1325" y="1217"/>
                    <a:pt x="2199" y="399"/>
                  </a:cubicBezTo>
                  <a:cubicBezTo>
                    <a:pt x="2287" y="311"/>
                    <a:pt x="2295" y="166"/>
                    <a:pt x="2207" y="78"/>
                  </a:cubicBezTo>
                  <a:cubicBezTo>
                    <a:pt x="2160" y="27"/>
                    <a:pt x="2097" y="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559975" y="2242500"/>
              <a:ext cx="30525" cy="51175"/>
            </a:xfrm>
            <a:custGeom>
              <a:avLst/>
              <a:gdLst/>
              <a:ahLst/>
              <a:cxnLst/>
              <a:rect l="l" t="t" r="r" b="b"/>
              <a:pathLst>
                <a:path w="1221" h="2047" extrusionOk="0">
                  <a:moveTo>
                    <a:pt x="957" y="0"/>
                  </a:moveTo>
                  <a:cubicBezTo>
                    <a:pt x="881" y="0"/>
                    <a:pt x="805" y="37"/>
                    <a:pt x="763" y="105"/>
                  </a:cubicBezTo>
                  <a:cubicBezTo>
                    <a:pt x="442" y="619"/>
                    <a:pt x="201" y="1172"/>
                    <a:pt x="41" y="1758"/>
                  </a:cubicBezTo>
                  <a:cubicBezTo>
                    <a:pt x="1" y="1878"/>
                    <a:pt x="73" y="2006"/>
                    <a:pt x="201" y="2039"/>
                  </a:cubicBezTo>
                  <a:cubicBezTo>
                    <a:pt x="217" y="2047"/>
                    <a:pt x="242" y="2047"/>
                    <a:pt x="258" y="2047"/>
                  </a:cubicBezTo>
                  <a:cubicBezTo>
                    <a:pt x="362" y="2047"/>
                    <a:pt x="450" y="1974"/>
                    <a:pt x="482" y="1878"/>
                  </a:cubicBezTo>
                  <a:cubicBezTo>
                    <a:pt x="627" y="1341"/>
                    <a:pt x="859" y="827"/>
                    <a:pt x="1148" y="354"/>
                  </a:cubicBezTo>
                  <a:cubicBezTo>
                    <a:pt x="1220" y="242"/>
                    <a:pt x="1188" y="105"/>
                    <a:pt x="1076" y="33"/>
                  </a:cubicBezTo>
                  <a:cubicBezTo>
                    <a:pt x="1039" y="11"/>
                    <a:pt x="998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592875" y="2260700"/>
              <a:ext cx="15875" cy="28375"/>
            </a:xfrm>
            <a:custGeom>
              <a:avLst/>
              <a:gdLst/>
              <a:ahLst/>
              <a:cxnLst/>
              <a:rect l="l" t="t" r="r" b="b"/>
              <a:pathLst>
                <a:path w="635" h="1135" extrusionOk="0">
                  <a:moveTo>
                    <a:pt x="375" y="0"/>
                  </a:moveTo>
                  <a:cubicBezTo>
                    <a:pt x="288" y="0"/>
                    <a:pt x="202" y="48"/>
                    <a:pt x="161" y="131"/>
                  </a:cubicBezTo>
                  <a:cubicBezTo>
                    <a:pt x="49" y="380"/>
                    <a:pt x="0" y="653"/>
                    <a:pt x="16" y="917"/>
                  </a:cubicBezTo>
                  <a:cubicBezTo>
                    <a:pt x="16" y="1046"/>
                    <a:pt x="121" y="1134"/>
                    <a:pt x="241" y="1134"/>
                  </a:cubicBezTo>
                  <a:lnTo>
                    <a:pt x="257" y="1134"/>
                  </a:lnTo>
                  <a:cubicBezTo>
                    <a:pt x="385" y="1126"/>
                    <a:pt x="482" y="1022"/>
                    <a:pt x="474" y="893"/>
                  </a:cubicBezTo>
                  <a:cubicBezTo>
                    <a:pt x="458" y="701"/>
                    <a:pt x="498" y="508"/>
                    <a:pt x="578" y="332"/>
                  </a:cubicBezTo>
                  <a:cubicBezTo>
                    <a:pt x="634" y="212"/>
                    <a:pt x="586" y="75"/>
                    <a:pt x="466" y="19"/>
                  </a:cubicBezTo>
                  <a:cubicBezTo>
                    <a:pt x="436" y="6"/>
                    <a:pt x="405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794425" y="2219225"/>
              <a:ext cx="25900" cy="33950"/>
            </a:xfrm>
            <a:custGeom>
              <a:avLst/>
              <a:gdLst/>
              <a:ahLst/>
              <a:cxnLst/>
              <a:rect l="l" t="t" r="r" b="b"/>
              <a:pathLst>
                <a:path w="1036" h="1358" extrusionOk="0">
                  <a:moveTo>
                    <a:pt x="269" y="0"/>
                  </a:moveTo>
                  <a:cubicBezTo>
                    <a:pt x="223" y="0"/>
                    <a:pt x="177" y="14"/>
                    <a:pt x="137" y="42"/>
                  </a:cubicBezTo>
                  <a:cubicBezTo>
                    <a:pt x="32" y="114"/>
                    <a:pt x="0" y="258"/>
                    <a:pt x="72" y="362"/>
                  </a:cubicBezTo>
                  <a:cubicBezTo>
                    <a:pt x="265" y="635"/>
                    <a:pt x="425" y="916"/>
                    <a:pt x="562" y="1221"/>
                  </a:cubicBezTo>
                  <a:cubicBezTo>
                    <a:pt x="602" y="1301"/>
                    <a:pt x="682" y="1357"/>
                    <a:pt x="770" y="1357"/>
                  </a:cubicBezTo>
                  <a:cubicBezTo>
                    <a:pt x="802" y="1357"/>
                    <a:pt x="835" y="1349"/>
                    <a:pt x="867" y="1333"/>
                  </a:cubicBezTo>
                  <a:cubicBezTo>
                    <a:pt x="979" y="1285"/>
                    <a:pt x="1035" y="1149"/>
                    <a:pt x="979" y="1028"/>
                  </a:cubicBezTo>
                  <a:cubicBezTo>
                    <a:pt x="835" y="707"/>
                    <a:pt x="658" y="395"/>
                    <a:pt x="458" y="98"/>
                  </a:cubicBezTo>
                  <a:cubicBezTo>
                    <a:pt x="413" y="34"/>
                    <a:pt x="342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14875" y="2194425"/>
              <a:ext cx="32100" cy="40700"/>
            </a:xfrm>
            <a:custGeom>
              <a:avLst/>
              <a:gdLst/>
              <a:ahLst/>
              <a:cxnLst/>
              <a:rect l="l" t="t" r="r" b="b"/>
              <a:pathLst>
                <a:path w="1284" h="1628" extrusionOk="0">
                  <a:moveTo>
                    <a:pt x="267" y="1"/>
                  </a:moveTo>
                  <a:cubicBezTo>
                    <a:pt x="214" y="1"/>
                    <a:pt x="159" y="19"/>
                    <a:pt x="113" y="55"/>
                  </a:cubicBezTo>
                  <a:cubicBezTo>
                    <a:pt x="17" y="135"/>
                    <a:pt x="0" y="280"/>
                    <a:pt x="81" y="376"/>
                  </a:cubicBezTo>
                  <a:cubicBezTo>
                    <a:pt x="369" y="729"/>
                    <a:pt x="618" y="1106"/>
                    <a:pt x="819" y="1507"/>
                  </a:cubicBezTo>
                  <a:cubicBezTo>
                    <a:pt x="859" y="1587"/>
                    <a:pt x="939" y="1627"/>
                    <a:pt x="1027" y="1627"/>
                  </a:cubicBezTo>
                  <a:cubicBezTo>
                    <a:pt x="1059" y="1627"/>
                    <a:pt x="1099" y="1619"/>
                    <a:pt x="1132" y="1603"/>
                  </a:cubicBezTo>
                  <a:cubicBezTo>
                    <a:pt x="1244" y="1547"/>
                    <a:pt x="1284" y="1403"/>
                    <a:pt x="1228" y="1290"/>
                  </a:cubicBezTo>
                  <a:cubicBezTo>
                    <a:pt x="1011" y="865"/>
                    <a:pt x="747" y="456"/>
                    <a:pt x="442" y="87"/>
                  </a:cubicBezTo>
                  <a:cubicBezTo>
                    <a:pt x="397" y="29"/>
                    <a:pt x="333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26300" y="2160675"/>
              <a:ext cx="33125" cy="37350"/>
            </a:xfrm>
            <a:custGeom>
              <a:avLst/>
              <a:gdLst/>
              <a:ahLst/>
              <a:cxnLst/>
              <a:rect l="l" t="t" r="r" b="b"/>
              <a:pathLst>
                <a:path w="1325" h="1494" extrusionOk="0">
                  <a:moveTo>
                    <a:pt x="254" y="0"/>
                  </a:moveTo>
                  <a:cubicBezTo>
                    <a:pt x="197" y="0"/>
                    <a:pt x="140" y="22"/>
                    <a:pt x="97" y="65"/>
                  </a:cubicBezTo>
                  <a:cubicBezTo>
                    <a:pt x="1" y="154"/>
                    <a:pt x="1" y="298"/>
                    <a:pt x="89" y="394"/>
                  </a:cubicBezTo>
                  <a:cubicBezTo>
                    <a:pt x="378" y="699"/>
                    <a:pt x="642" y="1028"/>
                    <a:pt x="867" y="1389"/>
                  </a:cubicBezTo>
                  <a:cubicBezTo>
                    <a:pt x="907" y="1461"/>
                    <a:pt x="987" y="1493"/>
                    <a:pt x="1060" y="1493"/>
                  </a:cubicBezTo>
                  <a:cubicBezTo>
                    <a:pt x="1100" y="1493"/>
                    <a:pt x="1148" y="1485"/>
                    <a:pt x="1180" y="1461"/>
                  </a:cubicBezTo>
                  <a:cubicBezTo>
                    <a:pt x="1292" y="1397"/>
                    <a:pt x="1324" y="1253"/>
                    <a:pt x="1252" y="1140"/>
                  </a:cubicBezTo>
                  <a:cubicBezTo>
                    <a:pt x="1011" y="763"/>
                    <a:pt x="731" y="402"/>
                    <a:pt x="418" y="73"/>
                  </a:cubicBezTo>
                  <a:cubicBezTo>
                    <a:pt x="373" y="24"/>
                    <a:pt x="313" y="0"/>
                    <a:pt x="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57400" y="2206800"/>
              <a:ext cx="14850" cy="19300"/>
            </a:xfrm>
            <a:custGeom>
              <a:avLst/>
              <a:gdLst/>
              <a:ahLst/>
              <a:cxnLst/>
              <a:rect l="l" t="t" r="r" b="b"/>
              <a:pathLst>
                <a:path w="594" h="772" extrusionOk="0">
                  <a:moveTo>
                    <a:pt x="263" y="0"/>
                  </a:moveTo>
                  <a:cubicBezTo>
                    <a:pt x="222" y="0"/>
                    <a:pt x="181" y="11"/>
                    <a:pt x="144" y="33"/>
                  </a:cubicBezTo>
                  <a:cubicBezTo>
                    <a:pt x="32" y="105"/>
                    <a:pt x="0" y="250"/>
                    <a:pt x="72" y="354"/>
                  </a:cubicBezTo>
                  <a:cubicBezTo>
                    <a:pt x="112" y="410"/>
                    <a:pt x="128" y="482"/>
                    <a:pt x="128" y="547"/>
                  </a:cubicBezTo>
                  <a:cubicBezTo>
                    <a:pt x="136" y="675"/>
                    <a:pt x="233" y="771"/>
                    <a:pt x="361" y="771"/>
                  </a:cubicBezTo>
                  <a:lnTo>
                    <a:pt x="369" y="771"/>
                  </a:lnTo>
                  <a:cubicBezTo>
                    <a:pt x="489" y="771"/>
                    <a:pt x="594" y="667"/>
                    <a:pt x="594" y="539"/>
                  </a:cubicBezTo>
                  <a:cubicBezTo>
                    <a:pt x="586" y="386"/>
                    <a:pt x="546" y="234"/>
                    <a:pt x="457" y="105"/>
                  </a:cubicBezTo>
                  <a:cubicBezTo>
                    <a:pt x="416" y="37"/>
                    <a:pt x="340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446275" y="2386450"/>
              <a:ext cx="48550" cy="58825"/>
            </a:xfrm>
            <a:custGeom>
              <a:avLst/>
              <a:gdLst/>
              <a:ahLst/>
              <a:cxnLst/>
              <a:rect l="l" t="t" r="r" b="b"/>
              <a:pathLst>
                <a:path w="1942" h="2353" extrusionOk="0">
                  <a:moveTo>
                    <a:pt x="1693" y="1"/>
                  </a:moveTo>
                  <a:cubicBezTo>
                    <a:pt x="1635" y="1"/>
                    <a:pt x="1577" y="23"/>
                    <a:pt x="1533" y="67"/>
                  </a:cubicBezTo>
                  <a:cubicBezTo>
                    <a:pt x="947" y="636"/>
                    <a:pt x="450" y="1294"/>
                    <a:pt x="65" y="2016"/>
                  </a:cubicBezTo>
                  <a:cubicBezTo>
                    <a:pt x="1" y="2128"/>
                    <a:pt x="41" y="2265"/>
                    <a:pt x="153" y="2329"/>
                  </a:cubicBezTo>
                  <a:cubicBezTo>
                    <a:pt x="193" y="2345"/>
                    <a:pt x="225" y="2353"/>
                    <a:pt x="265" y="2353"/>
                  </a:cubicBezTo>
                  <a:cubicBezTo>
                    <a:pt x="345" y="2353"/>
                    <a:pt x="426" y="2313"/>
                    <a:pt x="466" y="2233"/>
                  </a:cubicBezTo>
                  <a:cubicBezTo>
                    <a:pt x="835" y="1559"/>
                    <a:pt x="1300" y="933"/>
                    <a:pt x="1854" y="396"/>
                  </a:cubicBezTo>
                  <a:cubicBezTo>
                    <a:pt x="1942" y="307"/>
                    <a:pt x="1942" y="155"/>
                    <a:pt x="1854" y="67"/>
                  </a:cubicBezTo>
                  <a:cubicBezTo>
                    <a:pt x="1809" y="23"/>
                    <a:pt x="1751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474350" y="2413550"/>
              <a:ext cx="27500" cy="34150"/>
            </a:xfrm>
            <a:custGeom>
              <a:avLst/>
              <a:gdLst/>
              <a:ahLst/>
              <a:cxnLst/>
              <a:rect l="l" t="t" r="r" b="b"/>
              <a:pathLst>
                <a:path w="1100" h="1366" extrusionOk="0">
                  <a:moveTo>
                    <a:pt x="847" y="0"/>
                  </a:moveTo>
                  <a:cubicBezTo>
                    <a:pt x="787" y="0"/>
                    <a:pt x="728" y="25"/>
                    <a:pt x="682" y="74"/>
                  </a:cubicBezTo>
                  <a:cubicBezTo>
                    <a:pt x="410" y="346"/>
                    <a:pt x="185" y="683"/>
                    <a:pt x="49" y="1044"/>
                  </a:cubicBezTo>
                  <a:cubicBezTo>
                    <a:pt x="1" y="1165"/>
                    <a:pt x="57" y="1301"/>
                    <a:pt x="177" y="1349"/>
                  </a:cubicBezTo>
                  <a:cubicBezTo>
                    <a:pt x="201" y="1357"/>
                    <a:pt x="233" y="1365"/>
                    <a:pt x="257" y="1365"/>
                  </a:cubicBezTo>
                  <a:cubicBezTo>
                    <a:pt x="354" y="1365"/>
                    <a:pt x="442" y="1309"/>
                    <a:pt x="474" y="1213"/>
                  </a:cubicBezTo>
                  <a:cubicBezTo>
                    <a:pt x="594" y="908"/>
                    <a:pt x="779" y="627"/>
                    <a:pt x="1011" y="395"/>
                  </a:cubicBezTo>
                  <a:cubicBezTo>
                    <a:pt x="1100" y="306"/>
                    <a:pt x="1092" y="154"/>
                    <a:pt x="1003" y="66"/>
                  </a:cubicBezTo>
                  <a:cubicBezTo>
                    <a:pt x="960" y="23"/>
                    <a:pt x="904" y="0"/>
                    <a:pt x="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502425" y="2427000"/>
              <a:ext cx="15275" cy="17275"/>
            </a:xfrm>
            <a:custGeom>
              <a:avLst/>
              <a:gdLst/>
              <a:ahLst/>
              <a:cxnLst/>
              <a:rect l="l" t="t" r="r" b="b"/>
              <a:pathLst>
                <a:path w="611" h="691" extrusionOk="0">
                  <a:moveTo>
                    <a:pt x="354" y="1"/>
                  </a:moveTo>
                  <a:cubicBezTo>
                    <a:pt x="264" y="1"/>
                    <a:pt x="174" y="59"/>
                    <a:pt x="137" y="145"/>
                  </a:cubicBezTo>
                  <a:lnTo>
                    <a:pt x="49" y="370"/>
                  </a:lnTo>
                  <a:cubicBezTo>
                    <a:pt x="1" y="490"/>
                    <a:pt x="57" y="627"/>
                    <a:pt x="177" y="675"/>
                  </a:cubicBezTo>
                  <a:cubicBezTo>
                    <a:pt x="201" y="683"/>
                    <a:pt x="233" y="691"/>
                    <a:pt x="257" y="691"/>
                  </a:cubicBezTo>
                  <a:cubicBezTo>
                    <a:pt x="354" y="691"/>
                    <a:pt x="434" y="635"/>
                    <a:pt x="474" y="546"/>
                  </a:cubicBezTo>
                  <a:lnTo>
                    <a:pt x="562" y="322"/>
                  </a:lnTo>
                  <a:cubicBezTo>
                    <a:pt x="610" y="202"/>
                    <a:pt x="554" y="65"/>
                    <a:pt x="434" y="17"/>
                  </a:cubicBezTo>
                  <a:cubicBezTo>
                    <a:pt x="408" y="6"/>
                    <a:pt x="381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923775" y="2301700"/>
              <a:ext cx="25500" cy="23250"/>
            </a:xfrm>
            <a:custGeom>
              <a:avLst/>
              <a:gdLst/>
              <a:ahLst/>
              <a:cxnLst/>
              <a:rect l="l" t="t" r="r" b="b"/>
              <a:pathLst>
                <a:path w="1020" h="930" extrusionOk="0">
                  <a:moveTo>
                    <a:pt x="263" y="0"/>
                  </a:moveTo>
                  <a:cubicBezTo>
                    <a:pt x="179" y="0"/>
                    <a:pt x="97" y="49"/>
                    <a:pt x="56" y="136"/>
                  </a:cubicBezTo>
                  <a:cubicBezTo>
                    <a:pt x="0" y="248"/>
                    <a:pt x="48" y="384"/>
                    <a:pt x="161" y="441"/>
                  </a:cubicBezTo>
                  <a:cubicBezTo>
                    <a:pt x="329" y="521"/>
                    <a:pt x="466" y="649"/>
                    <a:pt x="554" y="810"/>
                  </a:cubicBezTo>
                  <a:cubicBezTo>
                    <a:pt x="594" y="882"/>
                    <a:pt x="674" y="930"/>
                    <a:pt x="754" y="930"/>
                  </a:cubicBezTo>
                  <a:cubicBezTo>
                    <a:pt x="794" y="930"/>
                    <a:pt x="827" y="922"/>
                    <a:pt x="867" y="898"/>
                  </a:cubicBezTo>
                  <a:cubicBezTo>
                    <a:pt x="979" y="842"/>
                    <a:pt x="1019" y="697"/>
                    <a:pt x="955" y="585"/>
                  </a:cubicBezTo>
                  <a:cubicBezTo>
                    <a:pt x="827" y="344"/>
                    <a:pt x="610" y="144"/>
                    <a:pt x="361" y="23"/>
                  </a:cubicBezTo>
                  <a:cubicBezTo>
                    <a:pt x="330" y="8"/>
                    <a:pt x="296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946425" y="2284975"/>
              <a:ext cx="19075" cy="18925"/>
            </a:xfrm>
            <a:custGeom>
              <a:avLst/>
              <a:gdLst/>
              <a:ahLst/>
              <a:cxnLst/>
              <a:rect l="l" t="t" r="r" b="b"/>
              <a:pathLst>
                <a:path w="763" h="757" extrusionOk="0">
                  <a:moveTo>
                    <a:pt x="261" y="0"/>
                  </a:moveTo>
                  <a:cubicBezTo>
                    <a:pt x="211" y="0"/>
                    <a:pt x="162" y="17"/>
                    <a:pt x="121" y="51"/>
                  </a:cubicBezTo>
                  <a:cubicBezTo>
                    <a:pt x="17" y="131"/>
                    <a:pt x="1" y="275"/>
                    <a:pt x="81" y="372"/>
                  </a:cubicBezTo>
                  <a:lnTo>
                    <a:pt x="322" y="676"/>
                  </a:lnTo>
                  <a:cubicBezTo>
                    <a:pt x="370" y="733"/>
                    <a:pt x="434" y="757"/>
                    <a:pt x="506" y="757"/>
                  </a:cubicBezTo>
                  <a:cubicBezTo>
                    <a:pt x="554" y="757"/>
                    <a:pt x="602" y="741"/>
                    <a:pt x="642" y="709"/>
                  </a:cubicBezTo>
                  <a:cubicBezTo>
                    <a:pt x="747" y="628"/>
                    <a:pt x="763" y="484"/>
                    <a:pt x="683" y="388"/>
                  </a:cubicBezTo>
                  <a:lnTo>
                    <a:pt x="442" y="91"/>
                  </a:lnTo>
                  <a:cubicBezTo>
                    <a:pt x="396" y="31"/>
                    <a:pt x="328" y="0"/>
                    <a:pt x="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32"/>
          <p:cNvSpPr txBox="1">
            <a:spLocks noGrp="1"/>
          </p:cNvSpPr>
          <p:nvPr>
            <p:ph type="ctrTitle"/>
          </p:nvPr>
        </p:nvSpPr>
        <p:spPr>
          <a:xfrm>
            <a:off x="1040500" y="29763"/>
            <a:ext cx="4752000" cy="35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Hello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!</a:t>
            </a:r>
            <a:endParaRPr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64"/>
    </mc:Choice>
    <mc:Fallback xmlns="">
      <p:transition spd="slow" advTm="2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1"/>
          <p:cNvSpPr txBox="1">
            <a:spLocks noGrp="1"/>
          </p:cNvSpPr>
          <p:nvPr>
            <p:ph type="title"/>
          </p:nvPr>
        </p:nvSpPr>
        <p:spPr>
          <a:xfrm>
            <a:off x="5178054" y="2119752"/>
            <a:ext cx="32902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House</a:t>
            </a:r>
            <a:endParaRPr dirty="0"/>
          </a:p>
        </p:txBody>
      </p:sp>
      <p:sp>
        <p:nvSpPr>
          <p:cNvPr id="768" name="Google Shape;768;p41"/>
          <p:cNvSpPr/>
          <p:nvPr/>
        </p:nvSpPr>
        <p:spPr>
          <a:xfrm>
            <a:off x="224488" y="389573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1"/>
          <p:cNvSpPr/>
          <p:nvPr/>
        </p:nvSpPr>
        <p:spPr>
          <a:xfrm>
            <a:off x="7394388" y="9101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1"/>
          <p:cNvSpPr/>
          <p:nvPr/>
        </p:nvSpPr>
        <p:spPr>
          <a:xfrm>
            <a:off x="477638" y="17083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5" name="Google Shape;775;p41"/>
          <p:cNvGrpSpPr/>
          <p:nvPr/>
        </p:nvGrpSpPr>
        <p:grpSpPr>
          <a:xfrm>
            <a:off x="461625" y="1401325"/>
            <a:ext cx="342925" cy="194700"/>
            <a:chOff x="1244175" y="3290988"/>
            <a:chExt cx="342925" cy="194700"/>
          </a:xfrm>
        </p:grpSpPr>
        <p:sp>
          <p:nvSpPr>
            <p:cNvPr id="776" name="Google Shape;776;p41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Green Grass, Tree, Natural Landscape, House, Cartoon, Rural Area, Home, Hut  transparent background PNG clipart | PNGGu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52" y="1382659"/>
            <a:ext cx="4458869" cy="261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6"/>
    </mc:Choice>
    <mc:Fallback xmlns="">
      <p:transition spd="slow" advTm="26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56" grpId="0"/>
    </p:bldLst>
  </p:timing>
  <p:extLst>
    <p:ext uri="{3A86A75C-4F4B-4683-9AE1-C65F6400EC91}">
      <p14:laserTraceLst xmlns:p14="http://schemas.microsoft.com/office/powerpoint/2010/main">
        <p14:tracePtLst>
          <p14:tracePt t="10351" x="863600" y="3736975"/>
          <p14:tracePt t="10728" x="869950" y="3736975"/>
          <p14:tracePt t="10735" x="877888" y="3736975"/>
          <p14:tracePt t="10744" x="884238" y="3736975"/>
          <p14:tracePt t="10753" x="904875" y="3736975"/>
          <p14:tracePt t="10769" x="965200" y="3743325"/>
          <p14:tracePt t="10786" x="1092200" y="3751263"/>
          <p14:tracePt t="10802" x="1279525" y="3757613"/>
          <p14:tracePt t="10818" x="1560513" y="3757613"/>
          <p14:tracePt t="10836" x="2263775" y="3656013"/>
          <p14:tracePt t="10852" x="2779713" y="3536950"/>
          <p14:tracePt t="10869" x="3348038" y="3355975"/>
          <p14:tracePt t="10886" x="3884613" y="3148013"/>
          <p14:tracePt t="10901" x="4319588" y="2946400"/>
          <p14:tracePt t="10919" x="4681538" y="2732088"/>
          <p14:tracePt t="10935" x="5029200" y="2484438"/>
          <p14:tracePt t="10952" x="5137150" y="2397125"/>
          <p14:tracePt t="10968" x="5149850" y="2390775"/>
          <p14:tracePt t="10984" x="5164138" y="2378075"/>
          <p14:tracePt t="11291" x="5170488" y="2370138"/>
          <p14:tracePt t="11297" x="5170488" y="2363788"/>
          <p14:tracePt t="11305" x="5183188" y="2363788"/>
          <p14:tracePt t="11320" x="5210175" y="2351088"/>
          <p14:tracePt t="11337" x="5243513" y="2324100"/>
          <p14:tracePt t="11353" x="5276850" y="2284413"/>
          <p14:tracePt t="11369" x="5330825" y="2236788"/>
          <p14:tracePt t="11385" x="5364163" y="2190750"/>
          <p14:tracePt t="11402" x="5397500" y="2136775"/>
          <p14:tracePt t="11419" x="5424488" y="2070100"/>
          <p14:tracePt t="11436" x="5445125" y="1962150"/>
          <p14:tracePt t="11451" x="5451475" y="1895475"/>
          <p14:tracePt t="11468" x="5451475" y="1841500"/>
          <p14:tracePt t="11484" x="5451475" y="1774825"/>
          <p14:tracePt t="11501" x="5438775" y="1727200"/>
          <p14:tracePt t="11519" x="5418138" y="1674813"/>
          <p14:tracePt t="11535" x="5384800" y="1614488"/>
          <p14:tracePt t="11552" x="5364163" y="1573213"/>
          <p14:tracePt t="11569" x="5337175" y="1533525"/>
          <p14:tracePt t="11585" x="5310188" y="1493838"/>
          <p14:tracePt t="11601" x="5276850" y="1452563"/>
          <p14:tracePt t="11618" x="5230813" y="1406525"/>
          <p14:tracePt t="11635" x="5143500" y="1333500"/>
          <p14:tracePt t="11652" x="5070475" y="1279525"/>
          <p14:tracePt t="11668" x="5010150" y="1231900"/>
          <p14:tracePt t="11685" x="4922838" y="1185863"/>
          <p14:tracePt t="11701" x="4841875" y="1144588"/>
          <p14:tracePt t="11705" x="4802188" y="1125538"/>
          <p14:tracePt t="11718" x="4748213" y="1111250"/>
          <p14:tracePt t="11736" x="4594225" y="1071563"/>
          <p14:tracePt t="11752" x="4460875" y="1050925"/>
          <p14:tracePt t="11769" x="4325938" y="1044575"/>
          <p14:tracePt t="11785" x="4186238" y="1044575"/>
          <p14:tracePt t="11802" x="4032250" y="1044575"/>
          <p14:tracePt t="11820" x="3817938" y="1084263"/>
          <p14:tracePt t="11836" x="3697288" y="1131888"/>
          <p14:tracePt t="11852" x="3556000" y="1179513"/>
          <p14:tracePt t="11869" x="3449638" y="1246188"/>
          <p14:tracePt t="11886" x="3348038" y="1333500"/>
          <p14:tracePt t="11902" x="3268663" y="1412875"/>
          <p14:tracePt t="11918" x="3181350" y="1493838"/>
          <p14:tracePt t="11937" x="3067050" y="1647825"/>
          <p14:tracePt t="11952" x="3000375" y="1768475"/>
          <p14:tracePt t="11968" x="2940050" y="1895475"/>
          <p14:tracePt t="11985" x="2906713" y="2028825"/>
          <p14:tracePt t="12002" x="2894013" y="2155825"/>
          <p14:tracePt t="12018" x="2894013" y="2276475"/>
          <p14:tracePt t="12035" x="2900363" y="2444750"/>
          <p14:tracePt t="12053" x="2927350" y="2538413"/>
          <p14:tracePt t="12068" x="2967038" y="2638425"/>
          <p14:tracePt t="12085" x="3013075" y="2746375"/>
          <p14:tracePt t="12101" x="3067050" y="2840038"/>
          <p14:tracePt t="12118" x="3133725" y="2946400"/>
          <p14:tracePt t="12135" x="3262313" y="3114675"/>
          <p14:tracePt t="12152" x="3368675" y="3248025"/>
          <p14:tracePt t="12168" x="3476625" y="3362325"/>
          <p14:tracePt t="12184" x="3616325" y="3502025"/>
          <p14:tracePt t="12200" x="3770313" y="3656013"/>
          <p14:tracePt t="12221" x="3984625" y="3844925"/>
          <p14:tracePt t="12236" x="4144963" y="3944938"/>
          <p14:tracePt t="12252" x="4279900" y="4011613"/>
          <p14:tracePt t="12269" x="4413250" y="4059238"/>
          <p14:tracePt t="12285" x="4540250" y="4078288"/>
          <p14:tracePt t="12302" x="4675188" y="4084638"/>
          <p14:tracePt t="12319" x="4881563" y="4084638"/>
          <p14:tracePt t="12335" x="5029200" y="4051300"/>
          <p14:tracePt t="12352" x="5170488" y="4011613"/>
          <p14:tracePt t="12368" x="5318125" y="3965575"/>
          <p14:tracePt t="12385" x="5445125" y="3905250"/>
          <p14:tracePt t="12402" x="5572125" y="3830638"/>
          <p14:tracePt t="12419" x="5738813" y="3736975"/>
          <p14:tracePt t="12436" x="5834063" y="3683000"/>
          <p14:tracePt t="12453" x="5907088" y="3636963"/>
          <p14:tracePt t="12468" x="5988050" y="3582988"/>
          <p14:tracePt t="12485" x="6067425" y="3536950"/>
          <p14:tracePt t="12502" x="6127750" y="3489325"/>
          <p14:tracePt t="12519" x="6202363" y="3422650"/>
          <p14:tracePt t="12536" x="6227763" y="3395663"/>
          <p14:tracePt t="12552" x="6248400" y="3368675"/>
          <p14:tracePt t="12568" x="6254750" y="3341688"/>
          <p14:tracePt t="12585" x="6269038" y="3275013"/>
          <p14:tracePt t="12601" x="6269038" y="3167063"/>
          <p14:tracePt t="12618" x="6269038" y="2987675"/>
          <p14:tracePt t="12635" x="6215063" y="2692400"/>
          <p14:tracePt t="12650" x="6148388" y="2490788"/>
          <p14:tracePt t="12667" x="6081713" y="2336800"/>
          <p14:tracePt t="12684" x="6007100" y="2176463"/>
          <p14:tracePt t="12700" x="5919788" y="2043113"/>
          <p14:tracePt t="12718" x="5840413" y="1928813"/>
          <p14:tracePt t="12734" x="5692775" y="1768475"/>
          <p14:tracePt t="12751" x="5578475" y="1674813"/>
          <p14:tracePt t="12767" x="5465763" y="1593850"/>
          <p14:tracePt t="12784" x="5337175" y="1533525"/>
          <p14:tracePt t="12800" x="5216525" y="1473200"/>
          <p14:tracePt t="12817" x="5110163" y="1427163"/>
          <p14:tracePt t="12834" x="4941888" y="1366838"/>
          <p14:tracePt t="12851" x="4835525" y="1346200"/>
          <p14:tracePt t="12867" x="4741863" y="1333500"/>
          <p14:tracePt t="12885" x="4641850" y="1325563"/>
          <p14:tracePt t="12901" x="4554538" y="1319213"/>
          <p14:tracePt t="12918" x="4460875" y="1319213"/>
          <p14:tracePt t="12934" x="4340225" y="1325563"/>
          <p14:tracePt t="12951" x="4265613" y="1352550"/>
          <p14:tracePt t="12968" x="4186238" y="1393825"/>
          <p14:tracePt t="12985" x="4111625" y="1433513"/>
          <p14:tracePt t="13002" x="4044950" y="1473200"/>
          <p14:tracePt t="13019" x="3944938" y="1539875"/>
          <p14:tracePt t="13035" x="3884613" y="1581150"/>
          <p14:tracePt t="13051" x="3824288" y="1633538"/>
          <p14:tracePt t="13067" x="3770313" y="1693863"/>
          <p14:tracePt t="13084" x="3709988" y="1762125"/>
          <p14:tracePt t="13100" x="3636963" y="1862138"/>
          <p14:tracePt t="13118" x="3556000" y="2016125"/>
          <p14:tracePt t="13135" x="3502025" y="2130425"/>
          <p14:tracePt t="13150" x="3462338" y="2251075"/>
          <p14:tracePt t="13168" x="3441700" y="2370138"/>
          <p14:tracePt t="13184" x="3435350" y="2484438"/>
          <p14:tracePt t="13202" x="3435350" y="2592388"/>
          <p14:tracePt t="13204" x="3435350" y="2659063"/>
          <p14:tracePt t="13219" x="3449638" y="2765425"/>
          <p14:tracePt t="13235" x="3482975" y="2859088"/>
          <p14:tracePt t="13251" x="3529013" y="2952750"/>
          <p14:tracePt t="13267" x="3570288" y="3027363"/>
          <p14:tracePt t="13284" x="3622675" y="3108325"/>
          <p14:tracePt t="13301" x="3690938" y="3175000"/>
          <p14:tracePt t="13318" x="3743325" y="3227388"/>
          <p14:tracePt t="13335" x="3890963" y="3302000"/>
          <p14:tracePt t="13351" x="4005263" y="3335338"/>
          <p14:tracePt t="13367" x="4111625" y="3355975"/>
          <p14:tracePt t="13384" x="4213225" y="3362325"/>
          <p14:tracePt t="13401" x="4325938" y="3362325"/>
          <p14:tracePt t="13418" x="4427538" y="3362325"/>
          <p14:tracePt t="13434" x="4567238" y="3348038"/>
          <p14:tracePt t="13451" x="4681538" y="3314700"/>
          <p14:tracePt t="13467" x="4781550" y="3268663"/>
          <p14:tracePt t="13484" x="4875213" y="3227388"/>
          <p14:tracePt t="13501" x="4968875" y="3160713"/>
          <p14:tracePt t="13518" x="5116513" y="3081338"/>
          <p14:tracePt t="13534" x="5210175" y="3021013"/>
          <p14:tracePt t="13551" x="5291138" y="2960688"/>
          <p14:tracePt t="13567" x="5364163" y="2900363"/>
          <p14:tracePt t="13584" x="5424488" y="2840038"/>
          <p14:tracePt t="13601" x="5472113" y="2773363"/>
          <p14:tracePt t="13619" x="5559425" y="2686050"/>
          <p14:tracePt t="13635" x="5592763" y="2632075"/>
          <p14:tracePt t="13651" x="5626100" y="2584450"/>
          <p14:tracePt t="13667" x="5645150" y="2551113"/>
          <p14:tracePt t="13684" x="5665788" y="2505075"/>
          <p14:tracePt t="13701" x="5680075" y="2457450"/>
          <p14:tracePt t="13705" x="5680075" y="2424113"/>
          <p14:tracePt t="13719" x="5686425" y="2351088"/>
          <p14:tracePt t="13735" x="5686425" y="2243138"/>
          <p14:tracePt t="13751" x="5686425" y="2143125"/>
          <p14:tracePt t="13769" x="5653088" y="2028825"/>
          <p14:tracePt t="13786" x="5611813" y="1922463"/>
          <p14:tracePt t="13801" x="5565775" y="1835150"/>
          <p14:tracePt t="13819" x="5478463" y="1681163"/>
          <p14:tracePt t="13835" x="5405438" y="1587500"/>
          <p14:tracePt t="13851" x="5310188" y="1512888"/>
          <p14:tracePt t="13868" x="5203825" y="1433513"/>
          <p14:tracePt t="13885" x="5095875" y="1379538"/>
          <p14:tracePt t="13901" x="4968875" y="1333500"/>
          <p14:tracePt t="13919" x="4787900" y="1298575"/>
          <p14:tracePt t="13935" x="4660900" y="1298575"/>
          <p14:tracePt t="13951" x="4554538" y="1298575"/>
          <p14:tracePt t="13968" x="4440238" y="1298575"/>
          <p14:tracePt t="13985" x="4319588" y="1333500"/>
          <p14:tracePt t="14001" x="4198938" y="1379538"/>
          <p14:tracePt t="14019" x="4038600" y="1466850"/>
          <p14:tracePt t="14035" x="3951288" y="1539875"/>
          <p14:tracePt t="14051" x="3878263" y="1608138"/>
          <p14:tracePt t="14068" x="3810000" y="1693863"/>
          <p14:tracePt t="14084" x="3736975" y="1814513"/>
          <p14:tracePt t="14101" x="3670300" y="1955800"/>
          <p14:tracePt t="14119" x="3589338" y="2203450"/>
          <p14:tracePt t="14135" x="3549650" y="2390775"/>
          <p14:tracePt t="14151" x="3522663" y="2571750"/>
          <p14:tracePt t="14168" x="3522663" y="2719388"/>
          <p14:tracePt t="14185" x="3522663" y="2886075"/>
          <p14:tracePt t="14201" x="3543300" y="3013075"/>
          <p14:tracePt t="14204" x="3562350" y="3087688"/>
          <p14:tracePt t="14218" x="3603625" y="3187700"/>
          <p14:tracePt t="14234" x="3656013" y="3281363"/>
          <p14:tracePt t="14251" x="3716338" y="3381375"/>
          <p14:tracePt t="14267" x="3797300" y="3462338"/>
          <p14:tracePt t="14284" x="3897313" y="3543300"/>
          <p14:tracePt t="14301" x="4011613" y="3595688"/>
          <p14:tracePt t="14318" x="4219575" y="3649663"/>
          <p14:tracePt t="14334" x="4346575" y="3670300"/>
          <p14:tracePt t="14351" x="4487863" y="3670300"/>
          <p14:tracePt t="14367" x="4614863" y="3670300"/>
          <p14:tracePt t="14384" x="4762500" y="3656013"/>
          <p14:tracePt t="14402" x="4976813" y="3595688"/>
          <p14:tracePt t="14419" x="5130800" y="3529013"/>
          <p14:tracePt t="14435" x="5251450" y="3455988"/>
          <p14:tracePt t="14450" x="5364163" y="3389313"/>
          <p14:tracePt t="14467" x="5465763" y="3314700"/>
          <p14:tracePt t="14484" x="5545138" y="3235325"/>
          <p14:tracePt t="14501" x="5626100" y="3148013"/>
          <p14:tracePt t="14518" x="5719763" y="3021013"/>
          <p14:tracePt t="14535" x="5746750" y="2933700"/>
          <p14:tracePt t="14550" x="5773738" y="2819400"/>
          <p14:tracePt t="14567" x="5773738" y="2705100"/>
          <p14:tracePt t="14584" x="5773738" y="2571750"/>
          <p14:tracePt t="14601" x="5746750" y="2444750"/>
          <p14:tracePt t="14617" x="5672138" y="2290763"/>
          <p14:tracePt t="14634" x="5611813" y="2203450"/>
          <p14:tracePt t="14651" x="5532438" y="2095500"/>
          <p14:tracePt t="14667" x="5445125" y="1995488"/>
          <p14:tracePt t="14684" x="5324475" y="1889125"/>
          <p14:tracePt t="14700" x="5170488" y="1787525"/>
          <p14:tracePt t="14719" x="4916488" y="1674813"/>
          <p14:tracePt t="14734" x="4754563" y="1620838"/>
          <p14:tracePt t="14750" x="4600575" y="1593850"/>
          <p14:tracePt t="14767" x="4440238" y="1573213"/>
          <p14:tracePt t="14783" x="4298950" y="1573213"/>
          <p14:tracePt t="14800" x="4144963" y="1573213"/>
          <p14:tracePt t="14818" x="3938588" y="1620838"/>
          <p14:tracePt t="14833" x="3810000" y="1687513"/>
          <p14:tracePt t="14850" x="3724275" y="1747838"/>
          <p14:tracePt t="14867" x="3649663" y="1835150"/>
          <p14:tracePt t="14883" x="3562350" y="1949450"/>
          <p14:tracePt t="14901" x="3468688" y="2082800"/>
          <p14:tracePt t="14917" x="3375025" y="2317750"/>
          <p14:tracePt t="14934" x="3328988" y="2478088"/>
          <p14:tracePt t="14951" x="3302000" y="2632075"/>
          <p14:tracePt t="14967" x="3302000" y="2792413"/>
          <p14:tracePt t="14983" x="3302000" y="2919413"/>
          <p14:tracePt t="14999" x="3322638" y="3054350"/>
          <p14:tracePt t="15018" x="3395663" y="3208338"/>
          <p14:tracePt t="15034" x="3449638" y="3302000"/>
          <p14:tracePt t="15050" x="3502025" y="3375025"/>
          <p14:tracePt t="15066" x="3543300" y="3449638"/>
          <p14:tracePt t="15083" x="3595688" y="3495675"/>
          <p14:tracePt t="15100" x="3643313" y="3529013"/>
          <p14:tracePt t="15117" x="3751263" y="3603625"/>
          <p14:tracePt t="15134" x="3830638" y="3649663"/>
          <p14:tracePt t="15150" x="3917950" y="3683000"/>
          <p14:tracePt t="15167" x="4024313" y="3716338"/>
          <p14:tracePt t="15183" x="4138613" y="3736975"/>
          <p14:tracePt t="15200" x="4252913" y="3751263"/>
          <p14:tracePt t="15202" x="4298950" y="3757613"/>
          <p14:tracePt t="15218" x="4386263" y="3763963"/>
          <p14:tracePt t="15233" x="4506913" y="3763963"/>
          <p14:tracePt t="15250" x="4614863" y="3763963"/>
          <p14:tracePt t="15267" x="4727575" y="3763963"/>
          <p14:tracePt t="15283" x="4856163" y="3757613"/>
          <p14:tracePt t="15301" x="4976813" y="3736975"/>
          <p14:tracePt t="15318" x="5149850" y="3670300"/>
          <p14:tracePt t="15334" x="5264150" y="3616325"/>
          <p14:tracePt t="15350" x="5370513" y="3549650"/>
          <p14:tracePt t="15367" x="5478463" y="3462338"/>
          <p14:tracePt t="15384" x="5559425" y="3381375"/>
          <p14:tracePt t="15400" x="5638800" y="3281363"/>
          <p14:tracePt t="15417" x="5738813" y="3114675"/>
          <p14:tracePt t="15434" x="5773738" y="3013075"/>
          <p14:tracePt t="15450" x="5799138" y="2933700"/>
          <p14:tracePt t="15467" x="5813425" y="2819400"/>
          <p14:tracePt t="15484" x="5813425" y="2698750"/>
          <p14:tracePt t="15501" x="5807075" y="2490788"/>
          <p14:tracePt t="15517" x="5773738" y="2370138"/>
          <p14:tracePt t="15534" x="5713413" y="2224088"/>
          <p14:tracePt t="15550" x="5626100" y="2082800"/>
          <p14:tracePt t="15566" x="5532438" y="1955800"/>
          <p14:tracePt t="15582" x="5424488" y="1841500"/>
          <p14:tracePt t="15601" x="5243513" y="1687513"/>
          <p14:tracePt t="15618" x="5095875" y="1593850"/>
          <p14:tracePt t="15634" x="4976813" y="1533525"/>
          <p14:tracePt t="15650" x="4848225" y="1473200"/>
          <p14:tracePt t="15666" x="4727575" y="1433513"/>
          <p14:tracePt t="15684" x="4614863" y="1400175"/>
          <p14:tracePt t="15700" x="4513263" y="1385888"/>
          <p14:tracePt t="15717" x="4359275" y="1385888"/>
          <p14:tracePt t="15734" x="4273550" y="1385888"/>
          <p14:tracePt t="15750" x="4165600" y="1412875"/>
          <p14:tracePt t="15767" x="4084638" y="1452563"/>
          <p14:tracePt t="15784" x="4011613" y="1493838"/>
          <p14:tracePt t="15801" x="3911600" y="1581150"/>
          <p14:tracePt t="15817" x="3844925" y="1633538"/>
          <p14:tracePt t="15833" x="3797300" y="1687513"/>
          <p14:tracePt t="15850" x="3743325" y="1768475"/>
          <p14:tracePt t="15867" x="3697288" y="1862138"/>
          <p14:tracePt t="15883" x="3643313" y="1976438"/>
          <p14:tracePt t="15899" x="3609975" y="2095500"/>
          <p14:tracePt t="15917" x="3570288" y="2270125"/>
          <p14:tracePt t="15933" x="3549650" y="2390775"/>
          <p14:tracePt t="15949" x="3536950" y="2484438"/>
          <p14:tracePt t="15967" x="3529013" y="2565400"/>
          <p14:tracePt t="15983" x="3522663" y="2659063"/>
          <p14:tracePt t="15999" x="3516313" y="2725738"/>
          <p14:tracePt t="16018" x="3516313" y="2833688"/>
          <p14:tracePt t="16033" x="3516313" y="2894013"/>
          <p14:tracePt t="16050" x="3516313" y="2973388"/>
          <p14:tracePt t="16066" x="3543300" y="3048000"/>
          <p14:tracePt t="16083" x="3576638" y="3141663"/>
          <p14:tracePt t="16099" x="3622675" y="3241675"/>
          <p14:tracePt t="16118" x="3716338" y="3362325"/>
          <p14:tracePt t="16133" x="3817938" y="3449638"/>
          <p14:tracePt t="16149" x="3930650" y="3536950"/>
          <p14:tracePt t="16166" x="4084638" y="3609975"/>
          <p14:tracePt t="16183" x="4238625" y="3656013"/>
          <p14:tracePt t="16200" x="4373563" y="3697288"/>
          <p14:tracePt t="16217" x="4594225" y="3716338"/>
          <p14:tracePt t="16233" x="4721225" y="3716338"/>
          <p14:tracePt t="16249" x="4841875" y="3716338"/>
          <p14:tracePt t="16267" x="4968875" y="3716338"/>
          <p14:tracePt t="16283" x="5095875" y="3690938"/>
          <p14:tracePt t="16299" x="5203825" y="3663950"/>
          <p14:tracePt t="16317" x="5364163" y="3595688"/>
          <p14:tracePt t="16333" x="5465763" y="3549650"/>
          <p14:tracePt t="16350" x="5551488" y="3502025"/>
          <p14:tracePt t="16366" x="5626100" y="3455988"/>
          <p14:tracePt t="16383" x="5680075" y="3416300"/>
          <p14:tracePt t="16400" x="5732463" y="3355975"/>
          <p14:tracePt t="16416" x="5807075" y="3254375"/>
          <p14:tracePt t="16434" x="5867400" y="3148013"/>
          <p14:tracePt t="16449" x="5900738" y="3021013"/>
          <p14:tracePt t="16466" x="5927725" y="2859088"/>
          <p14:tracePt t="16483" x="5927725" y="2665413"/>
          <p14:tracePt t="16501" x="5927725" y="2390775"/>
          <p14:tracePt t="16517" x="5919788" y="2224088"/>
          <p14:tracePt t="16532" x="5894388" y="2070100"/>
          <p14:tracePt t="16550" x="5867400" y="1949450"/>
          <p14:tracePt t="16567" x="5819775" y="1841500"/>
          <p14:tracePt t="16583" x="5773738" y="1741488"/>
          <p14:tracePt t="16601" x="5659438" y="1600200"/>
          <p14:tracePt t="16617" x="5572125" y="1520825"/>
          <p14:tracePt t="16633" x="5451475" y="1412875"/>
          <p14:tracePt t="16649" x="5330825" y="1325563"/>
          <p14:tracePt t="16667" x="5216525" y="1265238"/>
          <p14:tracePt t="16682" x="5103813" y="1219200"/>
          <p14:tracePt t="16701" x="4941888" y="1179513"/>
          <p14:tracePt t="16718" x="4841875" y="1171575"/>
          <p14:tracePt t="16733" x="4727575" y="1171575"/>
          <p14:tracePt t="16749" x="4614863" y="1171575"/>
          <p14:tracePt t="16766" x="4500563" y="1198563"/>
          <p14:tracePt t="16783" x="4379913" y="1258888"/>
          <p14:tracePt t="16800" x="4192588" y="1400175"/>
          <p14:tracePt t="16816" x="4078288" y="1512888"/>
          <p14:tracePt t="16833" x="3965575" y="1641475"/>
          <p14:tracePt t="16849" x="3851275" y="1774825"/>
          <p14:tracePt t="16866" x="3763963" y="1889125"/>
          <p14:tracePt t="16883" x="3690938" y="1995488"/>
          <p14:tracePt t="16900" x="3603625" y="2155825"/>
          <p14:tracePt t="16918" x="3570288" y="2257425"/>
          <p14:tracePt t="16933" x="3543300" y="2363788"/>
          <p14:tracePt t="16949" x="3536950" y="2451100"/>
          <p14:tracePt t="16967" x="3536950" y="2511425"/>
          <p14:tracePt t="16983" x="3536950" y="2584450"/>
          <p14:tracePt t="17001" x="3562350" y="2692400"/>
          <p14:tracePt t="17017" x="3609975" y="2765425"/>
          <p14:tracePt t="17033" x="3656013" y="2825750"/>
          <p14:tracePt t="17050" x="3724275" y="2886075"/>
          <p14:tracePt t="17067" x="3797300" y="2952750"/>
          <p14:tracePt t="17083" x="3884613" y="3013075"/>
          <p14:tracePt t="17100" x="4011613" y="3108325"/>
          <p14:tracePt t="17117" x="4111625" y="3160713"/>
          <p14:tracePt t="17133" x="4205288" y="3201988"/>
          <p14:tracePt t="17150" x="4298950" y="3235325"/>
          <p14:tracePt t="17167" x="4413250" y="3262313"/>
          <p14:tracePt t="17183" x="4513263" y="3287713"/>
          <p14:tracePt t="17200" x="4675188" y="3322638"/>
          <p14:tracePt t="17217" x="4781550" y="3335338"/>
          <p14:tracePt t="17234" x="4881563" y="3348038"/>
          <p14:tracePt t="17250" x="4995863" y="3348038"/>
          <p14:tracePt t="17266" x="5103813" y="3348038"/>
          <p14:tracePt t="17283" x="5203825" y="3348038"/>
          <p14:tracePt t="17299" x="5310188" y="3348038"/>
          <p14:tracePt t="17316" x="5430838" y="3302000"/>
          <p14:tracePt t="17334" x="5484813" y="3262313"/>
          <p14:tracePt t="17349" x="5538788" y="3214688"/>
          <p14:tracePt t="17366" x="5592763" y="3148013"/>
          <p14:tracePt t="17383" x="5638800" y="3067050"/>
          <p14:tracePt t="17400" x="5699125" y="2900363"/>
          <p14:tracePt t="17416" x="5713413" y="2813050"/>
          <p14:tracePt t="17432" x="5713413" y="2713038"/>
          <p14:tracePt t="17449" x="5713413" y="2611438"/>
          <p14:tracePt t="17466" x="5692775" y="2511425"/>
          <p14:tracePt t="17483" x="5659438" y="2370138"/>
          <p14:tracePt t="17501" x="5584825" y="2149475"/>
          <p14:tracePt t="17516" x="5532438" y="2001838"/>
          <p14:tracePt t="17533" x="5478463" y="1868488"/>
          <p14:tracePt t="17549" x="5430838" y="1754188"/>
          <p14:tracePt t="17566" x="5378450" y="1666875"/>
          <p14:tracePt t="17582" x="5337175" y="1593850"/>
          <p14:tracePt t="17599" x="5291138" y="1533525"/>
          <p14:tracePt t="17615" x="5257800" y="1500188"/>
          <p14:tracePt t="17633" x="5216525" y="1473200"/>
          <p14:tracePt t="17650" x="5156200" y="1433513"/>
          <p14:tracePt t="17666" x="5089525" y="1412875"/>
          <p14:tracePt t="17684" x="4956175" y="1379538"/>
          <p14:tracePt t="17699" x="4862513" y="1366838"/>
          <p14:tracePt t="17716" x="4762500" y="1358900"/>
          <p14:tracePt t="17732" x="4667250" y="1358900"/>
          <p14:tracePt t="17750" x="4573588" y="1358900"/>
          <p14:tracePt t="17766" x="4494213" y="1373188"/>
          <p14:tracePt t="17783" x="4406900" y="1406525"/>
          <p14:tracePt t="17801" x="4279900" y="1479550"/>
          <p14:tracePt t="17817" x="4192588" y="1539875"/>
          <p14:tracePt t="17833" x="4132263" y="1600200"/>
          <p14:tracePt t="17850" x="4078288" y="1666875"/>
          <p14:tracePt t="17867" x="4017963" y="1762125"/>
          <p14:tracePt t="17883" x="3951288" y="1855788"/>
          <p14:tracePt t="17900" x="3884613" y="2001838"/>
          <p14:tracePt t="17917" x="3851275" y="2095500"/>
          <p14:tracePt t="17933" x="3817938" y="2203450"/>
          <p14:tracePt t="17950" x="3790950" y="2303463"/>
          <p14:tracePt t="17967" x="3776663" y="2397125"/>
          <p14:tracePt t="17983" x="3770313" y="2478088"/>
          <p14:tracePt t="18000" x="3770313" y="2505075"/>
          <p14:tracePt t="18016" x="3770313" y="2517775"/>
          <p14:tracePt t="19168" x="3763963" y="2517775"/>
          <p14:tracePt t="19184" x="3757613" y="2532063"/>
          <p14:tracePt t="19191" x="3743325" y="2544763"/>
          <p14:tracePt t="19201" x="3743325" y="2565400"/>
          <p14:tracePt t="19218" x="3730625" y="2625725"/>
          <p14:tracePt t="19233" x="3724275" y="2698750"/>
          <p14:tracePt t="19250" x="3724275" y="2786063"/>
          <p14:tracePt t="19268" x="3751263" y="2906713"/>
          <p14:tracePt t="19284" x="3784600" y="2994025"/>
          <p14:tracePt t="19301" x="3824288" y="3060700"/>
          <p14:tracePt t="19316" x="3878263" y="3133725"/>
          <p14:tracePt t="19334" x="3957638" y="3208338"/>
          <p14:tracePt t="19350" x="4038600" y="3268663"/>
          <p14:tracePt t="19367" x="4186238" y="3348038"/>
          <p14:tracePt t="19384" x="4286250" y="3381375"/>
          <p14:tracePt t="19400" x="4379913" y="3395663"/>
          <p14:tracePt t="19417" x="4467225" y="3402013"/>
          <p14:tracePt t="19433" x="4554538" y="3402013"/>
          <p14:tracePt t="19449" x="4627563" y="3375025"/>
          <p14:tracePt t="19465" x="4714875" y="3341688"/>
          <p14:tracePt t="19482" x="4802188" y="3295650"/>
          <p14:tracePt t="19499" x="4916488" y="3214688"/>
          <p14:tracePt t="19515" x="5016500" y="3141663"/>
          <p14:tracePt t="19532" x="5130800" y="3054350"/>
          <p14:tracePt t="19549" x="5243513" y="2940050"/>
          <p14:tracePt t="19565" x="5345113" y="2833688"/>
          <p14:tracePt t="19583" x="5491163" y="2644775"/>
          <p14:tracePt t="19599" x="5572125" y="2532063"/>
          <p14:tracePt t="19616" x="5626100" y="2430463"/>
          <p14:tracePt t="19633" x="5653088" y="2336800"/>
          <p14:tracePt t="19649" x="5665788" y="2257425"/>
          <p14:tracePt t="19666" x="5665788" y="2176463"/>
          <p14:tracePt t="19683" x="5626100" y="2062163"/>
          <p14:tracePt t="19700" x="5578475" y="2001838"/>
          <p14:tracePt t="19716" x="5518150" y="1941513"/>
          <p14:tracePt t="19733" x="5438775" y="1889125"/>
          <p14:tracePt t="19749" x="5337175" y="1828800"/>
          <p14:tracePt t="19767" x="5237163" y="1768475"/>
          <p14:tracePt t="19782" x="5076825" y="1708150"/>
          <p14:tracePt t="19799" x="4968875" y="1681163"/>
          <p14:tracePt t="19816" x="4868863" y="1660525"/>
          <p14:tracePt t="19832" x="4768850" y="1654175"/>
          <p14:tracePt t="19849" x="4654550" y="1654175"/>
          <p14:tracePt t="19867" x="4487863" y="1654175"/>
          <p14:tracePt t="19883" x="4373563" y="1666875"/>
          <p14:tracePt t="19900" x="4273550" y="1701800"/>
          <p14:tracePt t="19916" x="4165600" y="1741488"/>
          <p14:tracePt t="19933" x="4051300" y="1795463"/>
          <p14:tracePt t="19950" x="3957638" y="1847850"/>
          <p14:tracePt t="19967" x="3836988" y="1962150"/>
          <p14:tracePt t="19983" x="3770313" y="2049463"/>
          <p14:tracePt t="19999" x="3703638" y="2155825"/>
          <p14:tracePt t="20016" x="3643313" y="2276475"/>
          <p14:tracePt t="20033" x="3589338" y="2438400"/>
          <p14:tracePt t="20049" x="3562350" y="2611438"/>
          <p14:tracePt t="20067" x="3556000" y="2900363"/>
          <p14:tracePt t="20083" x="3556000" y="3067050"/>
          <p14:tracePt t="20099" x="3589338" y="3235325"/>
          <p14:tracePt t="20116" x="3670300" y="3368675"/>
          <p14:tracePt t="20133" x="3790950" y="3468688"/>
          <p14:tracePt t="20149" x="3836988" y="3489325"/>
          <p14:tracePt t="20166" x="3938588" y="3516313"/>
          <p14:tracePt t="21559" x="3944938" y="3509963"/>
          <p14:tracePt t="21566" x="3957638" y="3489325"/>
          <p14:tracePt t="21583" x="3990975" y="3402013"/>
          <p14:tracePt t="21599" x="4038600" y="3262313"/>
          <p14:tracePt t="21617" x="4125913" y="3081338"/>
          <p14:tracePt t="21633" x="4213225" y="2900363"/>
          <p14:tracePt t="21650" x="4340225" y="2638425"/>
          <p14:tracePt t="21667" x="4406900" y="2490788"/>
          <p14:tracePt t="21683" x="4452938" y="2351088"/>
          <p14:tracePt t="21700" x="4506913" y="2224088"/>
          <p14:tracePt t="21715" x="4540250" y="2116138"/>
          <p14:tracePt t="21718" x="4554538" y="2062163"/>
          <p14:tracePt t="21733" x="4567238" y="2022475"/>
          <p14:tracePt t="21750" x="4587875" y="1901825"/>
          <p14:tracePt t="21766" x="4594225" y="1822450"/>
          <p14:tracePt t="21782" x="4594225" y="1727200"/>
          <p14:tracePt t="21799" x="4594225" y="1620838"/>
          <p14:tracePt t="21815" x="4594225" y="1500188"/>
          <p14:tracePt t="21832" x="4594225" y="1366838"/>
          <p14:tracePt t="21850" x="4581525" y="1192213"/>
          <p14:tracePt t="21866" x="4573588" y="1131888"/>
          <p14:tracePt t="21883" x="4560888" y="1092200"/>
          <p14:tracePt t="21899" x="4554538" y="1065213"/>
          <p14:tracePt t="21916" x="4554538" y="1050925"/>
          <p14:tracePt t="21932" x="4548188" y="1031875"/>
          <p14:tracePt t="21950" x="4533900" y="1017588"/>
          <p14:tracePt t="21966" x="4527550" y="1017588"/>
          <p14:tracePt t="21983" x="4513263" y="1011238"/>
          <p14:tracePt t="21999" x="4500563" y="1011238"/>
          <p14:tracePt t="22015" x="4487863" y="1011238"/>
          <p14:tracePt t="22032" x="4473575" y="1011238"/>
          <p14:tracePt t="22049" x="4446588" y="1011238"/>
          <p14:tracePt t="22066" x="4419600" y="1023938"/>
          <p14:tracePt t="22082" x="4400550" y="1038225"/>
          <p14:tracePt t="22098" x="4359275" y="1071563"/>
          <p14:tracePt t="22115" x="4319588" y="1111250"/>
          <p14:tracePt t="22131" x="4259263" y="1179513"/>
          <p14:tracePt t="22150" x="4152900" y="1285875"/>
          <p14:tracePt t="22166" x="4078288" y="1366838"/>
          <p14:tracePt t="22182" x="3998913" y="1439863"/>
          <p14:tracePt t="22198" x="3917950" y="1533525"/>
          <p14:tracePt t="22216" x="3851275" y="1600200"/>
          <p14:tracePt t="22218" x="3817938" y="1633538"/>
          <p14:tracePt t="22231" x="3784600" y="1666875"/>
          <p14:tracePt t="22249" x="3703638" y="1741488"/>
          <p14:tracePt t="22265" x="3656013" y="1781175"/>
          <p14:tracePt t="22281" x="3609975" y="1828800"/>
          <p14:tracePt t="22298" x="3556000" y="1889125"/>
          <p14:tracePt t="22315" x="3509963" y="1941513"/>
          <p14:tracePt t="22332" x="3462338" y="2009775"/>
          <p14:tracePt t="22349" x="3422650" y="2076450"/>
          <p14:tracePt t="22366" x="3368675" y="2190750"/>
          <p14:tracePt t="22382" x="3328988" y="2263775"/>
          <p14:tracePt t="22398" x="3302000" y="2370138"/>
          <p14:tracePt t="22415" x="3254375" y="2484438"/>
          <p14:tracePt t="22432" x="3227388" y="2578100"/>
          <p14:tracePt t="22449" x="3187700" y="2746375"/>
          <p14:tracePt t="22465" x="3175000" y="2846388"/>
          <p14:tracePt t="22482" x="3167063" y="2906713"/>
          <p14:tracePt t="22498" x="3167063" y="2973388"/>
          <p14:tracePt t="22515" x="3167063" y="3021013"/>
          <p14:tracePt t="22533" x="3194050" y="3108325"/>
          <p14:tracePt t="22550" x="3221038" y="3167063"/>
          <p14:tracePt t="22566" x="3268663" y="3241675"/>
          <p14:tracePt t="22582" x="3335338" y="3308350"/>
          <p14:tracePt t="22599" x="3416300" y="3368675"/>
          <p14:tracePt t="22615" x="3516313" y="3429000"/>
          <p14:tracePt t="22631" x="3636963" y="3482975"/>
          <p14:tracePt t="22648" x="3757613" y="3522663"/>
          <p14:tracePt t="22665" x="3930650" y="3576638"/>
          <p14:tracePt t="22682" x="4071938" y="3603625"/>
          <p14:tracePt t="22698" x="4198938" y="3636963"/>
          <p14:tracePt t="22715" x="4319588" y="3670300"/>
          <p14:tracePt t="22718" x="4379913" y="3690938"/>
          <p14:tracePt t="22733" x="4500563" y="3724275"/>
          <p14:tracePt t="22748" x="4641850" y="3757613"/>
          <p14:tracePt t="22766" x="4748213" y="3784600"/>
          <p14:tracePt t="22781" x="4875213" y="3810000"/>
          <p14:tracePt t="22798" x="4995863" y="3824288"/>
          <p14:tracePt t="22815" x="5095875" y="3824288"/>
          <p14:tracePt t="22831" x="5183188" y="3824288"/>
          <p14:tracePt t="22849" x="5303838" y="3803650"/>
          <p14:tracePt t="22865" x="5397500" y="3757613"/>
          <p14:tracePt t="22881" x="5478463" y="3703638"/>
          <p14:tracePt t="22898" x="5559425" y="3636963"/>
          <p14:tracePt t="22915" x="5626100" y="3582988"/>
          <p14:tracePt t="22933" x="5746750" y="3449638"/>
          <p14:tracePt t="22949" x="5840413" y="3314700"/>
          <p14:tracePt t="22965" x="5946775" y="3114675"/>
          <p14:tracePt t="22981" x="6040438" y="2879725"/>
          <p14:tracePt t="22998" x="6121400" y="2611438"/>
          <p14:tracePt t="23015" x="6161088" y="2411413"/>
          <p14:tracePt t="23033" x="6181725" y="2136775"/>
          <p14:tracePt t="23049" x="6181725" y="1989138"/>
          <p14:tracePt t="23065" x="6181725" y="1868488"/>
          <p14:tracePt t="23082" x="6167438" y="1762125"/>
          <p14:tracePt t="23099" x="6127750" y="1666875"/>
          <p14:tracePt t="23115" x="6088063" y="1593850"/>
          <p14:tracePt t="23132" x="6040438" y="1539875"/>
          <p14:tracePt t="23149" x="5946775" y="1473200"/>
          <p14:tracePt t="23165" x="5859463" y="1433513"/>
          <p14:tracePt t="23181" x="5746750" y="1412875"/>
          <p14:tracePt t="23198" x="5619750" y="1400175"/>
          <p14:tracePt t="23215" x="5484813" y="1400175"/>
          <p14:tracePt t="23217" x="5418138" y="1400175"/>
          <p14:tracePt t="23233" x="5257800" y="1400175"/>
          <p14:tracePt t="23249" x="5095875" y="1400175"/>
          <p14:tracePt t="23264" x="4941888" y="1406525"/>
          <p14:tracePt t="23281" x="4781550" y="1433513"/>
          <p14:tracePt t="23298" x="4654550" y="1460500"/>
          <p14:tracePt t="23315" x="4506913" y="1487488"/>
          <p14:tracePt t="23333" x="4306888" y="1587500"/>
          <p14:tracePt t="23348" x="4179888" y="1654175"/>
          <p14:tracePt t="23365" x="4065588" y="1754188"/>
          <p14:tracePt t="23381" x="3944938" y="1862138"/>
          <p14:tracePt t="23398" x="3817938" y="1976438"/>
          <p14:tracePt t="23415" x="3716338" y="2095500"/>
          <p14:tracePt t="23433" x="3570288" y="2309813"/>
          <p14:tracePt t="23449" x="3482975" y="2430463"/>
          <p14:tracePt t="23465" x="3395663" y="2584450"/>
          <p14:tracePt t="23482" x="3322638" y="2725738"/>
          <p14:tracePt t="23499" x="3275013" y="2859088"/>
          <p14:tracePt t="23515" x="3235325" y="3006725"/>
          <p14:tracePt t="23533" x="3208338" y="3194050"/>
          <p14:tracePt t="23548" x="3208338" y="3295650"/>
          <p14:tracePt t="23565" x="3227388" y="3375025"/>
          <p14:tracePt t="23581" x="3275013" y="3462338"/>
          <p14:tracePt t="23598" x="3341688" y="3543300"/>
          <p14:tracePt t="23615" x="3416300" y="3616325"/>
          <p14:tracePt t="23632" x="3582988" y="3716338"/>
          <p14:tracePt t="23649" x="3709988" y="3776663"/>
          <p14:tracePt t="23665" x="3830638" y="3803650"/>
          <p14:tracePt t="23681" x="3971925" y="3830638"/>
          <p14:tracePt t="23698" x="4105275" y="3836988"/>
          <p14:tracePt t="23714" x="4238625" y="3844925"/>
          <p14:tracePt t="23717" x="4306888" y="3844925"/>
          <p14:tracePt t="23731" x="4373563" y="3844925"/>
          <p14:tracePt t="23748" x="4587875" y="3844925"/>
          <p14:tracePt t="23764" x="4708525" y="3836988"/>
          <p14:tracePt t="23781" x="4862513" y="3803650"/>
          <p14:tracePt t="23798" x="5010150" y="3776663"/>
          <p14:tracePt t="23814" x="5143500" y="3724275"/>
          <p14:tracePt t="23832" x="5318125" y="3630613"/>
          <p14:tracePt t="23848" x="5418138" y="3576638"/>
          <p14:tracePt t="23865" x="5499100" y="3522663"/>
          <p14:tracePt t="23881" x="5551488" y="3482975"/>
          <p14:tracePt t="23897" x="5599113" y="3449638"/>
          <p14:tracePt t="23914" x="5626100" y="3416300"/>
          <p14:tracePt t="23933" x="5659438" y="3375025"/>
          <p14:tracePt t="23949" x="5680075" y="3328988"/>
          <p14:tracePt t="23965" x="5692775" y="3268663"/>
          <p14:tracePt t="23981" x="5705475" y="3201988"/>
          <p14:tracePt t="23998" x="5713413" y="3100388"/>
          <p14:tracePt t="24015" x="5713413" y="2979738"/>
          <p14:tracePt t="24032" x="5713413" y="2746375"/>
          <p14:tracePt t="24049" x="5705475" y="2611438"/>
          <p14:tracePt t="24065" x="5680075" y="2465388"/>
          <p14:tracePt t="24081" x="5632450" y="2344738"/>
          <p14:tracePt t="24098" x="5578475" y="2224088"/>
          <p14:tracePt t="24115" x="5505450" y="2109788"/>
          <p14:tracePt t="24132" x="5424488" y="1995488"/>
          <p14:tracePt t="24148" x="5297488" y="1835150"/>
          <p14:tracePt t="24165" x="5197475" y="1735138"/>
          <p14:tracePt t="24182" x="5070475" y="1654175"/>
          <p14:tracePt t="24198" x="4956175" y="1581150"/>
          <p14:tracePt t="24215" x="4829175" y="1533525"/>
          <p14:tracePt t="24217" x="4768850" y="1512888"/>
          <p14:tracePt t="24232" x="4641850" y="1487488"/>
          <p14:tracePt t="24248" x="4533900" y="1479550"/>
          <p14:tracePt t="24265" x="4419600" y="1479550"/>
          <p14:tracePt t="24281" x="4298950" y="1479550"/>
          <p14:tracePt t="24298" x="4165600" y="1487488"/>
          <p14:tracePt t="24314" x="4038600" y="1520825"/>
          <p14:tracePt t="24331" x="3938588" y="1554163"/>
          <p14:tracePt t="24349" x="3751263" y="1647825"/>
          <p14:tracePt t="24365" x="3643313" y="1727200"/>
          <p14:tracePt t="24381" x="3543300" y="1822450"/>
          <p14:tracePt t="24398" x="3455988" y="1908175"/>
          <p14:tracePt t="24414" x="3368675" y="2016125"/>
          <p14:tracePt t="24432" x="3248025" y="2190750"/>
          <p14:tracePt t="24448" x="3194050" y="2309813"/>
          <p14:tracePt t="24464" x="3148013" y="2438400"/>
          <p14:tracePt t="24481" x="3121025" y="2544763"/>
          <p14:tracePt t="24497" x="3114675" y="2665413"/>
          <p14:tracePt t="24514" x="3114675" y="2773363"/>
          <p14:tracePt t="24531" x="3121025" y="2900363"/>
          <p14:tracePt t="24548" x="3141663" y="2973388"/>
          <p14:tracePt t="24564" x="3181350" y="3054350"/>
          <p14:tracePt t="24581" x="3227388" y="3127375"/>
          <p14:tracePt t="24597" x="3281363" y="3201988"/>
          <p14:tracePt t="24614" x="3314700" y="3254375"/>
          <p14:tracePt t="24632" x="3381375" y="3328988"/>
          <p14:tracePt t="24648" x="3449638" y="3368675"/>
          <p14:tracePt t="24665" x="3509963" y="3402013"/>
          <p14:tracePt t="24681" x="3570288" y="3422650"/>
          <p14:tracePt t="24697" x="3636963" y="3449638"/>
          <p14:tracePt t="24715" x="3736975" y="3468688"/>
          <p14:tracePt t="24732" x="3810000" y="3476625"/>
          <p14:tracePt t="24748" x="3890963" y="3482975"/>
          <p14:tracePt t="24765" x="3971925" y="3489325"/>
          <p14:tracePt t="24781" x="4065588" y="3495675"/>
          <p14:tracePt t="24798" x="4171950" y="3502025"/>
          <p14:tracePt t="24815" x="4333875" y="3502025"/>
          <p14:tracePt t="24832" x="4433888" y="3502025"/>
          <p14:tracePt t="24848" x="4548188" y="3502025"/>
          <p14:tracePt t="24865" x="4648200" y="3502025"/>
          <p14:tracePt t="24881" x="4754563" y="3502025"/>
          <p14:tracePt t="24898" x="4856163" y="3489325"/>
          <p14:tracePt t="24916" x="4989513" y="3455988"/>
          <p14:tracePt t="24932" x="5062538" y="3429000"/>
          <p14:tracePt t="24948" x="5137150" y="3402013"/>
          <p14:tracePt t="24964" x="5191125" y="3368675"/>
          <p14:tracePt t="24981" x="5237163" y="3328988"/>
          <p14:tracePt t="24997" x="5284788" y="3295650"/>
          <p14:tracePt t="25015" x="5337175" y="3227388"/>
          <p14:tracePt t="25031" x="5384800" y="3167063"/>
          <p14:tracePt t="25048" x="5424488" y="3100388"/>
          <p14:tracePt t="25064" x="5478463" y="3021013"/>
          <p14:tracePt t="25081" x="5518150" y="2913063"/>
          <p14:tracePt t="25097" x="5551488" y="2806700"/>
          <p14:tracePt t="25114" x="5572125" y="2686050"/>
          <p14:tracePt t="25132" x="5578475" y="2505075"/>
          <p14:tracePt t="25148" x="5578475" y="2378075"/>
          <p14:tracePt t="25164" x="5578475" y="2257425"/>
          <p14:tracePt t="25181" x="5565775" y="2136775"/>
          <p14:tracePt t="25197" x="5538788" y="2036763"/>
          <p14:tracePt t="25214" x="5499100" y="1935163"/>
          <p14:tracePt t="25216" x="5478463" y="1889125"/>
          <p14:tracePt t="25232" x="5438775" y="1808163"/>
          <p14:tracePt t="25248" x="5384800" y="1741488"/>
          <p14:tracePt t="25264" x="5324475" y="1666875"/>
          <p14:tracePt t="25281" x="5270500" y="1600200"/>
          <p14:tracePt t="25298" x="5183188" y="1533525"/>
          <p14:tracePt t="25315" x="5056188" y="1439863"/>
          <p14:tracePt t="25331" x="4949825" y="1385888"/>
          <p14:tracePt t="25348" x="4848225" y="1346200"/>
          <p14:tracePt t="25365" x="4727575" y="1319213"/>
          <p14:tracePt t="25381" x="4594225" y="1306513"/>
          <p14:tracePt t="25398" x="4473575" y="1306513"/>
          <p14:tracePt t="25415" x="4273550" y="1339850"/>
          <p14:tracePt t="25431" x="4144963" y="1385888"/>
          <p14:tracePt t="25448" x="4024313" y="1460500"/>
          <p14:tracePt t="25464" x="3905250" y="1533525"/>
          <p14:tracePt t="25481" x="3797300" y="1627188"/>
          <p14:tracePt t="25497" x="3697288" y="1727200"/>
          <p14:tracePt t="25516" x="3543300" y="1928813"/>
          <p14:tracePt t="25532" x="3449638" y="2062163"/>
          <p14:tracePt t="25548" x="3368675" y="2197100"/>
          <p14:tracePt t="25564" x="3308350" y="2303463"/>
          <p14:tracePt t="25581" x="3262313" y="2405063"/>
          <p14:tracePt t="25598" x="3227388" y="2478088"/>
          <p14:tracePt t="25615" x="3214688" y="2532063"/>
          <p14:tracePt t="25631" x="3214688" y="2551113"/>
          <p14:tracePt t="25647" x="3214688" y="25590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2"/>
          <p:cNvSpPr txBox="1">
            <a:spLocks noGrp="1"/>
          </p:cNvSpPr>
          <p:nvPr>
            <p:ph type="title"/>
          </p:nvPr>
        </p:nvSpPr>
        <p:spPr>
          <a:xfrm>
            <a:off x="-233916" y="2289873"/>
            <a:ext cx="33965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Garden</a:t>
            </a:r>
            <a:endParaRPr dirty="0"/>
          </a:p>
        </p:txBody>
      </p:sp>
      <p:sp>
        <p:nvSpPr>
          <p:cNvPr id="957" name="Google Shape;957;p42"/>
          <p:cNvSpPr/>
          <p:nvPr/>
        </p:nvSpPr>
        <p:spPr>
          <a:xfrm>
            <a:off x="8748363" y="1419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42"/>
          <p:cNvSpPr/>
          <p:nvPr/>
        </p:nvSpPr>
        <p:spPr>
          <a:xfrm>
            <a:off x="8637413" y="48106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42"/>
          <p:cNvSpPr/>
          <p:nvPr/>
        </p:nvSpPr>
        <p:spPr>
          <a:xfrm>
            <a:off x="196413" y="20490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42"/>
          <p:cNvSpPr/>
          <p:nvPr/>
        </p:nvSpPr>
        <p:spPr>
          <a:xfrm>
            <a:off x="85463" y="10707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2"/>
          <p:cNvSpPr/>
          <p:nvPr/>
        </p:nvSpPr>
        <p:spPr>
          <a:xfrm>
            <a:off x="8803138" y="4398609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2"/>
          <p:cNvSpPr/>
          <p:nvPr/>
        </p:nvSpPr>
        <p:spPr>
          <a:xfrm>
            <a:off x="416488" y="476038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Las imágenes de Garden Grass más descargadas de Agos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08" y="1379955"/>
            <a:ext cx="5659258" cy="29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03"/>
    </mc:Choice>
    <mc:Fallback xmlns="">
      <p:transition spd="slow" advTm="44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82" grpId="0"/>
    </p:bldLst>
  </p:timing>
  <p:extLst>
    <p:ext uri="{3A86A75C-4F4B-4683-9AE1-C65F6400EC91}">
      <p14:laserTraceLst xmlns:p14="http://schemas.microsoft.com/office/powerpoint/2010/main">
        <p14:tracePtLst>
          <p14:tracePt t="3364" x="3221038" y="2559050"/>
          <p14:tracePt t="3371" x="3227388" y="2565400"/>
          <p14:tracePt t="3385" x="3262313" y="2578100"/>
          <p14:tracePt t="3399" x="3295650" y="2584450"/>
          <p14:tracePt t="3417" x="3435350" y="2644775"/>
          <p14:tracePt t="3433" x="3556000" y="2713038"/>
          <p14:tracePt t="3449" x="3743325" y="2813050"/>
          <p14:tracePt t="3466" x="3971925" y="2940050"/>
          <p14:tracePt t="3483" x="4225925" y="3094038"/>
          <p14:tracePt t="3499" x="4460875" y="3254375"/>
          <p14:tracePt t="3516" x="4741863" y="3435350"/>
          <p14:tracePt t="3532" x="4916488" y="3549650"/>
          <p14:tracePt t="3549" x="5049838" y="3636963"/>
          <p14:tracePt t="3566" x="5170488" y="3709988"/>
          <p14:tracePt t="3582" x="5303838" y="3784600"/>
          <p14:tracePt t="3599" x="5445125" y="3851275"/>
          <p14:tracePt t="3616" x="5653088" y="3911600"/>
          <p14:tracePt t="3633" x="5807075" y="3930650"/>
          <p14:tracePt t="3649" x="5961063" y="3938588"/>
          <p14:tracePt t="3666" x="6081713" y="3938588"/>
          <p14:tracePt t="3683" x="6208713" y="3917950"/>
          <p14:tracePt t="3699" x="6323013" y="3857625"/>
          <p14:tracePt t="3717" x="6469063" y="3763963"/>
          <p14:tracePt t="3733" x="6562725" y="3683000"/>
          <p14:tracePt t="3750" x="6630988" y="3589338"/>
          <p14:tracePt t="3766" x="6697663" y="3462338"/>
          <p14:tracePt t="3783" x="6751638" y="3314700"/>
          <p14:tracePt t="3800" x="6777038" y="3175000"/>
          <p14:tracePt t="3816" x="6784975" y="2913063"/>
          <p14:tracePt t="3833" x="6757988" y="2765425"/>
          <p14:tracePt t="3849" x="6704013" y="2619375"/>
          <p14:tracePt t="3866" x="6616700" y="2471738"/>
          <p14:tracePt t="3883" x="6537325" y="2357438"/>
          <p14:tracePt t="3900" x="6381750" y="2216150"/>
          <p14:tracePt t="3916" x="6254750" y="2136775"/>
          <p14:tracePt t="3933" x="6088063" y="2076450"/>
          <p14:tracePt t="3948" x="5886450" y="2028825"/>
          <p14:tracePt t="3965" x="5659438" y="1989138"/>
          <p14:tracePt t="3982" x="5438775" y="1982788"/>
          <p14:tracePt t="4000" x="5103813" y="1982788"/>
          <p14:tracePt t="4016" x="4875213" y="2016125"/>
          <p14:tracePt t="4032" x="4667250" y="2082800"/>
          <p14:tracePt t="4049" x="4521200" y="2149475"/>
          <p14:tracePt t="4065" x="4386263" y="2243138"/>
          <p14:tracePt t="4082" x="4265613" y="2357438"/>
          <p14:tracePt t="4100" x="4144963" y="2559050"/>
          <p14:tracePt t="4116" x="4078288" y="2713038"/>
          <p14:tracePt t="4133" x="4044950" y="2886075"/>
          <p14:tracePt t="4148" x="4024313" y="3060700"/>
          <p14:tracePt t="4166" x="4024313" y="3241675"/>
          <p14:tracePt t="4182" x="4032250" y="3402013"/>
          <p14:tracePt t="4200" x="4098925" y="3603625"/>
          <p14:tracePt t="4217" x="4165600" y="3724275"/>
          <p14:tracePt t="4232" x="4238625" y="3824288"/>
          <p14:tracePt t="4249" x="4340225" y="3911600"/>
          <p14:tracePt t="4266" x="4479925" y="3998913"/>
          <p14:tracePt t="4282" x="4660900" y="4078288"/>
          <p14:tracePt t="4299" x="4841875" y="4132263"/>
          <p14:tracePt t="4316" x="5149850" y="4179888"/>
          <p14:tracePt t="4332" x="5370513" y="4186238"/>
          <p14:tracePt t="4348" x="5559425" y="4186238"/>
          <p14:tracePt t="4365" x="5780088" y="4152900"/>
          <p14:tracePt t="4382" x="5967413" y="4125913"/>
          <p14:tracePt t="4400" x="6242050" y="4065588"/>
          <p14:tracePt t="4416" x="6408738" y="4017963"/>
          <p14:tracePt t="4432" x="6570663" y="3965575"/>
          <p14:tracePt t="4449" x="6716713" y="3911600"/>
          <p14:tracePt t="4466" x="6831013" y="3870325"/>
          <p14:tracePt t="4482" x="6918325" y="3824288"/>
          <p14:tracePt t="4499" x="7005638" y="3763963"/>
          <p14:tracePt t="4516" x="7038975" y="3743325"/>
          <p14:tracePt t="4533" x="7065963" y="3697288"/>
          <p14:tracePt t="4549" x="7085013" y="3616325"/>
          <p14:tracePt t="4566" x="7092950" y="3502025"/>
          <p14:tracePt t="4568" x="7092950" y="3435350"/>
          <p14:tracePt t="4583" x="7092950" y="3362325"/>
          <p14:tracePt t="4600" x="7011988" y="3114675"/>
          <p14:tracePt t="4616" x="6924675" y="2927350"/>
          <p14:tracePt t="4632" x="6818313" y="2732088"/>
          <p14:tracePt t="4649" x="6670675" y="2484438"/>
          <p14:tracePt t="4666" x="6543675" y="2284413"/>
          <p14:tracePt t="4683" x="6381750" y="2062163"/>
          <p14:tracePt t="4699" x="6188075" y="1787525"/>
          <p14:tracePt t="4716" x="6073775" y="1660525"/>
          <p14:tracePt t="4731" x="5980113" y="1587500"/>
          <p14:tracePt t="4749" x="5867400" y="1520825"/>
          <p14:tracePt t="4765" x="5746750" y="1487488"/>
          <p14:tracePt t="4781" x="5599113" y="1460500"/>
          <p14:tracePt t="4799" x="5357813" y="1452563"/>
          <p14:tracePt t="4816" x="5210175" y="1452563"/>
          <p14:tracePt t="4832" x="5062538" y="1460500"/>
          <p14:tracePt t="4849" x="4929188" y="1500188"/>
          <p14:tracePt t="4865" x="4787900" y="1547813"/>
          <p14:tracePt t="4882" x="4654550" y="1614488"/>
          <p14:tracePt t="4900" x="4487863" y="1720850"/>
          <p14:tracePt t="4915" x="4367213" y="1822450"/>
          <p14:tracePt t="4931" x="4252913" y="1922463"/>
          <p14:tracePt t="4948" x="4138613" y="2022475"/>
          <p14:tracePt t="4965" x="4044950" y="2136775"/>
          <p14:tracePt t="4981" x="3957638" y="2251075"/>
          <p14:tracePt t="5000" x="3851275" y="2417763"/>
          <p14:tracePt t="5015" x="3776663" y="2544763"/>
          <p14:tracePt t="5031" x="3724275" y="2671763"/>
          <p14:tracePt t="5049" x="3676650" y="2806700"/>
          <p14:tracePt t="5065" x="3643313" y="2933700"/>
          <p14:tracePt t="5068" x="3630613" y="2994025"/>
          <p14:tracePt t="5083" x="3616325" y="3141663"/>
          <p14:tracePt t="5100" x="3616325" y="3254375"/>
          <p14:tracePt t="5115" x="3616325" y="3389313"/>
          <p14:tracePt t="5132" x="3616325" y="3516313"/>
          <p14:tracePt t="5148" x="3643313" y="3636963"/>
          <p14:tracePt t="5165" x="3683000" y="3724275"/>
          <p14:tracePt t="5182" x="3736975" y="3830638"/>
          <p14:tracePt t="5198" x="3830638" y="3984625"/>
          <p14:tracePt t="5215" x="3917950" y="4084638"/>
          <p14:tracePt t="5231" x="4011613" y="4192588"/>
          <p14:tracePt t="5248" x="4119563" y="4279900"/>
          <p14:tracePt t="5265" x="4219575" y="4352925"/>
          <p14:tracePt t="5283" x="4400550" y="4487863"/>
          <p14:tracePt t="5299" x="4527550" y="4560888"/>
          <p14:tracePt t="5315" x="4633913" y="4608513"/>
          <p14:tracePt t="5331" x="4727575" y="4641850"/>
          <p14:tracePt t="5349" x="4848225" y="4654550"/>
          <p14:tracePt t="5365" x="4976813" y="4654550"/>
          <p14:tracePt t="5383" x="5230813" y="4600575"/>
          <p14:tracePt t="5399" x="5405438" y="4540250"/>
          <p14:tracePt t="5416" x="5605463" y="4460875"/>
          <p14:tracePt t="5432" x="5786438" y="4379913"/>
          <p14:tracePt t="5448" x="5988050" y="4306888"/>
          <p14:tracePt t="5465" x="6167438" y="4246563"/>
          <p14:tracePt t="5481" x="6202363" y="4232275"/>
          <p14:tracePt t="5499" x="6242050" y="4232275"/>
          <p14:tracePt t="5853" x="6248400" y="4225925"/>
          <p14:tracePt t="5860" x="6262688" y="4219575"/>
          <p14:tracePt t="5868" x="6281738" y="4205288"/>
          <p14:tracePt t="5884" x="6329363" y="4171950"/>
          <p14:tracePt t="5899" x="6416675" y="4119563"/>
          <p14:tracePt t="5916" x="6516688" y="4051300"/>
          <p14:tracePt t="5933" x="6637338" y="3978275"/>
          <p14:tracePt t="5950" x="6764338" y="3905250"/>
          <p14:tracePt t="5967" x="6958013" y="3770313"/>
          <p14:tracePt t="5983" x="7119938" y="3683000"/>
          <p14:tracePt t="5999" x="7253288" y="3603625"/>
          <p14:tracePt t="6015" x="7380288" y="3522663"/>
          <p14:tracePt t="6033" x="7494588" y="3441700"/>
          <p14:tracePt t="6049" x="7581900" y="3362325"/>
          <p14:tracePt t="6067" x="7694613" y="3241675"/>
          <p14:tracePt t="6083" x="7748588" y="3160713"/>
          <p14:tracePt t="6099" x="7788275" y="3081338"/>
          <p14:tracePt t="6116" x="7808913" y="3006725"/>
          <p14:tracePt t="6133" x="7815263" y="2927350"/>
          <p14:tracePt t="6149" x="7815263" y="2846388"/>
          <p14:tracePt t="6167" x="7775575" y="2705100"/>
          <p14:tracePt t="6183" x="7727950" y="2598738"/>
          <p14:tracePt t="6199" x="7648575" y="2484438"/>
          <p14:tracePt t="6216" x="7561263" y="2378075"/>
          <p14:tracePt t="6232" x="7461250" y="2276475"/>
          <p14:tracePt t="6251" x="7326313" y="2170113"/>
          <p14:tracePt t="6267" x="7119938" y="2028825"/>
          <p14:tracePt t="6283" x="6965950" y="1949450"/>
          <p14:tracePt t="6299" x="6810375" y="1889125"/>
          <p14:tracePt t="6316" x="6643688" y="1847850"/>
          <p14:tracePt t="6332" x="6483350" y="1835150"/>
          <p14:tracePt t="6349" x="6302375" y="1828800"/>
          <p14:tracePt t="6367" x="6048375" y="1828800"/>
          <p14:tracePt t="6383" x="5873750" y="1835150"/>
          <p14:tracePt t="6399" x="5713413" y="1855788"/>
          <p14:tracePt t="6415" x="5545138" y="1889125"/>
          <p14:tracePt t="6432" x="5397500" y="1928813"/>
          <p14:tracePt t="6449" x="5230813" y="1968500"/>
          <p14:tracePt t="6466" x="5029200" y="2043113"/>
          <p14:tracePt t="6483" x="4908550" y="2095500"/>
          <p14:tracePt t="6499" x="4808538" y="2136775"/>
          <p14:tracePt t="6515" x="4741863" y="2170113"/>
          <p14:tracePt t="6532" x="4694238" y="2203450"/>
          <p14:tracePt t="6549" x="4654550" y="2236788"/>
          <p14:tracePt t="6565" x="4648200" y="2243138"/>
          <p14:tracePt t="6567" x="4633913" y="2257425"/>
          <p14:tracePt t="6583" x="4633913" y="2270125"/>
          <p14:tracePt t="8587" x="4621213" y="2270125"/>
          <p14:tracePt t="8602" x="4614863" y="2270125"/>
          <p14:tracePt t="8618" x="4600575" y="2270125"/>
          <p14:tracePt t="8633" x="4594225" y="2270125"/>
          <p14:tracePt t="8641" x="4587875" y="2270125"/>
          <p14:tracePt t="8649" x="4573588" y="2257425"/>
          <p14:tracePt t="8665" x="4548188" y="2209800"/>
          <p14:tracePt t="8681" x="4513263" y="2109788"/>
          <p14:tracePt t="8697" x="4460875" y="1989138"/>
          <p14:tracePt t="8714" x="4413250" y="1868488"/>
          <p14:tracePt t="8731" x="4379913" y="1781175"/>
          <p14:tracePt t="8748" x="4333875" y="1708150"/>
          <p14:tracePt t="8764" x="4306888" y="1674813"/>
          <p14:tracePt t="8781" x="4265613" y="1641475"/>
          <p14:tracePt t="8798" x="4213225" y="1620838"/>
          <p14:tracePt t="8815" x="4159250" y="1608138"/>
          <p14:tracePt t="8831" x="4098925" y="1608138"/>
          <p14:tracePt t="8848" x="4005263" y="1627188"/>
          <p14:tracePt t="8865" x="3944938" y="1660525"/>
          <p14:tracePt t="8882" x="3878263" y="1727200"/>
          <p14:tracePt t="8898" x="3797300" y="1814513"/>
          <p14:tracePt t="8915" x="3730625" y="1928813"/>
          <p14:tracePt t="8932" x="3622675" y="2163763"/>
          <p14:tracePt t="8949" x="3576638" y="2324100"/>
          <p14:tracePt t="8965" x="3562350" y="2465388"/>
          <p14:tracePt t="8982" x="3556000" y="2619375"/>
          <p14:tracePt t="8998" x="3562350" y="2746375"/>
          <p14:tracePt t="9015" x="3595688" y="2859088"/>
          <p14:tracePt t="9032" x="3670300" y="2960688"/>
          <p14:tracePt t="9049" x="3736975" y="3021013"/>
          <p14:tracePt t="9065" x="3803650" y="3054350"/>
          <p14:tracePt t="9082" x="3878263" y="3081338"/>
          <p14:tracePt t="9098" x="3957638" y="3094038"/>
          <p14:tracePt t="9115" x="4017963" y="3100388"/>
          <p14:tracePt t="9133" x="4078288" y="3100388"/>
          <p14:tracePt t="9149" x="4105275" y="3094038"/>
          <p14:tracePt t="9165" x="4125913" y="3081338"/>
          <p14:tracePt t="9181" x="4144963" y="3048000"/>
          <p14:tracePt t="9198" x="4159250" y="3000375"/>
          <p14:tracePt t="9214" x="4179888" y="2927350"/>
          <p14:tracePt t="9231" x="4198938" y="2833688"/>
          <p14:tracePt t="9248" x="4213225" y="2692400"/>
          <p14:tracePt t="9264" x="4213225" y="2605088"/>
          <p14:tracePt t="9281" x="4213225" y="2524125"/>
          <p14:tracePt t="9297" x="4198938" y="2417763"/>
          <p14:tracePt t="9315" x="4165600" y="2309813"/>
          <p14:tracePt t="9331" x="4105275" y="2149475"/>
          <p14:tracePt t="9349" x="3998913" y="1916113"/>
          <p14:tracePt t="9365" x="3930650" y="1795463"/>
          <p14:tracePt t="9381" x="3878263" y="1720850"/>
          <p14:tracePt t="9397" x="3836988" y="1666875"/>
          <p14:tracePt t="9414" x="3803650" y="1641475"/>
          <p14:tracePt t="9430" x="3770313" y="1627188"/>
          <p14:tracePt t="9448" x="3730625" y="1620838"/>
          <p14:tracePt t="9465" x="3690938" y="1620838"/>
          <p14:tracePt t="9481" x="3649663" y="1647825"/>
          <p14:tracePt t="9498" x="3603625" y="1714500"/>
          <p14:tracePt t="9514" x="3529013" y="1822450"/>
          <p14:tracePt t="9532" x="3449638" y="2049463"/>
          <p14:tracePt t="9548" x="3416300" y="2209800"/>
          <p14:tracePt t="9565" x="3395663" y="2390775"/>
          <p14:tracePt t="9581" x="3395663" y="2532063"/>
          <p14:tracePt t="9598" x="3395663" y="2638425"/>
          <p14:tracePt t="9614" x="3449638" y="2746375"/>
          <p14:tracePt t="9632" x="3582988" y="2886075"/>
          <p14:tracePt t="9648" x="3724275" y="2979738"/>
          <p14:tracePt t="9664" x="3911600" y="3048000"/>
          <p14:tracePt t="9681" x="4138613" y="3100388"/>
          <p14:tracePt t="9698" x="4359275" y="3127375"/>
          <p14:tracePt t="9714" x="4594225" y="3127375"/>
          <p14:tracePt t="9732" x="4941888" y="3121025"/>
          <p14:tracePt t="9748" x="5156200" y="3094038"/>
          <p14:tracePt t="9764" x="5345113" y="3054350"/>
          <p14:tracePt t="9781" x="5532438" y="3013075"/>
          <p14:tracePt t="9798" x="5680075" y="2973388"/>
          <p14:tracePt t="9815" x="5792788" y="2940050"/>
          <p14:tracePt t="9832" x="5907088" y="2900363"/>
          <p14:tracePt t="9848" x="5940425" y="2886075"/>
          <p14:tracePt t="9864" x="5967413" y="2879725"/>
          <p14:tracePt t="9881" x="5980113" y="2867025"/>
          <p14:tracePt t="9915" x="5980113" y="2846388"/>
          <p14:tracePt t="9931" x="5980113" y="2819400"/>
          <p14:tracePt t="10155" x="5967413" y="2819400"/>
          <p14:tracePt t="10164" x="5953125" y="2819400"/>
          <p14:tracePt t="10170" x="5940425" y="2819400"/>
          <p14:tracePt t="10181" x="5934075" y="2819400"/>
          <p14:tracePt t="10198" x="5919788" y="2819400"/>
          <p14:tracePt t="10216" x="5913438" y="2819400"/>
          <p14:tracePt t="10232" x="5900738" y="2819400"/>
          <p14:tracePt t="10247" x="5894388" y="2819400"/>
          <p14:tracePt t="10264" x="5886450" y="2840038"/>
          <p14:tracePt t="10282" x="5873750" y="2879725"/>
          <p14:tracePt t="10297" x="5867400" y="2952750"/>
          <p14:tracePt t="10315" x="5846763" y="3148013"/>
          <p14:tracePt t="10332" x="5846763" y="3302000"/>
          <p14:tracePt t="10348" x="5873750" y="3429000"/>
          <p14:tracePt t="10365" x="5913438" y="3549650"/>
          <p14:tracePt t="10382" x="5967413" y="3656013"/>
          <p14:tracePt t="10398" x="6048375" y="3736975"/>
          <p14:tracePt t="10416" x="6221413" y="3863975"/>
          <p14:tracePt t="10432" x="6375400" y="3924300"/>
          <p14:tracePt t="10448" x="6543675" y="3965575"/>
          <p14:tracePt t="10465" x="6697663" y="3971925"/>
          <p14:tracePt t="10481" x="6858000" y="3971925"/>
          <p14:tracePt t="10498" x="7005638" y="3965575"/>
          <p14:tracePt t="10516" x="7180263" y="3930650"/>
          <p14:tracePt t="10532" x="7265988" y="3905250"/>
          <p14:tracePt t="10548" x="7313613" y="3890963"/>
          <p14:tracePt t="10564" x="7353300" y="3870325"/>
          <p14:tracePt t="10581" x="7367588" y="3863975"/>
          <p14:tracePt t="10597" x="7373938" y="3857625"/>
          <p14:tracePt t="10613" x="7373938" y="3844925"/>
          <p14:tracePt t="10630" x="7367588" y="3810000"/>
          <p14:tracePt t="10647" x="7346950" y="3790950"/>
          <p14:tracePt t="10663" x="7273925" y="3757613"/>
          <p14:tracePt t="10680" x="7165975" y="3724275"/>
          <p14:tracePt t="10697" x="7018338" y="3683000"/>
          <p14:tracePt t="10714" x="6677025" y="3636963"/>
          <p14:tracePt t="10730" x="6402388" y="3595688"/>
          <p14:tracePt t="10747" x="6148388" y="3570288"/>
          <p14:tracePt t="10763" x="5859463" y="3543300"/>
          <p14:tracePt t="10780" x="5653088" y="3529013"/>
          <p14:tracePt t="10797" x="5478463" y="3522663"/>
          <p14:tracePt t="10814" x="5303838" y="3522663"/>
          <p14:tracePt t="10830" x="5116513" y="3522663"/>
          <p14:tracePt t="10847" x="5016500" y="3543300"/>
          <p14:tracePt t="10864" x="4929188" y="3562350"/>
          <p14:tracePt t="10881" x="4889500" y="3582988"/>
          <p14:tracePt t="10897" x="4856163" y="3595688"/>
          <p14:tracePt t="11177" x="4841875" y="3603625"/>
          <p14:tracePt t="11184" x="4822825" y="3603625"/>
          <p14:tracePt t="11198" x="4762500" y="3616325"/>
          <p14:tracePt t="11215" x="4687888" y="3630613"/>
          <p14:tracePt t="11231" x="4594225" y="3649663"/>
          <p14:tracePt t="11247" x="4494213" y="3683000"/>
          <p14:tracePt t="11264" x="4386263" y="3709988"/>
          <p14:tracePt t="11281" x="4298950" y="3751263"/>
          <p14:tracePt t="11298" x="4219575" y="3797300"/>
          <p14:tracePt t="11315" x="4186238" y="3810000"/>
          <p14:tracePt t="11331" x="4171950" y="3817938"/>
          <p14:tracePt t="11348" x="4165600" y="3824288"/>
          <p14:tracePt t="11365" x="4159250" y="3836988"/>
          <p14:tracePt t="11381" x="4159250" y="3844925"/>
          <p14:tracePt t="11399" x="4159250" y="3870325"/>
          <p14:tracePt t="11415" x="4186238" y="3890963"/>
          <p14:tracePt t="11431" x="4219575" y="3917950"/>
          <p14:tracePt t="11448" x="4292600" y="3957638"/>
          <p14:tracePt t="11465" x="4406900" y="3998913"/>
          <p14:tracePt t="11481" x="4533900" y="4032250"/>
          <p14:tracePt t="11498" x="4768850" y="4051300"/>
          <p14:tracePt t="11515" x="4956175" y="4059238"/>
          <p14:tracePt t="11531" x="5149850" y="4059238"/>
          <p14:tracePt t="11548" x="5370513" y="4059238"/>
          <p14:tracePt t="11564" x="5626100" y="4059238"/>
          <p14:tracePt t="11567" x="5732463" y="4059238"/>
          <p14:tracePt t="11581" x="5846763" y="4059238"/>
          <p14:tracePt t="11598" x="6262688" y="4044950"/>
          <p14:tracePt t="11615" x="6523038" y="4032250"/>
          <p14:tracePt t="11631" x="6777038" y="4005263"/>
          <p14:tracePt t="11647" x="6985000" y="3971925"/>
          <p14:tracePt t="11664" x="7153275" y="3951288"/>
          <p14:tracePt t="11680" x="7299325" y="3917950"/>
          <p14:tracePt t="11698" x="7434263" y="3890963"/>
          <p14:tracePt t="11714" x="7467600" y="3878263"/>
          <p14:tracePt t="11730" x="7488238" y="3870325"/>
          <p14:tracePt t="11747" x="7494588" y="3863975"/>
          <p14:tracePt t="11783" x="7488238" y="3857625"/>
          <p14:tracePt t="11798" x="7434263" y="3857625"/>
          <p14:tracePt t="11815" x="7299325" y="3857625"/>
          <p14:tracePt t="11831" x="7112000" y="3857625"/>
          <p14:tracePt t="11847" x="6905625" y="3857625"/>
          <p14:tracePt t="11864" x="6677025" y="3857625"/>
          <p14:tracePt t="11881" x="6489700" y="3857625"/>
          <p14:tracePt t="11899" x="6262688" y="3863975"/>
          <p14:tracePt t="11914" x="6134100" y="3878263"/>
          <p14:tracePt t="11930" x="6040438" y="3890963"/>
          <p14:tracePt t="11947" x="5980113" y="3905250"/>
          <p14:tracePt t="11964" x="5940425" y="3905250"/>
          <p14:tracePt t="11980" x="5927725" y="3917950"/>
          <p14:tracePt t="11997" x="5913438" y="3917950"/>
          <p14:tracePt t="12014" x="5907088" y="3924300"/>
          <p14:tracePt t="12074" x="5907088" y="3930650"/>
          <p14:tracePt t="12082" x="5919788" y="3930650"/>
          <p14:tracePt t="12090" x="5934075" y="3938588"/>
          <p14:tracePt t="12099" x="5961063" y="3938588"/>
          <p14:tracePt t="12114" x="6027738" y="3951288"/>
          <p14:tracePt t="12130" x="6134100" y="3951288"/>
          <p14:tracePt t="12147" x="6269038" y="3951288"/>
          <p14:tracePt t="12163" x="6408738" y="3951288"/>
          <p14:tracePt t="12181" x="6537325" y="3951288"/>
          <p14:tracePt t="12198" x="6731000" y="3951288"/>
          <p14:tracePt t="12214" x="6845300" y="3951288"/>
          <p14:tracePt t="12230" x="6931025" y="3951288"/>
          <p14:tracePt t="12246" x="6991350" y="3951288"/>
          <p14:tracePt t="12263" x="7024688" y="3951288"/>
          <p14:tracePt t="12281" x="7045325" y="3951288"/>
          <p14:tracePt t="12297" x="7059613" y="3951288"/>
          <p14:tracePt t="12359" x="7038975" y="3957638"/>
          <p14:tracePt t="12366" x="7018338" y="3965575"/>
          <p14:tracePt t="12380" x="6985000" y="3978275"/>
          <p14:tracePt t="12398" x="6810375" y="4011613"/>
          <p14:tracePt t="12414" x="6630988" y="4024313"/>
          <p14:tracePt t="12430" x="6389688" y="4032250"/>
          <p14:tracePt t="12447" x="6148388" y="4032250"/>
          <p14:tracePt t="12464" x="5886450" y="4032250"/>
          <p14:tracePt t="12481" x="5672138" y="3998913"/>
          <p14:tracePt t="12497" x="5505450" y="3971925"/>
          <p14:tracePt t="12514" x="5310188" y="3911600"/>
          <p14:tracePt t="12530" x="5230813" y="3878263"/>
          <p14:tracePt t="12547" x="5197475" y="3857625"/>
          <p14:tracePt t="12564" x="5170488" y="3844925"/>
          <p14:tracePt t="12950" x="5156200" y="3836988"/>
          <p14:tracePt t="12958" x="5143500" y="3836988"/>
          <p14:tracePt t="12966" x="5130800" y="3830638"/>
          <p14:tracePt t="12981" x="5103813" y="3817938"/>
          <p14:tracePt t="12997" x="5083175" y="3797300"/>
          <p14:tracePt t="13014" x="5043488" y="3743325"/>
          <p14:tracePt t="13031" x="5002213" y="3630613"/>
          <p14:tracePt t="13047" x="4949825" y="3455988"/>
          <p14:tracePt t="13064" x="4881563" y="3160713"/>
          <p14:tracePt t="13066" x="4856163" y="3006725"/>
          <p14:tracePt t="13081" x="4762500" y="2592388"/>
          <p14:tracePt t="13098" x="4694238" y="2236788"/>
          <p14:tracePt t="13114" x="4627563" y="1968500"/>
          <p14:tracePt t="13130" x="4540250" y="1754188"/>
          <p14:tracePt t="13147" x="4473575" y="1614488"/>
          <p14:tracePt t="13163" x="4386263" y="1493838"/>
          <p14:tracePt t="13181" x="4225925" y="1333500"/>
          <p14:tracePt t="13197" x="4092575" y="1246188"/>
          <p14:tracePt t="13213" x="3951288" y="1179513"/>
          <p14:tracePt t="13229" x="3817938" y="1144588"/>
          <p14:tracePt t="13247" x="3683000" y="1138238"/>
          <p14:tracePt t="13262" x="3549650" y="1158875"/>
          <p14:tracePt t="13280" x="3348038" y="1292225"/>
          <p14:tracePt t="13296" x="3181350" y="1473200"/>
          <p14:tracePt t="13313" x="3013075" y="1747838"/>
          <p14:tracePt t="13329" x="2833688" y="2149475"/>
          <p14:tracePt t="13346" x="2732088" y="2559050"/>
          <p14:tracePt t="13363" x="2698750" y="2973388"/>
          <p14:tracePt t="13380" x="2698750" y="3322638"/>
          <p14:tracePt t="13396" x="2806700" y="3690938"/>
          <p14:tracePt t="13413" x="2940050" y="3863975"/>
          <p14:tracePt t="13430" x="3154363" y="4051300"/>
          <p14:tracePt t="13446" x="3468688" y="4198938"/>
          <p14:tracePt t="13463" x="3770313" y="4265613"/>
          <p14:tracePt t="13480" x="4092575" y="4286250"/>
          <p14:tracePt t="13496" x="4487863" y="4225925"/>
          <p14:tracePt t="13512" x="4708525" y="4119563"/>
          <p14:tracePt t="13529" x="4868863" y="3984625"/>
          <p14:tracePt t="13546" x="5002213" y="3810000"/>
          <p14:tracePt t="13563" x="5062538" y="3636963"/>
          <p14:tracePt t="13565" x="5070475" y="3502025"/>
          <p14:tracePt t="13579" x="5070475" y="3402013"/>
          <p14:tracePt t="13597" x="4949825" y="3054350"/>
          <p14:tracePt t="13613" x="4829175" y="2900363"/>
          <p14:tracePt t="13629" x="4667250" y="2806700"/>
          <p14:tracePt t="13646" x="4521200" y="2792413"/>
          <p14:tracePt t="13664" x="4279900" y="2859088"/>
          <p14:tracePt t="13681" x="4132263" y="3000375"/>
          <p14:tracePt t="13696" x="3957638" y="3308350"/>
          <p14:tracePt t="13713" x="3790950" y="3730625"/>
          <p14:tracePt t="13730" x="3709988" y="4071938"/>
          <p14:tracePt t="13746" x="3709988" y="4125913"/>
          <p14:tracePt t="13763" x="3709988" y="4179888"/>
          <p14:tracePt t="14503" x="3730625" y="4171950"/>
          <p14:tracePt t="14510" x="3757613" y="4159250"/>
          <p14:tracePt t="14517" x="3803650" y="4119563"/>
          <p14:tracePt t="14530" x="3870325" y="4078288"/>
          <p14:tracePt t="14548" x="4379913" y="3751263"/>
          <p14:tracePt t="14564" x="4581525" y="3636963"/>
          <p14:tracePt t="14581" x="4814888" y="3468688"/>
          <p14:tracePt t="23175" x="4808538" y="3468688"/>
          <p14:tracePt t="23183" x="4795838" y="3468688"/>
          <p14:tracePt t="23195" x="4781550" y="3468688"/>
          <p14:tracePt t="23211" x="4748213" y="3468688"/>
          <p14:tracePt t="23228" x="4694238" y="3468688"/>
          <p14:tracePt t="23245" x="4654550" y="3462338"/>
          <p14:tracePt t="23261" x="4600575" y="3441700"/>
          <p14:tracePt t="23277" x="4527550" y="3416300"/>
          <p14:tracePt t="23295" x="4460875" y="3381375"/>
          <p14:tracePt t="23311" x="4406900" y="3348038"/>
          <p14:tracePt t="23328" x="4340225" y="3295650"/>
          <p14:tracePt t="23345" x="4298950" y="3248025"/>
          <p14:tracePt t="23361" x="4252913" y="3201988"/>
          <p14:tracePt t="23378" x="4192588" y="3154363"/>
          <p14:tracePt t="23394" x="4132263" y="3087688"/>
          <p14:tracePt t="23410" x="4065588" y="3033713"/>
          <p14:tracePt t="23427" x="4005263" y="2994025"/>
          <p14:tracePt t="23444" x="3905250" y="2927350"/>
          <p14:tracePt t="23460" x="3824288" y="2886075"/>
          <p14:tracePt t="23478" x="3757613" y="2859088"/>
          <p14:tracePt t="23494" x="3683000" y="2846388"/>
          <p14:tracePt t="23511" x="3616325" y="2833688"/>
          <p14:tracePt t="23528" x="3502025" y="2819400"/>
          <p14:tracePt t="23545" x="3429000" y="2819400"/>
          <p14:tracePt t="23561" x="3381375" y="2819400"/>
          <p14:tracePt t="23577" x="3355975" y="2819400"/>
          <p14:tracePt t="23594" x="3328988" y="2833688"/>
          <p14:tracePt t="23611" x="3308350" y="2852738"/>
          <p14:tracePt t="23628" x="3287713" y="2940050"/>
          <p14:tracePt t="23644" x="3287713" y="3027363"/>
          <p14:tracePt t="23661" x="3295650" y="3160713"/>
          <p14:tracePt t="23677" x="3348038" y="3302000"/>
          <p14:tracePt t="23694" x="3435350" y="3462338"/>
          <p14:tracePt t="23711" x="3556000" y="3595688"/>
          <p14:tracePt t="23727" x="3844925" y="3870325"/>
          <p14:tracePt t="23744" x="4044950" y="4011613"/>
          <p14:tracePt t="23761" x="4273550" y="4132263"/>
          <p14:tracePt t="23777" x="4446588" y="4198938"/>
          <p14:tracePt t="23794" x="4608513" y="4232275"/>
          <p14:tracePt t="23812" x="4841875" y="4232275"/>
          <p14:tracePt t="23828" x="4989513" y="4198938"/>
          <p14:tracePt t="23844" x="5122863" y="4144963"/>
          <p14:tracePt t="23860" x="5276850" y="4078288"/>
          <p14:tracePt t="23878" x="5397500" y="4017963"/>
          <p14:tracePt t="23894" x="5499100" y="3978275"/>
          <p14:tracePt t="23911" x="5584825" y="3938588"/>
          <p14:tracePt t="23928" x="5699125" y="3878263"/>
          <p14:tracePt t="23944" x="5705475" y="3878263"/>
          <p14:tracePt t="23961" x="5732463" y="387032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3"/>
          <p:cNvSpPr/>
          <p:nvPr/>
        </p:nvSpPr>
        <p:spPr>
          <a:xfrm>
            <a:off x="305538" y="116980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43"/>
          <p:cNvSpPr/>
          <p:nvPr/>
        </p:nvSpPr>
        <p:spPr>
          <a:xfrm>
            <a:off x="1614963" y="31153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3"/>
          <p:cNvSpPr/>
          <p:nvPr/>
        </p:nvSpPr>
        <p:spPr>
          <a:xfrm>
            <a:off x="471513" y="36930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43"/>
          <p:cNvSpPr/>
          <p:nvPr/>
        </p:nvSpPr>
        <p:spPr>
          <a:xfrm>
            <a:off x="8319813" y="116980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43"/>
          <p:cNvSpPr/>
          <p:nvPr/>
        </p:nvSpPr>
        <p:spPr>
          <a:xfrm>
            <a:off x="8051188" y="31174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3"/>
          <p:cNvSpPr/>
          <p:nvPr/>
        </p:nvSpPr>
        <p:spPr>
          <a:xfrm>
            <a:off x="7160788" y="4527059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43"/>
          <p:cNvSpPr/>
          <p:nvPr/>
        </p:nvSpPr>
        <p:spPr>
          <a:xfrm>
            <a:off x="5290188" y="31153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43"/>
          <p:cNvSpPr/>
          <p:nvPr/>
        </p:nvSpPr>
        <p:spPr>
          <a:xfrm>
            <a:off x="2755288" y="4608584"/>
            <a:ext cx="110950" cy="163050"/>
          </a:xfrm>
          <a:custGeom>
            <a:avLst/>
            <a:gdLst/>
            <a:ahLst/>
            <a:cxnLst/>
            <a:rect l="l" t="t" r="r" b="b"/>
            <a:pathLst>
              <a:path w="4438" h="6522" extrusionOk="0">
                <a:moveTo>
                  <a:pt x="2218" y="0"/>
                </a:moveTo>
                <a:lnTo>
                  <a:pt x="1929" y="918"/>
                </a:lnTo>
                <a:cubicBezTo>
                  <a:pt x="1611" y="1917"/>
                  <a:pt x="920" y="2757"/>
                  <a:pt x="0" y="3261"/>
                </a:cubicBezTo>
                <a:cubicBezTo>
                  <a:pt x="920" y="3765"/>
                  <a:pt x="1611" y="4604"/>
                  <a:pt x="1929" y="5604"/>
                </a:cubicBezTo>
                <a:lnTo>
                  <a:pt x="2218" y="6521"/>
                </a:lnTo>
                <a:lnTo>
                  <a:pt x="2509" y="5604"/>
                </a:lnTo>
                <a:cubicBezTo>
                  <a:pt x="2826" y="4603"/>
                  <a:pt x="3516" y="3763"/>
                  <a:pt x="4438" y="3261"/>
                </a:cubicBezTo>
                <a:cubicBezTo>
                  <a:pt x="3516" y="2757"/>
                  <a:pt x="2826" y="1917"/>
                  <a:pt x="2509" y="918"/>
                </a:cubicBezTo>
                <a:lnTo>
                  <a:pt x="221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76271" y="253484"/>
            <a:ext cx="4239992" cy="916325"/>
          </a:xfrm>
        </p:spPr>
        <p:txBody>
          <a:bodyPr/>
          <a:lstStyle/>
          <a:p>
            <a:r>
              <a:rPr lang="es-ES" sz="3200" dirty="0" err="1"/>
              <a:t>Where</a:t>
            </a:r>
            <a:r>
              <a:rPr lang="es-ES" sz="3200" dirty="0"/>
              <a:t> </a:t>
            </a:r>
            <a:r>
              <a:rPr lang="es-ES" sz="3200" dirty="0" err="1"/>
              <a:t>is</a:t>
            </a:r>
            <a:r>
              <a:rPr lang="es-ES" sz="3200" dirty="0"/>
              <a:t> </a:t>
            </a:r>
            <a:r>
              <a:rPr lang="es-ES" sz="3200" dirty="0" err="1"/>
              <a:t>mommy</a:t>
            </a:r>
            <a:r>
              <a:rPr lang="es-ES" sz="3200" dirty="0"/>
              <a:t>?</a:t>
            </a:r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164" y="1054003"/>
            <a:ext cx="5749124" cy="3717631"/>
          </a:xfrm>
          <a:prstGeom prst="rect">
            <a:avLst/>
          </a:prstGeom>
        </p:spPr>
      </p:pic>
      <p:sp>
        <p:nvSpPr>
          <p:cNvPr id="16" name="Google Shape;982;p44"/>
          <p:cNvSpPr txBox="1">
            <a:spLocks/>
          </p:cNvSpPr>
          <p:nvPr/>
        </p:nvSpPr>
        <p:spPr>
          <a:xfrm>
            <a:off x="224689" y="2119183"/>
            <a:ext cx="23460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21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redoka One"/>
              <a:buNone/>
              <a:defRPr sz="1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s-CL" dirty="0" err="1"/>
              <a:t>Mommy</a:t>
            </a:r>
            <a:r>
              <a:rPr lang="es-CL" dirty="0"/>
              <a:t> </a:t>
            </a:r>
            <a:r>
              <a:rPr lang="es-CL" dirty="0" err="1"/>
              <a:t>is</a:t>
            </a:r>
            <a:r>
              <a:rPr lang="es-CL" dirty="0"/>
              <a:t> in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house</a:t>
            </a:r>
            <a:r>
              <a:rPr lang="es-CL" dirty="0"/>
              <a:t>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37"/>
    </mc:Choice>
    <mc:Fallback xmlns="">
      <p:transition spd="slow" advTm="63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6149" x="5719763" y="3911600"/>
          <p14:tracePt t="6156" x="5699125" y="3951288"/>
          <p14:tracePt t="6167" x="5692775" y="4005263"/>
          <p14:tracePt t="6186" x="5665788" y="4144963"/>
          <p14:tracePt t="6202" x="5653088" y="4252913"/>
          <p14:tracePt t="6218" x="5653088" y="4386263"/>
          <p14:tracePt t="6235" x="5653088" y="4506913"/>
          <p14:tracePt t="6251" x="5672138" y="4633913"/>
          <p14:tracePt t="6268" x="5726113" y="4754563"/>
          <p14:tracePt t="6286" x="5799138" y="4922838"/>
          <p14:tracePt t="6302" x="5853113" y="5016500"/>
          <p14:tracePt t="6318" x="5919788" y="5089525"/>
          <p14:tracePt t="6334" x="6000750" y="5137150"/>
          <p14:tracePt t="6351" x="6108700" y="5137150"/>
          <p14:tracePt t="6367" x="6215063" y="5137150"/>
          <p14:tracePt t="6384" x="6323013" y="5137150"/>
          <p14:tracePt t="6402" x="6550025" y="5137150"/>
          <p14:tracePt t="6418" x="6710363" y="5130800"/>
          <p14:tracePt t="6434" x="6851650" y="5076825"/>
          <p14:tracePt t="6451" x="6972300" y="4995863"/>
          <p14:tracePt t="6468" x="7085013" y="4875213"/>
          <p14:tracePt t="6484" x="7186613" y="4667250"/>
          <p14:tracePt t="6501" x="7367588" y="4017963"/>
          <p14:tracePt t="6518" x="7446963" y="3570288"/>
          <p14:tracePt t="6534" x="7500938" y="3175000"/>
          <p14:tracePt t="6551" x="7513638" y="2927350"/>
          <p14:tracePt t="6567" x="7513638" y="2759075"/>
          <p14:tracePt t="6585" x="7513638" y="2719388"/>
          <p14:tracePt t="6855" x="7513638" y="2705100"/>
          <p14:tracePt t="6863" x="7513638" y="2686050"/>
          <p14:tracePt t="6870" x="7534275" y="2644775"/>
          <p14:tracePt t="6884" x="7548563" y="2592388"/>
          <p14:tracePt t="6902" x="7642225" y="2257425"/>
          <p14:tracePt t="6918" x="7727950" y="1916113"/>
          <p14:tracePt t="6933" x="7769225" y="1687513"/>
          <p14:tracePt t="6950" x="7788275" y="1487488"/>
          <p14:tracePt t="6967" x="7788275" y="1373188"/>
          <p14:tracePt t="6984" x="7781925" y="1258888"/>
          <p14:tracePt t="7000" x="7727950" y="1152525"/>
          <p14:tracePt t="7017" x="7681913" y="1092200"/>
          <p14:tracePt t="7033" x="7627938" y="1038225"/>
          <p14:tracePt t="7050" x="7540625" y="990600"/>
          <p14:tracePt t="7067" x="7434263" y="957263"/>
          <p14:tracePt t="7084" x="7334250" y="938213"/>
          <p14:tracePt t="7101" x="7192963" y="938213"/>
          <p14:tracePt t="7118" x="7092950" y="944563"/>
          <p14:tracePt t="7134" x="6985000" y="971550"/>
          <p14:tracePt t="7150" x="6884988" y="1004888"/>
          <p14:tracePt t="7167" x="6810375" y="1038225"/>
          <p14:tracePt t="7184" x="6737350" y="1071563"/>
          <p14:tracePt t="7201" x="6630988" y="1125538"/>
          <p14:tracePt t="7218" x="6577013" y="1171575"/>
          <p14:tracePt t="7234" x="6537325" y="1204913"/>
          <p14:tracePt t="7250" x="6502400" y="1265238"/>
          <p14:tracePt t="7267" x="6462713" y="1325563"/>
          <p14:tracePt t="7284" x="6408738" y="1446213"/>
          <p14:tracePt t="7301" x="6375400" y="1533525"/>
          <p14:tracePt t="7317" x="6348413" y="1641475"/>
          <p14:tracePt t="7333" x="6315075" y="1781175"/>
          <p14:tracePt t="7351" x="6296025" y="1935163"/>
          <p14:tracePt t="7367" x="6275388" y="2089150"/>
          <p14:tracePt t="7384" x="6275388" y="2297113"/>
          <p14:tracePt t="7401" x="6275388" y="2424113"/>
          <p14:tracePt t="7417" x="6302375" y="2551113"/>
          <p14:tracePt t="7433" x="6342063" y="2698750"/>
          <p14:tracePt t="7450" x="6402388" y="2833688"/>
          <p14:tracePt t="7467" x="6489700" y="2960688"/>
          <p14:tracePt t="7470" x="6537325" y="3027363"/>
          <p14:tracePt t="7484" x="6643688" y="3148013"/>
          <p14:tracePt t="7502" x="6770688" y="3262313"/>
          <p14:tracePt t="7517" x="6905625" y="3348038"/>
          <p14:tracePt t="7533" x="7038975" y="3429000"/>
          <p14:tracePt t="7549" x="7159625" y="3482975"/>
          <p14:tracePt t="7566" x="7265988" y="3516313"/>
          <p14:tracePt t="7584" x="7419975" y="3522663"/>
          <p14:tracePt t="7600" x="7500938" y="3522663"/>
          <p14:tracePt t="7616" x="7581900" y="3516313"/>
          <p14:tracePt t="7633" x="7642225" y="3495675"/>
          <p14:tracePt t="7649" x="7715250" y="3455988"/>
          <p14:tracePt t="7666" x="7802563" y="3408363"/>
          <p14:tracePt t="7684" x="7908925" y="3322638"/>
          <p14:tracePt t="7700" x="7977188" y="3268663"/>
          <p14:tracePt t="7716" x="8037513" y="3194050"/>
          <p14:tracePt t="7733" x="8089900" y="3100388"/>
          <p14:tracePt t="7749" x="8150225" y="2979738"/>
          <p14:tracePt t="7766" x="8191500" y="2852738"/>
          <p14:tracePt t="7783" x="8216900" y="2732088"/>
          <p14:tracePt t="7800" x="8231188" y="2571750"/>
          <p14:tracePt t="7817" x="8231188" y="2478088"/>
          <p14:tracePt t="7833" x="8210550" y="2390775"/>
          <p14:tracePt t="7850" x="8177213" y="2297113"/>
          <p14:tracePt t="7867" x="8137525" y="2209800"/>
          <p14:tracePt t="7884" x="8037513" y="2089150"/>
          <p14:tracePt t="7901" x="7962900" y="2016125"/>
          <p14:tracePt t="7917" x="7869238" y="1935163"/>
          <p14:tracePt t="7933" x="7781925" y="1874838"/>
          <p14:tracePt t="7950" x="7675563" y="1814513"/>
          <p14:tracePt t="7966" x="7561263" y="1768475"/>
          <p14:tracePt t="7969" x="7507288" y="1741488"/>
          <p14:tracePt t="7984" x="7386638" y="1701800"/>
          <p14:tracePt t="8000" x="7259638" y="1666875"/>
          <p14:tracePt t="8016" x="7132638" y="1647825"/>
          <p14:tracePt t="8033" x="7005638" y="1627188"/>
          <p14:tracePt t="8050" x="6891338" y="1614488"/>
          <p14:tracePt t="8067" x="6777038" y="1614488"/>
          <p14:tracePt t="8084" x="6616700" y="1614488"/>
          <p14:tracePt t="8100" x="6502400" y="1647825"/>
          <p14:tracePt t="8116" x="6423025" y="1687513"/>
          <p14:tracePt t="8132" x="6335713" y="1754188"/>
          <p14:tracePt t="8149" x="6242050" y="1855788"/>
          <p14:tracePt t="8166" x="6134100" y="2043113"/>
          <p14:tracePt t="8183" x="5994400" y="2417763"/>
          <p14:tracePt t="8199" x="5953125" y="2625725"/>
          <p14:tracePt t="8216" x="5953125" y="2773363"/>
          <p14:tracePt t="8232" x="5988050" y="2927350"/>
          <p14:tracePt t="8249" x="6027738" y="3067050"/>
          <p14:tracePt t="8266" x="6100763" y="3187700"/>
          <p14:tracePt t="8283" x="6202363" y="3287713"/>
          <p14:tracePt t="8299" x="6408738" y="3441700"/>
          <p14:tracePt t="8316" x="6556375" y="3509963"/>
          <p14:tracePt t="8332" x="6716713" y="3562350"/>
          <p14:tracePt t="8349" x="6884988" y="3576638"/>
          <p14:tracePt t="8368" x="7105650" y="3576638"/>
          <p14:tracePt t="8384" x="7219950" y="3570288"/>
          <p14:tracePt t="8400" x="7334250" y="3536950"/>
          <p14:tracePt t="8416" x="7427913" y="3482975"/>
          <p14:tracePt t="8433" x="7500938" y="3435350"/>
          <p14:tracePt t="8450" x="7567613" y="3348038"/>
          <p14:tracePt t="8452" x="7608888" y="3302000"/>
          <p14:tracePt t="8467" x="7648575" y="3235325"/>
          <p14:tracePt t="8484" x="7762875" y="3021013"/>
          <p14:tracePt t="8500" x="7842250" y="2859088"/>
          <p14:tracePt t="8516" x="7896225" y="2705100"/>
          <p14:tracePt t="8533" x="7929563" y="2584450"/>
          <p14:tracePt t="8550" x="7950200" y="2478088"/>
          <p14:tracePt t="8567" x="7950200" y="2378075"/>
          <p14:tracePt t="8584" x="7929563" y="2236788"/>
          <p14:tracePt t="8600" x="7902575" y="2155825"/>
          <p14:tracePt t="8616" x="7856538" y="2076450"/>
          <p14:tracePt t="8632" x="7802563" y="1995488"/>
          <p14:tracePt t="8650" x="7715250" y="1908175"/>
          <p14:tracePt t="8666" x="7627938" y="1814513"/>
          <p14:tracePt t="8683" x="7488238" y="1681163"/>
          <p14:tracePt t="8699" x="7413625" y="1620838"/>
          <p14:tracePt t="8716" x="7340600" y="1587500"/>
          <p14:tracePt t="8733" x="7280275" y="1560513"/>
          <p14:tracePt t="8749" x="7219950" y="1554163"/>
          <p14:tracePt t="8765" x="7165975" y="1554163"/>
          <p14:tracePt t="8784" x="7078663" y="1600200"/>
          <p14:tracePt t="8799" x="7011988" y="1666875"/>
          <p14:tracePt t="8815" x="6951663" y="1747838"/>
          <p14:tracePt t="8832" x="6891338" y="1847850"/>
          <p14:tracePt t="8849" x="6818313" y="1962150"/>
          <p14:tracePt t="8867" x="6751638" y="2103438"/>
          <p14:tracePt t="8883" x="6716713" y="2197100"/>
          <p14:tracePt t="8899" x="6697663" y="2290763"/>
          <p14:tracePt t="8916" x="6697663" y="2370138"/>
          <p14:tracePt t="8932" x="6697663" y="2484438"/>
          <p14:tracePt t="8949" x="6716713" y="2578100"/>
          <p14:tracePt t="8967" x="6751638" y="2644775"/>
          <p14:tracePt t="8983" x="6751638" y="2665413"/>
          <p14:tracePt t="8999" x="6757988" y="2671763"/>
          <p14:tracePt t="9352" x="6757988" y="2679700"/>
          <p14:tracePt t="9359" x="6757988" y="2686050"/>
          <p14:tracePt t="9368" x="6757988" y="2692400"/>
          <p14:tracePt t="9385" x="6751638" y="2719388"/>
          <p14:tracePt t="9400" x="6737350" y="2746375"/>
          <p14:tracePt t="9416" x="6697663" y="2798763"/>
          <p14:tracePt t="9433" x="6656388" y="2859088"/>
          <p14:tracePt t="9450" x="6596063" y="2952750"/>
          <p14:tracePt t="9466" x="6496050" y="3087688"/>
          <p14:tracePt t="9483" x="6429375" y="3181350"/>
          <p14:tracePt t="9500" x="6356350" y="3268663"/>
          <p14:tracePt t="9516" x="6288088" y="3375025"/>
          <p14:tracePt t="9533" x="6208713" y="3509963"/>
          <p14:tracePt t="9550" x="6148388" y="3643313"/>
          <p14:tracePt t="9566" x="6073775" y="3830638"/>
          <p14:tracePt t="9582" x="6073775" y="3844925"/>
          <p14:tracePt t="9598" x="6073775" y="3878263"/>
          <p14:tracePt t="9805" x="6067425" y="3878263"/>
          <p14:tracePt t="9812" x="6061075" y="3878263"/>
          <p14:tracePt t="9820" x="6048375" y="3878263"/>
          <p14:tracePt t="9834" x="6034088" y="3884613"/>
          <p14:tracePt t="9851" x="5961063" y="3917950"/>
          <p14:tracePt t="9867" x="5913438" y="3938588"/>
          <p14:tracePt t="9883" x="5867400" y="3971925"/>
          <p14:tracePt t="9900" x="5826125" y="4017963"/>
          <p14:tracePt t="9917" x="5786438" y="4092575"/>
          <p14:tracePt t="9933" x="5759450" y="4186238"/>
          <p14:tracePt t="9950" x="5746750" y="4340225"/>
          <p14:tracePt t="9967" x="5746750" y="4446588"/>
          <p14:tracePt t="9983" x="5746750" y="4548188"/>
          <p14:tracePt t="9999" x="5780088" y="4648200"/>
          <p14:tracePt t="10017" x="5826125" y="4741863"/>
          <p14:tracePt t="10033" x="5886450" y="4808538"/>
          <p14:tracePt t="10050" x="5946775" y="4875213"/>
          <p14:tracePt t="10066" x="6027738" y="4956175"/>
          <p14:tracePt t="10083" x="6081713" y="5002213"/>
          <p14:tracePt t="10099" x="6127750" y="5037138"/>
          <p14:tracePt t="10116" x="6175375" y="5056188"/>
          <p14:tracePt t="10133" x="6221413" y="5083175"/>
          <p14:tracePt t="10150" x="6281738" y="5095875"/>
          <p14:tracePt t="10166" x="6315075" y="5103813"/>
          <p14:tracePt t="10183" x="6369050" y="5110163"/>
          <p14:tracePt t="10199" x="6416675" y="5110163"/>
          <p14:tracePt t="10217" x="6496050" y="5110163"/>
          <p14:tracePt t="10233" x="6596063" y="5110163"/>
          <p14:tracePt t="10251" x="6764338" y="5103813"/>
          <p14:tracePt t="10268" x="6918325" y="5095875"/>
          <p14:tracePt t="10283" x="7099300" y="5076825"/>
          <p14:tracePt t="10300" x="7280275" y="5043488"/>
          <p14:tracePt t="10317" x="7467600" y="5016500"/>
          <p14:tracePt t="10333" x="7642225" y="4976813"/>
          <p14:tracePt t="10350" x="7788275" y="4935538"/>
          <p14:tracePt t="10367" x="7962900" y="4868863"/>
          <p14:tracePt t="10383" x="8010525" y="4848225"/>
          <p14:tracePt t="10466" x="7989888" y="4781550"/>
          <p14:tracePt t="10472" x="7950200" y="4727575"/>
          <p14:tracePt t="10482" x="7916863" y="4667250"/>
          <p14:tracePt t="10498" x="7808913" y="4527550"/>
          <p14:tracePt t="10516" x="7694613" y="4400550"/>
          <p14:tracePt t="10532" x="7540625" y="4252913"/>
          <p14:tracePt t="10549" x="7334250" y="4098925"/>
          <p14:tracePt t="10565" x="7199313" y="4032250"/>
          <p14:tracePt t="10582" x="7085013" y="3990975"/>
          <p14:tracePt t="10598" x="6978650" y="3965575"/>
          <p14:tracePt t="10615" x="6884988" y="3965575"/>
          <p14:tracePt t="10632" x="6804025" y="3978275"/>
          <p14:tracePt t="10649" x="6677025" y="4032250"/>
          <p14:tracePt t="10665" x="6589713" y="4078288"/>
          <p14:tracePt t="10682" x="6523038" y="4138613"/>
          <p14:tracePt t="10698" x="6462713" y="4205288"/>
          <p14:tracePt t="10715" x="6423025" y="4279900"/>
          <p14:tracePt t="10732" x="6389688" y="4352925"/>
          <p14:tracePt t="10749" x="6356350" y="4467225"/>
          <p14:tracePt t="10767" x="6348413" y="4540250"/>
          <p14:tracePt t="10782" x="6348413" y="4594225"/>
          <p14:tracePt t="10800" x="6348413" y="4654550"/>
          <p14:tracePt t="10816" x="6356350" y="4708525"/>
          <p14:tracePt t="10833" x="6389688" y="4762500"/>
          <p14:tracePt t="10850" x="6442075" y="4808538"/>
          <p14:tracePt t="10866" x="6510338" y="4856163"/>
          <p14:tracePt t="10882" x="6589713" y="4895850"/>
          <p14:tracePt t="10899" x="6664325" y="4916488"/>
          <p14:tracePt t="10916" x="6764338" y="4929188"/>
          <p14:tracePt t="10933" x="6891338" y="4929188"/>
          <p14:tracePt t="10949" x="6958013" y="4916488"/>
          <p14:tracePt t="10966" x="7011988" y="4895850"/>
          <p14:tracePt t="10982" x="7038975" y="4881563"/>
          <p14:tracePt t="10999" x="7051675" y="4868863"/>
          <p14:tracePt t="11016" x="7065963" y="4862513"/>
          <p14:tracePt t="11033" x="7072313" y="4856163"/>
          <p14:tracePt t="13845" x="7051675" y="4781550"/>
          <p14:tracePt t="13853" x="7005638" y="4708525"/>
          <p14:tracePt t="13865" x="6972300" y="4641850"/>
          <p14:tracePt t="13883" x="6911975" y="4527550"/>
          <p14:tracePt t="13900" x="6897688" y="4500563"/>
          <p14:tracePt t="13915" x="6891338" y="4494213"/>
          <p14:tracePt t="14129" x="6870700" y="4494213"/>
          <p14:tracePt t="14137" x="6845300" y="4487863"/>
          <p14:tracePt t="14148" x="6804025" y="4473575"/>
          <p14:tracePt t="14165" x="6704013" y="4440238"/>
          <p14:tracePt t="14183" x="6502400" y="4306888"/>
          <p14:tracePt t="14199" x="6348413" y="4111625"/>
          <p14:tracePt t="14215" x="6188075" y="3844925"/>
          <p14:tracePt t="14231" x="6108700" y="3630613"/>
          <p14:tracePt t="14249" x="6094413" y="3455988"/>
          <p14:tracePt t="14265" x="6100763" y="3322638"/>
          <p14:tracePt t="14281" x="6154738" y="3208338"/>
          <p14:tracePt t="14299" x="6202363" y="3127375"/>
          <p14:tracePt t="14315" x="6202363" y="3108325"/>
          <p14:tracePt t="14331" x="6208713" y="3100388"/>
          <p14:tracePt t="14522" x="6202363" y="3094038"/>
          <p14:tracePt t="14529" x="6188075" y="3073400"/>
          <p14:tracePt t="14537" x="6175375" y="3054350"/>
          <p14:tracePt t="14548" x="6154738" y="3027363"/>
          <p14:tracePt t="14565" x="6088063" y="2940050"/>
          <p14:tracePt t="14583" x="5994400" y="2806700"/>
          <p14:tracePt t="14599" x="5946775" y="2752725"/>
          <p14:tracePt t="14616" x="5894388" y="2698750"/>
          <p14:tracePt t="14631" x="5840413" y="2665413"/>
          <p14:tracePt t="14648" x="5807075" y="2652713"/>
          <p14:tracePt t="14665" x="5773738" y="2638425"/>
          <p14:tracePt t="14681" x="5738813" y="2638425"/>
          <p14:tracePt t="14699" x="5705475" y="2638425"/>
          <p14:tracePt t="14715" x="5680075" y="2638425"/>
          <p14:tracePt t="14731" x="5653088" y="2652713"/>
          <p14:tracePt t="14748" x="5626100" y="2665413"/>
          <p14:tracePt t="14764" x="5611813" y="2679700"/>
          <p14:tracePt t="14782" x="5599113" y="2679700"/>
          <p14:tracePt t="14798" x="5592763" y="2679700"/>
          <p14:tracePt t="14836" x="5592763" y="2686050"/>
          <p14:tracePt t="14859" x="5592763" y="2692400"/>
          <p14:tracePt t="14867" x="5592763" y="2698750"/>
          <p14:tracePt t="14881" x="5605463" y="2698750"/>
          <p14:tracePt t="14898" x="5632450" y="2705100"/>
          <p14:tracePt t="14914" x="5638800" y="2705100"/>
          <p14:tracePt t="14931" x="5653088" y="2705100"/>
          <p14:tracePt t="14948" x="5659438" y="2705100"/>
          <p14:tracePt t="14982" x="5659438" y="2692400"/>
          <p14:tracePt t="14999" x="5659438" y="2679700"/>
          <p14:tracePt t="15015" x="5659438" y="2665413"/>
          <p14:tracePt t="15031" x="5653088" y="2652713"/>
          <p14:tracePt t="15048" x="5626100" y="2638425"/>
          <p14:tracePt t="15065" x="5584825" y="2638425"/>
          <p14:tracePt t="15083" x="5532438" y="2638425"/>
          <p14:tracePt t="15098" x="5511800" y="2638425"/>
          <p14:tracePt t="15115" x="5491163" y="2644775"/>
          <p14:tracePt t="15132" x="5478463" y="2665413"/>
          <p14:tracePt t="15148" x="5465763" y="2686050"/>
          <p14:tracePt t="15165" x="5451475" y="2713038"/>
          <p14:tracePt t="15183" x="5451475" y="2746375"/>
          <p14:tracePt t="15198" x="5451475" y="2752725"/>
          <p14:tracePt t="15215" x="5451475" y="2765425"/>
          <p14:tracePt t="15436" x="5445125" y="2779713"/>
          <p14:tracePt t="15443" x="5418138" y="2779713"/>
          <p14:tracePt t="15450" x="5397500" y="2786063"/>
          <p14:tracePt t="15465" x="5357813" y="2798763"/>
          <p14:tracePt t="15482" x="5243513" y="2825750"/>
          <p14:tracePt t="15499" x="5049838" y="2859088"/>
          <p14:tracePt t="15515" x="4916488" y="2867025"/>
          <p14:tracePt t="15531" x="4741863" y="2867025"/>
          <p14:tracePt t="15548" x="4587875" y="2867025"/>
          <p14:tracePt t="15564" x="4427538" y="2852738"/>
          <p14:tracePt t="15582" x="4259263" y="2840038"/>
          <p14:tracePt t="15598" x="4179888" y="2840038"/>
          <p14:tracePt t="15614" x="4132263" y="2840038"/>
          <p14:tracePt t="15631" x="4092575" y="2852738"/>
          <p14:tracePt t="15647" x="4044950" y="2867025"/>
          <p14:tracePt t="15664" x="4011613" y="2886075"/>
          <p14:tracePt t="15682" x="3951288" y="2933700"/>
          <p14:tracePt t="15697" x="3905250" y="2960688"/>
          <p14:tracePt t="15714" x="3863975" y="3000375"/>
          <p14:tracePt t="15731" x="3817938" y="3048000"/>
          <p14:tracePt t="15748" x="3770313" y="3121025"/>
          <p14:tracePt t="15764" x="3730625" y="3181350"/>
          <p14:tracePt t="15781" x="3690938" y="3275013"/>
          <p14:tracePt t="15797" x="3670300" y="3341688"/>
          <p14:tracePt t="15814" x="3649663" y="3422650"/>
          <p14:tracePt t="15830" x="3649663" y="3482975"/>
          <p14:tracePt t="15847" x="3649663" y="3529013"/>
          <p14:tracePt t="15864" x="3649663" y="3570288"/>
          <p14:tracePt t="15881" x="3656013" y="3609975"/>
          <p14:tracePt t="15898" x="3670300" y="3636963"/>
          <p14:tracePt t="15914" x="3690938" y="3649663"/>
          <p14:tracePt t="15930" x="3716338" y="3656013"/>
          <p14:tracePt t="15948" x="3757613" y="3656013"/>
          <p14:tracePt t="15965" x="3797300" y="3656013"/>
          <p14:tracePt t="15966" x="3824288" y="3656013"/>
          <p14:tracePt t="15981" x="3890963" y="3616325"/>
          <p14:tracePt t="15998" x="3951288" y="3549650"/>
          <p14:tracePt t="16014" x="4017963" y="3462338"/>
          <p14:tracePt t="16031" x="4071938" y="3362325"/>
          <p14:tracePt t="16048" x="4111625" y="3275013"/>
          <p14:tracePt t="16066" x="4132263" y="3160713"/>
          <p14:tracePt t="16082" x="4132263" y="3094038"/>
          <p14:tracePt t="16098" x="4119563" y="3048000"/>
          <p14:tracePt t="16115" x="4084638" y="3000375"/>
          <p14:tracePt t="16131" x="4011613" y="2952750"/>
          <p14:tracePt t="16149" x="3870325" y="2927350"/>
          <p14:tracePt t="16166" x="3784600" y="2927350"/>
          <p14:tracePt t="16182" x="3697288" y="2940050"/>
          <p14:tracePt t="16198" x="3636963" y="2979738"/>
          <p14:tracePt t="16215" x="3589338" y="3021013"/>
          <p14:tracePt t="16231" x="3529013" y="3081338"/>
          <p14:tracePt t="16249" x="3482975" y="3141663"/>
          <p14:tracePt t="16266" x="3435350" y="3248025"/>
          <p14:tracePt t="16282" x="3416300" y="3314700"/>
          <p14:tracePt t="16298" x="3416300" y="3389313"/>
          <p14:tracePt t="16313" x="3416300" y="3455988"/>
          <p14:tracePt t="16332" x="3435350" y="3516313"/>
          <p14:tracePt t="16349" x="3462338" y="3556000"/>
          <p14:tracePt t="16366" x="3549650" y="3630613"/>
          <p14:tracePt t="16382" x="3636963" y="3670300"/>
          <p14:tracePt t="16398" x="3716338" y="3683000"/>
          <p14:tracePt t="16414" x="3784600" y="3690938"/>
          <p14:tracePt t="16431" x="3830638" y="3683000"/>
          <p14:tracePt t="16448" x="3897313" y="3649663"/>
          <p14:tracePt t="16465" x="3924300" y="3603625"/>
          <p14:tracePt t="16482" x="3944938" y="3570288"/>
          <p14:tracePt t="16498" x="3971925" y="3516313"/>
          <p14:tracePt t="16514" x="3978275" y="3482975"/>
          <p14:tracePt t="16532" x="3984625" y="3455988"/>
          <p14:tracePt t="16549" x="3984625" y="3429000"/>
          <p14:tracePt t="16566" x="3978275" y="3402013"/>
          <p14:tracePt t="16582" x="3965575" y="3389313"/>
          <p14:tracePt t="16598" x="3951288" y="3375025"/>
          <p14:tracePt t="16615" x="3930650" y="3375025"/>
          <p14:tracePt t="16631" x="3911600" y="3375025"/>
          <p14:tracePt t="16648" x="3890963" y="3375025"/>
          <p14:tracePt t="16665" x="3857625" y="3389313"/>
          <p14:tracePt t="16681" x="3844925" y="3435350"/>
          <p14:tracePt t="16698" x="3830638" y="3509963"/>
          <p14:tracePt t="16715" x="3830638" y="3595688"/>
          <p14:tracePt t="16731" x="3857625" y="3709988"/>
          <p14:tracePt t="16749" x="3971925" y="3917950"/>
          <p14:tracePt t="16765" x="4105275" y="4078288"/>
          <p14:tracePt t="16782" x="4333875" y="4259263"/>
          <p14:tracePt t="16798" x="4587875" y="4400550"/>
          <p14:tracePt t="16815" x="4868863" y="4506913"/>
          <p14:tracePt t="16831" x="5110163" y="4554538"/>
          <p14:tracePt t="16849" x="5203825" y="4554538"/>
          <p14:tracePt t="16864" x="5230813" y="4548188"/>
          <p14:tracePt t="17103" x="5237163" y="4548188"/>
          <p14:tracePt t="17111" x="5243513" y="4548188"/>
          <p14:tracePt t="17118" x="5251450" y="4548188"/>
          <p14:tracePt t="17133" x="5284788" y="4548188"/>
          <p14:tracePt t="17149" x="5318125" y="4548188"/>
          <p14:tracePt t="17165" x="5357813" y="4548188"/>
          <p14:tracePt t="17181" x="5397500" y="4533900"/>
          <p14:tracePt t="17198" x="5445125" y="4500563"/>
          <p14:tracePt t="17215" x="5499100" y="4427538"/>
          <p14:tracePt t="17231" x="5551488" y="4313238"/>
          <p14:tracePt t="17248" x="5599113" y="4186238"/>
          <p14:tracePt t="17265" x="5632450" y="4017963"/>
          <p14:tracePt t="17281" x="5632450" y="3944938"/>
          <p14:tracePt t="17297" x="5632450" y="3890963"/>
          <p14:tracePt t="17314" x="5611813" y="3851275"/>
          <p14:tracePt t="17332" x="5565775" y="3803650"/>
          <p14:tracePt t="17348" x="5505450" y="3790950"/>
          <p14:tracePt t="17365" x="5418138" y="3776663"/>
          <p14:tracePt t="17381" x="5330825" y="3763963"/>
          <p14:tracePt t="17397" x="5237163" y="3763963"/>
          <p14:tracePt t="17415" x="5164138" y="3763963"/>
          <p14:tracePt t="17431" x="5095875" y="3776663"/>
          <p14:tracePt t="17448" x="5029200" y="3803650"/>
          <p14:tracePt t="17465" x="5002213" y="3830638"/>
          <p14:tracePt t="17481" x="4976813" y="3863975"/>
          <p14:tracePt t="17498" x="4956175" y="3905250"/>
          <p14:tracePt t="17514" x="4935538" y="3965575"/>
          <p14:tracePt t="17531" x="4935538" y="4038600"/>
          <p14:tracePt t="17548" x="4941888" y="4179888"/>
          <p14:tracePt t="17564" x="4968875" y="4259263"/>
          <p14:tracePt t="17582" x="5010150" y="4346575"/>
          <p14:tracePt t="17598" x="5043488" y="4413250"/>
          <p14:tracePt t="17614" x="5089525" y="4467225"/>
          <p14:tracePt t="17632" x="5176838" y="4533900"/>
          <p14:tracePt t="17648" x="5257800" y="4560888"/>
          <p14:tracePt t="17665" x="5318125" y="4560888"/>
          <p14:tracePt t="17680" x="5391150" y="4560888"/>
          <p14:tracePt t="17697" x="5472113" y="4513263"/>
          <p14:tracePt t="17714" x="5565775" y="4446588"/>
          <p14:tracePt t="17731" x="5659438" y="4346575"/>
          <p14:tracePt t="17748" x="5753100" y="4198938"/>
          <p14:tracePt t="17764" x="5786438" y="4132263"/>
          <p14:tracePt t="17781" x="5799138" y="4065588"/>
          <p14:tracePt t="17797" x="5799138" y="3998913"/>
          <p14:tracePt t="17813" x="5799138" y="3944938"/>
          <p14:tracePt t="17831" x="5759450" y="3870325"/>
          <p14:tracePt t="17848" x="5672138" y="3790950"/>
          <p14:tracePt t="17865" x="5584825" y="3730625"/>
          <p14:tracePt t="17880" x="5478463" y="3690938"/>
          <p14:tracePt t="17897" x="5370513" y="3670300"/>
          <p14:tracePt t="17915" x="5276850" y="3656013"/>
          <p14:tracePt t="17931" x="5210175" y="3656013"/>
          <p14:tracePt t="17948" x="5143500" y="3656013"/>
          <p14:tracePt t="17964" x="5110163" y="3676650"/>
          <p14:tracePt t="17980" x="5070475" y="3697288"/>
          <p14:tracePt t="17998" x="5049838" y="3724275"/>
          <p14:tracePt t="18014" x="5037138" y="3743325"/>
          <p14:tracePt t="18032" x="5010150" y="3790950"/>
          <p14:tracePt t="18049" x="4995863" y="3830638"/>
          <p14:tracePt t="18064" x="4989513" y="3863975"/>
          <p14:tracePt t="18080" x="4976813" y="3911600"/>
          <p14:tracePt t="18098" x="4976813" y="3965575"/>
          <p14:tracePt t="18114" x="4976813" y="4032250"/>
          <p14:tracePt t="18131" x="4976813" y="4092575"/>
          <p14:tracePt t="18148" x="5022850" y="4213225"/>
          <p14:tracePt t="18164" x="5049838" y="4292600"/>
          <p14:tracePt t="18181" x="5095875" y="4373563"/>
          <p14:tracePt t="18197" x="5143500" y="4460875"/>
          <p14:tracePt t="18213" x="5203825" y="4533900"/>
          <p14:tracePt t="18231" x="5310188" y="4633913"/>
          <p14:tracePt t="18248" x="5378450" y="4694238"/>
          <p14:tracePt t="18264" x="5430838" y="4741863"/>
          <p14:tracePt t="18281" x="5499100" y="4787900"/>
          <p14:tracePt t="18297" x="5559425" y="4814888"/>
          <p14:tracePt t="18314" x="5592763" y="4835525"/>
          <p14:tracePt t="18332" x="5632450" y="4856163"/>
          <p14:tracePt t="19500" x="5584825" y="4787900"/>
          <p14:tracePt t="19507" x="5491163" y="4621213"/>
          <p14:tracePt t="19516" x="5391150" y="4446588"/>
          <p14:tracePt t="19532" x="5176838" y="4011613"/>
          <p14:tracePt t="19548" x="4941888" y="3502025"/>
          <p14:tracePt t="19564" x="4708525" y="3006725"/>
          <p14:tracePt t="19581" x="4473575" y="2584450"/>
          <p14:tracePt t="19599" x="4125913" y="1976438"/>
          <p14:tracePt t="19616" x="3905250" y="1633538"/>
          <p14:tracePt t="19631" x="3763963" y="1400175"/>
          <p14:tracePt t="19647" x="3643313" y="1192213"/>
          <p14:tracePt t="19664" x="3576638" y="1077913"/>
          <p14:tracePt t="19680" x="3529013" y="1004888"/>
          <p14:tracePt t="19698" x="3502025" y="965200"/>
          <p14:tracePt t="20038" x="3489325" y="965200"/>
          <p14:tracePt t="20046" x="3482975" y="965200"/>
          <p14:tracePt t="20053" x="3468688" y="965200"/>
          <p14:tracePt t="20064" x="3455988" y="965200"/>
          <p14:tracePt t="20080" x="3429000" y="965200"/>
          <p14:tracePt t="20097" x="3402013" y="944563"/>
          <p14:tracePt t="20114" x="3322638" y="904875"/>
          <p14:tracePt t="20131" x="3248025" y="863600"/>
          <p14:tracePt t="20148" x="3194050" y="830263"/>
          <p14:tracePt t="20164" x="3167063" y="809625"/>
          <p14:tracePt t="20180" x="3133725" y="796925"/>
          <p14:tracePt t="20198" x="3108325" y="776288"/>
          <p14:tracePt t="20214" x="3094038" y="769938"/>
          <p14:tracePt t="20247" x="3087688" y="763588"/>
          <p14:tracePt t="20280" x="3087688" y="757238"/>
          <p14:tracePt t="20298" x="3073400" y="750888"/>
          <p14:tracePt t="20314" x="3073400" y="742950"/>
          <p14:tracePt t="20330" x="3067050" y="736600"/>
          <p14:tracePt t="20347" x="3067050" y="730250"/>
          <p14:tracePt t="20364" x="3054350" y="715963"/>
          <p14:tracePt t="20381" x="3054350" y="709613"/>
          <p14:tracePt t="20398" x="3048000" y="703263"/>
          <p14:tracePt t="20430" x="3048000" y="696913"/>
          <p14:tracePt t="20483" x="3048000" y="690563"/>
          <p14:tracePt t="20575" x="3054350" y="690563"/>
          <p14:tracePt t="20590" x="3060700" y="690563"/>
          <p14:tracePt t="20652" x="3067050" y="690563"/>
          <p14:tracePt t="20675" x="3067050" y="696913"/>
          <p14:tracePt t="20690" x="3067050" y="703263"/>
          <p14:tracePt t="20721" x="3073400" y="709613"/>
          <p14:tracePt t="20744" x="3073400" y="715963"/>
          <p14:tracePt t="20775" x="3081338" y="723900"/>
          <p14:tracePt t="20790" x="3081338" y="730250"/>
          <p14:tracePt t="20805" x="3087688" y="736600"/>
          <p14:tracePt t="20829" x="3087688" y="742950"/>
          <p14:tracePt t="20860" x="3094038" y="750888"/>
          <p14:tracePt t="20882" x="3094038" y="757238"/>
          <p14:tracePt t="20975" x="3094038" y="763588"/>
          <p14:tracePt t="21021" x="3094038" y="769938"/>
          <p14:tracePt t="21036" x="3100388" y="769938"/>
          <p14:tracePt t="21067" x="3100388" y="776288"/>
          <p14:tracePt t="45541" x="3114675" y="776288"/>
          <p14:tracePt t="45548" x="3133725" y="784225"/>
          <p14:tracePt t="45559" x="3167063" y="790575"/>
          <p14:tracePt t="45574" x="3268663" y="803275"/>
          <p14:tracePt t="45591" x="3389313" y="823913"/>
          <p14:tracePt t="45608" x="3549650" y="844550"/>
          <p14:tracePt t="45625" x="3844925" y="877888"/>
          <p14:tracePt t="45642" x="4051300" y="884238"/>
          <p14:tracePt t="45657" x="4259263" y="890588"/>
          <p14:tracePt t="45674" x="4487863" y="904875"/>
          <p14:tracePt t="45691" x="4681538" y="904875"/>
          <p14:tracePt t="45707" x="4895850" y="904875"/>
          <p14:tracePt t="45724" x="5237163" y="904875"/>
          <p14:tracePt t="45741" x="5511800" y="869950"/>
          <p14:tracePt t="45757" x="5759450" y="817563"/>
          <p14:tracePt t="45774" x="5980113" y="763588"/>
          <p14:tracePt t="45790" x="6154738" y="709613"/>
          <p14:tracePt t="45807" x="6288088" y="676275"/>
          <p14:tracePt t="45824" x="6456363" y="630238"/>
          <p14:tracePt t="45842" x="6550025" y="609600"/>
          <p14:tracePt t="45857" x="6604000" y="603250"/>
          <p14:tracePt t="45874" x="6650038" y="603250"/>
          <p14:tracePt t="45890" x="6697663" y="609600"/>
          <p14:tracePt t="45907" x="6724650" y="622300"/>
          <p14:tracePt t="45925" x="6777038" y="682625"/>
          <p14:tracePt t="45941" x="6791325" y="709613"/>
          <p14:tracePt t="45957" x="6797675" y="715963"/>
          <p14:tracePt t="45974" x="6804025" y="730250"/>
          <p14:tracePt t="46148" x="6797675" y="730250"/>
          <p14:tracePt t="46157" x="6791325" y="730250"/>
          <p14:tracePt t="46163" x="6777038" y="736600"/>
          <p14:tracePt t="46173" x="6764338" y="742950"/>
          <p14:tracePt t="46190" x="6731000" y="763588"/>
          <p14:tracePt t="46208" x="6683375" y="796925"/>
          <p14:tracePt t="46224" x="6562725" y="869950"/>
          <p14:tracePt t="46241" x="6477000" y="917575"/>
          <p14:tracePt t="46258" x="6381750" y="971550"/>
          <p14:tracePt t="46274" x="6281738" y="1038225"/>
          <p14:tracePt t="46291" x="6188075" y="1098550"/>
          <p14:tracePt t="46307" x="6073775" y="1179513"/>
          <p14:tracePt t="46325" x="5953125" y="1279525"/>
          <p14:tracePt t="46342" x="5900738" y="1346200"/>
          <p14:tracePt t="46356" x="5859463" y="1400175"/>
          <p14:tracePt t="46373" x="5813425" y="1479550"/>
          <p14:tracePt t="46390" x="5780088" y="1566863"/>
          <p14:tracePt t="46407" x="5759450" y="1674813"/>
          <p14:tracePt t="46424" x="5746750" y="1828800"/>
          <p14:tracePt t="46440" x="5746750" y="1928813"/>
          <p14:tracePt t="46457" x="5746750" y="2043113"/>
          <p14:tracePt t="46474" x="5765800" y="2149475"/>
          <p14:tracePt t="46490" x="5792788" y="2251075"/>
          <p14:tracePt t="46506" x="5846763" y="2370138"/>
          <p14:tracePt t="46523" x="5940425" y="2559050"/>
          <p14:tracePt t="46540" x="6000750" y="2665413"/>
          <p14:tracePt t="46556" x="6073775" y="2765425"/>
          <p14:tracePt t="46572" x="6161088" y="2873375"/>
          <p14:tracePt t="46590" x="6269038" y="2979738"/>
          <p14:tracePt t="46606" x="6381750" y="3081338"/>
          <p14:tracePt t="46624" x="6583363" y="3201988"/>
          <p14:tracePt t="46640" x="6724650" y="3254375"/>
          <p14:tracePt t="46657" x="6851650" y="3275013"/>
          <p14:tracePt t="46673" x="6965950" y="3281363"/>
          <p14:tracePt t="46690" x="7092950" y="3281363"/>
          <p14:tracePt t="46706" x="7192963" y="3241675"/>
          <p14:tracePt t="46724" x="7367588" y="3148013"/>
          <p14:tracePt t="46740" x="7467600" y="3060700"/>
          <p14:tracePt t="46756" x="7567613" y="2973388"/>
          <p14:tracePt t="46773" x="7642225" y="2873375"/>
          <p14:tracePt t="46791" x="7715250" y="2779713"/>
          <p14:tracePt t="46807" x="7762875" y="2698750"/>
          <p14:tracePt t="46825" x="7788275" y="2598738"/>
          <p14:tracePt t="46840" x="7788275" y="2544763"/>
          <p14:tracePt t="46857" x="7754938" y="2478088"/>
          <p14:tracePt t="46873" x="7675563" y="2397125"/>
          <p14:tracePt t="46891" x="7527925" y="2303463"/>
          <p14:tracePt t="46908" x="7159625" y="2170113"/>
          <p14:tracePt t="46924" x="6837363" y="2103438"/>
          <p14:tracePt t="46941" x="6550025" y="2062163"/>
          <p14:tracePt t="46957" x="6254750" y="2022475"/>
          <p14:tracePt t="46973" x="6040438" y="2022475"/>
          <p14:tracePt t="46990" x="5859463" y="2022475"/>
          <p14:tracePt t="47007" x="5659438" y="2036763"/>
          <p14:tracePt t="47024" x="5551488" y="2070100"/>
          <p14:tracePt t="47040" x="5478463" y="2089150"/>
          <p14:tracePt t="47056" x="5411788" y="2116138"/>
          <p14:tracePt t="47073" x="5364163" y="2143125"/>
          <p14:tracePt t="47089" x="5330825" y="2163763"/>
          <p14:tracePt t="47108" x="5291138" y="2203450"/>
          <p14:tracePt t="47124" x="5270500" y="2224088"/>
          <p14:tracePt t="47140" x="5257800" y="2251075"/>
          <p14:tracePt t="47156" x="5237163" y="2297113"/>
          <p14:tracePt t="47173" x="5224463" y="2378075"/>
          <p14:tracePt t="47189" x="5210175" y="2444750"/>
          <p14:tracePt t="47207" x="5210175" y="2532063"/>
          <p14:tracePt t="47224" x="5210175" y="2578100"/>
          <p14:tracePt t="47240" x="5210175" y="2625725"/>
          <p14:tracePt t="47256" x="5210175" y="2679700"/>
          <p14:tracePt t="47273" x="5237163" y="2738438"/>
          <p14:tracePt t="47289" x="5276850" y="2798763"/>
          <p14:tracePt t="47307" x="5384800" y="2906713"/>
          <p14:tracePt t="47323" x="5472113" y="2973388"/>
          <p14:tracePt t="47340" x="5605463" y="3040063"/>
          <p14:tracePt t="47357" x="5746750" y="3100388"/>
          <p14:tracePt t="47373" x="5894388" y="3148013"/>
          <p14:tracePt t="47390" x="6021388" y="3181350"/>
          <p14:tracePt t="47407" x="6181725" y="3194050"/>
          <p14:tracePt t="47424" x="6275388" y="3187700"/>
          <p14:tracePt t="47440" x="6369050" y="3148013"/>
          <p14:tracePt t="47456" x="6462713" y="3087688"/>
          <p14:tracePt t="47474" x="6562725" y="2987675"/>
          <p14:tracePt t="47490" x="6664325" y="2859088"/>
          <p14:tracePt t="47507" x="6770688" y="2659063"/>
          <p14:tracePt t="47524" x="6824663" y="2559050"/>
          <p14:tracePt t="47540" x="6851650" y="2465388"/>
          <p14:tracePt t="47556" x="6851650" y="2370138"/>
          <p14:tracePt t="47573" x="6851650" y="2309813"/>
          <p14:tracePt t="47590" x="6818313" y="2243138"/>
          <p14:tracePt t="47606" x="6691313" y="2149475"/>
          <p14:tracePt t="47622" x="6570663" y="2109788"/>
          <p14:tracePt t="47639" x="6423025" y="2082800"/>
          <p14:tracePt t="47656" x="6281738" y="2076450"/>
          <p14:tracePt t="47673" x="6148388" y="2076450"/>
          <p14:tracePt t="47689" x="6027738" y="2082800"/>
          <p14:tracePt t="47706" x="5867400" y="2149475"/>
          <p14:tracePt t="47723" x="5780088" y="2197100"/>
          <p14:tracePt t="47740" x="5699125" y="2263775"/>
          <p14:tracePt t="47756" x="5645150" y="2330450"/>
          <p14:tracePt t="47774" x="5599113" y="2411413"/>
          <p14:tracePt t="47790" x="5559425" y="2517775"/>
          <p14:tracePt t="47807" x="5538788" y="2659063"/>
          <p14:tracePt t="47823" x="5518150" y="2879725"/>
          <p14:tracePt t="47839" x="5518150" y="2987675"/>
          <p14:tracePt t="47856" x="5545138" y="3108325"/>
          <p14:tracePt t="47873" x="5565775" y="3181350"/>
          <p14:tracePt t="47890" x="5599113" y="3254375"/>
          <p14:tracePt t="47908" x="5665788" y="3322638"/>
          <p14:tracePt t="47923" x="5732463" y="3348038"/>
          <p14:tracePt t="47939" x="5792788" y="3362325"/>
          <p14:tracePt t="47956" x="5859463" y="3362325"/>
          <p14:tracePt t="47973" x="5919788" y="3355975"/>
          <p14:tracePt t="47989" x="5973763" y="3328988"/>
          <p14:tracePt t="48008" x="6040438" y="3248025"/>
          <p14:tracePt t="48023" x="6088063" y="3181350"/>
          <p14:tracePt t="48039" x="6115050" y="3114675"/>
          <p14:tracePt t="48057" x="6142038" y="3040063"/>
          <p14:tracePt t="48073" x="6161088" y="2952750"/>
          <p14:tracePt t="48089" x="6161088" y="2859088"/>
          <p14:tracePt t="48107" x="6161088" y="2752725"/>
          <p14:tracePt t="48123" x="6134100" y="2692400"/>
          <p14:tracePt t="48140" x="6088063" y="2632075"/>
          <p14:tracePt t="48156" x="6040438" y="2592388"/>
          <p14:tracePt t="48173" x="5961063" y="2538413"/>
          <p14:tracePt t="48190" x="5840413" y="2490788"/>
          <p14:tracePt t="48207" x="5759450" y="2478088"/>
          <p14:tracePt t="48223" x="5680075" y="2478088"/>
          <p14:tracePt t="48240" x="5619750" y="2478088"/>
          <p14:tracePt t="48256" x="5565775" y="2484438"/>
          <p14:tracePt t="48273" x="5524500" y="2505075"/>
          <p14:tracePt t="48290" x="5472113" y="2532063"/>
          <p14:tracePt t="48307" x="5445125" y="2551113"/>
          <p14:tracePt t="48323" x="5430838" y="2584450"/>
          <p14:tracePt t="48339" x="5405438" y="2652713"/>
          <p14:tracePt t="48356" x="5391150" y="2738438"/>
          <p14:tracePt t="48373" x="5384800" y="2859088"/>
          <p14:tracePt t="48391" x="5384800" y="3027363"/>
          <p14:tracePt t="48408" x="5424488" y="3148013"/>
          <p14:tracePt t="48423" x="5465763" y="3227388"/>
          <p14:tracePt t="48440" x="5511800" y="3302000"/>
          <p14:tracePt t="48456" x="5592763" y="3348038"/>
          <p14:tracePt t="48473" x="5699125" y="3381375"/>
          <p14:tracePt t="48490" x="5813425" y="3389313"/>
          <p14:tracePt t="48507" x="5994400" y="3381375"/>
          <p14:tracePt t="48523" x="6115050" y="3322638"/>
          <p14:tracePt t="48540" x="6221413" y="3262313"/>
          <p14:tracePt t="48556" x="6315075" y="3181350"/>
          <p14:tracePt t="48573" x="6389688" y="3108325"/>
          <p14:tracePt t="48590" x="6469063" y="3021013"/>
          <p14:tracePt t="48606" x="6516688" y="2960688"/>
          <p14:tracePt t="48623" x="6543675" y="2933700"/>
          <p14:tracePt t="48639" x="6550025" y="2906713"/>
          <p14:tracePt t="48655" x="6550025" y="2879725"/>
          <p14:tracePt t="48672" x="6543675" y="2840038"/>
          <p14:tracePt t="48689" x="6496050" y="2779713"/>
          <p14:tracePt t="48706" x="6348413" y="2659063"/>
          <p14:tracePt t="48722" x="6208713" y="2584450"/>
          <p14:tracePt t="48738" x="6067425" y="2517775"/>
          <p14:tracePt t="48755" x="5967413" y="2484438"/>
          <p14:tracePt t="48772" x="5853113" y="2457450"/>
          <p14:tracePt t="48789" x="5765800" y="2457450"/>
          <p14:tracePt t="48806" x="5653088" y="2457450"/>
          <p14:tracePt t="48822" x="5599113" y="2457450"/>
          <p14:tracePt t="48838" x="5545138" y="2471738"/>
          <p14:tracePt t="48855" x="5511800" y="2490788"/>
          <p14:tracePt t="48873" x="5472113" y="2511425"/>
          <p14:tracePt t="48889" x="5445125" y="2538413"/>
          <p14:tracePt t="48906" x="5405438" y="2578100"/>
          <p14:tracePt t="48922" x="5384800" y="2598738"/>
          <p14:tracePt t="48938" x="5364163" y="2638425"/>
          <p14:tracePt t="48955" x="5345113" y="2679700"/>
          <p14:tracePt t="48972" x="5330825" y="2732088"/>
          <p14:tracePt t="48989" x="5324475" y="2779713"/>
          <p14:tracePt t="49006" x="5318125" y="2852738"/>
          <p14:tracePt t="49022" x="5318125" y="2900363"/>
          <p14:tracePt t="49039" x="5324475" y="2946400"/>
          <p14:tracePt t="49056" x="5364163" y="3000375"/>
          <p14:tracePt t="49072" x="5411788" y="3040063"/>
          <p14:tracePt t="49088" x="5472113" y="3073400"/>
          <p14:tracePt t="49106" x="5605463" y="3100388"/>
          <p14:tracePt t="49122" x="5692775" y="3121025"/>
          <p14:tracePt t="49139" x="5780088" y="3121025"/>
          <p14:tracePt t="49155" x="5840413" y="3121025"/>
          <p14:tracePt t="49172" x="5913438" y="3087688"/>
          <p14:tracePt t="49190" x="6007100" y="3021013"/>
          <p14:tracePt t="49205" x="6061075" y="2973388"/>
          <p14:tracePt t="49221" x="6100763" y="2933700"/>
          <p14:tracePt t="49238" x="6142038" y="2879725"/>
          <p14:tracePt t="49255" x="6161088" y="2819400"/>
          <p14:tracePt t="49272" x="6175375" y="2759075"/>
          <p14:tracePt t="49289" x="6175375" y="2652713"/>
          <p14:tracePt t="49306" x="6134100" y="2571750"/>
          <p14:tracePt t="49322" x="6088063" y="2505075"/>
          <p14:tracePt t="49338" x="6000750" y="2430463"/>
          <p14:tracePt t="49355" x="5894388" y="2357438"/>
          <p14:tracePt t="49372" x="5799138" y="2309813"/>
          <p14:tracePt t="49389" x="5653088" y="2284413"/>
          <p14:tracePt t="49405" x="5578475" y="2284413"/>
          <p14:tracePt t="49422" x="5511800" y="2284413"/>
          <p14:tracePt t="49439" x="5465763" y="2297113"/>
          <p14:tracePt t="49455" x="5418138" y="2324100"/>
          <p14:tracePt t="49472" x="5391150" y="2351088"/>
          <p14:tracePt t="49489" x="5370513" y="2378075"/>
          <p14:tracePt t="49505" x="5351463" y="2438400"/>
          <p14:tracePt t="49522" x="5345113" y="2478088"/>
          <p14:tracePt t="49539" x="5345113" y="2532063"/>
          <p14:tracePt t="49555" x="5345113" y="2578100"/>
          <p14:tracePt t="49572" x="5345113" y="2644775"/>
          <p14:tracePt t="49588" x="5370513" y="2752725"/>
          <p14:tracePt t="49605" x="5411788" y="2819400"/>
          <p14:tracePt t="49621" x="5465763" y="2894013"/>
          <p14:tracePt t="49639" x="5518150" y="2952750"/>
          <p14:tracePt t="49655" x="5599113" y="2994025"/>
          <p14:tracePt t="49673" x="5746750" y="3054350"/>
          <p14:tracePt t="49690" x="5853113" y="3081338"/>
          <p14:tracePt t="49705" x="5961063" y="3087688"/>
          <p14:tracePt t="49722" x="6073775" y="3094038"/>
          <p14:tracePt t="49739" x="6161088" y="3094038"/>
          <p14:tracePt t="49755" x="6227763" y="3081338"/>
          <p14:tracePt t="49773" x="6296025" y="3054350"/>
          <p14:tracePt t="49789" x="6335713" y="3033713"/>
          <p14:tracePt t="49806" x="6356350" y="3000375"/>
          <p14:tracePt t="49822" x="6375400" y="2967038"/>
          <p14:tracePt t="49839" x="6389688" y="2913063"/>
          <p14:tracePt t="49855" x="6402388" y="2859088"/>
          <p14:tracePt t="49873" x="6396038" y="2752725"/>
          <p14:tracePt t="49890" x="6381750" y="2671763"/>
          <p14:tracePt t="49905" x="6348413" y="2598738"/>
          <p14:tracePt t="49922" x="6323013" y="2559050"/>
          <p14:tracePt t="49939" x="6288088" y="2511425"/>
          <p14:tracePt t="49956" x="6235700" y="2478088"/>
          <p14:tracePt t="49958" x="6202363" y="2457450"/>
          <p14:tracePt t="49972" x="6134100" y="2430463"/>
          <p14:tracePt t="49990" x="6067425" y="2417763"/>
          <p14:tracePt t="50006" x="6000750" y="2405063"/>
          <p14:tracePt t="50022" x="5919788" y="2405063"/>
          <p14:tracePt t="50038" x="5840413" y="2405063"/>
          <p14:tracePt t="50055" x="5780088" y="2405063"/>
          <p14:tracePt t="50072" x="5726113" y="2411413"/>
          <p14:tracePt t="50089" x="5672138" y="2430463"/>
          <p14:tracePt t="50105" x="5645150" y="2444750"/>
          <p14:tracePt t="50121" x="5619750" y="2457450"/>
          <p14:tracePt t="50138" x="5605463" y="2478088"/>
          <p14:tracePt t="50154" x="5592763" y="2498725"/>
          <p14:tracePt t="50173" x="5578475" y="2551113"/>
          <p14:tracePt t="50188" x="5565775" y="2598738"/>
          <p14:tracePt t="50205" x="5565775" y="2644775"/>
          <p14:tracePt t="50221" x="5565775" y="2705100"/>
          <p14:tracePt t="50238" x="5565775" y="2759075"/>
          <p14:tracePt t="50256" x="5572125" y="2798763"/>
          <p14:tracePt t="50271" x="5578475" y="2846388"/>
          <p14:tracePt t="50289" x="5592763" y="2879725"/>
          <p14:tracePt t="50305" x="5605463" y="2906713"/>
          <p14:tracePt t="50322" x="5626100" y="2927350"/>
          <p14:tracePt t="50338" x="5659438" y="2940050"/>
          <p14:tracePt t="50355" x="5692775" y="2952750"/>
          <p14:tracePt t="50372" x="5759450" y="2952750"/>
          <p14:tracePt t="50388" x="5807075" y="2952750"/>
          <p14:tracePt t="50405" x="5840413" y="2946400"/>
          <p14:tracePt t="50423" x="5886450" y="2913063"/>
          <p14:tracePt t="50438" x="5927725" y="2879725"/>
          <p14:tracePt t="50455" x="5961063" y="2840038"/>
          <p14:tracePt t="50457" x="5980113" y="2819400"/>
          <p14:tracePt t="50471" x="5994400" y="2792413"/>
          <p14:tracePt t="50488" x="6021388" y="2738438"/>
          <p14:tracePt t="50505" x="6034088" y="2713038"/>
          <p14:tracePt t="50521" x="6034088" y="2698750"/>
          <p14:tracePt t="50538" x="6034088" y="2671763"/>
          <p14:tracePt t="50556" x="6021388" y="2644775"/>
          <p14:tracePt t="50572" x="6000750" y="2611438"/>
          <p14:tracePt t="50589" x="5946775" y="2571750"/>
          <p14:tracePt t="50605" x="5894388" y="2544763"/>
          <p14:tracePt t="50622" x="5826125" y="2517775"/>
          <p14:tracePt t="50639" x="5753100" y="2505075"/>
          <p14:tracePt t="50655" x="5692775" y="2490788"/>
          <p14:tracePt t="50672" x="5599113" y="2490788"/>
          <p14:tracePt t="50689" x="5545138" y="2490788"/>
          <p14:tracePt t="50705" x="5511800" y="2498725"/>
          <p14:tracePt t="50722" x="5472113" y="2517775"/>
          <p14:tracePt t="50739" x="5445125" y="2532063"/>
          <p14:tracePt t="50755" x="5430838" y="2551113"/>
          <p14:tracePt t="50772" x="5405438" y="2578100"/>
          <p14:tracePt t="50789" x="5397500" y="2598738"/>
          <p14:tracePt t="50805" x="5391150" y="2619375"/>
          <p14:tracePt t="50822" x="5384800" y="2632075"/>
          <p14:tracePt t="50839" x="5384800" y="2652713"/>
          <p14:tracePt t="50856" x="5384800" y="2686050"/>
          <p14:tracePt t="50873" x="5384800" y="2698750"/>
          <p14:tracePt t="50889" x="5384800" y="2725738"/>
          <p14:tracePt t="50905" x="5397500" y="2738438"/>
          <p14:tracePt t="50922" x="5411788" y="2759075"/>
          <p14:tracePt t="50938" x="5424488" y="2773363"/>
          <p14:tracePt t="50954" x="5438775" y="2786063"/>
          <p14:tracePt t="50957" x="5445125" y="2792413"/>
          <p14:tracePt t="50973" x="5465763" y="2798763"/>
          <p14:tracePt t="50988" x="5472113" y="2806700"/>
          <p14:tracePt t="51005" x="5484813" y="2806700"/>
          <p14:tracePt t="51021" x="5499100" y="2806700"/>
          <p14:tracePt t="51039" x="5511800" y="2806700"/>
          <p14:tracePt t="51054" x="5524500" y="2806700"/>
          <p14:tracePt t="51072" x="5551488" y="2798763"/>
          <p14:tracePt t="51089" x="5578475" y="2786063"/>
          <p14:tracePt t="51105" x="5599113" y="2773363"/>
          <p14:tracePt t="51122" x="5619750" y="2752725"/>
          <p14:tracePt t="51139" x="5632450" y="2746375"/>
          <p14:tracePt t="51154" x="5653088" y="2725738"/>
          <p14:tracePt t="51172" x="5672138" y="2692400"/>
          <p14:tracePt t="51188" x="5692775" y="2652713"/>
          <p14:tracePt t="51204" x="5699125" y="2605088"/>
          <p14:tracePt t="51221" x="5705475" y="2551113"/>
          <p14:tracePt t="51238" x="5713413" y="2490788"/>
          <p14:tracePt t="51255" x="5713413" y="2444750"/>
          <p14:tracePt t="51272" x="5713413" y="2405063"/>
          <p14:tracePt t="51289" x="5713413" y="2378075"/>
          <p14:tracePt t="51304" x="5699125" y="2357438"/>
          <p14:tracePt t="51322" x="5692775" y="2336800"/>
          <p14:tracePt t="51338" x="5680075" y="2317750"/>
          <p14:tracePt t="51356" x="5653088" y="2303463"/>
          <p14:tracePt t="51372" x="5632450" y="2284413"/>
          <p14:tracePt t="51388" x="5605463" y="2276475"/>
          <p14:tracePt t="51404" x="5584825" y="2270125"/>
          <p14:tracePt t="51421" x="5559425" y="2270125"/>
          <p14:tracePt t="51438" x="5545138" y="2270125"/>
          <p14:tracePt t="51456" x="5511800" y="2270125"/>
          <p14:tracePt t="51471" x="5491163" y="2276475"/>
          <p14:tracePt t="51488" x="5478463" y="2290763"/>
          <p14:tracePt t="51504" x="5465763" y="2303463"/>
          <p14:tracePt t="51521" x="5451475" y="2324100"/>
          <p14:tracePt t="51537" x="5445125" y="2351088"/>
          <p14:tracePt t="51556" x="5430838" y="2417763"/>
          <p14:tracePt t="51572" x="5430838" y="2465388"/>
          <p14:tracePt t="51588" x="5430838" y="2524125"/>
          <p14:tracePt t="51605" x="5430838" y="2571750"/>
          <p14:tracePt t="51621" x="5430838" y="2611438"/>
          <p14:tracePt t="51638" x="5438775" y="2644775"/>
          <p14:tracePt t="51656" x="5465763" y="2692400"/>
          <p14:tracePt t="51672" x="5478463" y="2719388"/>
          <p14:tracePt t="51688" x="5505450" y="2746375"/>
          <p14:tracePt t="51705" x="5524500" y="2773363"/>
          <p14:tracePt t="51722" x="5551488" y="2798763"/>
          <p14:tracePt t="51740" x="5592763" y="2825750"/>
          <p14:tracePt t="51755" x="5619750" y="2840038"/>
          <p14:tracePt t="51772" x="5638800" y="2846388"/>
          <p14:tracePt t="51788" x="5659438" y="2846388"/>
          <p14:tracePt t="51806" x="5686425" y="2846388"/>
          <p14:tracePt t="51822" x="5699125" y="2846388"/>
          <p14:tracePt t="51838" x="5705475" y="2846388"/>
          <p14:tracePt t="52125" x="5719763" y="2846388"/>
          <p14:tracePt t="52141" x="5726113" y="2840038"/>
          <p14:tracePt t="52148" x="5732463" y="2833688"/>
          <p14:tracePt t="52157" x="5746750" y="2833688"/>
          <p14:tracePt t="52172" x="5759450" y="2819400"/>
          <p14:tracePt t="52188" x="5773738" y="2813050"/>
          <p14:tracePt t="52205" x="5786438" y="2806700"/>
          <p14:tracePt t="52221" x="5792788" y="2798763"/>
          <p14:tracePt t="52239" x="5799138" y="2792413"/>
          <p14:tracePt t="52255" x="5807075" y="2779713"/>
          <p14:tracePt t="52288" x="5813425" y="2779713"/>
          <p14:tracePt t="52305" x="5813425" y="2773363"/>
          <p14:tracePt t="52355" x="5813425" y="2765425"/>
          <p14:tracePt t="52401" x="5819775" y="2765425"/>
          <p14:tracePt t="52448" x="5819775" y="2759075"/>
          <p14:tracePt t="52885" x="5826125" y="2759075"/>
          <p14:tracePt t="52892" x="5840413" y="2752725"/>
          <p14:tracePt t="52904" x="5840413" y="2746375"/>
          <p14:tracePt t="52921" x="5867400" y="2719388"/>
          <p14:tracePt t="52938" x="5894388" y="2679700"/>
          <p14:tracePt t="52955" x="5961063" y="2551113"/>
          <p14:tracePt t="52972" x="5994400" y="2438400"/>
          <p14:tracePt t="52987" x="6021388" y="2309813"/>
          <p14:tracePt t="53004" x="6021388" y="2190750"/>
          <p14:tracePt t="53021" x="6013450" y="2062163"/>
          <p14:tracePt t="53038" x="5994400" y="1962150"/>
          <p14:tracePt t="53055" x="5953125" y="1868488"/>
          <p14:tracePt t="53070" x="5927725" y="1835150"/>
          <p14:tracePt t="53087" x="5880100" y="1808163"/>
          <p14:tracePt t="53104" x="5840413" y="1787525"/>
          <p14:tracePt t="53120" x="5759450" y="1774825"/>
          <p14:tracePt t="53138" x="5680075" y="1768475"/>
          <p14:tracePt t="53155" x="5638800" y="1768475"/>
          <p14:tracePt t="53171" x="5605463" y="1768475"/>
          <p14:tracePt t="53188" x="5578475" y="1787525"/>
          <p14:tracePt t="53205" x="5559425" y="1822450"/>
          <p14:tracePt t="53221" x="5538788" y="1855788"/>
          <p14:tracePt t="53238" x="5505450" y="1916113"/>
          <p14:tracePt t="53254" x="5491163" y="1976438"/>
          <p14:tracePt t="53271" x="5484813" y="2022475"/>
          <p14:tracePt t="53287" x="5478463" y="2062163"/>
          <p14:tracePt t="53305" x="5478463" y="2103438"/>
          <p14:tracePt t="53321" x="5478463" y="2143125"/>
          <p14:tracePt t="53338" x="5478463" y="2176463"/>
          <p14:tracePt t="53355" x="5478463" y="2197100"/>
          <p14:tracePt t="53371" x="5484813" y="2197100"/>
          <p14:tracePt t="53404" x="5491163" y="2197100"/>
          <p14:tracePt t="53623" x="5491163" y="2203450"/>
          <p14:tracePt t="53640" x="5491163" y="2209800"/>
          <p14:tracePt t="53646" x="5491163" y="2216150"/>
          <p14:tracePt t="53662" x="5491163" y="2230438"/>
          <p14:tracePt t="53671" x="5491163" y="2243138"/>
          <p14:tracePt t="53689" x="5491163" y="2290763"/>
          <p14:tracePt t="53705" x="5491163" y="2351088"/>
          <p14:tracePt t="53721" x="5491163" y="2444750"/>
          <p14:tracePt t="53739" x="5559425" y="2584450"/>
          <p14:tracePt t="53755" x="5592763" y="2665413"/>
          <p14:tracePt t="53771" x="5653088" y="2752725"/>
          <p14:tracePt t="53788" x="5719763" y="2819400"/>
          <p14:tracePt t="53805" x="5807075" y="2879725"/>
          <p14:tracePt t="53823" x="5994400" y="2952750"/>
          <p14:tracePt t="53839" x="6121400" y="2979738"/>
          <p14:tracePt t="53855" x="6262688" y="2987675"/>
          <p14:tracePt t="53871" x="6402388" y="2987675"/>
          <p14:tracePt t="53889" x="6556375" y="2979738"/>
          <p14:tracePt t="53905" x="6683375" y="2960688"/>
          <p14:tracePt t="53922" x="6878638" y="2906713"/>
          <p14:tracePt t="53939" x="6965950" y="2867025"/>
          <p14:tracePt t="53954" x="7051675" y="2825750"/>
          <p14:tracePt t="53971" x="7132638" y="2779713"/>
          <p14:tracePt t="53987" x="7199313" y="2725738"/>
          <p14:tracePt t="54004" x="7246938" y="2692400"/>
          <p14:tracePt t="54022" x="7313613" y="2592388"/>
          <p14:tracePt t="54037" x="7353300" y="2532063"/>
          <p14:tracePt t="54054" x="7380288" y="2444750"/>
          <p14:tracePt t="54070" x="7400925" y="2351088"/>
          <p14:tracePt t="54087" x="7407275" y="2230438"/>
          <p14:tracePt t="54104" x="7407275" y="2103438"/>
          <p14:tracePt t="54120" x="7407275" y="1982788"/>
          <p14:tracePt t="54138" x="7373938" y="1847850"/>
          <p14:tracePt t="54153" x="7340600" y="1768475"/>
          <p14:tracePt t="54170" x="7292975" y="1681163"/>
          <p14:tracePt t="54187" x="7239000" y="1573213"/>
          <p14:tracePt t="54203" x="7186613" y="1487488"/>
          <p14:tracePt t="54220" x="7126288" y="1406525"/>
          <p14:tracePt t="54237" x="7032625" y="1298575"/>
          <p14:tracePt t="54254" x="6945313" y="1225550"/>
          <p14:tracePt t="54270" x="6864350" y="1165225"/>
          <p14:tracePt t="54287" x="6770688" y="1119188"/>
          <p14:tracePt t="54303" x="6691313" y="1084263"/>
          <p14:tracePt t="54321" x="6562725" y="1065213"/>
          <p14:tracePt t="54337" x="6502400" y="1065213"/>
          <p14:tracePt t="54355" x="6456363" y="1065213"/>
          <p14:tracePt t="54371" x="6402388" y="1092200"/>
          <p14:tracePt t="54388" x="6348413" y="1111250"/>
          <p14:tracePt t="54404" x="6288088" y="1158875"/>
          <p14:tracePt t="54421" x="6188075" y="1219200"/>
          <p14:tracePt t="54438" x="6115050" y="1285875"/>
          <p14:tracePt t="54454" x="6054725" y="1373188"/>
          <p14:tracePt t="54471" x="5967413" y="1500188"/>
          <p14:tracePt t="54488" x="5886450" y="1627188"/>
          <p14:tracePt t="54504" x="5807075" y="1768475"/>
          <p14:tracePt t="54521" x="5686425" y="1962150"/>
          <p14:tracePt t="54538" x="5632450" y="2076450"/>
          <p14:tracePt t="54554" x="5578475" y="2197100"/>
          <p14:tracePt t="54571" x="5538788" y="2330450"/>
          <p14:tracePt t="54587" x="5518150" y="2438400"/>
          <p14:tracePt t="54604" x="5499100" y="2551113"/>
          <p14:tracePt t="54622" x="5499100" y="2686050"/>
          <p14:tracePt t="54638" x="5499100" y="2792413"/>
          <p14:tracePt t="54653" x="5518150" y="2900363"/>
          <p14:tracePt t="54670" x="5565775" y="3000375"/>
          <p14:tracePt t="54687" x="5632450" y="3094038"/>
          <p14:tracePt t="54703" x="5719763" y="3214688"/>
          <p14:tracePt t="54721" x="5886450" y="3381375"/>
          <p14:tracePt t="54737" x="6021388" y="3495675"/>
          <p14:tracePt t="54753" x="6161088" y="3576638"/>
          <p14:tracePt t="54770" x="6296025" y="3636963"/>
          <p14:tracePt t="54787" x="6423025" y="3676650"/>
          <p14:tracePt t="54803" x="6550025" y="3697288"/>
          <p14:tracePt t="54821" x="6716713" y="3703638"/>
          <p14:tracePt t="54837" x="6845300" y="3703638"/>
          <p14:tracePt t="54854" x="6965950" y="3670300"/>
          <p14:tracePt t="54870" x="7078663" y="3636963"/>
          <p14:tracePt t="54887" x="7172325" y="3595688"/>
          <p14:tracePt t="54905" x="7259638" y="3556000"/>
          <p14:tracePt t="54921" x="7367588" y="3468688"/>
          <p14:tracePt t="54937" x="7419975" y="3408363"/>
          <p14:tracePt t="54954" x="7473950" y="3335338"/>
          <p14:tracePt t="54970" x="7521575" y="3254375"/>
          <p14:tracePt t="54987" x="7561263" y="3160713"/>
          <p14:tracePt t="55004" x="7600950" y="3060700"/>
          <p14:tracePt t="55020" x="7627938" y="2919413"/>
          <p14:tracePt t="55037" x="7627938" y="2825750"/>
          <p14:tracePt t="55054" x="7627938" y="2759075"/>
          <p14:tracePt t="55070" x="7615238" y="2665413"/>
          <p14:tracePt t="55087" x="7581900" y="2551113"/>
          <p14:tracePt t="55104" x="7540625" y="2457450"/>
          <p14:tracePt t="55120" x="7446963" y="2317750"/>
          <p14:tracePt t="55138" x="7359650" y="2224088"/>
          <p14:tracePt t="55154" x="7246938" y="2116138"/>
          <p14:tracePt t="55170" x="7099300" y="2009775"/>
          <p14:tracePt t="55186" x="6951663" y="1922463"/>
          <p14:tracePt t="55203" x="6810375" y="1847850"/>
          <p14:tracePt t="55221" x="6604000" y="1774825"/>
          <p14:tracePt t="55237" x="6496050" y="1747838"/>
          <p14:tracePt t="55254" x="6396038" y="1735138"/>
          <p14:tracePt t="55271" x="6302375" y="1735138"/>
          <p14:tracePt t="55287" x="6221413" y="1735138"/>
          <p14:tracePt t="55304" x="6134100" y="1747838"/>
          <p14:tracePt t="55321" x="6034088" y="1801813"/>
          <p14:tracePt t="55337" x="5980113" y="1841500"/>
          <p14:tracePt t="55353" x="5934075" y="1895475"/>
          <p14:tracePt t="55370" x="5886450" y="1962150"/>
          <p14:tracePt t="55386" x="5840413" y="2036763"/>
          <p14:tracePt t="55405" x="5786438" y="2136775"/>
          <p14:tracePt t="55421" x="5759450" y="2209800"/>
          <p14:tracePt t="55437" x="5732463" y="2290763"/>
          <p14:tracePt t="55453" x="5713413" y="2363788"/>
          <p14:tracePt t="55470" x="5699125" y="2417763"/>
          <p14:tracePt t="55487" x="5692775" y="2457450"/>
          <p14:tracePt t="55503" x="5692775" y="2490788"/>
          <p14:tracePt t="55521" x="5692775" y="2517775"/>
          <p14:tracePt t="55537" x="5692775" y="2532063"/>
          <p14:tracePt t="55554" x="5692775" y="2544763"/>
          <p14:tracePt t="55587" x="5692775" y="2551113"/>
          <p14:tracePt t="55612" x="5692775" y="255905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44"/>
          <p:cNvSpPr txBox="1">
            <a:spLocks noGrp="1"/>
          </p:cNvSpPr>
          <p:nvPr>
            <p:ph type="title" idx="6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is daddy?</a:t>
            </a:r>
            <a:endParaRPr dirty="0"/>
          </a:p>
        </p:txBody>
      </p:sp>
      <p:sp>
        <p:nvSpPr>
          <p:cNvPr id="982" name="Google Shape;982;p44"/>
          <p:cNvSpPr txBox="1">
            <a:spLocks noGrp="1"/>
          </p:cNvSpPr>
          <p:nvPr>
            <p:ph type="title"/>
          </p:nvPr>
        </p:nvSpPr>
        <p:spPr>
          <a:xfrm>
            <a:off x="6714318" y="2402482"/>
            <a:ext cx="2346000" cy="4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 is in the garden!</a:t>
            </a:r>
            <a:endParaRPr dirty="0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98" y="1181593"/>
            <a:ext cx="5749124" cy="371763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29"/>
    </mc:Choice>
    <mc:Fallback xmlns="">
      <p:transition spd="slow" advTm="50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82" grpId="0"/>
    </p:bldLst>
  </p:timing>
  <p:extLst>
    <p:ext uri="{3A86A75C-4F4B-4683-9AE1-C65F6400EC91}">
      <p14:laserTraceLst xmlns:p14="http://schemas.microsoft.com/office/powerpoint/2010/main">
        <p14:tracePtLst>
          <p14:tracePt t="5207" x="5680075" y="2559050"/>
          <p14:tracePt t="5214" x="5653088" y="2565400"/>
          <p14:tracePt t="5222" x="5619750" y="2565400"/>
          <p14:tracePt t="5232" x="5584825" y="2571750"/>
          <p14:tracePt t="5248" x="5484813" y="2592388"/>
          <p14:tracePt t="5264" x="5378450" y="2611438"/>
          <p14:tracePt t="5281" x="5291138" y="2619375"/>
          <p14:tracePt t="5297" x="5210175" y="2619375"/>
          <p14:tracePt t="5315" x="5103813" y="2611438"/>
          <p14:tracePt t="5331" x="5029200" y="2565400"/>
          <p14:tracePt t="5347" x="4968875" y="2505075"/>
          <p14:tracePt t="5363" x="4916488" y="2424113"/>
          <p14:tracePt t="5380" x="4868863" y="2357438"/>
          <p14:tracePt t="5397" x="4841875" y="2297113"/>
          <p14:tracePt t="5415" x="4814888" y="2216150"/>
          <p14:tracePt t="5430" x="4808538" y="2170113"/>
          <p14:tracePt t="5447" x="4802188" y="2130425"/>
          <p14:tracePt t="5464" x="4802188" y="2082800"/>
          <p14:tracePt t="5480" x="4802188" y="2055813"/>
          <p14:tracePt t="5497" x="4802188" y="2036763"/>
          <p14:tracePt t="5514" x="4795838" y="2001838"/>
          <p14:tracePt t="5530" x="4787900" y="1989138"/>
          <p14:tracePt t="5548" x="4781550" y="1976438"/>
          <p14:tracePt t="5564" x="4768850" y="1962150"/>
          <p14:tracePt t="5581" x="4754563" y="1941513"/>
          <p14:tracePt t="5599" x="4694238" y="1901825"/>
          <p14:tracePt t="5615" x="4621213" y="1874838"/>
          <p14:tracePt t="5630" x="4521200" y="1841500"/>
          <p14:tracePt t="5647" x="4419600" y="1822450"/>
          <p14:tracePt t="5663" x="4306888" y="1808163"/>
          <p14:tracePt t="5680" x="4192588" y="1808163"/>
          <p14:tracePt t="5696" x="4084638" y="1814513"/>
          <p14:tracePt t="5715" x="3944938" y="1862138"/>
          <p14:tracePt t="5730" x="3857625" y="1901825"/>
          <p14:tracePt t="5747" x="3790950" y="1941513"/>
          <p14:tracePt t="5764" x="3730625" y="2022475"/>
          <p14:tracePt t="5780" x="3663950" y="2155825"/>
          <p14:tracePt t="5797" x="3609975" y="2363788"/>
          <p14:tracePt t="5813" x="3549650" y="2900363"/>
          <p14:tracePt t="5830" x="3549650" y="3302000"/>
          <p14:tracePt t="5846" x="3549650" y="3576638"/>
          <p14:tracePt t="5863" x="3616325" y="3851275"/>
          <p14:tracePt t="5880" x="3697288" y="4044950"/>
          <p14:tracePt t="5896" x="3784600" y="4179888"/>
          <p14:tracePt t="5914" x="3924300" y="4313238"/>
          <p14:tracePt t="5930" x="4059238" y="4367213"/>
          <p14:tracePt t="5947" x="4186238" y="4406900"/>
          <p14:tracePt t="5963" x="4313238" y="4419600"/>
          <p14:tracePt t="5980" x="4433888" y="4419600"/>
          <p14:tracePt t="5997" x="4554538" y="4419600"/>
          <p14:tracePt t="6014" x="4721225" y="4352925"/>
          <p14:tracePt t="6030" x="4808538" y="4292600"/>
          <p14:tracePt t="6047" x="4908550" y="4198938"/>
          <p14:tracePt t="6063" x="5029200" y="4071938"/>
          <p14:tracePt t="6079" x="5143500" y="3924300"/>
          <p14:tracePt t="6098" x="5303838" y="3630613"/>
          <p14:tracePt t="6114" x="5378450" y="3429000"/>
          <p14:tracePt t="6130" x="5430838" y="3254375"/>
          <p14:tracePt t="6147" x="5472113" y="3067050"/>
          <p14:tracePt t="6163" x="5478463" y="2919413"/>
          <p14:tracePt t="6180" x="5478463" y="2779713"/>
          <p14:tracePt t="6198" x="5457825" y="2578100"/>
          <p14:tracePt t="6214" x="5418138" y="2457450"/>
          <p14:tracePt t="6230" x="5364163" y="2357438"/>
          <p14:tracePt t="6247" x="5284788" y="2270125"/>
          <p14:tracePt t="6263" x="5176838" y="2176463"/>
          <p14:tracePt t="6280" x="5062538" y="2122488"/>
          <p14:tracePt t="6297" x="4875213" y="2089150"/>
          <p14:tracePt t="6314" x="4727575" y="2095500"/>
          <p14:tracePt t="6330" x="4608513" y="2155825"/>
          <p14:tracePt t="6347" x="4487863" y="2230438"/>
          <p14:tracePt t="6363" x="4386263" y="2309813"/>
          <p14:tracePt t="6380" x="4286250" y="2405063"/>
          <p14:tracePt t="6397" x="4179888" y="2571750"/>
          <p14:tracePt t="6414" x="4132263" y="2665413"/>
          <p14:tracePt t="6430" x="4132263" y="2686050"/>
          <p14:tracePt t="6446" x="4119563" y="2725738"/>
          <p14:tracePt t="6674" x="4098925" y="2725738"/>
          <p14:tracePt t="6682" x="4078288" y="2719388"/>
          <p14:tracePt t="6698" x="4017963" y="2705100"/>
          <p14:tracePt t="6714" x="3957638" y="2692400"/>
          <p14:tracePt t="6730" x="3890963" y="2679700"/>
          <p14:tracePt t="6747" x="3824288" y="2665413"/>
          <p14:tracePt t="6764" x="3757613" y="2652713"/>
          <p14:tracePt t="6781" x="3676650" y="2638425"/>
          <p14:tracePt t="6798" x="3636963" y="2619375"/>
          <p14:tracePt t="6814" x="3609975" y="2611438"/>
          <p14:tracePt t="6830" x="3576638" y="2598738"/>
          <p14:tracePt t="6847" x="3549650" y="2592388"/>
          <p14:tracePt t="6864" x="3522663" y="2578100"/>
          <p14:tracePt t="6881" x="3476625" y="2578100"/>
          <p14:tracePt t="6898" x="3441700" y="2578100"/>
          <p14:tracePt t="6913" x="3402013" y="2578100"/>
          <p14:tracePt t="6930" x="3375025" y="2578100"/>
          <p14:tracePt t="6948" x="3341688" y="2592388"/>
          <p14:tracePt t="6963" x="3314700" y="2611438"/>
          <p14:tracePt t="6980" x="3281363" y="2638425"/>
          <p14:tracePt t="6996" x="3235325" y="2686050"/>
          <p14:tracePt t="7013" x="3208338" y="2732088"/>
          <p14:tracePt t="7029" x="3181350" y="2773363"/>
          <p14:tracePt t="7046" x="3148013" y="2825750"/>
          <p14:tracePt t="7062" x="3141663" y="2859088"/>
          <p14:tracePt t="7081" x="3127375" y="2900363"/>
          <p14:tracePt t="7096" x="3121025" y="2927350"/>
          <p14:tracePt t="7113" x="3121025" y="2940050"/>
          <p14:tracePt t="7129" x="3121025" y="2946400"/>
          <p14:tracePt t="7146" x="3121025" y="2960688"/>
          <p14:tracePt t="7181" x="3121025" y="2967038"/>
          <p14:tracePt t="7204" x="3121025" y="2973388"/>
          <p14:tracePt t="7235" x="3127375" y="2979738"/>
          <p14:tracePt t="7242" x="3127375" y="2987675"/>
          <p14:tracePt t="7250" x="3133725" y="2987675"/>
          <p14:tracePt t="7263" x="3141663" y="2994025"/>
          <p14:tracePt t="7280" x="3175000" y="3013075"/>
          <p14:tracePt t="7298" x="3201988" y="3033713"/>
          <p14:tracePt t="7314" x="3227388" y="3054350"/>
          <p14:tracePt t="7330" x="3268663" y="3081338"/>
          <p14:tracePt t="7347" x="3314700" y="3114675"/>
          <p14:tracePt t="7363" x="3375025" y="3154363"/>
          <p14:tracePt t="7380" x="3489325" y="3235325"/>
          <p14:tracePt t="7397" x="3582988" y="3314700"/>
          <p14:tracePt t="7413" x="3676650" y="3389313"/>
          <p14:tracePt t="7430" x="3784600" y="3476625"/>
          <p14:tracePt t="7446" x="3911600" y="3562350"/>
          <p14:tracePt t="7462" x="4038600" y="3649663"/>
          <p14:tracePt t="7481" x="4252913" y="3790950"/>
          <p14:tracePt t="7497" x="4413250" y="3870325"/>
          <p14:tracePt t="7512" x="4560888" y="3938588"/>
          <p14:tracePt t="7528" x="4735513" y="3998913"/>
          <p14:tracePt t="7546" x="4908550" y="4044950"/>
          <p14:tracePt t="7562" x="5056188" y="4059238"/>
          <p14:tracePt t="7580" x="5243513" y="4065588"/>
          <p14:tracePt t="7596" x="5345113" y="4059238"/>
          <p14:tracePt t="7613" x="5411788" y="4032250"/>
          <p14:tracePt t="7628" x="5457825" y="3998913"/>
          <p14:tracePt t="7646" x="5491163" y="3978275"/>
          <p14:tracePt t="7662" x="5511800" y="3951288"/>
          <p14:tracePt t="7679" x="5518150" y="3911600"/>
          <p14:tracePt t="7696" x="5538788" y="3830638"/>
          <p14:tracePt t="7713" x="5538788" y="3797300"/>
          <p14:tracePt t="7729" x="5538788" y="3776663"/>
          <p14:tracePt t="7746" x="5538788" y="3763963"/>
          <p14:tracePt t="7763" x="5538788" y="3743325"/>
          <p14:tracePt t="7780" x="5532438" y="3703638"/>
          <p14:tracePt t="7796" x="5491163" y="3670300"/>
          <p14:tracePt t="7813" x="5424488" y="3630613"/>
          <p14:tracePt t="7830" x="5318125" y="3582988"/>
          <p14:tracePt t="7846" x="5183188" y="3549650"/>
          <p14:tracePt t="7863" x="5056188" y="3536950"/>
          <p14:tracePt t="7880" x="4856163" y="3529013"/>
          <p14:tracePt t="7897" x="4768850" y="3536950"/>
          <p14:tracePt t="7913" x="4694238" y="3562350"/>
          <p14:tracePt t="7930" x="4654550" y="3595688"/>
          <p14:tracePt t="7933" x="4633913" y="3609975"/>
          <p14:tracePt t="7946" x="4621213" y="3636963"/>
          <p14:tracePt t="7964" x="4567238" y="3743325"/>
          <p14:tracePt t="7979" x="4533900" y="3857625"/>
          <p14:tracePt t="7996" x="4513263" y="3984625"/>
          <p14:tracePt t="8013" x="4506913" y="4098925"/>
          <p14:tracePt t="8028" x="4506913" y="4192588"/>
          <p14:tracePt t="8045" x="4506913" y="4259263"/>
          <p14:tracePt t="8062" x="4521200" y="4340225"/>
          <p14:tracePt t="8079" x="4600575" y="4433888"/>
          <p14:tracePt t="8096" x="4681538" y="4487863"/>
          <p14:tracePt t="8112" x="4795838" y="4533900"/>
          <p14:tracePt t="8128" x="4922838" y="4540250"/>
          <p14:tracePt t="8145" x="5029200" y="4540250"/>
          <p14:tracePt t="8162" x="5156200" y="4506913"/>
          <p14:tracePt t="8180" x="5284788" y="4433888"/>
          <p14:tracePt t="8195" x="5345113" y="4386263"/>
          <p14:tracePt t="8212" x="5384800" y="4340225"/>
          <p14:tracePt t="8229" x="5424488" y="4265613"/>
          <p14:tracePt t="8245" x="5445125" y="4179888"/>
          <p14:tracePt t="8262" x="5457825" y="4092575"/>
          <p14:tracePt t="8280" x="5451475" y="3951288"/>
          <p14:tracePt t="8296" x="5411788" y="3870325"/>
          <p14:tracePt t="8313" x="5357813" y="3790950"/>
          <p14:tracePt t="8329" x="5257800" y="3703638"/>
          <p14:tracePt t="8345" x="5170488" y="3630613"/>
          <p14:tracePt t="8363" x="5056188" y="3576638"/>
          <p14:tracePt t="8380" x="4916488" y="3536950"/>
          <p14:tracePt t="8396" x="4822825" y="3529013"/>
          <p14:tracePt t="8412" x="4762500" y="3529013"/>
          <p14:tracePt t="8430" x="4721225" y="3529013"/>
          <p14:tracePt t="8433" x="4694238" y="3536950"/>
          <p14:tracePt t="8446" x="4687888" y="3543300"/>
          <p14:tracePt t="8463" x="4667250" y="3570288"/>
          <p14:tracePt t="8480" x="4648200" y="3630613"/>
          <p14:tracePt t="8496" x="4633913" y="3709988"/>
          <p14:tracePt t="8513" x="4627563" y="3797300"/>
          <p14:tracePt t="8530" x="4627563" y="3905250"/>
          <p14:tracePt t="8546" x="4648200" y="3971925"/>
          <p14:tracePt t="8563" x="4675188" y="4024313"/>
          <p14:tracePt t="8826" x="4667250" y="4032250"/>
          <p14:tracePt t="8833" x="4660900" y="4032250"/>
          <p14:tracePt t="8846" x="4654550" y="4032250"/>
          <p14:tracePt t="8864" x="4621213" y="4044950"/>
          <p14:tracePt t="8880" x="4594225" y="4044950"/>
          <p14:tracePt t="8897" x="4567238" y="4044950"/>
          <p14:tracePt t="8913" x="4521200" y="4032250"/>
          <p14:tracePt t="8930" x="4473575" y="3998913"/>
          <p14:tracePt t="8933" x="4433888" y="3957638"/>
          <p14:tracePt t="8947" x="4359275" y="3863975"/>
          <p14:tracePt t="8963" x="4286250" y="3724275"/>
          <p14:tracePt t="8979" x="4219575" y="3549650"/>
          <p14:tracePt t="8995" x="4165600" y="3375025"/>
          <p14:tracePt t="9011" x="4125913" y="3235325"/>
          <p14:tracePt t="9028" x="4092575" y="3108325"/>
          <p14:tracePt t="9045" x="4065588" y="3013075"/>
          <p14:tracePt t="9062" x="4032250" y="2927350"/>
          <p14:tracePt t="9079" x="3984625" y="2825750"/>
          <p14:tracePt t="9095" x="3951288" y="2773363"/>
          <p14:tracePt t="9111" x="3930650" y="2738438"/>
          <p14:tracePt t="9128" x="3897313" y="2698750"/>
          <p14:tracePt t="9146" x="3844925" y="2652713"/>
          <p14:tracePt t="9163" x="3776663" y="2611438"/>
          <p14:tracePt t="9179" x="3643313" y="2551113"/>
          <p14:tracePt t="9196" x="3576638" y="2517775"/>
          <p14:tracePt t="9212" x="3482975" y="2490788"/>
          <p14:tracePt t="9229" x="3402013" y="2457450"/>
          <p14:tracePt t="9246" x="3341688" y="2438400"/>
          <p14:tracePt t="9263" x="3268663" y="2417763"/>
          <p14:tracePt t="9279" x="3248025" y="2411413"/>
          <p14:tracePt t="9297" x="3227388" y="2411413"/>
          <p14:tracePt t="9313" x="3214688" y="2411413"/>
          <p14:tracePt t="9330" x="3208338" y="2411413"/>
          <p14:tracePt t="9347" x="3194050" y="2411413"/>
          <p14:tracePt t="9364" x="3181350" y="2438400"/>
          <p14:tracePt t="9381" x="3167063" y="2465388"/>
          <p14:tracePt t="9396" x="3160713" y="2505075"/>
          <p14:tracePt t="9413" x="3141663" y="2551113"/>
          <p14:tracePt t="9430" x="3127375" y="2638425"/>
          <p14:tracePt t="9432" x="3121025" y="2686050"/>
          <p14:tracePt t="9446" x="3121025" y="2719388"/>
          <p14:tracePt t="9462" x="3121025" y="2819400"/>
          <p14:tracePt t="9479" x="3121025" y="2894013"/>
          <p14:tracePt t="9495" x="3148013" y="2987675"/>
          <p14:tracePt t="9512" x="3187700" y="3054350"/>
          <p14:tracePt t="9529" x="3235325" y="3100388"/>
          <p14:tracePt t="9545" x="3295650" y="3148013"/>
          <p14:tracePt t="9563" x="3368675" y="3181350"/>
          <p14:tracePt t="9579" x="3402013" y="3181350"/>
          <p14:tracePt t="9595" x="3429000" y="3181350"/>
          <p14:tracePt t="9612" x="3468688" y="3160713"/>
          <p14:tracePt t="9628" x="3516313" y="3094038"/>
          <p14:tracePt t="9645" x="3570288" y="3013075"/>
          <p14:tracePt t="9663" x="3636963" y="2859088"/>
          <p14:tracePt t="9678" x="3670300" y="2752725"/>
          <p14:tracePt t="9695" x="3683000" y="2659063"/>
          <p14:tracePt t="9712" x="3690938" y="2592388"/>
          <p14:tracePt t="9729" x="3690938" y="2544763"/>
          <p14:tracePt t="9746" x="3690938" y="2511425"/>
          <p14:tracePt t="9763" x="3663950" y="2478088"/>
          <p14:tracePt t="9779" x="3630613" y="2451100"/>
          <p14:tracePt t="9795" x="3603625" y="2430463"/>
          <p14:tracePt t="9812" x="3576638" y="2417763"/>
          <p14:tracePt t="9828" x="3543300" y="2411413"/>
          <p14:tracePt t="9846" x="3509963" y="2411413"/>
          <p14:tracePt t="9864" x="3455988" y="2411413"/>
          <p14:tracePt t="9879" x="3429000" y="2411413"/>
          <p14:tracePt t="9895" x="3408363" y="2417763"/>
          <p14:tracePt t="9912" x="3389313" y="2430463"/>
          <p14:tracePt t="9929" x="3375025" y="2444750"/>
          <p14:tracePt t="9946" x="3368675" y="2465388"/>
          <p14:tracePt t="9963" x="3362325" y="2490788"/>
          <p14:tracePt t="9979" x="3362325" y="2524125"/>
          <p14:tracePt t="9995" x="3362325" y="2559050"/>
          <p14:tracePt t="10013" x="3375025" y="2584450"/>
          <p14:tracePt t="10029" x="3395663" y="2605088"/>
          <p14:tracePt t="10045" x="3441700" y="2605088"/>
          <p14:tracePt t="10062" x="3462338" y="2611438"/>
          <p14:tracePt t="10216" x="3455988" y="2611438"/>
          <p14:tracePt t="10223" x="3435350" y="2611438"/>
          <p14:tracePt t="10231" x="3416300" y="2625725"/>
          <p14:tracePt t="10245" x="3381375" y="2638425"/>
          <p14:tracePt t="10262" x="3248025" y="2719388"/>
          <p14:tracePt t="10278" x="3148013" y="2779713"/>
          <p14:tracePt t="10295" x="3060700" y="2867025"/>
          <p14:tracePt t="10311" x="2967038" y="2960688"/>
          <p14:tracePt t="10328" x="2873375" y="3073400"/>
          <p14:tracePt t="10345" x="2792413" y="3201988"/>
          <p14:tracePt t="10362" x="2665413" y="3429000"/>
          <p14:tracePt t="10378" x="2611438" y="3589338"/>
          <p14:tracePt t="10395" x="2565400" y="3743325"/>
          <p14:tracePt t="10411" x="2544763" y="3884613"/>
          <p14:tracePt t="10428" x="2544763" y="4024313"/>
          <p14:tracePt t="10445" x="2551113" y="4198938"/>
          <p14:tracePt t="10462" x="2584450" y="4279900"/>
          <p14:tracePt t="10478" x="2625725" y="4359275"/>
          <p14:tracePt t="10495" x="2659063" y="4413250"/>
          <p14:tracePt t="10511" x="2713038" y="4473575"/>
          <p14:tracePt t="10528" x="2752725" y="4513263"/>
          <p14:tracePt t="10546" x="2819400" y="4567238"/>
          <p14:tracePt t="10562" x="2852738" y="4587875"/>
          <p14:tracePt t="10579" x="2900363" y="4608513"/>
          <p14:tracePt t="10595" x="2946400" y="4621213"/>
          <p14:tracePt t="10612" x="2987675" y="4621213"/>
          <p14:tracePt t="10629" x="3033713" y="4621213"/>
          <p14:tracePt t="10646" x="3100388" y="4614863"/>
          <p14:tracePt t="10662" x="3148013" y="4594225"/>
          <p14:tracePt t="10680" x="3194050" y="4554538"/>
          <p14:tracePt t="10696" x="3254375" y="4494213"/>
          <p14:tracePt t="10713" x="3295650" y="4427538"/>
          <p14:tracePt t="10731" x="3362325" y="4313238"/>
          <p14:tracePt t="10746" x="3395663" y="4246563"/>
          <p14:tracePt t="10762" x="3408363" y="4186238"/>
          <p14:tracePt t="10779" x="3416300" y="4125913"/>
          <p14:tracePt t="10796" x="3416300" y="4078288"/>
          <p14:tracePt t="10812" x="3408363" y="4017963"/>
          <p14:tracePt t="10831" x="3348038" y="3965575"/>
          <p14:tracePt t="10846" x="3287713" y="3917950"/>
          <p14:tracePt t="10863" x="3227388" y="3890963"/>
          <p14:tracePt t="10879" x="3141663" y="3878263"/>
          <p14:tracePt t="10895" x="3054350" y="3878263"/>
          <p14:tracePt t="10912" x="2960688" y="3884613"/>
          <p14:tracePt t="10915" x="2919413" y="3890963"/>
          <p14:tracePt t="10930" x="2867025" y="3924300"/>
          <p14:tracePt t="10946" x="2813050" y="3978275"/>
          <p14:tracePt t="10962" x="2759075" y="4032250"/>
          <p14:tracePt t="10978" x="2725738" y="4105275"/>
          <p14:tracePt t="10995" x="2692400" y="4192588"/>
          <p14:tracePt t="11012" x="2679700" y="4259263"/>
          <p14:tracePt t="11029" x="2679700" y="4319588"/>
          <p14:tracePt t="11045" x="2686050" y="4400550"/>
          <p14:tracePt t="11062" x="2725738" y="4446588"/>
          <p14:tracePt t="11079" x="2779713" y="4494213"/>
          <p14:tracePt t="11095" x="2792413" y="4506913"/>
          <p14:tracePt t="11111" x="2825750" y="4521200"/>
          <p14:tracePt t="11407" x="2825750" y="4513263"/>
          <p14:tracePt t="11415" x="2813050" y="4494213"/>
          <p14:tracePt t="11429" x="2806700" y="4467225"/>
          <p14:tracePt t="11445" x="2738438" y="4205288"/>
          <p14:tracePt t="11463" x="2638425" y="3930650"/>
          <p14:tracePt t="11478" x="2511425" y="3576638"/>
          <p14:tracePt t="11495" x="2378075" y="3248025"/>
          <p14:tracePt t="11513" x="2270125" y="3054350"/>
          <p14:tracePt t="11529" x="2130425" y="2873375"/>
          <p14:tracePt t="11546" x="2028825" y="2786063"/>
          <p14:tracePt t="11562" x="1928813" y="2732088"/>
          <p14:tracePt t="11579" x="1835150" y="2698750"/>
          <p14:tracePt t="11595" x="1727200" y="2698750"/>
          <p14:tracePt t="11612" x="1627188" y="2705100"/>
          <p14:tracePt t="11629" x="1466850" y="2779713"/>
          <p14:tracePt t="11646" x="1358900" y="2852738"/>
          <p14:tracePt t="11663" x="1258888" y="2946400"/>
          <p14:tracePt t="11679" x="1165225" y="3054350"/>
          <p14:tracePt t="11696" x="1071563" y="3175000"/>
          <p14:tracePt t="11712" x="1004888" y="3275013"/>
          <p14:tracePt t="11730" x="917575" y="3476625"/>
          <p14:tracePt t="11746" x="890588" y="3589338"/>
          <p14:tracePt t="11763" x="877888" y="3683000"/>
          <p14:tracePt t="11779" x="877888" y="3751263"/>
          <p14:tracePt t="11796" x="877888" y="3803650"/>
          <p14:tracePt t="11813" x="911225" y="3870325"/>
          <p14:tracePt t="11829" x="977900" y="3924300"/>
          <p14:tracePt t="11846" x="1044575" y="3978275"/>
          <p14:tracePt t="11863" x="1152525" y="4024313"/>
          <p14:tracePt t="11879" x="1252538" y="4051300"/>
          <p14:tracePt t="11896" x="1373188" y="4071938"/>
          <p14:tracePt t="11913" x="1493838" y="4078288"/>
          <p14:tracePt t="11930" x="1660525" y="4071938"/>
          <p14:tracePt t="11946" x="1754188" y="4038600"/>
          <p14:tracePt t="11962" x="1868488" y="3971925"/>
          <p14:tracePt t="11978" x="1968500" y="3905250"/>
          <p14:tracePt t="11994" x="2036763" y="3836988"/>
          <p14:tracePt t="12011" x="2089150" y="3757613"/>
          <p14:tracePt t="12030" x="2143125" y="3616325"/>
          <p14:tracePt t="12045" x="2155825" y="3502025"/>
          <p14:tracePt t="12062" x="2155825" y="3389313"/>
          <p14:tracePt t="12078" x="2130425" y="3262313"/>
          <p14:tracePt t="12095" x="2082800" y="3154363"/>
          <p14:tracePt t="12113" x="2009775" y="3060700"/>
          <p14:tracePt t="12129" x="1895475" y="2952750"/>
          <p14:tracePt t="12145" x="1795463" y="2900363"/>
          <p14:tracePt t="12162" x="1701800" y="2867025"/>
          <p14:tracePt t="12179" x="1600200" y="2859088"/>
          <p14:tracePt t="12195" x="1520825" y="2859088"/>
          <p14:tracePt t="12212" x="1439863" y="2873375"/>
          <p14:tracePt t="12229" x="1406525" y="2894013"/>
          <p14:tracePt t="12246" x="1358900" y="2946400"/>
          <p14:tracePt t="12262" x="1325563" y="3000375"/>
          <p14:tracePt t="12279" x="1285875" y="3067050"/>
          <p14:tracePt t="12296" x="1252538" y="3148013"/>
          <p14:tracePt t="12313" x="1238250" y="3235325"/>
          <p14:tracePt t="12329" x="1219200" y="3328988"/>
          <p14:tracePt t="12345" x="1204913" y="3468688"/>
          <p14:tracePt t="12362" x="1204913" y="3570288"/>
          <p14:tracePt t="12378" x="1204913" y="3663950"/>
          <p14:tracePt t="12396" x="1204913" y="3736975"/>
          <p14:tracePt t="12413" x="1231900" y="3836988"/>
          <p14:tracePt t="12430" x="1258888" y="3890963"/>
          <p14:tracePt t="12445" x="1279525" y="3938588"/>
          <p14:tracePt t="12462" x="1306513" y="3965575"/>
          <p14:tracePt t="12479" x="1339850" y="3998913"/>
          <p14:tracePt t="12495" x="1406525" y="4038600"/>
          <p14:tracePt t="12512" x="1466850" y="4065588"/>
          <p14:tracePt t="12529" x="1581150" y="4092575"/>
          <p14:tracePt t="12545" x="1654175" y="4098925"/>
          <p14:tracePt t="12561" x="1727200" y="4105275"/>
          <p14:tracePt t="12577" x="1795463" y="4105275"/>
          <p14:tracePt t="12594" x="1862138" y="4105275"/>
          <p14:tracePt t="12611" x="1916113" y="4105275"/>
          <p14:tracePt t="12628" x="1989138" y="4098925"/>
          <p14:tracePt t="12644" x="2028825" y="4084638"/>
          <p14:tracePt t="12661" x="2070100" y="4078288"/>
          <p14:tracePt t="12678" x="2095500" y="4065588"/>
          <p14:tracePt t="12694" x="2109788" y="4065588"/>
          <p14:tracePt t="12712" x="2116138" y="4065588"/>
          <p14:tracePt t="14403" x="2136775" y="4059238"/>
          <p14:tracePt t="14411" x="2176463" y="4044950"/>
          <p14:tracePt t="14428" x="2363788" y="3984625"/>
          <p14:tracePt t="14446" x="2765425" y="3857625"/>
          <p14:tracePt t="14461" x="3281363" y="3690938"/>
          <p14:tracePt t="14479" x="4273550" y="3429000"/>
          <p14:tracePt t="14495" x="5029200" y="3227388"/>
          <p14:tracePt t="14512" x="5370513" y="3133725"/>
          <p14:tracePt t="14528" x="5840413" y="3027363"/>
          <p14:tracePt t="14544" x="5934075" y="2994025"/>
          <p14:tracePt t="34181" x="5792788" y="2994025"/>
          <p14:tracePt t="34190" x="5611813" y="2994025"/>
          <p14:tracePt t="34196" x="5357813" y="2994025"/>
          <p14:tracePt t="34206" x="5130800" y="2973388"/>
          <p14:tracePt t="34223" x="4560888" y="2940050"/>
          <p14:tracePt t="34239" x="3971925" y="2900363"/>
          <p14:tracePt t="34257" x="3060700" y="2873375"/>
          <p14:tracePt t="34274" x="2478088" y="2873375"/>
          <p14:tracePt t="34290" x="2016125" y="2894013"/>
          <p14:tracePt t="34307" x="1547813" y="2946400"/>
          <p14:tracePt t="34323" x="1165225" y="3033713"/>
          <p14:tracePt t="34339" x="904875" y="3127375"/>
          <p14:tracePt t="34357" x="615950" y="3275013"/>
          <p14:tracePt t="34373" x="482600" y="3389313"/>
          <p14:tracePt t="34389" x="388938" y="3516313"/>
          <p14:tracePt t="34406" x="314325" y="3636963"/>
          <p14:tracePt t="34423" x="268288" y="3803650"/>
          <p14:tracePt t="34440" x="241300" y="3984625"/>
          <p14:tracePt t="34456" x="241300" y="4165600"/>
          <p14:tracePt t="34472" x="287338" y="4440238"/>
          <p14:tracePt t="34489" x="341313" y="4594225"/>
          <p14:tracePt t="34505" x="401638" y="4714875"/>
          <p14:tracePt t="34522" x="482600" y="4822825"/>
          <p14:tracePt t="34539" x="588963" y="4902200"/>
          <p14:tracePt t="34657" x="1889125" y="4506913"/>
          <p14:tracePt t="34674" x="2009775" y="4379913"/>
          <p14:tracePt t="34689" x="2116138" y="4273550"/>
          <p14:tracePt t="34706" x="2130425" y="4246563"/>
          <p14:tracePt t="34723" x="2155825" y="4225925"/>
          <p14:tracePt t="39436" x="2163763" y="4225925"/>
          <p14:tracePt t="39443" x="2163763" y="4213225"/>
          <p14:tracePt t="39456" x="2176463" y="4205288"/>
          <p14:tracePt t="39472" x="2209800" y="4144963"/>
          <p14:tracePt t="39490" x="2324100" y="3911600"/>
          <p14:tracePt t="39505" x="2417763" y="3630613"/>
          <p14:tracePt t="39522" x="2484438" y="3395663"/>
          <p14:tracePt t="39538" x="2505075" y="3241675"/>
          <p14:tracePt t="39555" x="2505075" y="3133725"/>
          <p14:tracePt t="39571" x="2478088" y="3033713"/>
          <p14:tracePt t="39588" x="2378075" y="2906713"/>
          <p14:tracePt t="39605" x="2263775" y="2840038"/>
          <p14:tracePt t="39622" x="2116138" y="2786063"/>
          <p14:tracePt t="39638" x="1935163" y="2746375"/>
          <p14:tracePt t="39655" x="1774825" y="2738438"/>
          <p14:tracePt t="39671" x="1608138" y="2738438"/>
          <p14:tracePt t="39688" x="1460500" y="2759075"/>
          <p14:tracePt t="39705" x="1273175" y="2833688"/>
          <p14:tracePt t="39721" x="1179513" y="2886075"/>
          <p14:tracePt t="39738" x="1104900" y="2946400"/>
          <p14:tracePt t="39755" x="1031875" y="3021013"/>
          <p14:tracePt t="39771" x="957263" y="3133725"/>
          <p14:tracePt t="39789" x="857250" y="3389313"/>
          <p14:tracePt t="39806" x="830263" y="3562350"/>
          <p14:tracePt t="39821" x="809625" y="3730625"/>
          <p14:tracePt t="39838" x="809625" y="3905250"/>
          <p14:tracePt t="39855" x="817563" y="4071938"/>
          <p14:tracePt t="39872" x="869950" y="4232275"/>
          <p14:tracePt t="39889" x="998538" y="4467225"/>
          <p14:tracePt t="39905" x="1104900" y="4614863"/>
          <p14:tracePt t="39921" x="1252538" y="4775200"/>
          <p14:tracePt t="39938" x="1466850" y="4956175"/>
          <p14:tracePt t="39989" x="2276475" y="5137150"/>
          <p14:tracePt t="40005" x="2451100" y="5137150"/>
          <p14:tracePt t="40021" x="2592388" y="5137150"/>
          <p14:tracePt t="40037" x="2725738" y="5130800"/>
          <p14:tracePt t="40053" x="2846388" y="5083175"/>
          <p14:tracePt t="40070" x="2952750" y="5016500"/>
          <p14:tracePt t="40089" x="3127375" y="4781550"/>
          <p14:tracePt t="40104" x="3248025" y="4540250"/>
          <p14:tracePt t="40120" x="3341688" y="4246563"/>
          <p14:tracePt t="40137" x="3362325" y="3998913"/>
          <p14:tracePt t="40153" x="3362325" y="3776663"/>
          <p14:tracePt t="40171" x="3322638" y="3543300"/>
          <p14:tracePt t="40187" x="3175000" y="3241675"/>
          <p14:tracePt t="40203" x="3048000" y="3060700"/>
          <p14:tracePt t="40220" x="2927350" y="2933700"/>
          <p14:tracePt t="40237" x="2779713" y="2813050"/>
          <p14:tracePt t="40253" x="2619375" y="2719388"/>
          <p14:tracePt t="40271" x="2451100" y="2665413"/>
          <p14:tracePt t="40288" x="2216150" y="2659063"/>
          <p14:tracePt t="40305" x="2043113" y="2705100"/>
          <p14:tracePt t="40321" x="1862138" y="2786063"/>
          <p14:tracePt t="40338" x="1720850" y="2873375"/>
          <p14:tracePt t="40354" x="1573213" y="3006725"/>
          <p14:tracePt t="40371" x="1439863" y="3160713"/>
          <p14:tracePt t="40387" x="1285875" y="3435350"/>
          <p14:tracePt t="40405" x="1212850" y="3643313"/>
          <p14:tracePt t="40421" x="1179513" y="3830638"/>
          <p14:tracePt t="40437" x="1179513" y="4038600"/>
          <p14:tracePt t="40454" x="1185863" y="4232275"/>
          <p14:tracePt t="40472" x="1285875" y="4581525"/>
          <p14:tracePt t="40488" x="1358900" y="4748213"/>
          <p14:tracePt t="40504" x="1479550" y="4916488"/>
          <p14:tracePt t="40555" x="2016125" y="5137150"/>
          <p14:tracePt t="40571" x="2324100" y="5070475"/>
          <p14:tracePt t="40587" x="2565400" y="4902200"/>
          <p14:tracePt t="40604" x="2846388" y="4621213"/>
          <p14:tracePt t="40620" x="3114675" y="4238625"/>
          <p14:tracePt t="40637" x="3322638" y="3897313"/>
          <p14:tracePt t="40654" x="3468688" y="3589338"/>
          <p14:tracePt t="40671" x="3536950" y="3262313"/>
          <p14:tracePt t="40687" x="3529013" y="3108325"/>
          <p14:tracePt t="40703" x="3441700" y="2973388"/>
          <p14:tracePt t="40720" x="3287713" y="2867025"/>
          <p14:tracePt t="40737" x="3040063" y="2773363"/>
          <p14:tracePt t="40753" x="2671763" y="2725738"/>
          <p14:tracePt t="40770" x="2317750" y="2746375"/>
          <p14:tracePt t="40787" x="1701800" y="2913063"/>
          <p14:tracePt t="40803" x="1419225" y="3067050"/>
          <p14:tracePt t="40821" x="1192213" y="3248025"/>
          <p14:tracePt t="40837" x="1004888" y="3449638"/>
          <p14:tracePt t="40854" x="830263" y="3709988"/>
          <p14:tracePt t="40871" x="696913" y="4098925"/>
          <p14:tracePt t="40888" x="669925" y="4352925"/>
          <p14:tracePt t="40904" x="676275" y="4567238"/>
          <p14:tracePt t="40920" x="757238" y="4795838"/>
          <p14:tracePt t="41021" x="2251075" y="5083175"/>
          <p14:tracePt t="41037" x="2430463" y="4976813"/>
          <p14:tracePt t="41056" x="2705100" y="4667250"/>
          <p14:tracePt t="41071" x="2873375" y="4352925"/>
          <p14:tracePt t="41088" x="3006725" y="3944938"/>
          <p14:tracePt t="41104" x="3073400" y="3543300"/>
          <p14:tracePt t="41119" x="3073400" y="3121025"/>
          <p14:tracePt t="41137" x="3021013" y="2786063"/>
          <p14:tracePt t="41153" x="2940050" y="2571750"/>
          <p14:tracePt t="41171" x="2732088" y="2344738"/>
          <p14:tracePt t="41187" x="2544763" y="2243138"/>
          <p14:tracePt t="41203" x="2309813" y="2190750"/>
          <p14:tracePt t="41220" x="2070100" y="2182813"/>
          <p14:tracePt t="41237" x="1787525" y="2230438"/>
          <p14:tracePt t="41253" x="1573213" y="2317750"/>
          <p14:tracePt t="41271" x="1252538" y="2544763"/>
          <p14:tracePt t="41287" x="1098550" y="2725738"/>
          <p14:tracePt t="41303" x="944563" y="2994025"/>
          <p14:tracePt t="41320" x="844550" y="3227388"/>
          <p14:tracePt t="41337" x="776288" y="3495675"/>
          <p14:tracePt t="41354" x="757238" y="3763963"/>
          <p14:tracePt t="41371" x="796925" y="4111625"/>
          <p14:tracePt t="41388" x="863600" y="4340225"/>
          <p14:tracePt t="41404" x="971550" y="4560888"/>
          <p14:tracePt t="41421" x="1125538" y="4768850"/>
          <p14:tracePt t="41437" x="1352550" y="4995863"/>
          <p14:tracePt t="41455" x="1847850" y="5137150"/>
          <p14:tracePt t="41503" x="1908175" y="5122863"/>
          <p14:tracePt t="41510" x="1976438" y="5076825"/>
          <p14:tracePt t="41521" x="2076450" y="5010150"/>
          <p14:tracePt t="41538" x="2324100" y="4721225"/>
          <p14:tracePt t="41556" x="2698750" y="3990975"/>
          <p14:tracePt t="41572" x="2919413" y="3355975"/>
          <p14:tracePt t="41587" x="3048000" y="2779713"/>
          <p14:tracePt t="41604" x="3073400" y="2424113"/>
          <p14:tracePt t="41621" x="3073400" y="2197100"/>
          <p14:tracePt t="41637" x="3048000" y="2049463"/>
          <p14:tracePt t="41655" x="2906713" y="1847850"/>
          <p14:tracePt t="41671" x="2752725" y="1735138"/>
          <p14:tracePt t="41687" x="2484438" y="1633538"/>
          <p14:tracePt t="41705" x="2182813" y="1573213"/>
          <p14:tracePt t="41720" x="1855788" y="1573213"/>
          <p14:tracePt t="41737" x="1479550" y="1641475"/>
          <p14:tracePt t="41753" x="1171575" y="1735138"/>
          <p14:tracePt t="41770" x="715963" y="1968500"/>
          <p14:tracePt t="41786" x="455613" y="2203450"/>
          <p14:tracePt t="41803" x="241300" y="2517775"/>
          <p14:tracePt t="41820" x="107950" y="2825750"/>
          <p14:tracePt t="41837" x="26988" y="3201988"/>
          <p14:tracePt t="41855" x="6350" y="3683000"/>
          <p14:tracePt t="41871" x="73025" y="3938588"/>
          <p14:tracePt t="41887" x="187325" y="4165600"/>
          <p14:tracePt t="41904" x="388938" y="4346575"/>
          <p14:tracePt t="41921" x="615950" y="4467225"/>
          <p14:tracePt t="41923" x="796925" y="4521200"/>
          <p14:tracePt t="41937" x="938213" y="4540250"/>
          <p14:tracePt t="41954" x="1098550" y="4527550"/>
          <p14:tracePt t="41971" x="1158875" y="4506913"/>
          <p14:tracePt t="42202" x="1158875" y="4513263"/>
          <p14:tracePt t="42208" x="1158875" y="4527550"/>
          <p14:tracePt t="42221" x="1158875" y="4548188"/>
          <p14:tracePt t="42238" x="1179513" y="4614863"/>
          <p14:tracePt t="42254" x="1246188" y="4754563"/>
          <p14:tracePt t="42271" x="1325563" y="4856163"/>
          <p14:tracePt t="42286" x="1427163" y="4949825"/>
          <p14:tracePt t="42337" x="1841500" y="5122863"/>
          <p14:tracePt t="42355" x="2082800" y="5116513"/>
          <p14:tracePt t="42370" x="2243138" y="5049838"/>
          <p14:tracePt t="42387" x="2397125" y="4916488"/>
          <p14:tracePt t="42403" x="2538413" y="4714875"/>
          <p14:tracePt t="42419" x="2679700" y="4419600"/>
          <p14:tracePt t="42437" x="2798763" y="4065588"/>
          <p14:tracePt t="42453" x="2840038" y="3683000"/>
          <p14:tracePt t="42470" x="2819400" y="3502025"/>
          <p14:tracePt t="42486" x="2765425" y="3355975"/>
          <p14:tracePt t="42503" x="2686050" y="3221038"/>
          <p14:tracePt t="42520" x="2538413" y="3081338"/>
          <p14:tracePt t="42536" x="2330450" y="2967038"/>
          <p14:tracePt t="42555" x="1901825" y="2873375"/>
          <p14:tracePt t="42570" x="1641475" y="2873375"/>
          <p14:tracePt t="42586" x="1358900" y="2919413"/>
          <p14:tracePt t="42604" x="1111250" y="3013075"/>
          <p14:tracePt t="42620" x="938213" y="3114675"/>
          <p14:tracePt t="42636" x="763588" y="3241675"/>
          <p14:tracePt t="42654" x="582613" y="3455988"/>
          <p14:tracePt t="42670" x="476250" y="3676650"/>
          <p14:tracePt t="42686" x="428625" y="3890963"/>
          <p14:tracePt t="42703" x="401638" y="4159250"/>
          <p14:tracePt t="42720" x="401638" y="4379913"/>
          <p14:tracePt t="42736" x="449263" y="4614863"/>
          <p14:tracePt t="42753" x="555625" y="4868863"/>
          <p14:tracePt t="42770" x="669925" y="5016500"/>
          <p14:tracePt t="42887" x="2230438" y="4641850"/>
          <p14:tracePt t="42904" x="2490788" y="4319588"/>
          <p14:tracePt t="42920" x="2698750" y="3998913"/>
          <p14:tracePt t="42923" x="2765425" y="3857625"/>
          <p14:tracePt t="42937" x="2867025" y="3595688"/>
          <p14:tracePt t="42954" x="2894013" y="3422650"/>
          <p14:tracePt t="42970" x="2894013" y="3275013"/>
          <p14:tracePt t="42987" x="2867025" y="3141663"/>
          <p14:tracePt t="43003" x="2798763" y="3040063"/>
          <p14:tracePt t="43020" x="2686050" y="2933700"/>
          <p14:tracePt t="43037" x="2551113" y="2846388"/>
          <p14:tracePt t="43054" x="2263775" y="2719388"/>
          <p14:tracePt t="43070" x="2103438" y="2679700"/>
          <p14:tracePt t="43086" x="1935163" y="2652713"/>
          <p14:tracePt t="43103" x="1795463" y="2652713"/>
          <p14:tracePt t="43120" x="1654175" y="2659063"/>
          <p14:tracePt t="43136" x="1506538" y="2705100"/>
          <p14:tracePt t="43153" x="1306513" y="2806700"/>
          <p14:tracePt t="43169" x="1198563" y="2886075"/>
          <p14:tracePt t="43186" x="1092200" y="3000375"/>
          <p14:tracePt t="43203" x="1011238" y="3141663"/>
          <p14:tracePt t="43219" x="950913" y="3281363"/>
          <p14:tracePt t="43236" x="911225" y="3462338"/>
          <p14:tracePt t="43254" x="904875" y="3736975"/>
          <p14:tracePt t="43269" x="930275" y="3917950"/>
          <p14:tracePt t="43286" x="1004888" y="4125913"/>
          <p14:tracePt t="43303" x="1077913" y="4292600"/>
          <p14:tracePt t="43319" x="1171575" y="4413250"/>
          <p14:tracePt t="43336" x="1292225" y="4533900"/>
          <p14:tracePt t="43353" x="1500188" y="4694238"/>
          <p14:tracePt t="43369" x="1660525" y="4762500"/>
          <p14:tracePt t="43386" x="1814513" y="4787900"/>
          <p14:tracePt t="43402" x="1962150" y="4795838"/>
          <p14:tracePt t="43419" x="2116138" y="4787900"/>
          <p14:tracePt t="43438" x="2336800" y="4681538"/>
          <p14:tracePt t="43453" x="2490788" y="4573588"/>
          <p14:tracePt t="43470" x="2619375" y="4460875"/>
          <p14:tracePt t="43486" x="2746375" y="4298950"/>
          <p14:tracePt t="43503" x="2859088" y="4078288"/>
          <p14:tracePt t="43520" x="2927350" y="3884613"/>
          <p14:tracePt t="43537" x="2960688" y="3536950"/>
          <p14:tracePt t="43554" x="2940050" y="3348038"/>
          <p14:tracePt t="43570" x="2859088" y="3154363"/>
          <p14:tracePt t="43586" x="2738438" y="2994025"/>
          <p14:tracePt t="43603" x="2544763" y="2819400"/>
          <p14:tracePt t="43619" x="2257425" y="2659063"/>
          <p14:tracePt t="43637" x="1801813" y="2524125"/>
          <p14:tracePt t="43654" x="1581150" y="2517775"/>
          <p14:tracePt t="43670" x="1366838" y="2565400"/>
          <p14:tracePt t="43686" x="1104900" y="2686050"/>
          <p14:tracePt t="43703" x="944563" y="2806700"/>
          <p14:tracePt t="43720" x="796925" y="2960688"/>
          <p14:tracePt t="43737" x="588963" y="3287713"/>
          <p14:tracePt t="43753" x="488950" y="3603625"/>
          <p14:tracePt t="43769" x="441325" y="3930650"/>
          <p14:tracePt t="43786" x="428625" y="4213225"/>
          <p14:tracePt t="43802" x="468313" y="4506913"/>
          <p14:tracePt t="43820" x="542925" y="4768850"/>
          <p14:tracePt t="43836" x="663575" y="5016500"/>
          <p14:tracePt t="43953" x="1781175" y="5043488"/>
          <p14:tracePt t="43969" x="1916113" y="4962525"/>
          <p14:tracePt t="43986" x="2049463" y="4841875"/>
          <p14:tracePt t="44002" x="2163763" y="4714875"/>
          <p14:tracePt t="44019" x="2270125" y="4533900"/>
          <p14:tracePt t="44036" x="2390775" y="4238625"/>
          <p14:tracePt t="44053" x="2424113" y="4032250"/>
          <p14:tracePt t="44069" x="2430463" y="3857625"/>
          <p14:tracePt t="44086" x="2430463" y="3670300"/>
          <p14:tracePt t="44103" x="2370138" y="3482975"/>
          <p14:tracePt t="44120" x="2251075" y="3287713"/>
          <p14:tracePt t="44138" x="2022475" y="3021013"/>
          <p14:tracePt t="44153" x="1801813" y="2873375"/>
          <p14:tracePt t="44169" x="1587500" y="2786063"/>
          <p14:tracePt t="44186" x="1333500" y="2752725"/>
          <p14:tracePt t="44203" x="1125538" y="2752725"/>
          <p14:tracePt t="44220" x="957263" y="2792413"/>
          <p14:tracePt t="44237" x="730250" y="2946400"/>
          <p14:tracePt t="44253" x="588963" y="3127375"/>
          <p14:tracePt t="44269" x="441325" y="3389313"/>
          <p14:tracePt t="44286" x="361950" y="3630613"/>
          <p14:tracePt t="44303" x="322263" y="3870325"/>
          <p14:tracePt t="44320" x="334963" y="4179888"/>
          <p14:tracePt t="44336" x="381000" y="4346575"/>
          <p14:tracePt t="44353" x="461963" y="4467225"/>
          <p14:tracePt t="44369" x="588963" y="4614863"/>
          <p14:tracePt t="44385" x="742950" y="4727575"/>
          <p14:tracePt t="44403" x="950913" y="4841875"/>
          <p14:tracePt t="44469" x="1968500" y="4935538"/>
          <p14:tracePt t="44486" x="2155825" y="4862513"/>
          <p14:tracePt t="44502" x="2297113" y="4768850"/>
          <p14:tracePt t="44519" x="2444750" y="4641850"/>
          <p14:tracePt t="44536" x="2611438" y="4400550"/>
          <p14:tracePt t="44552" x="2679700" y="4232275"/>
          <p14:tracePt t="44569" x="2725738" y="4051300"/>
          <p14:tracePt t="44586" x="2725738" y="3836988"/>
          <p14:tracePt t="44602" x="2705100" y="3609975"/>
          <p14:tracePt t="44619" x="2611438" y="3375025"/>
          <p14:tracePt t="44636" x="2405063" y="3094038"/>
          <p14:tracePt t="44652" x="2209800" y="2927350"/>
          <p14:tracePt t="44669" x="2009775" y="2806700"/>
          <p14:tracePt t="44686" x="1768475" y="2725738"/>
          <p14:tracePt t="44703" x="1581150" y="2705100"/>
          <p14:tracePt t="44720" x="1285875" y="2773363"/>
          <p14:tracePt t="44736" x="1125538" y="2859088"/>
          <p14:tracePt t="44753" x="944563" y="3040063"/>
          <p14:tracePt t="44769" x="796925" y="3214688"/>
          <p14:tracePt t="44786" x="642938" y="3509963"/>
          <p14:tracePt t="44803" x="536575" y="3830638"/>
          <p14:tracePt t="44820" x="482600" y="4238625"/>
          <p14:tracePt t="44836" x="482600" y="4433888"/>
          <p14:tracePt t="44853" x="515938" y="4621213"/>
          <p14:tracePt t="44869" x="588963" y="4768850"/>
          <p14:tracePt t="44886" x="696913" y="4895850"/>
          <p14:tracePt t="45003" x="1908175" y="4916488"/>
          <p14:tracePt t="45019" x="2103438" y="4660900"/>
          <p14:tracePt t="45035" x="2230438" y="4406900"/>
          <p14:tracePt t="45052" x="2303463" y="4132263"/>
          <p14:tracePt t="45069" x="2309813" y="3817938"/>
          <p14:tracePt t="45086" x="2290763" y="3529013"/>
          <p14:tracePt t="45102" x="2190750" y="3227388"/>
          <p14:tracePt t="45119" x="2009775" y="2946400"/>
          <p14:tracePt t="45135" x="1862138" y="2833688"/>
          <p14:tracePt t="45152" x="1714500" y="2779713"/>
          <p14:tracePt t="45169" x="1533525" y="2752725"/>
          <p14:tracePt t="45185" x="1393825" y="2752725"/>
          <p14:tracePt t="45202" x="1246188" y="2792413"/>
          <p14:tracePt t="45220" x="1050925" y="2946400"/>
          <p14:tracePt t="45235" x="923925" y="3127375"/>
          <p14:tracePt t="45252" x="784225" y="3408363"/>
          <p14:tracePt t="45269" x="682625" y="3736975"/>
          <p14:tracePt t="45286" x="636588" y="4032250"/>
          <p14:tracePt t="45303" x="622300" y="4333875"/>
          <p14:tracePt t="45320" x="682625" y="4660900"/>
          <p14:tracePt t="45336" x="757238" y="4829175"/>
          <p14:tracePt t="45353" x="869950" y="4962525"/>
          <p14:tracePt t="45437" x="1774825" y="5130800"/>
          <p14:tracePt t="45453" x="1922463" y="5095875"/>
          <p14:tracePt t="45469" x="2055813" y="5037138"/>
          <p14:tracePt t="45486" x="2130425" y="4995863"/>
          <p14:tracePt t="45503" x="2197100" y="4941888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5"/>
          <p:cNvSpPr txBox="1">
            <a:spLocks noGrp="1"/>
          </p:cNvSpPr>
          <p:nvPr>
            <p:ph type="title"/>
          </p:nvPr>
        </p:nvSpPr>
        <p:spPr>
          <a:xfrm>
            <a:off x="1768645" y="406274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is the baby?</a:t>
            </a:r>
            <a:endParaRPr dirty="0"/>
          </a:p>
        </p:txBody>
      </p:sp>
      <p:sp>
        <p:nvSpPr>
          <p:cNvPr id="1047" name="Google Shape;1047;p45"/>
          <p:cNvSpPr txBox="1">
            <a:spLocks noGrp="1"/>
          </p:cNvSpPr>
          <p:nvPr>
            <p:ph type="title"/>
          </p:nvPr>
        </p:nvSpPr>
        <p:spPr>
          <a:xfrm>
            <a:off x="6380775" y="2090339"/>
            <a:ext cx="1916879" cy="1370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The baby is in the garden!</a:t>
            </a:r>
            <a:endParaRPr sz="2000" dirty="0"/>
          </a:p>
        </p:txBody>
      </p:sp>
      <p:grpSp>
        <p:nvGrpSpPr>
          <p:cNvPr id="1059" name="Google Shape;1059;p45"/>
          <p:cNvGrpSpPr/>
          <p:nvPr/>
        </p:nvGrpSpPr>
        <p:grpSpPr>
          <a:xfrm>
            <a:off x="261551" y="223589"/>
            <a:ext cx="451664" cy="446473"/>
            <a:chOff x="270550" y="1740788"/>
            <a:chExt cx="321950" cy="318250"/>
          </a:xfrm>
        </p:grpSpPr>
        <p:sp>
          <p:nvSpPr>
            <p:cNvPr id="1060" name="Google Shape;1060;p45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5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5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5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5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5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45"/>
          <p:cNvGrpSpPr/>
          <p:nvPr/>
        </p:nvGrpSpPr>
        <p:grpSpPr>
          <a:xfrm>
            <a:off x="8211788" y="349463"/>
            <a:ext cx="342925" cy="194700"/>
            <a:chOff x="1244175" y="3290988"/>
            <a:chExt cx="342925" cy="194700"/>
          </a:xfrm>
        </p:grpSpPr>
        <p:sp>
          <p:nvSpPr>
            <p:cNvPr id="1070" name="Google Shape;1070;p45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" name="Google Shape;1072;p45"/>
          <p:cNvSpPr/>
          <p:nvPr/>
        </p:nvSpPr>
        <p:spPr>
          <a:xfrm>
            <a:off x="8594313" y="1586434"/>
            <a:ext cx="153825" cy="226025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5"/>
          <p:cNvSpPr/>
          <p:nvPr/>
        </p:nvSpPr>
        <p:spPr>
          <a:xfrm>
            <a:off x="594650" y="4329022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5"/>
          <p:cNvSpPr/>
          <p:nvPr/>
        </p:nvSpPr>
        <p:spPr>
          <a:xfrm>
            <a:off x="8552675" y="3660922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5"/>
          <p:cNvSpPr/>
          <p:nvPr/>
        </p:nvSpPr>
        <p:spPr>
          <a:xfrm>
            <a:off x="261550" y="3142422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6" name="Google Shape;1076;p45"/>
          <p:cNvGrpSpPr/>
          <p:nvPr/>
        </p:nvGrpSpPr>
        <p:grpSpPr>
          <a:xfrm>
            <a:off x="315925" y="1291188"/>
            <a:ext cx="342925" cy="194700"/>
            <a:chOff x="1244175" y="3290988"/>
            <a:chExt cx="342925" cy="194700"/>
          </a:xfrm>
        </p:grpSpPr>
        <p:sp>
          <p:nvSpPr>
            <p:cNvPr id="1077" name="Google Shape;1077;p45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45"/>
          <p:cNvGrpSpPr/>
          <p:nvPr/>
        </p:nvGrpSpPr>
        <p:grpSpPr>
          <a:xfrm rot="-2951643">
            <a:off x="7759298" y="4446583"/>
            <a:ext cx="451667" cy="446476"/>
            <a:chOff x="270550" y="1740788"/>
            <a:chExt cx="321950" cy="318250"/>
          </a:xfrm>
        </p:grpSpPr>
        <p:sp>
          <p:nvSpPr>
            <p:cNvPr id="1080" name="Google Shape;1080;p45"/>
            <p:cNvSpPr/>
            <p:nvPr/>
          </p:nvSpPr>
          <p:spPr>
            <a:xfrm>
              <a:off x="270550" y="1744463"/>
              <a:ext cx="321950" cy="310775"/>
            </a:xfrm>
            <a:custGeom>
              <a:avLst/>
              <a:gdLst/>
              <a:ahLst/>
              <a:cxnLst/>
              <a:rect l="l" t="t" r="r" b="b"/>
              <a:pathLst>
                <a:path w="12878" h="12431" extrusionOk="0">
                  <a:moveTo>
                    <a:pt x="4205" y="1"/>
                  </a:moveTo>
                  <a:cubicBezTo>
                    <a:pt x="3737" y="1"/>
                    <a:pt x="3299" y="369"/>
                    <a:pt x="3299" y="914"/>
                  </a:cubicBezTo>
                  <a:lnTo>
                    <a:pt x="3299" y="3700"/>
                  </a:lnTo>
                  <a:cubicBezTo>
                    <a:pt x="3299" y="3998"/>
                    <a:pt x="3156" y="4284"/>
                    <a:pt x="2906" y="4450"/>
                  </a:cubicBezTo>
                  <a:lnTo>
                    <a:pt x="608" y="6034"/>
                  </a:lnTo>
                  <a:cubicBezTo>
                    <a:pt x="1" y="6463"/>
                    <a:pt x="131" y="7415"/>
                    <a:pt x="846" y="7641"/>
                  </a:cubicBezTo>
                  <a:lnTo>
                    <a:pt x="3513" y="8499"/>
                  </a:lnTo>
                  <a:cubicBezTo>
                    <a:pt x="3787" y="8594"/>
                    <a:pt x="4013" y="8820"/>
                    <a:pt x="4096" y="9106"/>
                  </a:cubicBezTo>
                  <a:lnTo>
                    <a:pt x="4906" y="11785"/>
                  </a:lnTo>
                  <a:cubicBezTo>
                    <a:pt x="5031" y="12201"/>
                    <a:pt x="5402" y="12431"/>
                    <a:pt x="5777" y="12431"/>
                  </a:cubicBezTo>
                  <a:cubicBezTo>
                    <a:pt x="6046" y="12431"/>
                    <a:pt x="6317" y="12312"/>
                    <a:pt x="6501" y="12058"/>
                  </a:cubicBezTo>
                  <a:lnTo>
                    <a:pt x="8144" y="9784"/>
                  </a:lnTo>
                  <a:cubicBezTo>
                    <a:pt x="8305" y="9555"/>
                    <a:pt x="8575" y="9415"/>
                    <a:pt x="8860" y="9415"/>
                  </a:cubicBezTo>
                  <a:cubicBezTo>
                    <a:pt x="8871" y="9415"/>
                    <a:pt x="8883" y="9415"/>
                    <a:pt x="8894" y="9415"/>
                  </a:cubicBezTo>
                  <a:lnTo>
                    <a:pt x="11681" y="9475"/>
                  </a:lnTo>
                  <a:cubicBezTo>
                    <a:pt x="11691" y="9475"/>
                    <a:pt x="11701" y="9475"/>
                    <a:pt x="11712" y="9475"/>
                  </a:cubicBezTo>
                  <a:cubicBezTo>
                    <a:pt x="12454" y="9475"/>
                    <a:pt x="12877" y="8633"/>
                    <a:pt x="12443" y="8046"/>
                  </a:cubicBezTo>
                  <a:lnTo>
                    <a:pt x="10788" y="5784"/>
                  </a:lnTo>
                  <a:cubicBezTo>
                    <a:pt x="10621" y="5546"/>
                    <a:pt x="10573" y="5224"/>
                    <a:pt x="10669" y="4950"/>
                  </a:cubicBezTo>
                  <a:lnTo>
                    <a:pt x="11597" y="2307"/>
                  </a:lnTo>
                  <a:cubicBezTo>
                    <a:pt x="11813" y="1701"/>
                    <a:pt x="11338" y="1104"/>
                    <a:pt x="10745" y="1104"/>
                  </a:cubicBezTo>
                  <a:cubicBezTo>
                    <a:pt x="10650" y="1104"/>
                    <a:pt x="10552" y="1120"/>
                    <a:pt x="10454" y="1152"/>
                  </a:cubicBezTo>
                  <a:lnTo>
                    <a:pt x="7799" y="2022"/>
                  </a:lnTo>
                  <a:cubicBezTo>
                    <a:pt x="7708" y="2052"/>
                    <a:pt x="7614" y="2067"/>
                    <a:pt x="7521" y="2067"/>
                  </a:cubicBezTo>
                  <a:cubicBezTo>
                    <a:pt x="7323" y="2067"/>
                    <a:pt x="7128" y="2000"/>
                    <a:pt x="6966" y="1879"/>
                  </a:cubicBezTo>
                  <a:lnTo>
                    <a:pt x="4751" y="188"/>
                  </a:lnTo>
                  <a:cubicBezTo>
                    <a:pt x="4582" y="59"/>
                    <a:pt x="4391" y="1"/>
                    <a:pt x="4205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271150" y="1740788"/>
              <a:ext cx="320000" cy="318250"/>
            </a:xfrm>
            <a:custGeom>
              <a:avLst/>
              <a:gdLst/>
              <a:ahLst/>
              <a:cxnLst/>
              <a:rect l="l" t="t" r="r" b="b"/>
              <a:pathLst>
                <a:path w="12800" h="12730" extrusionOk="0">
                  <a:moveTo>
                    <a:pt x="4179" y="299"/>
                  </a:moveTo>
                  <a:cubicBezTo>
                    <a:pt x="4334" y="299"/>
                    <a:pt x="4501" y="347"/>
                    <a:pt x="4632" y="454"/>
                  </a:cubicBezTo>
                  <a:lnTo>
                    <a:pt x="6858" y="2145"/>
                  </a:lnTo>
                  <a:cubicBezTo>
                    <a:pt x="7043" y="2289"/>
                    <a:pt x="7266" y="2363"/>
                    <a:pt x="7494" y="2363"/>
                  </a:cubicBezTo>
                  <a:cubicBezTo>
                    <a:pt x="7603" y="2363"/>
                    <a:pt x="7714" y="2346"/>
                    <a:pt x="7823" y="2311"/>
                  </a:cubicBezTo>
                  <a:lnTo>
                    <a:pt x="10478" y="1442"/>
                  </a:lnTo>
                  <a:cubicBezTo>
                    <a:pt x="10561" y="1414"/>
                    <a:pt x="10645" y="1401"/>
                    <a:pt x="10726" y="1401"/>
                  </a:cubicBezTo>
                  <a:cubicBezTo>
                    <a:pt x="10923" y="1401"/>
                    <a:pt x="11108" y="1481"/>
                    <a:pt x="11252" y="1633"/>
                  </a:cubicBezTo>
                  <a:cubicBezTo>
                    <a:pt x="11466" y="1847"/>
                    <a:pt x="11526" y="2133"/>
                    <a:pt x="11430" y="2407"/>
                  </a:cubicBezTo>
                  <a:lnTo>
                    <a:pt x="10502" y="5050"/>
                  </a:lnTo>
                  <a:cubicBezTo>
                    <a:pt x="10394" y="5371"/>
                    <a:pt x="10442" y="5740"/>
                    <a:pt x="10645" y="6014"/>
                  </a:cubicBezTo>
                  <a:lnTo>
                    <a:pt x="12299" y="8276"/>
                  </a:lnTo>
                  <a:cubicBezTo>
                    <a:pt x="12466" y="8515"/>
                    <a:pt x="12490" y="8812"/>
                    <a:pt x="12359" y="9074"/>
                  </a:cubicBezTo>
                  <a:cubicBezTo>
                    <a:pt x="12221" y="9327"/>
                    <a:pt x="11984" y="9480"/>
                    <a:pt x="11700" y="9480"/>
                  </a:cubicBezTo>
                  <a:cubicBezTo>
                    <a:pt x="11690" y="9480"/>
                    <a:pt x="11679" y="9479"/>
                    <a:pt x="11668" y="9479"/>
                  </a:cubicBezTo>
                  <a:lnTo>
                    <a:pt x="8870" y="9419"/>
                  </a:lnTo>
                  <a:cubicBezTo>
                    <a:pt x="8859" y="9419"/>
                    <a:pt x="8848" y="9419"/>
                    <a:pt x="8837" y="9419"/>
                  </a:cubicBezTo>
                  <a:cubicBezTo>
                    <a:pt x="8515" y="9419"/>
                    <a:pt x="8197" y="9583"/>
                    <a:pt x="7989" y="9848"/>
                  </a:cubicBezTo>
                  <a:lnTo>
                    <a:pt x="6358" y="12122"/>
                  </a:lnTo>
                  <a:cubicBezTo>
                    <a:pt x="6206" y="12315"/>
                    <a:pt x="5984" y="12430"/>
                    <a:pt x="5745" y="12430"/>
                  </a:cubicBezTo>
                  <a:cubicBezTo>
                    <a:pt x="5704" y="12430"/>
                    <a:pt x="5662" y="12427"/>
                    <a:pt x="5620" y="12420"/>
                  </a:cubicBezTo>
                  <a:cubicBezTo>
                    <a:pt x="5322" y="12372"/>
                    <a:pt x="5108" y="12170"/>
                    <a:pt x="5025" y="11884"/>
                  </a:cubicBezTo>
                  <a:lnTo>
                    <a:pt x="4215" y="9205"/>
                  </a:lnTo>
                  <a:cubicBezTo>
                    <a:pt x="4120" y="8884"/>
                    <a:pt x="3858" y="8622"/>
                    <a:pt x="3536" y="8515"/>
                  </a:cubicBezTo>
                  <a:lnTo>
                    <a:pt x="869" y="7657"/>
                  </a:lnTo>
                  <a:cubicBezTo>
                    <a:pt x="596" y="7562"/>
                    <a:pt x="393" y="7336"/>
                    <a:pt x="358" y="7038"/>
                  </a:cubicBezTo>
                  <a:cubicBezTo>
                    <a:pt x="310" y="6752"/>
                    <a:pt x="429" y="6479"/>
                    <a:pt x="679" y="6312"/>
                  </a:cubicBezTo>
                  <a:lnTo>
                    <a:pt x="2977" y="4716"/>
                  </a:lnTo>
                  <a:cubicBezTo>
                    <a:pt x="3251" y="4526"/>
                    <a:pt x="3429" y="4193"/>
                    <a:pt x="3429" y="3847"/>
                  </a:cubicBezTo>
                  <a:lnTo>
                    <a:pt x="3417" y="1061"/>
                  </a:lnTo>
                  <a:cubicBezTo>
                    <a:pt x="3417" y="764"/>
                    <a:pt x="3572" y="514"/>
                    <a:pt x="3834" y="383"/>
                  </a:cubicBezTo>
                  <a:cubicBezTo>
                    <a:pt x="3953" y="323"/>
                    <a:pt x="4060" y="299"/>
                    <a:pt x="4179" y="299"/>
                  </a:cubicBezTo>
                  <a:close/>
                  <a:moveTo>
                    <a:pt x="4169" y="1"/>
                  </a:moveTo>
                  <a:cubicBezTo>
                    <a:pt x="4012" y="1"/>
                    <a:pt x="3854" y="36"/>
                    <a:pt x="3703" y="109"/>
                  </a:cubicBezTo>
                  <a:cubicBezTo>
                    <a:pt x="3346" y="287"/>
                    <a:pt x="3120" y="656"/>
                    <a:pt x="3120" y="1061"/>
                  </a:cubicBezTo>
                  <a:lnTo>
                    <a:pt x="3132" y="3859"/>
                  </a:lnTo>
                  <a:cubicBezTo>
                    <a:pt x="3132" y="4097"/>
                    <a:pt x="3001" y="4335"/>
                    <a:pt x="2798" y="4478"/>
                  </a:cubicBezTo>
                  <a:lnTo>
                    <a:pt x="500" y="6062"/>
                  </a:lnTo>
                  <a:cubicBezTo>
                    <a:pt x="167" y="6300"/>
                    <a:pt x="0" y="6693"/>
                    <a:pt x="60" y="7086"/>
                  </a:cubicBezTo>
                  <a:cubicBezTo>
                    <a:pt x="119" y="7491"/>
                    <a:pt x="393" y="7812"/>
                    <a:pt x="774" y="7943"/>
                  </a:cubicBezTo>
                  <a:lnTo>
                    <a:pt x="3441" y="8800"/>
                  </a:lnTo>
                  <a:cubicBezTo>
                    <a:pt x="3679" y="8872"/>
                    <a:pt x="3858" y="9062"/>
                    <a:pt x="3929" y="9300"/>
                  </a:cubicBezTo>
                  <a:lnTo>
                    <a:pt x="4739" y="11979"/>
                  </a:lnTo>
                  <a:cubicBezTo>
                    <a:pt x="4846" y="12360"/>
                    <a:pt x="5168" y="12646"/>
                    <a:pt x="5572" y="12717"/>
                  </a:cubicBezTo>
                  <a:cubicBezTo>
                    <a:pt x="5632" y="12717"/>
                    <a:pt x="5692" y="12729"/>
                    <a:pt x="5751" y="12729"/>
                  </a:cubicBezTo>
                  <a:cubicBezTo>
                    <a:pt x="6084" y="12729"/>
                    <a:pt x="6394" y="12563"/>
                    <a:pt x="6596" y="12289"/>
                  </a:cubicBezTo>
                  <a:lnTo>
                    <a:pt x="8239" y="10027"/>
                  </a:lnTo>
                  <a:cubicBezTo>
                    <a:pt x="8376" y="9834"/>
                    <a:pt x="8599" y="9716"/>
                    <a:pt x="8836" y="9716"/>
                  </a:cubicBezTo>
                  <a:cubicBezTo>
                    <a:pt x="8848" y="9716"/>
                    <a:pt x="8859" y="9717"/>
                    <a:pt x="8870" y="9717"/>
                  </a:cubicBezTo>
                  <a:lnTo>
                    <a:pt x="11657" y="9777"/>
                  </a:lnTo>
                  <a:cubicBezTo>
                    <a:pt x="11667" y="9777"/>
                    <a:pt x="11678" y="9777"/>
                    <a:pt x="11689" y="9777"/>
                  </a:cubicBezTo>
                  <a:cubicBezTo>
                    <a:pt x="12081" y="9777"/>
                    <a:pt x="12435" y="9565"/>
                    <a:pt x="12621" y="9217"/>
                  </a:cubicBezTo>
                  <a:cubicBezTo>
                    <a:pt x="12800" y="8848"/>
                    <a:pt x="12776" y="8431"/>
                    <a:pt x="12538" y="8098"/>
                  </a:cubicBezTo>
                  <a:lnTo>
                    <a:pt x="10883" y="5848"/>
                  </a:lnTo>
                  <a:cubicBezTo>
                    <a:pt x="10740" y="5645"/>
                    <a:pt x="10704" y="5383"/>
                    <a:pt x="10787" y="5145"/>
                  </a:cubicBezTo>
                  <a:lnTo>
                    <a:pt x="11716" y="2514"/>
                  </a:lnTo>
                  <a:cubicBezTo>
                    <a:pt x="11847" y="2133"/>
                    <a:pt x="11752" y="1716"/>
                    <a:pt x="11466" y="1418"/>
                  </a:cubicBezTo>
                  <a:cubicBezTo>
                    <a:pt x="11269" y="1213"/>
                    <a:pt x="10999" y="1106"/>
                    <a:pt x="10717" y="1106"/>
                  </a:cubicBezTo>
                  <a:cubicBezTo>
                    <a:pt x="10606" y="1106"/>
                    <a:pt x="10493" y="1123"/>
                    <a:pt x="10383" y="1157"/>
                  </a:cubicBezTo>
                  <a:lnTo>
                    <a:pt x="7727" y="2026"/>
                  </a:lnTo>
                  <a:cubicBezTo>
                    <a:pt x="7649" y="2053"/>
                    <a:pt x="7570" y="2066"/>
                    <a:pt x="7491" y="2066"/>
                  </a:cubicBezTo>
                  <a:cubicBezTo>
                    <a:pt x="7330" y="2066"/>
                    <a:pt x="7173" y="2011"/>
                    <a:pt x="7037" y="1907"/>
                  </a:cubicBezTo>
                  <a:lnTo>
                    <a:pt x="4810" y="216"/>
                  </a:lnTo>
                  <a:cubicBezTo>
                    <a:pt x="4620" y="75"/>
                    <a:pt x="4396" y="1"/>
                    <a:pt x="416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433375" y="1919863"/>
              <a:ext cx="58050" cy="57025"/>
            </a:xfrm>
            <a:custGeom>
              <a:avLst/>
              <a:gdLst/>
              <a:ahLst/>
              <a:cxnLst/>
              <a:rect l="l" t="t" r="r" b="b"/>
              <a:pathLst>
                <a:path w="2322" h="2281" extrusionOk="0">
                  <a:moveTo>
                    <a:pt x="505" y="1"/>
                  </a:moveTo>
                  <a:cubicBezTo>
                    <a:pt x="376" y="1"/>
                    <a:pt x="263" y="23"/>
                    <a:pt x="179" y="78"/>
                  </a:cubicBezTo>
                  <a:cubicBezTo>
                    <a:pt x="95" y="125"/>
                    <a:pt x="0" y="232"/>
                    <a:pt x="0" y="423"/>
                  </a:cubicBezTo>
                  <a:cubicBezTo>
                    <a:pt x="24" y="1209"/>
                    <a:pt x="560" y="2161"/>
                    <a:pt x="584" y="2197"/>
                  </a:cubicBezTo>
                  <a:cubicBezTo>
                    <a:pt x="607" y="2245"/>
                    <a:pt x="655" y="2280"/>
                    <a:pt x="715" y="2280"/>
                  </a:cubicBezTo>
                  <a:cubicBezTo>
                    <a:pt x="738" y="2280"/>
                    <a:pt x="762" y="2268"/>
                    <a:pt x="786" y="2256"/>
                  </a:cubicBezTo>
                  <a:cubicBezTo>
                    <a:pt x="857" y="2221"/>
                    <a:pt x="881" y="2125"/>
                    <a:pt x="834" y="2054"/>
                  </a:cubicBezTo>
                  <a:cubicBezTo>
                    <a:pt x="834" y="2042"/>
                    <a:pt x="322" y="1125"/>
                    <a:pt x="298" y="423"/>
                  </a:cubicBezTo>
                  <a:cubicBezTo>
                    <a:pt x="298" y="351"/>
                    <a:pt x="322" y="328"/>
                    <a:pt x="334" y="328"/>
                  </a:cubicBezTo>
                  <a:cubicBezTo>
                    <a:pt x="370" y="305"/>
                    <a:pt x="424" y="295"/>
                    <a:pt x="493" y="295"/>
                  </a:cubicBezTo>
                  <a:cubicBezTo>
                    <a:pt x="833" y="295"/>
                    <a:pt x="1520" y="543"/>
                    <a:pt x="2084" y="840"/>
                  </a:cubicBezTo>
                  <a:cubicBezTo>
                    <a:pt x="2103" y="849"/>
                    <a:pt x="2123" y="854"/>
                    <a:pt x="2143" y="854"/>
                  </a:cubicBezTo>
                  <a:cubicBezTo>
                    <a:pt x="2196" y="854"/>
                    <a:pt x="2248" y="820"/>
                    <a:pt x="2274" y="768"/>
                  </a:cubicBezTo>
                  <a:cubicBezTo>
                    <a:pt x="2322" y="697"/>
                    <a:pt x="2286" y="613"/>
                    <a:pt x="2215" y="566"/>
                  </a:cubicBezTo>
                  <a:cubicBezTo>
                    <a:pt x="2000" y="459"/>
                    <a:pt x="1085" y="1"/>
                    <a:pt x="505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398250" y="1886038"/>
              <a:ext cx="43475" cy="51825"/>
            </a:xfrm>
            <a:custGeom>
              <a:avLst/>
              <a:gdLst/>
              <a:ahLst/>
              <a:cxnLst/>
              <a:rect l="l" t="t" r="r" b="b"/>
              <a:pathLst>
                <a:path w="1739" h="2073" extrusionOk="0">
                  <a:moveTo>
                    <a:pt x="929" y="1"/>
                  </a:moveTo>
                  <a:cubicBezTo>
                    <a:pt x="852" y="1"/>
                    <a:pt x="777" y="43"/>
                    <a:pt x="738" y="121"/>
                  </a:cubicBezTo>
                  <a:cubicBezTo>
                    <a:pt x="500" y="561"/>
                    <a:pt x="0" y="1597"/>
                    <a:pt x="310" y="1990"/>
                  </a:cubicBezTo>
                  <a:cubicBezTo>
                    <a:pt x="353" y="2047"/>
                    <a:pt x="406" y="2072"/>
                    <a:pt x="466" y="2072"/>
                  </a:cubicBezTo>
                  <a:cubicBezTo>
                    <a:pt x="830" y="2072"/>
                    <a:pt x="1444" y="1127"/>
                    <a:pt x="1679" y="728"/>
                  </a:cubicBezTo>
                  <a:cubicBezTo>
                    <a:pt x="1739" y="633"/>
                    <a:pt x="1715" y="514"/>
                    <a:pt x="1620" y="442"/>
                  </a:cubicBezTo>
                  <a:lnTo>
                    <a:pt x="1048" y="38"/>
                  </a:lnTo>
                  <a:cubicBezTo>
                    <a:pt x="1011" y="13"/>
                    <a:pt x="969" y="1"/>
                    <a:pt x="929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413125" y="1975813"/>
              <a:ext cx="40200" cy="35025"/>
            </a:xfrm>
            <a:custGeom>
              <a:avLst/>
              <a:gdLst/>
              <a:ahLst/>
              <a:cxnLst/>
              <a:rect l="l" t="t" r="r" b="b"/>
              <a:pathLst>
                <a:path w="1608" h="1401" extrusionOk="0">
                  <a:moveTo>
                    <a:pt x="805" y="1"/>
                  </a:moveTo>
                  <a:cubicBezTo>
                    <a:pt x="550" y="1"/>
                    <a:pt x="305" y="144"/>
                    <a:pt x="179" y="388"/>
                  </a:cubicBezTo>
                  <a:cubicBezTo>
                    <a:pt x="1" y="733"/>
                    <a:pt x="143" y="1150"/>
                    <a:pt x="489" y="1328"/>
                  </a:cubicBezTo>
                  <a:cubicBezTo>
                    <a:pt x="590" y="1377"/>
                    <a:pt x="696" y="1400"/>
                    <a:pt x="802" y="1400"/>
                  </a:cubicBezTo>
                  <a:cubicBezTo>
                    <a:pt x="1057" y="1400"/>
                    <a:pt x="1303" y="1263"/>
                    <a:pt x="1429" y="1019"/>
                  </a:cubicBezTo>
                  <a:cubicBezTo>
                    <a:pt x="1608" y="673"/>
                    <a:pt x="1465" y="257"/>
                    <a:pt x="1120" y="78"/>
                  </a:cubicBezTo>
                  <a:cubicBezTo>
                    <a:pt x="1018" y="25"/>
                    <a:pt x="911" y="1"/>
                    <a:pt x="805" y="1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411050" y="1973863"/>
              <a:ext cx="44375" cy="38725"/>
            </a:xfrm>
            <a:custGeom>
              <a:avLst/>
              <a:gdLst/>
              <a:ahLst/>
              <a:cxnLst/>
              <a:rect l="l" t="t" r="r" b="b"/>
              <a:pathLst>
                <a:path w="1775" h="1549" extrusionOk="0">
                  <a:moveTo>
                    <a:pt x="881" y="156"/>
                  </a:moveTo>
                  <a:cubicBezTo>
                    <a:pt x="988" y="156"/>
                    <a:pt x="1084" y="180"/>
                    <a:pt x="1167" y="215"/>
                  </a:cubicBezTo>
                  <a:cubicBezTo>
                    <a:pt x="1477" y="382"/>
                    <a:pt x="1596" y="751"/>
                    <a:pt x="1441" y="1061"/>
                  </a:cubicBezTo>
                  <a:cubicBezTo>
                    <a:pt x="1332" y="1279"/>
                    <a:pt x="1111" y="1402"/>
                    <a:pt x="881" y="1402"/>
                  </a:cubicBezTo>
                  <a:cubicBezTo>
                    <a:pt x="785" y="1402"/>
                    <a:pt x="687" y="1380"/>
                    <a:pt x="596" y="1335"/>
                  </a:cubicBezTo>
                  <a:cubicBezTo>
                    <a:pt x="298" y="1180"/>
                    <a:pt x="167" y="799"/>
                    <a:pt x="322" y="489"/>
                  </a:cubicBezTo>
                  <a:cubicBezTo>
                    <a:pt x="441" y="275"/>
                    <a:pt x="655" y="156"/>
                    <a:pt x="881" y="156"/>
                  </a:cubicBezTo>
                  <a:close/>
                  <a:moveTo>
                    <a:pt x="887" y="1"/>
                  </a:moveTo>
                  <a:cubicBezTo>
                    <a:pt x="806" y="1"/>
                    <a:pt x="725" y="13"/>
                    <a:pt x="643" y="37"/>
                  </a:cubicBezTo>
                  <a:cubicBezTo>
                    <a:pt x="453" y="108"/>
                    <a:pt x="286" y="239"/>
                    <a:pt x="191" y="430"/>
                  </a:cubicBezTo>
                  <a:cubicBezTo>
                    <a:pt x="0" y="811"/>
                    <a:pt x="155" y="1275"/>
                    <a:pt x="536" y="1466"/>
                  </a:cubicBezTo>
                  <a:cubicBezTo>
                    <a:pt x="643" y="1525"/>
                    <a:pt x="762" y="1549"/>
                    <a:pt x="881" y="1549"/>
                  </a:cubicBezTo>
                  <a:cubicBezTo>
                    <a:pt x="1167" y="1549"/>
                    <a:pt x="1441" y="1394"/>
                    <a:pt x="1572" y="1132"/>
                  </a:cubicBezTo>
                  <a:cubicBezTo>
                    <a:pt x="1774" y="751"/>
                    <a:pt x="1620" y="287"/>
                    <a:pt x="1239" y="85"/>
                  </a:cubicBezTo>
                  <a:cubicBezTo>
                    <a:pt x="1125" y="28"/>
                    <a:pt x="1007" y="1"/>
                    <a:pt x="887" y="1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5"/>
            <p:cNvSpPr/>
            <p:nvPr/>
          </p:nvSpPr>
          <p:spPr>
            <a:xfrm>
              <a:off x="353300" y="1832538"/>
              <a:ext cx="60750" cy="55050"/>
            </a:xfrm>
            <a:custGeom>
              <a:avLst/>
              <a:gdLst/>
              <a:ahLst/>
              <a:cxnLst/>
              <a:rect l="l" t="t" r="r" b="b"/>
              <a:pathLst>
                <a:path w="2430" h="2202" extrusionOk="0">
                  <a:moveTo>
                    <a:pt x="1125" y="0"/>
                  </a:moveTo>
                  <a:cubicBezTo>
                    <a:pt x="1089" y="0"/>
                    <a:pt x="1052" y="12"/>
                    <a:pt x="1024" y="34"/>
                  </a:cubicBezTo>
                  <a:cubicBezTo>
                    <a:pt x="965" y="94"/>
                    <a:pt x="965" y="189"/>
                    <a:pt x="1024" y="249"/>
                  </a:cubicBezTo>
                  <a:cubicBezTo>
                    <a:pt x="1548" y="796"/>
                    <a:pt x="2072" y="1535"/>
                    <a:pt x="2001" y="1773"/>
                  </a:cubicBezTo>
                  <a:cubicBezTo>
                    <a:pt x="2001" y="1785"/>
                    <a:pt x="1989" y="1820"/>
                    <a:pt x="1929" y="1832"/>
                  </a:cubicBezTo>
                  <a:cubicBezTo>
                    <a:pt x="1732" y="1887"/>
                    <a:pt x="1507" y="1906"/>
                    <a:pt x="1287" y="1906"/>
                  </a:cubicBezTo>
                  <a:cubicBezTo>
                    <a:pt x="736" y="1906"/>
                    <a:pt x="211" y="1785"/>
                    <a:pt x="203" y="1785"/>
                  </a:cubicBezTo>
                  <a:cubicBezTo>
                    <a:pt x="188" y="1781"/>
                    <a:pt x="174" y="1779"/>
                    <a:pt x="160" y="1779"/>
                  </a:cubicBezTo>
                  <a:cubicBezTo>
                    <a:pt x="93" y="1779"/>
                    <a:pt x="34" y="1823"/>
                    <a:pt x="24" y="1892"/>
                  </a:cubicBezTo>
                  <a:cubicBezTo>
                    <a:pt x="0" y="1975"/>
                    <a:pt x="60" y="2058"/>
                    <a:pt x="131" y="2070"/>
                  </a:cubicBezTo>
                  <a:cubicBezTo>
                    <a:pt x="167" y="2082"/>
                    <a:pt x="703" y="2201"/>
                    <a:pt x="1286" y="2201"/>
                  </a:cubicBezTo>
                  <a:cubicBezTo>
                    <a:pt x="1536" y="2201"/>
                    <a:pt x="1774" y="2178"/>
                    <a:pt x="2001" y="2118"/>
                  </a:cubicBezTo>
                  <a:cubicBezTo>
                    <a:pt x="2191" y="2070"/>
                    <a:pt x="2263" y="1951"/>
                    <a:pt x="2286" y="1856"/>
                  </a:cubicBezTo>
                  <a:cubicBezTo>
                    <a:pt x="2429" y="1332"/>
                    <a:pt x="1441" y="261"/>
                    <a:pt x="1239" y="46"/>
                  </a:cubicBezTo>
                  <a:cubicBezTo>
                    <a:pt x="1207" y="15"/>
                    <a:pt x="1166" y="0"/>
                    <a:pt x="1125" y="0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5"/>
            <p:cNvSpPr/>
            <p:nvPr/>
          </p:nvSpPr>
          <p:spPr>
            <a:xfrm>
              <a:off x="323825" y="1886138"/>
              <a:ext cx="38725" cy="35025"/>
            </a:xfrm>
            <a:custGeom>
              <a:avLst/>
              <a:gdLst/>
              <a:ahLst/>
              <a:cxnLst/>
              <a:rect l="l" t="t" r="r" b="b"/>
              <a:pathLst>
                <a:path w="1549" h="1401" extrusionOk="0">
                  <a:moveTo>
                    <a:pt x="768" y="0"/>
                  </a:moveTo>
                  <a:cubicBezTo>
                    <a:pt x="595" y="0"/>
                    <a:pt x="423" y="63"/>
                    <a:pt x="286" y="188"/>
                  </a:cubicBezTo>
                  <a:cubicBezTo>
                    <a:pt x="13" y="462"/>
                    <a:pt x="1" y="903"/>
                    <a:pt x="263" y="1177"/>
                  </a:cubicBezTo>
                  <a:cubicBezTo>
                    <a:pt x="399" y="1326"/>
                    <a:pt x="588" y="1400"/>
                    <a:pt x="776" y="1400"/>
                  </a:cubicBezTo>
                  <a:cubicBezTo>
                    <a:pt x="948" y="1400"/>
                    <a:pt x="1120" y="1338"/>
                    <a:pt x="1251" y="1212"/>
                  </a:cubicBezTo>
                  <a:cubicBezTo>
                    <a:pt x="1537" y="950"/>
                    <a:pt x="1549" y="498"/>
                    <a:pt x="1287" y="224"/>
                  </a:cubicBezTo>
                  <a:cubicBezTo>
                    <a:pt x="1144" y="75"/>
                    <a:pt x="955" y="0"/>
                    <a:pt x="768" y="0"/>
                  </a:cubicBezTo>
                  <a:close/>
                </a:path>
              </a:pathLst>
            </a:custGeom>
            <a:solidFill>
              <a:srgbClr val="FD95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5"/>
            <p:cNvSpPr/>
            <p:nvPr/>
          </p:nvSpPr>
          <p:spPr>
            <a:xfrm>
              <a:off x="321750" y="1884288"/>
              <a:ext cx="41100" cy="3872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70" y="155"/>
                  </a:moveTo>
                  <a:cubicBezTo>
                    <a:pt x="1036" y="155"/>
                    <a:pt x="1191" y="227"/>
                    <a:pt x="1310" y="346"/>
                  </a:cubicBezTo>
                  <a:cubicBezTo>
                    <a:pt x="1429" y="465"/>
                    <a:pt x="1489" y="631"/>
                    <a:pt x="1477" y="798"/>
                  </a:cubicBezTo>
                  <a:cubicBezTo>
                    <a:pt x="1477" y="965"/>
                    <a:pt x="1405" y="1120"/>
                    <a:pt x="1286" y="1227"/>
                  </a:cubicBezTo>
                  <a:cubicBezTo>
                    <a:pt x="1166" y="1341"/>
                    <a:pt x="1009" y="1398"/>
                    <a:pt x="854" y="1398"/>
                  </a:cubicBezTo>
                  <a:cubicBezTo>
                    <a:pt x="688" y="1398"/>
                    <a:pt x="522" y="1333"/>
                    <a:pt x="405" y="1203"/>
                  </a:cubicBezTo>
                  <a:cubicBezTo>
                    <a:pt x="167" y="953"/>
                    <a:pt x="179" y="560"/>
                    <a:pt x="429" y="322"/>
                  </a:cubicBezTo>
                  <a:cubicBezTo>
                    <a:pt x="536" y="215"/>
                    <a:pt x="691" y="155"/>
                    <a:pt x="858" y="155"/>
                  </a:cubicBezTo>
                  <a:close/>
                  <a:moveTo>
                    <a:pt x="881" y="0"/>
                  </a:moveTo>
                  <a:cubicBezTo>
                    <a:pt x="667" y="0"/>
                    <a:pt x="477" y="72"/>
                    <a:pt x="322" y="215"/>
                  </a:cubicBezTo>
                  <a:cubicBezTo>
                    <a:pt x="12" y="512"/>
                    <a:pt x="0" y="1001"/>
                    <a:pt x="298" y="1310"/>
                  </a:cubicBezTo>
                  <a:cubicBezTo>
                    <a:pt x="441" y="1465"/>
                    <a:pt x="655" y="1548"/>
                    <a:pt x="858" y="1548"/>
                  </a:cubicBezTo>
                  <a:cubicBezTo>
                    <a:pt x="1048" y="1548"/>
                    <a:pt x="1239" y="1477"/>
                    <a:pt x="1393" y="1334"/>
                  </a:cubicBezTo>
                  <a:cubicBezTo>
                    <a:pt x="1536" y="1203"/>
                    <a:pt x="1632" y="1001"/>
                    <a:pt x="1632" y="798"/>
                  </a:cubicBezTo>
                  <a:cubicBezTo>
                    <a:pt x="1643" y="596"/>
                    <a:pt x="1560" y="393"/>
                    <a:pt x="1417" y="239"/>
                  </a:cubicBezTo>
                  <a:cubicBezTo>
                    <a:pt x="1274" y="96"/>
                    <a:pt x="1084" y="12"/>
                    <a:pt x="881" y="0"/>
                  </a:cubicBezTo>
                  <a:close/>
                </a:path>
              </a:pathLst>
            </a:custGeom>
            <a:solidFill>
              <a:srgbClr val="F2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45"/>
          <p:cNvSpPr/>
          <p:nvPr/>
        </p:nvSpPr>
        <p:spPr>
          <a:xfrm rot="-1344446">
            <a:off x="4283125" y="3905814"/>
            <a:ext cx="615840" cy="608351"/>
          </a:xfrm>
          <a:custGeom>
            <a:avLst/>
            <a:gdLst/>
            <a:ahLst/>
            <a:cxnLst/>
            <a:rect l="l" t="t" r="r" b="b"/>
            <a:pathLst>
              <a:path w="7705" h="7611" extrusionOk="0">
                <a:moveTo>
                  <a:pt x="4905" y="1"/>
                </a:moveTo>
                <a:cubicBezTo>
                  <a:pt x="4777" y="1"/>
                  <a:pt x="4647" y="45"/>
                  <a:pt x="4537" y="143"/>
                </a:cubicBezTo>
                <a:lnTo>
                  <a:pt x="3275" y="1263"/>
                </a:lnTo>
                <a:cubicBezTo>
                  <a:pt x="3167" y="1362"/>
                  <a:pt x="3037" y="1407"/>
                  <a:pt x="2903" y="1407"/>
                </a:cubicBezTo>
                <a:cubicBezTo>
                  <a:pt x="2861" y="1407"/>
                  <a:pt x="2818" y="1402"/>
                  <a:pt x="2775" y="1394"/>
                </a:cubicBezTo>
                <a:lnTo>
                  <a:pt x="1120" y="977"/>
                </a:lnTo>
                <a:cubicBezTo>
                  <a:pt x="1075" y="966"/>
                  <a:pt x="1032" y="961"/>
                  <a:pt x="989" y="961"/>
                </a:cubicBezTo>
                <a:cubicBezTo>
                  <a:pt x="610" y="961"/>
                  <a:pt x="328" y="1364"/>
                  <a:pt x="489" y="1739"/>
                </a:cubicBezTo>
                <a:lnTo>
                  <a:pt x="1168" y="3298"/>
                </a:lnTo>
                <a:cubicBezTo>
                  <a:pt x="1239" y="3453"/>
                  <a:pt x="1227" y="3656"/>
                  <a:pt x="1132" y="3799"/>
                </a:cubicBezTo>
                <a:lnTo>
                  <a:pt x="239" y="5251"/>
                </a:lnTo>
                <a:cubicBezTo>
                  <a:pt x="0" y="5615"/>
                  <a:pt x="272" y="6088"/>
                  <a:pt x="691" y="6088"/>
                </a:cubicBezTo>
                <a:cubicBezTo>
                  <a:pt x="711" y="6088"/>
                  <a:pt x="731" y="6087"/>
                  <a:pt x="751" y="6085"/>
                </a:cubicBezTo>
                <a:lnTo>
                  <a:pt x="2442" y="5918"/>
                </a:lnTo>
                <a:cubicBezTo>
                  <a:pt x="2455" y="5917"/>
                  <a:pt x="2467" y="5917"/>
                  <a:pt x="2480" y="5917"/>
                </a:cubicBezTo>
                <a:cubicBezTo>
                  <a:pt x="2646" y="5917"/>
                  <a:pt x="2807" y="5987"/>
                  <a:pt x="2918" y="6108"/>
                </a:cubicBezTo>
                <a:lnTo>
                  <a:pt x="4013" y="7418"/>
                </a:lnTo>
                <a:cubicBezTo>
                  <a:pt x="4127" y="7550"/>
                  <a:pt x="4281" y="7611"/>
                  <a:pt x="4433" y="7611"/>
                </a:cubicBezTo>
                <a:cubicBezTo>
                  <a:pt x="4678" y="7611"/>
                  <a:pt x="4919" y="7452"/>
                  <a:pt x="4978" y="7180"/>
                </a:cubicBezTo>
                <a:lnTo>
                  <a:pt x="5335" y="5513"/>
                </a:lnTo>
                <a:cubicBezTo>
                  <a:pt x="5382" y="5346"/>
                  <a:pt x="5502" y="5192"/>
                  <a:pt x="5668" y="5132"/>
                </a:cubicBezTo>
                <a:lnTo>
                  <a:pt x="7240" y="4489"/>
                </a:lnTo>
                <a:cubicBezTo>
                  <a:pt x="7668" y="4311"/>
                  <a:pt x="7704" y="3727"/>
                  <a:pt x="7311" y="3501"/>
                </a:cubicBezTo>
                <a:lnTo>
                  <a:pt x="5847" y="2644"/>
                </a:lnTo>
                <a:cubicBezTo>
                  <a:pt x="5692" y="2548"/>
                  <a:pt x="5597" y="2382"/>
                  <a:pt x="5585" y="2203"/>
                </a:cubicBezTo>
                <a:lnTo>
                  <a:pt x="5454" y="512"/>
                </a:lnTo>
                <a:cubicBezTo>
                  <a:pt x="5438" y="204"/>
                  <a:pt x="5178" y="1"/>
                  <a:pt x="4905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87" y="1086040"/>
            <a:ext cx="5749124" cy="371763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26"/>
    </mc:Choice>
    <mc:Fallback xmlns="">
      <p:transition spd="slow" advTm="79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47" grpId="0"/>
    </p:bldLst>
  </p:timing>
  <p:extLst>
    <p:ext uri="{3A86A75C-4F4B-4683-9AE1-C65F6400EC91}">
      <p14:laserTraceLst xmlns:p14="http://schemas.microsoft.com/office/powerpoint/2010/main">
        <p14:tracePtLst>
          <p14:tracePt t="5568" x="2209800" y="4922838"/>
          <p14:tracePt t="5575" x="2216150" y="4908550"/>
          <p14:tracePt t="5589" x="2230438" y="4881563"/>
          <p14:tracePt t="5591" x="2251075" y="4856163"/>
          <p14:tracePt t="5605" x="2297113" y="4795838"/>
          <p14:tracePt t="5622" x="2378075" y="4714875"/>
          <p14:tracePt t="5639" x="2478088" y="4627563"/>
          <p14:tracePt t="5655" x="2611438" y="4540250"/>
          <p14:tracePt t="5672" x="2738438" y="4479925"/>
          <p14:tracePt t="5689" x="2906713" y="4427538"/>
          <p14:tracePt t="5705" x="3006725" y="4413250"/>
          <p14:tracePt t="5721" x="3108325" y="4413250"/>
          <p14:tracePt t="5738" x="3208338" y="4427538"/>
          <p14:tracePt t="5754" x="3308350" y="4473575"/>
          <p14:tracePt t="5771" x="3408363" y="4521200"/>
          <p14:tracePt t="5788" x="3529013" y="4600575"/>
          <p14:tracePt t="5805" x="3697288" y="4714875"/>
          <p14:tracePt t="5821" x="3836988" y="4781550"/>
          <p14:tracePt t="5837" x="3998913" y="4835525"/>
          <p14:tracePt t="5854" x="4144963" y="4862513"/>
          <p14:tracePt t="5871" x="4306888" y="4862513"/>
          <p14:tracePt t="5889" x="4554538" y="4841875"/>
          <p14:tracePt t="5905" x="4687888" y="4795838"/>
          <p14:tracePt t="5921" x="4808538" y="4748213"/>
          <p14:tracePt t="5937" x="4822825" y="4748213"/>
          <p14:tracePt t="5954" x="4841875" y="4741863"/>
          <p14:tracePt t="6219" x="4848225" y="4741863"/>
          <p14:tracePt t="6228" x="4848225" y="4727575"/>
          <p14:tracePt t="6239" x="4862513" y="4714875"/>
          <p14:tracePt t="6256" x="4889500" y="4687888"/>
          <p14:tracePt t="6270" x="4908550" y="4654550"/>
          <p14:tracePt t="6288" x="4976813" y="4581525"/>
          <p14:tracePt t="6305" x="5037138" y="4527550"/>
          <p14:tracePt t="6321" x="5083175" y="4473575"/>
          <p14:tracePt t="6337" x="5156200" y="4400550"/>
          <p14:tracePt t="6353" x="5257800" y="4313238"/>
          <p14:tracePt t="6370" x="5337175" y="4219575"/>
          <p14:tracePt t="6387" x="5438775" y="4119563"/>
          <p14:tracePt t="6404" x="5578475" y="3938588"/>
          <p14:tracePt t="6420" x="5692775" y="3770313"/>
          <p14:tracePt t="6436" x="5819775" y="3543300"/>
          <p14:tracePt t="6454" x="5967413" y="3214688"/>
          <p14:tracePt t="6470" x="6115050" y="2825750"/>
          <p14:tracePt t="6487" x="6181725" y="2571750"/>
          <p14:tracePt t="6504" x="6215063" y="2438400"/>
          <p14:tracePt t="6766" x="6208713" y="2417763"/>
          <p14:tracePt t="6772" x="6194425" y="2397125"/>
          <p14:tracePt t="6789" x="6148388" y="2263775"/>
          <p14:tracePt t="6804" x="6054725" y="2001838"/>
          <p14:tracePt t="6821" x="5946775" y="1720850"/>
          <p14:tracePt t="6838" x="5826125" y="1446213"/>
          <p14:tracePt t="6854" x="5732463" y="1273175"/>
          <p14:tracePt t="6872" x="5578475" y="1071563"/>
          <p14:tracePt t="6888" x="5484813" y="977900"/>
          <p14:tracePt t="6904" x="5370513" y="904875"/>
          <p14:tracePt t="6920" x="5257800" y="857250"/>
          <p14:tracePt t="6937" x="5103813" y="823913"/>
          <p14:tracePt t="6954" x="4968875" y="817563"/>
          <p14:tracePt t="6970" x="4814888" y="817563"/>
          <p14:tracePt t="6988" x="4608513" y="850900"/>
          <p14:tracePt t="7004" x="4487863" y="877888"/>
          <p14:tracePt t="7020" x="4386263" y="911225"/>
          <p14:tracePt t="7037" x="4279900" y="944563"/>
          <p14:tracePt t="7054" x="4192588" y="984250"/>
          <p14:tracePt t="7071" x="4111625" y="1031875"/>
          <p14:tracePt t="7087" x="4078288" y="1058863"/>
          <p14:tracePt t="7104" x="4059238" y="1084263"/>
          <p14:tracePt t="7121" x="4032250" y="1119188"/>
          <p14:tracePt t="7138" x="4005263" y="1192213"/>
          <p14:tracePt t="7154" x="3965575" y="1312863"/>
          <p14:tracePt t="7171" x="3924300" y="1527175"/>
          <p14:tracePt t="7188" x="3905250" y="1674813"/>
          <p14:tracePt t="7204" x="3884613" y="1814513"/>
          <p14:tracePt t="7220" x="3870325" y="1968500"/>
          <p14:tracePt t="7238" x="3857625" y="2103438"/>
          <p14:tracePt t="7254" x="3857625" y="2251075"/>
          <p14:tracePt t="7272" x="3857625" y="2444750"/>
          <p14:tracePt t="7288" x="3878263" y="2551113"/>
          <p14:tracePt t="7304" x="3911600" y="2632075"/>
          <p14:tracePt t="7321" x="3951288" y="2705100"/>
          <p14:tracePt t="7337" x="3998913" y="2759075"/>
          <p14:tracePt t="7354" x="4065588" y="2833688"/>
          <p14:tracePt t="7372" x="4198938" y="2933700"/>
          <p14:tracePt t="7388" x="4286250" y="2987675"/>
          <p14:tracePt t="7404" x="4367213" y="3027363"/>
          <p14:tracePt t="7420" x="4452938" y="3048000"/>
          <p14:tracePt t="7436" x="4540250" y="3060700"/>
          <p14:tracePt t="7455" x="4614863" y="3060700"/>
          <p14:tracePt t="7471" x="4721225" y="3060700"/>
          <p14:tracePt t="7488" x="4781550" y="3048000"/>
          <p14:tracePt t="7504" x="4856163" y="3013075"/>
          <p14:tracePt t="7520" x="4922838" y="2979738"/>
          <p14:tracePt t="7538" x="5002213" y="2933700"/>
          <p14:tracePt t="7554" x="5076825" y="2879725"/>
          <p14:tracePt t="7570" x="5149850" y="2813050"/>
          <p14:tracePt t="7587" x="5276850" y="2679700"/>
          <p14:tracePt t="7603" x="5370513" y="2578100"/>
          <p14:tracePt t="7620" x="5457825" y="2457450"/>
          <p14:tracePt t="7638" x="5545138" y="2317750"/>
          <p14:tracePt t="7654" x="5619750" y="2176463"/>
          <p14:tracePt t="7672" x="5692775" y="2016125"/>
          <p14:tracePt t="7688" x="5705475" y="1941513"/>
          <p14:tracePt t="7704" x="5705475" y="1868488"/>
          <p14:tracePt t="7720" x="5705475" y="1801813"/>
          <p14:tracePt t="7737" x="5705475" y="1720850"/>
          <p14:tracePt t="7755" x="5686425" y="1647825"/>
          <p14:tracePt t="7771" x="5626100" y="1554163"/>
          <p14:tracePt t="7787" x="5578475" y="1500188"/>
          <p14:tracePt t="7804" x="5518150" y="1460500"/>
          <p14:tracePt t="7821" x="5424488" y="1400175"/>
          <p14:tracePt t="7837" x="5345113" y="1358900"/>
          <p14:tracePt t="7854" x="5183188" y="1285875"/>
          <p14:tracePt t="7871" x="5083175" y="1265238"/>
          <p14:tracePt t="7887" x="4983163" y="1252538"/>
          <p14:tracePt t="7904" x="4902200" y="1252538"/>
          <p14:tracePt t="7920" x="4822825" y="1252538"/>
          <p14:tracePt t="7937" x="4741863" y="1279525"/>
          <p14:tracePt t="7955" x="4648200" y="1339850"/>
          <p14:tracePt t="7972" x="4608513" y="1373188"/>
          <p14:tracePt t="7987" x="4573588" y="1427163"/>
          <p14:tracePt t="8003" x="4540250" y="1506538"/>
          <p14:tracePt t="8020" x="4506913" y="1608138"/>
          <p14:tracePt t="8037" x="4479925" y="1720850"/>
          <p14:tracePt t="8054" x="4467225" y="1847850"/>
          <p14:tracePt t="8070" x="4467225" y="2022475"/>
          <p14:tracePt t="8087" x="4467225" y="2149475"/>
          <p14:tracePt t="8103" x="4487863" y="2243138"/>
          <p14:tracePt t="8120" x="4527550" y="2330450"/>
          <p14:tracePt t="8137" x="4567238" y="2417763"/>
          <p14:tracePt t="8155" x="4633913" y="2505075"/>
          <p14:tracePt t="8171" x="4675188" y="2544763"/>
          <p14:tracePt t="8187" x="4694238" y="2565400"/>
          <p14:tracePt t="8205" x="4721225" y="2565400"/>
          <p14:tracePt t="8220" x="4727575" y="2565400"/>
          <p14:tracePt t="8616" x="4735513" y="2571750"/>
          <p14:tracePt t="8624" x="4735513" y="2584450"/>
          <p14:tracePt t="8637" x="4735513" y="2592388"/>
          <p14:tracePt t="8655" x="4735513" y="2644775"/>
          <p14:tracePt t="8670" x="4714875" y="2713038"/>
          <p14:tracePt t="8687" x="4675188" y="2819400"/>
          <p14:tracePt t="8703" x="4614863" y="2919413"/>
          <p14:tracePt t="8719" x="4533900" y="3048000"/>
          <p14:tracePt t="8736" x="4452938" y="3181350"/>
          <p14:tracePt t="8754" x="4333875" y="3368675"/>
          <p14:tracePt t="8769" x="4238625" y="3482975"/>
          <p14:tracePt t="8786" x="4159250" y="3589338"/>
          <p14:tracePt t="8803" x="4078288" y="3690938"/>
          <p14:tracePt t="8819" x="4017963" y="3784600"/>
          <p14:tracePt t="8836" x="3951288" y="3863975"/>
          <p14:tracePt t="8853" x="3844925" y="4017963"/>
          <p14:tracePt t="8869" x="3776663" y="4119563"/>
          <p14:tracePt t="8886" x="3730625" y="4205288"/>
          <p14:tracePt t="8903" x="3697288" y="4292600"/>
          <p14:tracePt t="8920" x="3683000" y="4373563"/>
          <p14:tracePt t="8937" x="3676650" y="4460875"/>
          <p14:tracePt t="8954" x="3676650" y="4594225"/>
          <p14:tracePt t="8970" x="3690938" y="4675188"/>
          <p14:tracePt t="8987" x="3730625" y="4754563"/>
          <p14:tracePt t="9003" x="3784600" y="4822825"/>
          <p14:tracePt t="9020" x="3851275" y="4889500"/>
          <p14:tracePt t="9037" x="3930650" y="4968875"/>
          <p14:tracePt t="9053" x="4051300" y="5043488"/>
          <p14:tracePt t="9070" x="4219575" y="5137150"/>
          <p14:tracePt t="9087" x="4333875" y="5137150"/>
          <p14:tracePt t="9104" x="4467225" y="5137150"/>
          <p14:tracePt t="9120" x="4594225" y="5137150"/>
          <p14:tracePt t="9138" x="4787900" y="5137150"/>
          <p14:tracePt t="9154" x="4908550" y="5137150"/>
          <p14:tracePt t="9170" x="5043488" y="5122863"/>
          <p14:tracePt t="9186" x="5170488" y="5089525"/>
          <p14:tracePt t="9204" x="5284788" y="5029200"/>
          <p14:tracePt t="9220" x="5391150" y="4968875"/>
          <p14:tracePt t="9237" x="5538788" y="4868863"/>
          <p14:tracePt t="9254" x="5619750" y="4808538"/>
          <p14:tracePt t="9270" x="5659438" y="4762500"/>
          <p14:tracePt t="9287" x="5699125" y="4708525"/>
          <p14:tracePt t="9303" x="5726113" y="4667250"/>
          <p14:tracePt t="9320" x="5746750" y="4633913"/>
          <p14:tracePt t="9337" x="5753100" y="4587875"/>
          <p14:tracePt t="9354" x="5753100" y="4540250"/>
          <p14:tracePt t="9370" x="5746750" y="4479925"/>
          <p14:tracePt t="9387" x="5705475" y="4400550"/>
          <p14:tracePt t="9404" x="5653088" y="4319588"/>
          <p14:tracePt t="9420" x="5599113" y="4238625"/>
          <p14:tracePt t="9437" x="5505450" y="4132263"/>
          <p14:tracePt t="9454" x="5438775" y="4051300"/>
          <p14:tracePt t="9470" x="5357813" y="3971925"/>
          <p14:tracePt t="9486" x="5257800" y="3897313"/>
          <p14:tracePt t="9503" x="5156200" y="3824288"/>
          <p14:tracePt t="9519" x="5076825" y="3770313"/>
          <p14:tracePt t="9537" x="4956175" y="3709988"/>
          <p14:tracePt t="9553" x="4881563" y="3690938"/>
          <p14:tracePt t="9569" x="4787900" y="3663950"/>
          <p14:tracePt t="9587" x="4694238" y="3649663"/>
          <p14:tracePt t="9603" x="4614863" y="3649663"/>
          <p14:tracePt t="9619" x="4540250" y="3649663"/>
          <p14:tracePt t="9637" x="4406900" y="3683000"/>
          <p14:tracePt t="9653" x="4346575" y="3716338"/>
          <p14:tracePt t="9669" x="4292600" y="3757613"/>
          <p14:tracePt t="9686" x="4252913" y="3790950"/>
          <p14:tracePt t="9702" x="4219575" y="3836988"/>
          <p14:tracePt t="9719" x="4186238" y="3884613"/>
          <p14:tracePt t="9736" x="4144963" y="3938588"/>
          <p14:tracePt t="9753" x="4105275" y="4044950"/>
          <p14:tracePt t="9770" x="4084638" y="4138613"/>
          <p14:tracePt t="9786" x="4071938" y="4213225"/>
          <p14:tracePt t="9804" x="4065588" y="4306888"/>
          <p14:tracePt t="9820" x="4065588" y="4386263"/>
          <p14:tracePt t="9837" x="4065588" y="4494213"/>
          <p14:tracePt t="9853" x="4065588" y="4554538"/>
          <p14:tracePt t="9870" x="4092575" y="4614863"/>
          <p14:tracePt t="9886" x="4111625" y="4654550"/>
          <p14:tracePt t="9903" x="4144963" y="4702175"/>
          <p14:tracePt t="9921" x="4198938" y="4754563"/>
          <p14:tracePt t="9937" x="4259263" y="4781550"/>
          <p14:tracePt t="9953" x="4325938" y="4795838"/>
          <p14:tracePt t="9970" x="4386263" y="4795838"/>
          <p14:tracePt t="9986" x="4427538" y="4795838"/>
          <p14:tracePt t="10003" x="4452938" y="4795838"/>
          <p14:tracePt t="10019" x="4460875" y="4795838"/>
          <p14:tracePt t="10268" x="4446588" y="4775200"/>
          <p14:tracePt t="10275" x="4446588" y="4748213"/>
          <p14:tracePt t="10286" x="4427538" y="4702175"/>
          <p14:tracePt t="10304" x="4379913" y="4554538"/>
          <p14:tracePt t="10321" x="4313238" y="4232275"/>
          <p14:tracePt t="10338" x="4259263" y="3978275"/>
          <p14:tracePt t="10354" x="4192588" y="3709988"/>
          <p14:tracePt t="10371" x="4125913" y="3489325"/>
          <p14:tracePt t="10387" x="4065588" y="3322638"/>
          <p14:tracePt t="10404" x="4005263" y="3167063"/>
          <p14:tracePt t="10421" x="3924300" y="2973388"/>
          <p14:tracePt t="10437" x="3884613" y="2873375"/>
          <p14:tracePt t="10453" x="3844925" y="2806700"/>
          <p14:tracePt t="10470" x="3817938" y="2738438"/>
          <p14:tracePt t="10486" x="3797300" y="2692400"/>
          <p14:tracePt t="10503" x="3776663" y="2659063"/>
          <p14:tracePt t="10520" x="3757613" y="2625725"/>
          <p14:tracePt t="10536" x="3743325" y="2611438"/>
          <p14:tracePt t="10553" x="3730625" y="2605088"/>
          <p14:tracePt t="10570" x="3724275" y="2592388"/>
          <p14:tracePt t="10587" x="3716338" y="2584450"/>
          <p14:tracePt t="10590" x="3716338" y="2578100"/>
          <p14:tracePt t="10604" x="3703638" y="2578100"/>
          <p14:tracePt t="10621" x="3683000" y="2565400"/>
          <p14:tracePt t="10637" x="3663950" y="2559050"/>
          <p14:tracePt t="10653" x="3649663" y="2544763"/>
          <p14:tracePt t="10670" x="3636963" y="2532063"/>
          <p14:tracePt t="10687" x="3616325" y="2524125"/>
          <p14:tracePt t="10704" x="3595688" y="2511425"/>
          <p14:tracePt t="10720" x="3576638" y="2484438"/>
          <p14:tracePt t="10737" x="3556000" y="2465388"/>
          <p14:tracePt t="10754" x="3536950" y="2451100"/>
          <p14:tracePt t="10771" x="3516313" y="2438400"/>
          <p14:tracePt t="10787" x="3502025" y="2424113"/>
          <p14:tracePt t="10804" x="3495675" y="2417763"/>
          <p14:tracePt t="10821" x="3482975" y="2411413"/>
          <p14:tracePt t="10837" x="3476625" y="2411413"/>
          <p14:tracePt t="10854" x="3468688" y="2411413"/>
          <p14:tracePt t="10869" x="3455988" y="2417763"/>
          <p14:tracePt t="10886" x="3441700" y="2451100"/>
          <p14:tracePt t="10904" x="3422650" y="2490788"/>
          <p14:tracePt t="10920" x="3368675" y="2638425"/>
          <p14:tracePt t="10936" x="3328988" y="2752725"/>
          <p14:tracePt t="10953" x="3302000" y="2873375"/>
          <p14:tracePt t="10969" x="3275013" y="2967038"/>
          <p14:tracePt t="10986" x="3268663" y="3054350"/>
          <p14:tracePt t="11002" x="3268663" y="3127375"/>
          <p14:tracePt t="11020" x="3275013" y="3208338"/>
          <p14:tracePt t="11036" x="3295650" y="3262313"/>
          <p14:tracePt t="11053" x="3322638" y="3308350"/>
          <p14:tracePt t="11069" x="3362325" y="3355975"/>
          <p14:tracePt t="11086" x="3416300" y="3389313"/>
          <p14:tracePt t="11088" x="3449638" y="3402013"/>
          <p14:tracePt t="11103" x="3476625" y="3416300"/>
          <p14:tracePt t="11120" x="3549650" y="3429000"/>
          <p14:tracePt t="11136" x="3603625" y="3429000"/>
          <p14:tracePt t="11153" x="3636963" y="3422650"/>
          <p14:tracePt t="11169" x="3697288" y="3389313"/>
          <p14:tracePt t="11186" x="3736975" y="3355975"/>
          <p14:tracePt t="11203" x="3784600" y="3308350"/>
          <p14:tracePt t="11220" x="3851275" y="3208338"/>
          <p14:tracePt t="11236" x="3884613" y="3133725"/>
          <p14:tracePt t="11253" x="3911600" y="3073400"/>
          <p14:tracePt t="11269" x="3930650" y="3013075"/>
          <p14:tracePt t="11286" x="3938588" y="2960688"/>
          <p14:tracePt t="11304" x="3938588" y="2873375"/>
          <p14:tracePt t="11319" x="3938588" y="2852738"/>
          <p14:tracePt t="11337" x="3938588" y="2765425"/>
          <p14:tracePt t="11354" x="3930650" y="2698750"/>
          <p14:tracePt t="11369" x="3897313" y="2625725"/>
          <p14:tracePt t="11387" x="3870325" y="2571750"/>
          <p14:tracePt t="11403" x="3824288" y="2505075"/>
          <p14:tracePt t="11421" x="3797300" y="2478088"/>
          <p14:tracePt t="11436" x="3763963" y="2438400"/>
          <p14:tracePt t="11453" x="3730625" y="2411413"/>
          <p14:tracePt t="11470" x="3703638" y="2390775"/>
          <p14:tracePt t="11487" x="3656013" y="2370138"/>
          <p14:tracePt t="11504" x="3595688" y="2351088"/>
          <p14:tracePt t="11521" x="3543300" y="2351088"/>
          <p14:tracePt t="11536" x="3509963" y="2351088"/>
          <p14:tracePt t="11553" x="3476625" y="2351088"/>
          <p14:tracePt t="11571" x="3441700" y="2370138"/>
          <p14:tracePt t="11588" x="3402013" y="2417763"/>
          <p14:tracePt t="11604" x="3368675" y="2457450"/>
          <p14:tracePt t="11620" x="3355975" y="2498725"/>
          <p14:tracePt t="11636" x="3335338" y="2538413"/>
          <p14:tracePt t="11653" x="3322638" y="2578100"/>
          <p14:tracePt t="11670" x="3314700" y="2598738"/>
          <p14:tracePt t="11687" x="3314700" y="2632075"/>
          <p14:tracePt t="12103" x="3314700" y="2638425"/>
          <p14:tracePt t="12126" x="3314700" y="2644775"/>
          <p14:tracePt t="12157" x="3314700" y="2652713"/>
          <p14:tracePt t="12164" x="3302000" y="2652713"/>
          <p14:tracePt t="12171" x="3295650" y="2652713"/>
          <p14:tracePt t="12187" x="3268663" y="2652713"/>
          <p14:tracePt t="12204" x="3241675" y="2652713"/>
          <p14:tracePt t="12220" x="3175000" y="2652713"/>
          <p14:tracePt t="12235" x="3094038" y="2652713"/>
          <p14:tracePt t="12253" x="2979738" y="2652713"/>
          <p14:tracePt t="12269" x="2873375" y="2652713"/>
          <p14:tracePt t="12286" x="2746375" y="2652713"/>
          <p14:tracePt t="12304" x="2565400" y="2652713"/>
          <p14:tracePt t="12319" x="2444750" y="2652713"/>
          <p14:tracePt t="12336" x="2344738" y="2652713"/>
          <p14:tracePt t="12353" x="2243138" y="2665413"/>
          <p14:tracePt t="12368" x="2149475" y="2686050"/>
          <p14:tracePt t="12385" x="2082800" y="2705100"/>
          <p14:tracePt t="12403" x="1962150" y="2738438"/>
          <p14:tracePt t="12419" x="1901825" y="2759075"/>
          <p14:tracePt t="12435" x="1835150" y="2792413"/>
          <p14:tracePt t="12451" x="1781175" y="2819400"/>
          <p14:tracePt t="12469" x="1741488" y="2846388"/>
          <p14:tracePt t="12487" x="1681163" y="2894013"/>
          <p14:tracePt t="12503" x="1654175" y="2927350"/>
          <p14:tracePt t="12519" x="1600200" y="2973388"/>
          <p14:tracePt t="12536" x="1560513" y="3033713"/>
          <p14:tracePt t="12552" x="1506538" y="3108325"/>
          <p14:tracePt t="12569" x="1452563" y="3187700"/>
          <p14:tracePt t="12587" x="1373188" y="3341688"/>
          <p14:tracePt t="12603" x="1333500" y="3462338"/>
          <p14:tracePt t="12619" x="1298575" y="3576638"/>
          <p14:tracePt t="12636" x="1273175" y="3690938"/>
          <p14:tracePt t="12653" x="1258888" y="3797300"/>
          <p14:tracePt t="12669" x="1246188" y="3897313"/>
          <p14:tracePt t="12686" x="1246188" y="4011613"/>
          <p14:tracePt t="12703" x="1258888" y="4065588"/>
          <p14:tracePt t="12719" x="1285875" y="4111625"/>
          <p14:tracePt t="12735" x="1346200" y="4165600"/>
          <p14:tracePt t="12752" x="1427163" y="4219575"/>
          <p14:tracePt t="12769" x="1533525" y="4252913"/>
          <p14:tracePt t="12787" x="1701800" y="4265613"/>
          <p14:tracePt t="12802" x="1808163" y="4265613"/>
          <p14:tracePt t="12819" x="1889125" y="4265613"/>
          <p14:tracePt t="12835" x="1976438" y="4246563"/>
          <p14:tracePt t="12853" x="2043113" y="4225925"/>
          <p14:tracePt t="12869" x="2109788" y="4205288"/>
          <p14:tracePt t="12885" x="2216150" y="4159250"/>
          <p14:tracePt t="12903" x="2263775" y="4138613"/>
          <p14:tracePt t="12919" x="2303463" y="4098925"/>
          <p14:tracePt t="12935" x="2336800" y="4044950"/>
          <p14:tracePt t="12953" x="2378075" y="3965575"/>
          <p14:tracePt t="12968" x="2417763" y="3863975"/>
          <p14:tracePt t="12986" x="2465388" y="3709988"/>
          <p14:tracePt t="13002" x="2484438" y="3589338"/>
          <p14:tracePt t="13019" x="2490788" y="3476625"/>
          <p14:tracePt t="13035" x="2490788" y="3368675"/>
          <p14:tracePt t="13052" x="2490788" y="3275013"/>
          <p14:tracePt t="13069" x="2490788" y="3194050"/>
          <p14:tracePt t="13086" x="2471738" y="3108325"/>
          <p14:tracePt t="13103" x="2451100" y="3054350"/>
          <p14:tracePt t="13118" x="2411413" y="3006725"/>
          <p14:tracePt t="13135" x="2357438" y="2940050"/>
          <p14:tracePt t="13152" x="2290763" y="2894013"/>
          <p14:tracePt t="13170" x="2190750" y="2819400"/>
          <p14:tracePt t="13186" x="2109788" y="2786063"/>
          <p14:tracePt t="13202" x="2022475" y="2765425"/>
          <p14:tracePt t="13218" x="1941513" y="2765425"/>
          <p14:tracePt t="13235" x="1862138" y="2765425"/>
          <p14:tracePt t="13252" x="1774825" y="2786063"/>
          <p14:tracePt t="13270" x="1674813" y="2859088"/>
          <p14:tracePt t="13287" x="1587500" y="2940050"/>
          <p14:tracePt t="13302" x="1500188" y="3067050"/>
          <p14:tracePt t="13319" x="1427163" y="3208338"/>
          <p14:tracePt t="13336" x="1358900" y="3375025"/>
          <p14:tracePt t="13353" x="1312863" y="3556000"/>
          <p14:tracePt t="13370" x="1292225" y="3844925"/>
          <p14:tracePt t="13386" x="1292225" y="4024313"/>
          <p14:tracePt t="13403" x="1292225" y="4198938"/>
          <p14:tracePt t="13419" x="1333500" y="4352925"/>
          <p14:tracePt t="13436" x="1406525" y="4494213"/>
          <p14:tracePt t="13452" x="1512888" y="4641850"/>
          <p14:tracePt t="13469" x="1573213" y="4687888"/>
          <p14:tracePt t="13731" x="1581150" y="4694238"/>
          <p14:tracePt t="13746" x="1593850" y="4708525"/>
          <p14:tracePt t="13754" x="1620838" y="4727575"/>
          <p14:tracePt t="13770" x="1701800" y="4787900"/>
          <p14:tracePt t="13786" x="1835150" y="4862513"/>
          <p14:tracePt t="13802" x="1989138" y="4922838"/>
          <p14:tracePt t="13819" x="2176463" y="4983163"/>
          <p14:tracePt t="13836" x="2363788" y="5043488"/>
          <p14:tracePt t="13853" x="2517775" y="5070475"/>
          <p14:tracePt t="13869" x="2752725" y="5103813"/>
          <p14:tracePt t="13886" x="2894013" y="5110163"/>
          <p14:tracePt t="13901" x="3021013" y="5110163"/>
          <p14:tracePt t="13918" x="3141663" y="5110163"/>
          <p14:tracePt t="13935" x="3248025" y="5076825"/>
          <p14:tracePt t="13952" x="3348038" y="5037138"/>
          <p14:tracePt t="13969" x="3468688" y="4941888"/>
          <p14:tracePt t="13985" x="3536950" y="4862513"/>
          <p14:tracePt t="14002" x="3595688" y="4762500"/>
          <p14:tracePt t="14019" x="3649663" y="4654550"/>
          <p14:tracePt t="14035" x="3683000" y="4548188"/>
          <p14:tracePt t="14051" x="3709988" y="4452938"/>
          <p14:tracePt t="14070" x="3730625" y="4313238"/>
          <p14:tracePt t="14086" x="3736975" y="4246563"/>
          <p14:tracePt t="14102" x="3736975" y="4192588"/>
          <p14:tracePt t="14119" x="3724275" y="4144963"/>
          <p14:tracePt t="14135" x="3709988" y="4092575"/>
          <p14:tracePt t="14153" x="3670300" y="4005263"/>
          <p14:tracePt t="14169" x="3622675" y="3951288"/>
          <p14:tracePt t="14186" x="3562350" y="3905250"/>
          <p14:tracePt t="14202" x="3495675" y="3857625"/>
          <p14:tracePt t="14218" x="3408363" y="3817938"/>
          <p14:tracePt t="14235" x="3335338" y="3790950"/>
          <p14:tracePt t="14252" x="3208338" y="3770313"/>
          <p14:tracePt t="14268" x="3127375" y="3770313"/>
          <p14:tracePt t="14285" x="3033713" y="3770313"/>
          <p14:tracePt t="14301" x="2960688" y="3770313"/>
          <p14:tracePt t="14318" x="2879725" y="3790950"/>
          <p14:tracePt t="14335" x="2798763" y="3817938"/>
          <p14:tracePt t="14352" x="2719388" y="3857625"/>
          <p14:tracePt t="14369" x="2638425" y="3917950"/>
          <p14:tracePt t="14386" x="2605088" y="3951288"/>
          <p14:tracePt t="14402" x="2578100" y="3971925"/>
          <p14:tracePt t="14418" x="2565400" y="4005263"/>
          <p14:tracePt t="14436" x="2551113" y="4032250"/>
          <p14:tracePt t="14453" x="2551113" y="4092575"/>
          <p14:tracePt t="14469" x="2551113" y="4152900"/>
          <p14:tracePt t="14486" x="2578100" y="4225925"/>
          <p14:tracePt t="14502" x="2625725" y="4306888"/>
          <p14:tracePt t="14518" x="2665413" y="4379913"/>
          <p14:tracePt t="14535" x="2732088" y="4452938"/>
          <p14:tracePt t="14553" x="2852738" y="4554538"/>
          <p14:tracePt t="14569" x="2927350" y="4621213"/>
          <p14:tracePt t="14585" x="3006725" y="4667250"/>
          <p14:tracePt t="14602" x="3073400" y="4708525"/>
          <p14:tracePt t="14618" x="3133725" y="4727575"/>
          <p14:tracePt t="14635" x="3167063" y="4741863"/>
          <p14:tracePt t="14653" x="3227388" y="4748213"/>
          <p14:tracePt t="14669" x="3268663" y="4748213"/>
          <p14:tracePt t="14686" x="3314700" y="4735513"/>
          <p14:tracePt t="14701" x="3355975" y="4714875"/>
          <p14:tracePt t="14718" x="3389313" y="4702175"/>
          <p14:tracePt t="14735" x="3422650" y="4675188"/>
          <p14:tracePt t="14753" x="3441700" y="4648200"/>
          <p14:tracePt t="14769" x="3462338" y="4627563"/>
          <p14:tracePt t="14785" x="3482975" y="4600575"/>
          <p14:tracePt t="14802" x="3509963" y="4567238"/>
          <p14:tracePt t="14818" x="3529013" y="4527550"/>
          <p14:tracePt t="14836" x="3556000" y="4473575"/>
          <p14:tracePt t="14853" x="3609975" y="4373563"/>
          <p14:tracePt t="14869" x="3649663" y="4298950"/>
          <p14:tracePt t="14885" x="3670300" y="4232275"/>
          <p14:tracePt t="14902" x="3697288" y="4165600"/>
          <p14:tracePt t="14918" x="3716338" y="4098925"/>
          <p14:tracePt t="14935" x="3724275" y="4038600"/>
          <p14:tracePt t="14952" x="3724275" y="3965575"/>
          <p14:tracePt t="14968" x="3709988" y="3930650"/>
          <p14:tracePt t="14985" x="3697288" y="3890963"/>
          <p14:tracePt t="15001" x="3663950" y="3863975"/>
          <p14:tracePt t="15019" x="3636963" y="3830638"/>
          <p14:tracePt t="15036" x="3576638" y="3784600"/>
          <p14:tracePt t="15052" x="3516313" y="3770313"/>
          <p14:tracePt t="15069" x="3462338" y="3770313"/>
          <p14:tracePt t="15086" x="3402013" y="3770313"/>
          <p14:tracePt t="15101" x="3341688" y="3790950"/>
          <p14:tracePt t="15118" x="3281363" y="3817938"/>
          <p14:tracePt t="15135" x="3214688" y="3857625"/>
          <p14:tracePt t="15153" x="3121025" y="3924300"/>
          <p14:tracePt t="15168" x="3073400" y="3971925"/>
          <p14:tracePt t="15186" x="3027363" y="4024313"/>
          <p14:tracePt t="15202" x="2987675" y="4092575"/>
          <p14:tracePt t="15218" x="2960688" y="4144963"/>
          <p14:tracePt t="15236" x="2933700" y="4232275"/>
          <p14:tracePt t="15253" x="2913063" y="4292600"/>
          <p14:tracePt t="15268" x="2906713" y="4367213"/>
          <p14:tracePt t="15285" x="2906713" y="4413250"/>
          <p14:tracePt t="15301" x="2906713" y="4452938"/>
          <p14:tracePt t="15318" x="2906713" y="4479925"/>
          <p14:tracePt t="15336" x="2913063" y="4527550"/>
          <p14:tracePt t="15353" x="2927350" y="4560888"/>
          <p14:tracePt t="15369" x="2933700" y="4573588"/>
          <p14:tracePt t="15385" x="2946400" y="4594225"/>
          <p14:tracePt t="15402" x="2946400" y="4608513"/>
          <p14:tracePt t="17303" x="2946400" y="4594225"/>
          <p14:tracePt t="17311" x="2933700" y="4554538"/>
          <p14:tracePt t="17321" x="2913063" y="4500563"/>
          <p14:tracePt t="17335" x="2859088" y="4340225"/>
          <p14:tracePt t="17352" x="2786063" y="4105275"/>
          <p14:tracePt t="17369" x="2692400" y="3776663"/>
          <p14:tracePt t="17384" x="2592388" y="3429000"/>
          <p14:tracePt t="17403" x="2451100" y="2886075"/>
          <p14:tracePt t="17419" x="2370138" y="2544763"/>
          <p14:tracePt t="17435" x="2290763" y="2257425"/>
          <p14:tracePt t="17451" x="2243138" y="1995488"/>
          <p14:tracePt t="17468" x="2209800" y="1754188"/>
          <p14:tracePt t="17486" x="2190750" y="1560513"/>
          <p14:tracePt t="17502" x="2182813" y="1352550"/>
          <p14:tracePt t="17519" x="2170113" y="1238250"/>
          <p14:tracePt t="17536" x="2170113" y="1131888"/>
          <p14:tracePt t="17551" x="2170113" y="1058863"/>
          <p14:tracePt t="17568" x="2170113" y="971550"/>
          <p14:tracePt t="17586" x="2170113" y="803275"/>
          <p14:tracePt t="17602" x="2170113" y="696913"/>
          <p14:tracePt t="17619" x="2163763" y="588963"/>
          <p14:tracePt t="17635" x="2155825" y="461963"/>
          <p14:tracePt t="17651" x="2143125" y="328613"/>
          <p14:tracePt t="17669" x="2130425" y="227013"/>
          <p14:tracePt t="17686" x="2103438" y="100013"/>
          <p14:tracePt t="17703" x="2095500" y="26988"/>
          <p14:tracePt t="17719" x="2095500" y="6350"/>
          <p14:tracePt t="18054" x="2095500" y="12700"/>
          <p14:tracePt t="18062" x="2095500" y="20638"/>
          <p14:tracePt t="18070" x="2095500" y="33338"/>
          <p14:tracePt t="18084" x="2095500" y="60325"/>
          <p14:tracePt t="18102" x="2095500" y="187325"/>
          <p14:tracePt t="18119" x="2095500" y="301625"/>
          <p14:tracePt t="18134" x="2095500" y="428625"/>
          <p14:tracePt t="18151" x="2095500" y="536575"/>
          <p14:tracePt t="18167" x="2095500" y="655638"/>
          <p14:tracePt t="18185" x="2095500" y="784225"/>
          <p14:tracePt t="18202" x="2103438" y="844550"/>
          <p14:tracePt t="18218" x="2109788" y="896938"/>
          <p14:tracePt t="18234" x="2109788" y="904875"/>
          <p14:tracePt t="18251" x="2109788" y="917575"/>
          <p14:tracePt t="28631" x="2116138" y="917575"/>
          <p14:tracePt t="28638" x="2130425" y="911225"/>
          <p14:tracePt t="28650" x="2149475" y="904875"/>
          <p14:tracePt t="28666" x="2216150" y="869950"/>
          <p14:tracePt t="28682" x="2370138" y="817563"/>
          <p14:tracePt t="28700" x="2765425" y="730250"/>
          <p14:tracePt t="28716" x="3100388" y="682625"/>
          <p14:tracePt t="28733" x="3416300" y="663575"/>
          <p14:tracePt t="28749" x="3763963" y="663575"/>
          <p14:tracePt t="28766" x="4044950" y="676275"/>
          <p14:tracePt t="28782" x="4340225" y="715963"/>
          <p14:tracePt t="28800" x="4681538" y="796925"/>
          <p14:tracePt t="28816" x="4868863" y="857250"/>
          <p14:tracePt t="28832" x="5010150" y="884238"/>
          <p14:tracePt t="28849" x="5137150" y="923925"/>
          <p14:tracePt t="28865" x="5237163" y="950913"/>
          <p14:tracePt t="28882" x="5324475" y="971550"/>
          <p14:tracePt t="28899" x="5445125" y="1004888"/>
          <p14:tracePt t="28916" x="5524500" y="1038225"/>
          <p14:tracePt t="28932" x="5605463" y="1077913"/>
          <p14:tracePt t="28948" x="5672138" y="1119188"/>
          <p14:tracePt t="28965" x="5746750" y="1171575"/>
          <p14:tracePt t="28982" x="5813425" y="1212850"/>
          <p14:tracePt t="28998" x="5919788" y="1285875"/>
          <p14:tracePt t="29016" x="5980113" y="1339850"/>
          <p14:tracePt t="29032" x="6040438" y="1400175"/>
          <p14:tracePt t="29048" x="6088063" y="1452563"/>
          <p14:tracePt t="29065" x="6108700" y="1466850"/>
          <p14:tracePt t="29081" x="6115050" y="1466850"/>
          <p14:tracePt t="29098" x="6115050" y="1473200"/>
          <p14:tracePt t="29215" x="6108700" y="1473200"/>
          <p14:tracePt t="29222" x="6088063" y="1473200"/>
          <p14:tracePt t="29232" x="6048375" y="1479550"/>
          <p14:tracePt t="29248" x="5961063" y="1487488"/>
          <p14:tracePt t="29265" x="5819775" y="1493838"/>
          <p14:tracePt t="29283" x="5611813" y="1512888"/>
          <p14:tracePt t="29299" x="5224463" y="1554163"/>
          <p14:tracePt t="29315" x="4995863" y="1581150"/>
          <p14:tracePt t="29332" x="4835525" y="1633538"/>
          <p14:tracePt t="29348" x="4694238" y="1687513"/>
          <p14:tracePt t="29365" x="4608513" y="1754188"/>
          <p14:tracePt t="29381" x="4548188" y="1828800"/>
          <p14:tracePt t="29399" x="4487863" y="1962150"/>
          <p14:tracePt t="29415" x="4467225" y="2082800"/>
          <p14:tracePt t="29431" x="4467225" y="2203450"/>
          <p14:tracePt t="29448" x="4473575" y="2330450"/>
          <p14:tracePt t="29464" x="4513263" y="2430463"/>
          <p14:tracePt t="29482" x="4581525" y="2517775"/>
          <p14:tracePt t="29499" x="4727575" y="2619375"/>
          <p14:tracePt t="29515" x="4841875" y="2665413"/>
          <p14:tracePt t="29532" x="4962525" y="2692400"/>
          <p14:tracePt t="29548" x="5095875" y="2692400"/>
          <p14:tracePt t="29565" x="5230813" y="2686050"/>
          <p14:tracePt t="29582" x="5430838" y="2605088"/>
          <p14:tracePt t="29599" x="5559425" y="2538413"/>
          <p14:tracePt t="29615" x="5653088" y="2471738"/>
          <p14:tracePt t="29631" x="5726113" y="2390775"/>
          <p14:tracePt t="29648" x="5792788" y="2297113"/>
          <p14:tracePt t="29665" x="5826125" y="2209800"/>
          <p14:tracePt t="29682" x="5853113" y="1995488"/>
          <p14:tracePt t="29699" x="5853113" y="1774825"/>
          <p14:tracePt t="29715" x="5834063" y="1587500"/>
          <p14:tracePt t="29731" x="5765800" y="1400175"/>
          <p14:tracePt t="29748" x="5699125" y="1292225"/>
          <p14:tracePt t="29765" x="5619750" y="1204913"/>
          <p14:tracePt t="29781" x="5532438" y="1152525"/>
          <p14:tracePt t="29799" x="5438775" y="1125538"/>
          <p14:tracePt t="29815" x="5384800" y="1125538"/>
          <p14:tracePt t="29831" x="5310188" y="1152525"/>
          <p14:tracePt t="29848" x="5276850" y="1171575"/>
          <p14:tracePt t="29865" x="5257800" y="1192213"/>
          <p14:tracePt t="29882" x="5251450" y="1192213"/>
          <p14:tracePt t="30174" x="5243513" y="1198563"/>
          <p14:tracePt t="30181" x="5224463" y="1225550"/>
          <p14:tracePt t="30189" x="5197475" y="1265238"/>
          <p14:tracePt t="30199" x="5164138" y="1312863"/>
          <p14:tracePt t="30214" x="5043488" y="1520825"/>
          <p14:tracePt t="30232" x="4868863" y="1868488"/>
          <p14:tracePt t="30248" x="4694238" y="2216150"/>
          <p14:tracePt t="30266" x="4479925" y="2765425"/>
          <p14:tracePt t="30282" x="4373563" y="3094038"/>
          <p14:tracePt t="30298" x="4286250" y="3389313"/>
          <p14:tracePt t="30314" x="4238625" y="3603625"/>
          <p14:tracePt t="30330" x="4192588" y="3830638"/>
          <p14:tracePt t="30348" x="4186238" y="4017963"/>
          <p14:tracePt t="30364" x="4179888" y="4205288"/>
          <p14:tracePt t="30381" x="4179888" y="4367213"/>
          <p14:tracePt t="30398" x="4213225" y="4567238"/>
          <p14:tracePt t="30415" x="4252913" y="4654550"/>
          <p14:tracePt t="30430" x="4333875" y="4741863"/>
          <p14:tracePt t="30448" x="4440238" y="4822825"/>
          <p14:tracePt t="30466" x="4648200" y="4922838"/>
          <p14:tracePt t="30482" x="4795838" y="4976813"/>
          <p14:tracePt t="30498" x="4949825" y="5002213"/>
          <p14:tracePt t="30514" x="5095875" y="5010150"/>
          <p14:tracePt t="30530" x="5230813" y="5010150"/>
          <p14:tracePt t="30548" x="5357813" y="4995863"/>
          <p14:tracePt t="30565" x="5445125" y="4962525"/>
          <p14:tracePt t="30582" x="5559425" y="4908550"/>
          <p14:tracePt t="30598" x="5619750" y="4862513"/>
          <p14:tracePt t="30615" x="5653088" y="4822825"/>
          <p14:tracePt t="30631" x="5686425" y="4775200"/>
          <p14:tracePt t="30648" x="5719763" y="4735513"/>
          <p14:tracePt t="30665" x="5732463" y="4687888"/>
          <p14:tracePt t="30682" x="5732463" y="4654550"/>
          <p14:tracePt t="30698" x="5732463" y="4614863"/>
          <p14:tracePt t="30715" x="5726113" y="4554538"/>
          <p14:tracePt t="30731" x="5686425" y="4500563"/>
          <p14:tracePt t="30748" x="5653088" y="4446588"/>
          <p14:tracePt t="30765" x="5578475" y="4379913"/>
          <p14:tracePt t="30782" x="5518150" y="4340225"/>
          <p14:tracePt t="30798" x="5445125" y="4319588"/>
          <p14:tracePt t="30814" x="5357813" y="4298950"/>
          <p14:tracePt t="30831" x="5264150" y="4286250"/>
          <p14:tracePt t="30847" x="5170488" y="4286250"/>
          <p14:tracePt t="30865" x="4995863" y="4306888"/>
          <p14:tracePt t="30881" x="4875213" y="4352925"/>
          <p14:tracePt t="30897" x="4762500" y="4413250"/>
          <p14:tracePt t="30914" x="4660900" y="4479925"/>
          <p14:tracePt t="30931" x="4581525" y="4533900"/>
          <p14:tracePt t="30947" x="4540250" y="4581525"/>
          <p14:tracePt t="30965" x="4494213" y="4721225"/>
          <p14:tracePt t="30982" x="4494213" y="4841875"/>
          <p14:tracePt t="30998" x="4500563" y="4956175"/>
          <p14:tracePt t="31014" x="4567238" y="5070475"/>
          <p14:tracePt t="31032" x="4600575" y="5103813"/>
          <p14:tracePt t="41933" x="4594225" y="5103813"/>
          <p14:tracePt t="41941" x="4573588" y="5103813"/>
          <p14:tracePt t="41948" x="4540250" y="5103813"/>
          <p14:tracePt t="41961" x="4500563" y="5089525"/>
          <p14:tracePt t="41980" x="4298950" y="5037138"/>
          <p14:tracePt t="41995" x="4138613" y="5002213"/>
          <p14:tracePt t="42012" x="3930650" y="4962525"/>
          <p14:tracePt t="42028" x="3716338" y="4929188"/>
          <p14:tracePt t="42044" x="3543300" y="4881563"/>
          <p14:tracePt t="42061" x="3368675" y="4829175"/>
          <p14:tracePt t="42079" x="3175000" y="4741863"/>
          <p14:tracePt t="42095" x="3087688" y="4694238"/>
          <p14:tracePt t="42111" x="3040063" y="4675188"/>
          <p14:tracePt t="42355" x="3027363" y="4675188"/>
          <p14:tracePt t="42363" x="3013075" y="4675188"/>
          <p14:tracePt t="42379" x="2960688" y="4660900"/>
          <p14:tracePt t="42395" x="2879725" y="4600575"/>
          <p14:tracePt t="42411" x="2773363" y="4479925"/>
          <p14:tracePt t="42428" x="2611438" y="4265613"/>
          <p14:tracePt t="42445" x="2397125" y="3971925"/>
          <p14:tracePt t="42463" x="2122488" y="3595688"/>
          <p14:tracePt t="42479" x="1968500" y="3362325"/>
          <p14:tracePt t="42495" x="1862138" y="3201988"/>
          <p14:tracePt t="42511" x="1781175" y="3067050"/>
          <p14:tracePt t="42528" x="1714500" y="2973388"/>
          <p14:tracePt t="42545" x="1674813" y="2919413"/>
          <p14:tracePt t="42562" x="1666875" y="2900363"/>
          <p14:tracePt t="42793" x="1647825" y="2900363"/>
          <p14:tracePt t="42801" x="1641475" y="2900363"/>
          <p14:tracePt t="42812" x="1620838" y="2900363"/>
          <p14:tracePt t="42828" x="1573213" y="2906713"/>
          <p14:tracePt t="42845" x="1493838" y="2933700"/>
          <p14:tracePt t="42863" x="1385888" y="2967038"/>
          <p14:tracePt t="42878" x="1339850" y="3000375"/>
          <p14:tracePt t="42894" x="1298575" y="3073400"/>
          <p14:tracePt t="42912" x="1252538" y="3167063"/>
          <p14:tracePt t="42928" x="1231900" y="3314700"/>
          <p14:tracePt t="42944" x="1225550" y="3476625"/>
          <p14:tracePt t="42960" x="1225550" y="3603625"/>
          <p14:tracePt t="42977" x="1292225" y="3803650"/>
          <p14:tracePt t="42993" x="1366838" y="3917950"/>
          <p14:tracePt t="43010" x="1473200" y="4044950"/>
          <p14:tracePt t="43027" x="1593850" y="4144963"/>
          <p14:tracePt t="43043" x="1735138" y="4232275"/>
          <p14:tracePt t="43061" x="1949450" y="4306888"/>
          <p14:tracePt t="43077" x="2082800" y="4306888"/>
          <p14:tracePt t="43094" x="2197100" y="4292600"/>
          <p14:tracePt t="43110" x="2324100" y="4225925"/>
          <p14:tracePt t="43127" x="2417763" y="4125913"/>
          <p14:tracePt t="43144" x="2517775" y="3984625"/>
          <p14:tracePt t="43161" x="2619375" y="3690938"/>
          <p14:tracePt t="43178" x="2632075" y="3502025"/>
          <p14:tracePt t="43194" x="2619375" y="3341688"/>
          <p14:tracePt t="43211" x="2551113" y="3214688"/>
          <p14:tracePt t="43227" x="2444750" y="3100388"/>
          <p14:tracePt t="43245" x="2203450" y="2994025"/>
          <p14:tracePt t="43261" x="2036763" y="2973388"/>
          <p14:tracePt t="43278" x="1874838" y="2973388"/>
          <p14:tracePt t="43294" x="1727200" y="3013075"/>
          <p14:tracePt t="43311" x="1593850" y="3087688"/>
          <p14:tracePt t="43327" x="1487488" y="3187700"/>
          <p14:tracePt t="43345" x="1352550" y="3449638"/>
          <p14:tracePt t="43361" x="1312863" y="3656013"/>
          <p14:tracePt t="43377" x="1292225" y="3917950"/>
          <p14:tracePt t="43394" x="1306513" y="4132263"/>
          <p14:tracePt t="43411" x="1366838" y="4292600"/>
          <p14:tracePt t="43427" x="1446213" y="4433888"/>
          <p14:tracePt t="43444" x="1554163" y="4548188"/>
          <p14:tracePt t="43462" x="1762125" y="4654550"/>
          <p14:tracePt t="43477" x="1908175" y="4675188"/>
          <p14:tracePt t="43493" x="2049463" y="4660900"/>
          <p14:tracePt t="43510" x="2209800" y="4567238"/>
          <p14:tracePt t="43527" x="2351088" y="4440238"/>
          <p14:tracePt t="43543" x="2505075" y="4213225"/>
          <p14:tracePt t="43561" x="2619375" y="3938588"/>
          <p14:tracePt t="43577" x="2679700" y="3609975"/>
          <p14:tracePt t="43593" x="2686050" y="3422650"/>
          <p14:tracePt t="43611" x="2644775" y="3275013"/>
          <p14:tracePt t="43627" x="2584450" y="3187700"/>
          <p14:tracePt t="43643" x="2478088" y="3121025"/>
          <p14:tracePt t="43662" x="2263775" y="3060700"/>
          <p14:tracePt t="43677" x="2130425" y="3054350"/>
          <p14:tracePt t="43693" x="2001838" y="3060700"/>
          <p14:tracePt t="43710" x="1889125" y="3114675"/>
          <p14:tracePt t="43727" x="1795463" y="3175000"/>
          <p14:tracePt t="43744" x="1687513" y="3287713"/>
          <p14:tracePt t="43762" x="1633538" y="3395663"/>
          <p14:tracePt t="43777" x="1581150" y="3516313"/>
          <p14:tracePt t="43794" x="1560513" y="3643313"/>
          <p14:tracePt t="43811" x="1554163" y="3776663"/>
          <p14:tracePt t="43828" x="1554163" y="3911600"/>
          <p14:tracePt t="43845" x="1593850" y="4071938"/>
          <p14:tracePt t="43861" x="1641475" y="4144963"/>
          <p14:tracePt t="43877" x="1708150" y="4213225"/>
          <p14:tracePt t="43894" x="1795463" y="4273550"/>
          <p14:tracePt t="43911" x="1901825" y="4298950"/>
          <p14:tracePt t="43927" x="2016125" y="4298950"/>
          <p14:tracePt t="43944" x="2182813" y="4238625"/>
          <p14:tracePt t="43961" x="2290763" y="4165600"/>
          <p14:tracePt t="43977" x="2405063" y="4038600"/>
          <p14:tracePt t="43994" x="2490788" y="3890963"/>
          <p14:tracePt t="44010" x="2559050" y="3697288"/>
          <p14:tracePt t="44027" x="2584450" y="3509963"/>
          <p14:tracePt t="44044" x="2571750" y="3241675"/>
          <p14:tracePt t="44062" x="2505075" y="3073400"/>
          <p14:tracePt t="44078" x="2378075" y="2927350"/>
          <p14:tracePt t="44094" x="2203450" y="2786063"/>
          <p14:tracePt t="44110" x="2016125" y="2698750"/>
          <p14:tracePt t="44127" x="1847850" y="2671763"/>
          <p14:tracePt t="44144" x="1633538" y="2679700"/>
          <p14:tracePt t="44160" x="1500188" y="2759075"/>
          <p14:tracePt t="44176" x="1406525" y="2873375"/>
          <p14:tracePt t="44193" x="1325563" y="3040063"/>
          <p14:tracePt t="44210" x="1258888" y="3275013"/>
          <p14:tracePt t="44227" x="1231900" y="3489325"/>
          <p14:tracePt t="44244" x="1238250" y="3790950"/>
          <p14:tracePt t="44260" x="1279525" y="3924300"/>
          <p14:tracePt t="44277" x="1339850" y="4038600"/>
          <p14:tracePt t="44293" x="1427163" y="4138613"/>
          <p14:tracePt t="44309" x="1533525" y="4225925"/>
          <p14:tracePt t="44326" x="1666875" y="4286250"/>
          <p14:tracePt t="44344" x="1901825" y="4333875"/>
          <p14:tracePt t="44360" x="2049463" y="4333875"/>
          <p14:tracePt t="44377" x="2243138" y="4298950"/>
          <p14:tracePt t="44394" x="2424113" y="4246563"/>
          <p14:tracePt t="44410" x="2465388" y="4232275"/>
          <p14:tracePt t="44427" x="2524125" y="4205288"/>
          <p14:tracePt t="45389" x="2524125" y="4198938"/>
          <p14:tracePt t="45412" x="2524125" y="4192588"/>
          <p14:tracePt t="45420" x="2524125" y="4186238"/>
          <p14:tracePt t="45431" x="2517775" y="4171950"/>
          <p14:tracePt t="45443" x="2511425" y="4165600"/>
          <p14:tracePt t="45460" x="2505075" y="4152900"/>
          <p14:tracePt t="45477" x="2498725" y="4144963"/>
          <p14:tracePt t="45494" x="2490788" y="4138613"/>
          <p14:tracePt t="45511" x="2490788" y="4125913"/>
          <p14:tracePt t="45543" x="2484438" y="4119563"/>
          <p14:tracePt t="45573" x="2484438" y="4111625"/>
          <p14:tracePt t="45596" x="2478088" y="4111625"/>
          <p14:tracePt t="45611" x="2478088" y="4105275"/>
          <p14:tracePt t="45619" x="2478088" y="4098925"/>
          <p14:tracePt t="45628" x="2471738" y="4092575"/>
          <p14:tracePt t="45644" x="2471738" y="4078288"/>
          <p14:tracePt t="45660" x="2465388" y="4038600"/>
          <p14:tracePt t="45677" x="2465388" y="3984625"/>
          <p14:tracePt t="45694" x="2465388" y="3924300"/>
          <p14:tracePt t="45711" x="2478088" y="3776663"/>
          <p14:tracePt t="45727" x="2505075" y="3697288"/>
          <p14:tracePt t="45744" x="2538413" y="3643313"/>
          <p14:tracePt t="45760" x="2559050" y="3603625"/>
          <p14:tracePt t="45777" x="2584450" y="3582988"/>
          <p14:tracePt t="45794" x="2619375" y="3562350"/>
          <p14:tracePt t="45811" x="2659063" y="3543300"/>
          <p14:tracePt t="45828" x="2686050" y="3536950"/>
          <p14:tracePt t="45843" x="2705100" y="3536950"/>
          <p14:tracePt t="45860" x="2732088" y="3536950"/>
          <p14:tracePt t="45877" x="2759075" y="3536950"/>
          <p14:tracePt t="45894" x="2786063" y="3543300"/>
          <p14:tracePt t="45911" x="2806700" y="3543300"/>
          <p14:tracePt t="45927" x="2819400" y="3549650"/>
          <p14:tracePt t="45944" x="2825750" y="3549650"/>
          <p14:tracePt t="47417" x="2833688" y="3556000"/>
          <p14:tracePt t="47424" x="2840038" y="3556000"/>
          <p14:tracePt t="47432" x="2852738" y="3562350"/>
          <p14:tracePt t="47443" x="2859088" y="3562350"/>
          <p14:tracePt t="47460" x="2894013" y="3562350"/>
          <p14:tracePt t="47476" x="2940050" y="3570288"/>
          <p14:tracePt t="47494" x="3094038" y="3582988"/>
          <p14:tracePt t="47510" x="3221038" y="3582988"/>
          <p14:tracePt t="47526" x="3335338" y="3582988"/>
          <p14:tracePt t="47543" x="3455988" y="3570288"/>
          <p14:tracePt t="47560" x="3576638" y="3536950"/>
          <p14:tracePt t="47576" x="3690938" y="3462338"/>
          <p14:tracePt t="47593" x="3878263" y="3308350"/>
          <p14:tracePt t="47610" x="3984625" y="3201988"/>
          <p14:tracePt t="47626" x="4092575" y="3067050"/>
          <p14:tracePt t="47643" x="4165600" y="2927350"/>
          <p14:tracePt t="47659" x="4213225" y="2798763"/>
          <p14:tracePt t="47677" x="4238625" y="2665413"/>
          <p14:tracePt t="47694" x="4238625" y="2584450"/>
          <p14:tracePt t="47709" x="4232275" y="2517775"/>
          <p14:tracePt t="47727" x="4198938" y="2451100"/>
          <p14:tracePt t="47743" x="4138613" y="2390775"/>
          <p14:tracePt t="47759" x="4059238" y="2344738"/>
          <p14:tracePt t="47777" x="3897313" y="2270125"/>
          <p14:tracePt t="47793" x="3776663" y="2251075"/>
          <p14:tracePt t="47809" x="3643313" y="2243138"/>
          <p14:tracePt t="47826" x="3536950" y="2243138"/>
          <p14:tracePt t="47843" x="3429000" y="2251075"/>
          <p14:tracePt t="47860" x="3335338" y="2270125"/>
          <p14:tracePt t="47878" x="3221038" y="2336800"/>
          <p14:tracePt t="47894" x="3175000" y="2384425"/>
          <p14:tracePt t="47911" x="3121025" y="2457450"/>
          <p14:tracePt t="47927" x="3081338" y="2544763"/>
          <p14:tracePt t="47943" x="3067050" y="2638425"/>
          <p14:tracePt t="47960" x="3060700" y="2725738"/>
          <p14:tracePt t="47977" x="3073400" y="2873375"/>
          <p14:tracePt t="47994" x="3121025" y="2973388"/>
          <p14:tracePt t="48010" x="3175000" y="3054350"/>
          <p14:tracePt t="48026" x="3241675" y="3127375"/>
          <p14:tracePt t="48043" x="3322638" y="3187700"/>
          <p14:tracePt t="48061" x="3422650" y="3235325"/>
          <p14:tracePt t="48077" x="3582988" y="3287713"/>
          <p14:tracePt t="48093" x="3683000" y="3302000"/>
          <p14:tracePt t="48109" x="3743325" y="3308350"/>
          <p14:tracePt t="48126" x="3817938" y="3308350"/>
          <p14:tracePt t="48143" x="3897313" y="3295650"/>
          <p14:tracePt t="48160" x="3957638" y="3262313"/>
          <p14:tracePt t="48177" x="4065588" y="3181350"/>
          <p14:tracePt t="48193" x="4119563" y="3108325"/>
          <p14:tracePt t="48210" x="4171950" y="3033713"/>
          <p14:tracePt t="48226" x="4205288" y="2960688"/>
          <p14:tracePt t="48243" x="4232275" y="2900363"/>
          <p14:tracePt t="48260" x="4238625" y="2846388"/>
          <p14:tracePt t="48277" x="4238625" y="2779713"/>
          <p14:tracePt t="48293" x="4225925" y="2725738"/>
          <p14:tracePt t="48310" x="4192588" y="2686050"/>
          <p14:tracePt t="48326" x="4119563" y="2625725"/>
          <p14:tracePt t="48343" x="4017963" y="2551113"/>
          <p14:tracePt t="48361" x="3824288" y="2465388"/>
          <p14:tracePt t="48377" x="3690938" y="2430463"/>
          <p14:tracePt t="48393" x="3549650" y="2411413"/>
          <p14:tracePt t="48409" x="3455988" y="2411413"/>
          <p14:tracePt t="48426" x="3389313" y="2417763"/>
          <p14:tracePt t="48443" x="3341688" y="2444750"/>
          <p14:tracePt t="48460" x="3287713" y="2505075"/>
          <p14:tracePt t="48477" x="3254375" y="2565400"/>
          <p14:tracePt t="48492" x="3235325" y="2652713"/>
          <p14:tracePt t="48509" x="3208338" y="2752725"/>
          <p14:tracePt t="48525" x="3201988" y="2852738"/>
          <p14:tracePt t="48542" x="3201988" y="2960688"/>
          <p14:tracePt t="48559" x="3201988" y="3033713"/>
          <p14:tracePt t="48576" x="3208338" y="3121025"/>
          <p14:tracePt t="48592" x="3227388" y="3160713"/>
          <p14:tracePt t="48610" x="3235325" y="3187700"/>
          <p14:tracePt t="48626" x="3248025" y="3214688"/>
          <p14:tracePt t="48643" x="3254375" y="3227388"/>
          <p14:tracePt t="48661" x="3268663" y="3235325"/>
          <p14:tracePt t="48677" x="3275013" y="3235325"/>
          <p14:tracePt t="49021" x="3262313" y="3235325"/>
          <p14:tracePt t="49029" x="3248025" y="3227388"/>
          <p14:tracePt t="49043" x="3221038" y="3221038"/>
          <p14:tracePt t="49060" x="3060700" y="3160713"/>
          <p14:tracePt t="49077" x="2852738" y="3114675"/>
          <p14:tracePt t="49093" x="2592388" y="3081338"/>
          <p14:tracePt t="49110" x="2263775" y="3081338"/>
          <p14:tracePt t="49126" x="1968500" y="3081338"/>
          <p14:tracePt t="49143" x="1660525" y="3121025"/>
          <p14:tracePt t="49160" x="1273175" y="3227388"/>
          <p14:tracePt t="49176" x="1050925" y="3335338"/>
          <p14:tracePt t="49192" x="890588" y="3455988"/>
          <p14:tracePt t="49209" x="742950" y="3609975"/>
          <p14:tracePt t="49225" x="615950" y="3803650"/>
          <p14:tracePt t="49242" x="515938" y="4038600"/>
          <p14:tracePt t="49260" x="468313" y="4340225"/>
          <p14:tracePt t="49275" x="476250" y="4500563"/>
          <p14:tracePt t="49292" x="528638" y="4633913"/>
          <p14:tracePt t="49309" x="582613" y="4708525"/>
          <p14:tracePt t="49325" x="676275" y="4762500"/>
          <p14:tracePt t="49342" x="803275" y="4802188"/>
          <p14:tracePt t="49360" x="984250" y="4814888"/>
          <p14:tracePt t="49375" x="1119188" y="4808538"/>
          <p14:tracePt t="49392" x="1258888" y="4741863"/>
          <p14:tracePt t="49409" x="1379538" y="4660900"/>
          <p14:tracePt t="49425" x="1479550" y="4567238"/>
          <p14:tracePt t="49443" x="1593850" y="4406900"/>
          <p14:tracePt t="49460" x="1666875" y="4286250"/>
          <p14:tracePt t="49475" x="1720850" y="4159250"/>
          <p14:tracePt t="49492" x="1741488" y="4051300"/>
          <p14:tracePt t="49509" x="1741488" y="3951288"/>
          <p14:tracePt t="49526" x="1741488" y="3857625"/>
          <p14:tracePt t="49543" x="1693863" y="3709988"/>
          <p14:tracePt t="49559" x="1660525" y="3636963"/>
          <p14:tracePt t="49576" x="1620838" y="3582988"/>
          <p14:tracePt t="49592" x="1566863" y="3529013"/>
          <p14:tracePt t="49610" x="1512888" y="3476625"/>
          <p14:tracePt t="49626" x="1452563" y="3435350"/>
          <p14:tracePt t="49643" x="1393825" y="3408363"/>
          <p14:tracePt t="49659" x="1306513" y="3381375"/>
          <p14:tracePt t="49676" x="1246188" y="3381375"/>
          <p14:tracePt t="49692" x="1185863" y="3381375"/>
          <p14:tracePt t="49709" x="1131888" y="3402013"/>
          <p14:tracePt t="49726" x="1098550" y="3422650"/>
          <p14:tracePt t="49743" x="1050925" y="3522663"/>
          <p14:tracePt t="49760" x="1023938" y="3643313"/>
          <p14:tracePt t="49776" x="1017588" y="3757613"/>
          <p14:tracePt t="49792" x="1017588" y="3884613"/>
          <p14:tracePt t="49808" x="1038225" y="3998913"/>
          <p14:tracePt t="49825" x="1092200" y="4098925"/>
          <p14:tracePt t="49842" x="1198563" y="4225925"/>
          <p14:tracePt t="49859" x="1333500" y="4306888"/>
          <p14:tracePt t="49875" x="1487488" y="4359275"/>
          <p14:tracePt t="49892" x="1666875" y="4379913"/>
          <p14:tracePt t="49908" x="1835150" y="4379913"/>
          <p14:tracePt t="49925" x="1989138" y="4352925"/>
          <p14:tracePt t="49941" x="2109788" y="4292600"/>
          <p14:tracePt t="49959" x="2230438" y="4186238"/>
          <p14:tracePt t="49975" x="2297113" y="4092575"/>
          <p14:tracePt t="49992" x="2344738" y="3944938"/>
          <p14:tracePt t="50009" x="2357438" y="3803650"/>
          <p14:tracePt t="50025" x="2357438" y="3649663"/>
          <p14:tracePt t="50043" x="2303463" y="3476625"/>
          <p14:tracePt t="50059" x="2251075" y="3402013"/>
          <p14:tracePt t="50075" x="2182813" y="3335338"/>
          <p14:tracePt t="50092" x="2103438" y="3281363"/>
          <p14:tracePt t="50109" x="2028825" y="3241675"/>
          <p14:tracePt t="50125" x="1968500" y="3221038"/>
          <p14:tracePt t="50142" x="1901825" y="3194050"/>
          <p14:tracePt t="50159" x="1847850" y="3181350"/>
          <p14:tracePt t="50175" x="1787525" y="3167063"/>
          <p14:tracePt t="50192" x="1727200" y="3154363"/>
          <p14:tracePt t="50209" x="1654175" y="3133725"/>
          <p14:tracePt t="50226" x="1581150" y="3114675"/>
          <p14:tracePt t="50243" x="1473200" y="3100388"/>
          <p14:tracePt t="50259" x="1393825" y="3100388"/>
          <p14:tracePt t="50276" x="1325563" y="3100388"/>
          <p14:tracePt t="50293" x="1298575" y="3100388"/>
          <p14:tracePt t="50309" x="1265238" y="3108325"/>
          <p14:tracePt t="50326" x="1258888" y="3114675"/>
          <p14:tracePt t="50343" x="1252538" y="3121025"/>
          <p14:tracePt t="50375" x="1252538" y="3127375"/>
          <p14:tracePt t="50590" x="1252538" y="3148013"/>
          <p14:tracePt t="50596" x="1252538" y="3181350"/>
          <p14:tracePt t="50610" x="1258888" y="3214688"/>
          <p14:tracePt t="50627" x="1366838" y="3482975"/>
          <p14:tracePt t="50643" x="1527175" y="3776663"/>
          <p14:tracePt t="50659" x="1727200" y="4071938"/>
          <p14:tracePt t="50676" x="1928813" y="4319588"/>
          <p14:tracePt t="50694" x="2170113" y="4560888"/>
          <p14:tracePt t="50711" x="2524125" y="4822825"/>
          <p14:tracePt t="50726" x="2719388" y="4908550"/>
          <p14:tracePt t="50743" x="2886075" y="4949825"/>
          <p14:tracePt t="50759" x="3048000" y="4956175"/>
          <p14:tracePt t="50776" x="3181350" y="4956175"/>
          <p14:tracePt t="50792" x="3308350" y="4929188"/>
          <p14:tracePt t="50809" x="3402013" y="4881563"/>
          <p14:tracePt t="50826" x="3529013" y="4787900"/>
          <p14:tracePt t="50842" x="3589338" y="4721225"/>
          <p14:tracePt t="50858" x="3649663" y="4641850"/>
          <p14:tracePt t="50875" x="3690938" y="4573588"/>
          <p14:tracePt t="50892" x="3716338" y="4527550"/>
          <p14:tracePt t="50909" x="3724275" y="4487863"/>
          <p14:tracePt t="50927" x="3724275" y="4433888"/>
          <p14:tracePt t="50942" x="3724275" y="4400550"/>
          <p14:tracePt t="50958" x="3697288" y="4352925"/>
          <p14:tracePt t="50975" x="3656013" y="4298950"/>
          <p14:tracePt t="50991" x="3609975" y="4259263"/>
          <p14:tracePt t="51009" x="3549650" y="4213225"/>
          <p14:tracePt t="51026" x="3429000" y="4165600"/>
          <p14:tracePt t="51042" x="3335338" y="4138613"/>
          <p14:tracePt t="51058" x="3254375" y="4132263"/>
          <p14:tracePt t="51075" x="3167063" y="4119563"/>
          <p14:tracePt t="51092" x="3108325" y="4119563"/>
          <p14:tracePt t="51095" x="3073400" y="4119563"/>
          <p14:tracePt t="51110" x="3006725" y="4119563"/>
          <p14:tracePt t="51126" x="2967038" y="4119563"/>
          <p14:tracePt t="51142" x="2886075" y="4132263"/>
          <p14:tracePt t="51159" x="2852738" y="4165600"/>
          <p14:tracePt t="51175" x="2813050" y="4219575"/>
          <p14:tracePt t="51193" x="2779713" y="4298950"/>
          <p14:tracePt t="51210" x="2759075" y="4427538"/>
          <p14:tracePt t="51226" x="2752725" y="4527550"/>
          <p14:tracePt t="51243" x="2752725" y="4648200"/>
          <p14:tracePt t="51259" x="2798763" y="4748213"/>
          <p14:tracePt t="51275" x="2846388" y="4835525"/>
          <p14:tracePt t="51292" x="2906713" y="4916488"/>
          <p14:tracePt t="51309" x="2973388" y="4976813"/>
          <p14:tracePt t="51326" x="3081338" y="5043488"/>
          <p14:tracePt t="51342" x="3167063" y="5056188"/>
          <p14:tracePt t="51358" x="3248025" y="5062538"/>
          <p14:tracePt t="51375" x="3314700" y="5056188"/>
          <p14:tracePt t="51392" x="3375025" y="5016500"/>
          <p14:tracePt t="51408" x="3449638" y="4949825"/>
          <p14:tracePt t="51426" x="3536950" y="4762500"/>
          <p14:tracePt t="51442" x="3582988" y="4600575"/>
          <p14:tracePt t="51458" x="3603625" y="4440238"/>
          <p14:tracePt t="51476" x="3603625" y="4292600"/>
          <p14:tracePt t="51492" x="3582988" y="4186238"/>
          <p14:tracePt t="51509" x="3522663" y="4071938"/>
          <p14:tracePt t="51526" x="3468688" y="4032250"/>
          <p14:tracePt t="51542" x="3402013" y="4011613"/>
          <p14:tracePt t="51558" x="3295650" y="4005263"/>
          <p14:tracePt t="51575" x="3181350" y="4011613"/>
          <p14:tracePt t="51593" x="3081338" y="4071938"/>
          <p14:tracePt t="51595" x="3021013" y="4098925"/>
          <p14:tracePt t="51608" x="2979738" y="4138613"/>
          <p14:tracePt t="51625" x="2859088" y="4259263"/>
          <p14:tracePt t="51642" x="2792413" y="4346575"/>
          <p14:tracePt t="51658" x="2752725" y="4427538"/>
          <p14:tracePt t="51676" x="2719388" y="4540250"/>
          <p14:tracePt t="51692" x="2705100" y="4660900"/>
          <p14:tracePt t="51709" x="2713038" y="4889500"/>
          <p14:tracePt t="51726" x="2752725" y="5016500"/>
          <p14:tracePt t="51742" x="2819400" y="5122863"/>
          <p14:tracePt t="51759" x="2873375" y="5137150"/>
          <p14:tracePt t="51776" x="2919413" y="5137150"/>
          <p14:tracePt t="51792" x="2979738" y="5137150"/>
          <p14:tracePt t="51810" x="3087688" y="5137150"/>
          <p14:tracePt t="51826" x="3148013" y="5137150"/>
          <p14:tracePt t="51843" x="3227388" y="5122863"/>
          <p14:tracePt t="51859" x="3308350" y="5083175"/>
          <p14:tracePt t="51875" x="3375025" y="4995863"/>
          <p14:tracePt t="51894" x="3495675" y="4787900"/>
          <p14:tracePt t="51910" x="3562350" y="4627563"/>
          <p14:tracePt t="51925" x="3595688" y="4479925"/>
          <p14:tracePt t="51942" x="3609975" y="4386263"/>
          <p14:tracePt t="51959" x="3609975" y="4298950"/>
          <p14:tracePt t="51975" x="3609975" y="4232275"/>
          <p14:tracePt t="51993" x="3609975" y="4159250"/>
          <p14:tracePt t="52009" x="3589338" y="4132263"/>
          <p14:tracePt t="52025" x="3576638" y="4111625"/>
          <p14:tracePt t="52041" x="3556000" y="4098925"/>
          <p14:tracePt t="52058" x="3529013" y="4078288"/>
          <p14:tracePt t="52075" x="3509963" y="4071938"/>
          <p14:tracePt t="52092" x="3476625" y="4065588"/>
          <p14:tracePt t="52109" x="3455988" y="4059238"/>
          <p14:tracePt t="52125" x="3455988" y="405130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s-ES" dirty="0"/>
              <a:t>Point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house</a:t>
            </a:r>
            <a:endParaRPr lang="es-CL" dirty="0"/>
          </a:p>
        </p:txBody>
      </p:sp>
      <p:pic>
        <p:nvPicPr>
          <p:cNvPr id="45" name="Picture 2" descr="Green Grass, Tree, Natural Landscape, House, Cartoon, Rural Area, Home, Hut  transparent background PNG clipart | PNGGu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8" y="1743646"/>
            <a:ext cx="3391974" cy="19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Las imágenes de Garden Grass más descargadas de Agos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73" y="1625681"/>
            <a:ext cx="4253581" cy="222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derecha 2"/>
          <p:cNvSpPr/>
          <p:nvPr/>
        </p:nvSpPr>
        <p:spPr>
          <a:xfrm rot="16200000">
            <a:off x="1972638" y="3349375"/>
            <a:ext cx="1027416" cy="110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2"/>
    </mc:Choice>
    <mc:Fallback xmlns="">
      <p:transition spd="slow" advTm="18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  <p:extLst>
    <p:ext uri="{3A86A75C-4F4B-4683-9AE1-C65F6400EC91}">
      <p14:laserTraceLst xmlns:p14="http://schemas.microsoft.com/office/powerpoint/2010/main">
        <p14:tracePtLst>
          <p14:tracePt t="4910" x="3408363" y="4071938"/>
          <p14:tracePt t="4929" x="3308350" y="4125913"/>
          <p14:tracePt t="4942" x="3127375" y="4246563"/>
          <p14:tracePt t="4957" x="2813050" y="4487863"/>
          <p14:tracePt t="4974" x="2451100" y="4787900"/>
          <p14:tracePt t="4990" x="2155825" y="5070475"/>
          <p14:tracePt t="5007" x="1855788" y="5137150"/>
          <p14:tracePt t="5025" x="1479550" y="513715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7"/>
          <p:cNvSpPr txBox="1">
            <a:spLocks noGrp="1"/>
          </p:cNvSpPr>
          <p:nvPr>
            <p:ph type="title"/>
          </p:nvPr>
        </p:nvSpPr>
        <p:spPr>
          <a:xfrm>
            <a:off x="1749600" y="365380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 to the garden</a:t>
            </a:r>
            <a:endParaRPr dirty="0"/>
          </a:p>
        </p:txBody>
      </p:sp>
      <p:sp>
        <p:nvSpPr>
          <p:cNvPr id="1150" name="Google Shape;1150;p47"/>
          <p:cNvSpPr/>
          <p:nvPr/>
        </p:nvSpPr>
        <p:spPr>
          <a:xfrm>
            <a:off x="3328175" y="140905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Picture 2" descr="Las imágenes de Garden Grass más descargadas de Agos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31" y="1757434"/>
            <a:ext cx="4194754" cy="21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reen Grass, Tree, Natural Landscape, House, Cartoon, Rural Area, Home, Hut  transparent background PNG clipart | PNGGu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2" y="1757434"/>
            <a:ext cx="3391974" cy="19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 rot="16200000">
            <a:off x="5630238" y="3595954"/>
            <a:ext cx="1027416" cy="110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9"/>
    </mc:Choice>
    <mc:Fallback xmlns="">
      <p:transition spd="slow" advTm="30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Draw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family</a:t>
            </a:r>
            <a:r>
              <a:rPr lang="es-ES" dirty="0"/>
              <a:t> and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house</a:t>
            </a:r>
            <a:endParaRPr lang="es-CL" dirty="0"/>
          </a:p>
        </p:txBody>
      </p:sp>
      <p:pic>
        <p:nvPicPr>
          <p:cNvPr id="1026" name="Picture 2" descr="Image Of Happy Family With House. Kids Drawing I Love My Family Royalty  Free Cliparts, Vectors, And Stock Illustration. Image 4879318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09" y="1479479"/>
            <a:ext cx="3455476" cy="34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20"/>
    </mc:Choice>
    <mc:Fallback xmlns="">
      <p:transition spd="slow" advTm="44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7314" x="2484438" y="4540250"/>
          <p14:tracePt t="17330" x="2825750" y="4232275"/>
          <p14:tracePt t="17348" x="3254375" y="3622675"/>
          <p14:tracePt t="17364" x="3422650" y="3262313"/>
          <p14:tracePt t="17381" x="3468688" y="3000375"/>
          <p14:tracePt t="17397" x="3468688" y="2846388"/>
          <p14:tracePt t="17413" x="3395663" y="2738438"/>
          <p14:tracePt t="17431" x="3127375" y="2644775"/>
          <p14:tracePt t="17446" x="3006725" y="2638425"/>
          <p14:tracePt t="17463" x="2490788" y="2692400"/>
          <p14:tracePt t="17479" x="2082800" y="2840038"/>
          <p14:tracePt t="17496" x="1754188" y="3013075"/>
          <p14:tracePt t="17512" x="1446213" y="3214688"/>
          <p14:tracePt t="17529" x="1265238" y="3355975"/>
          <p14:tracePt t="17545" x="1171575" y="3455988"/>
          <p14:tracePt t="17562" x="1098550" y="3603625"/>
          <p14:tracePt t="17579" x="1084263" y="3676650"/>
          <p14:tracePt t="17595" x="1098550" y="3751263"/>
          <p14:tracePt t="17612" x="1198563" y="3857625"/>
          <p14:tracePt t="17629" x="1400175" y="3957638"/>
          <p14:tracePt t="17645" x="1741488" y="4065588"/>
          <p14:tracePt t="17663" x="2284413" y="4138613"/>
          <p14:tracePt t="17679" x="2559050" y="4152900"/>
          <p14:tracePt t="17695" x="2752725" y="4152900"/>
          <p14:tracePt t="17713" x="2946400" y="4125913"/>
          <p14:tracePt t="17729" x="3127375" y="4071938"/>
          <p14:tracePt t="17746" x="3322638" y="3951288"/>
          <p14:tracePt t="17763" x="3422650" y="3878263"/>
          <p14:tracePt t="17780" x="3509963" y="3784600"/>
          <p14:tracePt t="17796" x="3562350" y="3676650"/>
          <p14:tracePt t="17813" x="3609975" y="3529013"/>
          <p14:tracePt t="17829" x="3630613" y="3362325"/>
          <p14:tracePt t="17847" x="3630613" y="3108325"/>
          <p14:tracePt t="17863" x="3609975" y="2994025"/>
          <p14:tracePt t="17879" x="3582988" y="2946400"/>
          <p14:tracePt t="17896" x="3562350" y="2927350"/>
          <p14:tracePt t="17913" x="3556000" y="2919413"/>
          <p14:tracePt t="18108" x="3562350" y="2919413"/>
          <p14:tracePt t="18116" x="3576638" y="2906713"/>
          <p14:tracePt t="18129" x="3595688" y="2906713"/>
          <p14:tracePt t="18148" x="3836988" y="2806700"/>
          <p14:tracePt t="18164" x="4144963" y="2686050"/>
          <p14:tracePt t="18179" x="4554538" y="2538413"/>
          <p14:tracePt t="18195" x="4922838" y="2405063"/>
          <p14:tracePt t="18213" x="5203825" y="2309813"/>
          <p14:tracePt t="18230" x="5378450" y="2236788"/>
          <p14:tracePt t="18247" x="5532438" y="2163763"/>
          <p14:tracePt t="18263" x="5572125" y="2130425"/>
          <p14:tracePt t="18279" x="5592763" y="2109788"/>
          <p14:tracePt t="18295" x="5605463" y="2089150"/>
          <p14:tracePt t="18313" x="5605463" y="2062163"/>
          <p14:tracePt t="18330" x="5599113" y="2022475"/>
          <p14:tracePt t="18347" x="5478463" y="1895475"/>
          <p14:tracePt t="18363" x="5345113" y="1808163"/>
          <p14:tracePt t="18379" x="5170488" y="1708150"/>
          <p14:tracePt t="18395" x="4983163" y="1647825"/>
          <p14:tracePt t="18412" x="4822825" y="1608138"/>
          <p14:tracePt t="18429" x="4667250" y="1600200"/>
          <p14:tracePt t="18447" x="4479925" y="1614488"/>
          <p14:tracePt t="18462" x="4379913" y="1654175"/>
          <p14:tracePt t="18479" x="4286250" y="1720850"/>
          <p14:tracePt t="18495" x="4205288" y="1787525"/>
          <p14:tracePt t="18512" x="4132263" y="1862138"/>
          <p14:tracePt t="18529" x="4044950" y="1989138"/>
          <p14:tracePt t="18546" x="3944938" y="2176463"/>
          <p14:tracePt t="18563" x="3803650" y="2505075"/>
          <p14:tracePt t="18579" x="3730625" y="2779713"/>
          <p14:tracePt t="18596" x="3683000" y="3040063"/>
          <p14:tracePt t="18613" x="3676650" y="3254375"/>
          <p14:tracePt t="18629" x="3676650" y="3462338"/>
          <p14:tracePt t="18645" x="3697288" y="3656013"/>
          <p14:tracePt t="18663" x="3797300" y="3857625"/>
          <p14:tracePt t="18679" x="3911600" y="3971925"/>
          <p14:tracePt t="18695" x="4071938" y="4078288"/>
          <p14:tracePt t="18713" x="4286250" y="4165600"/>
          <p14:tracePt t="18730" x="4554538" y="4219575"/>
          <p14:tracePt t="18745" x="4814888" y="4225925"/>
          <p14:tracePt t="18763" x="5310188" y="4225925"/>
          <p14:tracePt t="18779" x="5619750" y="4186238"/>
          <p14:tracePt t="18795" x="5927725" y="4144963"/>
          <p14:tracePt t="18812" x="6167438" y="4111625"/>
          <p14:tracePt t="18829" x="6329363" y="4084638"/>
          <p14:tracePt t="18846" x="6523038" y="4024313"/>
          <p14:tracePt t="18862" x="6596063" y="3984625"/>
          <p14:tracePt t="18879" x="6643688" y="3965575"/>
          <p14:tracePt t="18896" x="6677025" y="3917950"/>
          <p14:tracePt t="18912" x="6697663" y="3857625"/>
          <p14:tracePt t="18929" x="6704013" y="3763963"/>
          <p14:tracePt t="18947" x="6697663" y="3536950"/>
          <p14:tracePt t="18963" x="6637338" y="3348038"/>
          <p14:tracePt t="18979" x="6523038" y="3133725"/>
          <p14:tracePt t="18996" x="6381750" y="2933700"/>
          <p14:tracePt t="19012" x="6208713" y="2732088"/>
          <p14:tracePt t="19029" x="5967413" y="2505075"/>
          <p14:tracePt t="19047" x="5599113" y="2243138"/>
          <p14:tracePt t="19063" x="5364163" y="2143125"/>
          <p14:tracePt t="19079" x="5164138" y="2095500"/>
          <p14:tracePt t="19096" x="4983163" y="2095500"/>
          <p14:tracePt t="19113" x="4775200" y="2130425"/>
          <p14:tracePt t="19129" x="4521200" y="2230438"/>
          <p14:tracePt t="19146" x="4186238" y="2417763"/>
          <p14:tracePt t="19163" x="4011613" y="2538413"/>
          <p14:tracePt t="19179" x="3878263" y="2652713"/>
          <p14:tracePt t="19195" x="3763963" y="2779713"/>
          <p14:tracePt t="19213" x="3683000" y="2886075"/>
          <p14:tracePt t="19229" x="3603625" y="3021013"/>
          <p14:tracePt t="19245" x="3536950" y="3175000"/>
          <p14:tracePt t="19263" x="3482975" y="3435350"/>
          <p14:tracePt t="19278" x="3476625" y="3595688"/>
          <p14:tracePt t="19295" x="3482975" y="3770313"/>
          <p14:tracePt t="19312" x="3522663" y="3905250"/>
          <p14:tracePt t="19328" x="3589338" y="4032250"/>
          <p14:tracePt t="19346" x="3697288" y="4198938"/>
          <p14:tracePt t="19362" x="3797300" y="4298950"/>
          <p14:tracePt t="19379" x="3917950" y="4379913"/>
          <p14:tracePt t="19396" x="4059238" y="4446588"/>
          <p14:tracePt t="19411" x="4232275" y="4506913"/>
          <p14:tracePt t="19428" x="4427538" y="4540250"/>
          <p14:tracePt t="19445" x="4614863" y="4554538"/>
          <p14:tracePt t="19462" x="4922838" y="4560888"/>
          <p14:tracePt t="19478" x="5143500" y="4560888"/>
          <p14:tracePt t="19495" x="5330825" y="4540250"/>
          <p14:tracePt t="19512" x="5545138" y="4500563"/>
          <p14:tracePt t="19528" x="5719763" y="4452938"/>
          <p14:tracePt t="19546" x="5886450" y="4386263"/>
          <p14:tracePt t="19562" x="5967413" y="4333875"/>
          <p14:tracePt t="19579" x="6027738" y="4273550"/>
          <p14:tracePt t="19595" x="6073775" y="4186238"/>
          <p14:tracePt t="19612" x="6094413" y="4059238"/>
          <p14:tracePt t="19629" x="6094413" y="3924300"/>
          <p14:tracePt t="19646" x="6040438" y="3683000"/>
          <p14:tracePt t="19663" x="5967413" y="3536950"/>
          <p14:tracePt t="19679" x="5867400" y="3395663"/>
          <p14:tracePt t="19696" x="5746750" y="3262313"/>
          <p14:tracePt t="19712" x="5578475" y="3127375"/>
          <p14:tracePt t="19730" x="5243513" y="2952750"/>
          <p14:tracePt t="19746" x="5016500" y="2859088"/>
          <p14:tracePt t="19763" x="4762500" y="2798763"/>
          <p14:tracePt t="19779" x="4573588" y="2765425"/>
          <p14:tracePt t="19796" x="4406900" y="2765425"/>
          <p14:tracePt t="19812" x="4252913" y="2779713"/>
          <p14:tracePt t="19829" x="4125913" y="2813050"/>
          <p14:tracePt t="19846" x="3971925" y="2900363"/>
          <p14:tracePt t="19862" x="3870325" y="2967038"/>
          <p14:tracePt t="19879" x="3757613" y="3087688"/>
          <p14:tracePt t="19896" x="3649663" y="3275013"/>
          <p14:tracePt t="19912" x="3509963" y="3595688"/>
          <p14:tracePt t="19930" x="3408363" y="3924300"/>
          <p14:tracePt t="19945" x="3375025" y="4165600"/>
          <p14:tracePt t="19963" x="3362325" y="4467225"/>
          <p14:tracePt t="19979" x="3389313" y="4614863"/>
          <p14:tracePt t="19995" x="3441700" y="4708525"/>
          <p14:tracePt t="20012" x="3529013" y="4802188"/>
          <p14:tracePt t="20028" x="3670300" y="4889500"/>
          <p14:tracePt t="20046" x="3938588" y="4976813"/>
          <p14:tracePt t="20062" x="4171950" y="5010150"/>
          <p14:tracePt t="20079" x="4386263" y="5010150"/>
          <p14:tracePt t="20095" x="4621213" y="4983163"/>
          <p14:tracePt t="20111" x="4841875" y="4916488"/>
          <p14:tracePt t="20130" x="5130800" y="4781550"/>
          <p14:tracePt t="20146" x="5297488" y="4660900"/>
          <p14:tracePt t="20163" x="5424488" y="4527550"/>
          <p14:tracePt t="20179" x="5565775" y="4346575"/>
          <p14:tracePt t="20195" x="5665788" y="4111625"/>
          <p14:tracePt t="20212" x="5705475" y="3884613"/>
          <p14:tracePt t="20230" x="5686425" y="3529013"/>
          <p14:tracePt t="20246" x="5632450" y="3308350"/>
          <p14:tracePt t="20262" x="5532438" y="3148013"/>
          <p14:tracePt t="20279" x="5384800" y="2987675"/>
          <p14:tracePt t="20294" x="5176838" y="2846388"/>
          <p14:tracePt t="20312" x="4895850" y="2705100"/>
          <p14:tracePt t="20330" x="4648200" y="2644775"/>
          <p14:tracePt t="20347" x="4373563" y="2632075"/>
          <p14:tracePt t="20363" x="4232275" y="2671763"/>
          <p14:tracePt t="20379" x="4098925" y="2732088"/>
          <p14:tracePt t="20395" x="4005263" y="2813050"/>
          <p14:tracePt t="20412" x="3911600" y="2940050"/>
          <p14:tracePt t="20430" x="3790950" y="3262313"/>
          <p14:tracePt t="20446" x="3736975" y="3556000"/>
          <p14:tracePt t="20463" x="3724275" y="3790950"/>
          <p14:tracePt t="20479" x="3724275" y="4005263"/>
          <p14:tracePt t="20495" x="3751263" y="4205288"/>
          <p14:tracePt t="20513" x="3803650" y="4359275"/>
          <p14:tracePt t="20529" x="3965575" y="4548188"/>
          <p14:tracePt t="20546" x="4132263" y="4641850"/>
          <p14:tracePt t="20562" x="4359275" y="4702175"/>
          <p14:tracePt t="20579" x="4608513" y="4708525"/>
          <p14:tracePt t="20595" x="4902200" y="4667250"/>
          <p14:tracePt t="20612" x="5122863" y="4608513"/>
          <p14:tracePt t="20628" x="5291138" y="4527550"/>
          <p14:tracePt t="20646" x="5451475" y="4419600"/>
          <p14:tracePt t="20662" x="5518150" y="4346575"/>
          <p14:tracePt t="20679" x="5551488" y="4252913"/>
          <p14:tracePt t="20695" x="5565775" y="4078288"/>
          <p14:tracePt t="20712" x="5545138" y="3784600"/>
          <p14:tracePt t="20729" x="5457825" y="3422650"/>
          <p14:tracePt t="20746" x="5243513" y="2973388"/>
          <p14:tracePt t="20763" x="5062538" y="2719388"/>
          <p14:tracePt t="20778" x="4856163" y="2505075"/>
          <p14:tracePt t="20795" x="4554538" y="2284413"/>
          <p14:tracePt t="20812" x="4286250" y="2122488"/>
          <p14:tracePt t="20829" x="4024313" y="2022475"/>
          <p14:tracePt t="20846" x="3757613" y="1982788"/>
          <p14:tracePt t="20862" x="3656013" y="1989138"/>
          <p14:tracePt t="20879" x="3570288" y="2043113"/>
          <p14:tracePt t="20895" x="3476625" y="2170113"/>
          <p14:tracePt t="20911" x="3389313" y="2336800"/>
          <p14:tracePt t="20929" x="3308350" y="2592388"/>
          <p14:tracePt t="20946" x="3281363" y="3094038"/>
          <p14:tracePt t="20962" x="3322638" y="3441700"/>
          <p14:tracePt t="20979" x="3468688" y="3817938"/>
          <p14:tracePt t="20995" x="3670300" y="4125913"/>
          <p14:tracePt t="21012" x="4005263" y="4386263"/>
          <p14:tracePt t="21028" x="4352925" y="4494213"/>
          <p14:tracePt t="21045" x="4895850" y="4446588"/>
          <p14:tracePt t="21062" x="5224463" y="4246563"/>
          <p14:tracePt t="21078" x="5472113" y="3998913"/>
          <p14:tracePt t="21095" x="5653088" y="3724275"/>
          <p14:tracePt t="21112" x="5765800" y="3468688"/>
          <p14:tracePt t="21128" x="5799138" y="3248025"/>
          <p14:tracePt t="21146" x="5792788" y="2879725"/>
          <p14:tracePt t="21162" x="5705475" y="2652713"/>
          <p14:tracePt t="21178" x="5551488" y="2444750"/>
          <p14:tracePt t="21194" x="5337175" y="2257425"/>
          <p14:tracePt t="21212" x="5076825" y="2116138"/>
          <p14:tracePt t="21229" x="4727575" y="2049463"/>
          <p14:tracePt t="21246" x="4527550" y="2055813"/>
          <p14:tracePt t="21262" x="4306888" y="2136775"/>
          <p14:tracePt t="21278" x="4152900" y="2224088"/>
          <p14:tracePt t="21295" x="4017963" y="2351088"/>
          <p14:tracePt t="21312" x="3911600" y="2511425"/>
          <p14:tracePt t="21328" x="3824288" y="2705100"/>
          <p14:tracePt t="21345" x="3770313" y="3067050"/>
          <p14:tracePt t="21361" x="3790950" y="3314700"/>
          <p14:tracePt t="21378" x="3857625" y="3516313"/>
          <p14:tracePt t="21395" x="3990975" y="3736975"/>
          <p14:tracePt t="21412" x="4171950" y="3938588"/>
          <p14:tracePt t="21429" x="4654550" y="4205288"/>
          <p14:tracePt t="21446" x="5056188" y="4265613"/>
          <p14:tracePt t="21462" x="5418138" y="4238625"/>
          <p14:tracePt t="21478" x="5799138" y="4132263"/>
          <p14:tracePt t="21496" x="6088063" y="3998913"/>
          <p14:tracePt t="21512" x="6315075" y="3844925"/>
          <p14:tracePt t="21528" x="6442075" y="3709988"/>
          <p14:tracePt t="21546" x="6596063" y="3362325"/>
          <p14:tracePt t="21562" x="6637338" y="3048000"/>
          <p14:tracePt t="21579" x="6623050" y="2644775"/>
          <p14:tracePt t="21595" x="6510338" y="2190750"/>
          <p14:tracePt t="21612" x="6342063" y="1828800"/>
          <p14:tracePt t="21629" x="6013450" y="1366838"/>
          <p14:tracePt t="21646" x="5732463" y="1158875"/>
          <p14:tracePt t="21662" x="5430838" y="1044575"/>
          <p14:tracePt t="21677" x="5083175" y="1004888"/>
          <p14:tracePt t="21696" x="4727575" y="1031875"/>
          <p14:tracePt t="21711" x="4359275" y="1165225"/>
          <p14:tracePt t="21728" x="4005263" y="1366838"/>
          <p14:tracePt t="21745" x="3736975" y="1581150"/>
          <p14:tracePt t="21761" x="3375025" y="2001838"/>
          <p14:tracePt t="21777" x="3201988" y="2303463"/>
          <p14:tracePt t="21795" x="3094038" y="2638425"/>
          <p14:tracePt t="21812" x="3040063" y="3000375"/>
          <p14:tracePt t="21829" x="3040063" y="3476625"/>
          <p14:tracePt t="21846" x="3108325" y="3724275"/>
          <p14:tracePt t="21862" x="3148013" y="3870325"/>
          <p14:tracePt t="21879" x="3208338" y="3990975"/>
          <p14:tracePt t="21895" x="3254375" y="4071938"/>
          <p14:tracePt t="21911" x="3308350" y="4138613"/>
          <p14:tracePt t="21928" x="3368675" y="4179888"/>
          <p14:tracePt t="21946" x="3389313" y="4179888"/>
          <p14:tracePt t="21962" x="3402013" y="4179888"/>
          <p14:tracePt t="22321" x="3408363" y="4179888"/>
          <p14:tracePt t="22329" x="3416300" y="4186238"/>
          <p14:tracePt t="22336" x="3422650" y="4186238"/>
          <p14:tracePt t="22346" x="3435350" y="4186238"/>
          <p14:tracePt t="22362" x="3462338" y="4192588"/>
          <p14:tracePt t="22379" x="3502025" y="4198938"/>
          <p14:tracePt t="22395" x="3570288" y="4205288"/>
          <p14:tracePt t="22412" x="3636963" y="4205288"/>
          <p14:tracePt t="22429" x="3797300" y="4192588"/>
          <p14:tracePt t="22446" x="3897313" y="4159250"/>
          <p14:tracePt t="22462" x="4032250" y="4078288"/>
          <p14:tracePt t="22478" x="4159250" y="3971925"/>
          <p14:tracePt t="22495" x="4306888" y="3803650"/>
          <p14:tracePt t="22512" x="4433888" y="3603625"/>
          <p14:tracePt t="22529" x="4560888" y="3335338"/>
          <p14:tracePt t="22545" x="4587875" y="3175000"/>
          <p14:tracePt t="22561" x="4594225" y="2987675"/>
          <p14:tracePt t="22577" x="4594225" y="2806700"/>
          <p14:tracePt t="22594" x="4560888" y="2605088"/>
          <p14:tracePt t="22611" x="4473575" y="2411413"/>
          <p14:tracePt t="22628" x="4292600" y="2143125"/>
          <p14:tracePt t="22645" x="4152900" y="2016125"/>
          <p14:tracePt t="22662" x="3990975" y="1916113"/>
          <p14:tracePt t="22678" x="3830638" y="1868488"/>
          <p14:tracePt t="22695" x="3697288" y="1855788"/>
          <p14:tracePt t="22711" x="3549650" y="1874838"/>
          <p14:tracePt t="22728" x="3381375" y="1968500"/>
          <p14:tracePt t="22745" x="3268663" y="2062163"/>
          <p14:tracePt t="22761" x="3160713" y="2190750"/>
          <p14:tracePt t="22777" x="2994025" y="2424113"/>
          <p14:tracePt t="22794" x="2840038" y="2705100"/>
          <p14:tracePt t="22811" x="2752725" y="2952750"/>
          <p14:tracePt t="22828" x="2671763" y="3295650"/>
          <p14:tracePt t="22845" x="2665413" y="3522663"/>
          <p14:tracePt t="22861" x="2671763" y="3730625"/>
          <p14:tracePt t="22877" x="2738438" y="3924300"/>
          <p14:tracePt t="22895" x="2806700" y="4071938"/>
          <p14:tracePt t="22911" x="2906713" y="4192588"/>
          <p14:tracePt t="22928" x="3108325" y="4340225"/>
          <p14:tracePt t="22944" x="3275013" y="4400550"/>
          <p14:tracePt t="22961" x="3429000" y="4440238"/>
          <p14:tracePt t="22978" x="3595688" y="4452938"/>
          <p14:tracePt t="22995" x="3751263" y="4452938"/>
          <p14:tracePt t="23012" x="3917950" y="4419600"/>
          <p14:tracePt t="23028" x="4192588" y="4273550"/>
          <p14:tracePt t="23045" x="4379913" y="4098925"/>
          <p14:tracePt t="23061" x="4567238" y="3878263"/>
          <p14:tracePt t="23078" x="4768850" y="3589338"/>
          <p14:tracePt t="23095" x="4929188" y="3302000"/>
          <p14:tracePt t="23111" x="5002213" y="3094038"/>
          <p14:tracePt t="23128" x="5043488" y="2819400"/>
          <p14:tracePt t="23145" x="5037138" y="2652713"/>
          <p14:tracePt t="23162" x="4983163" y="2505075"/>
          <p14:tracePt t="23178" x="4922838" y="2384425"/>
          <p14:tracePt t="23195" x="4841875" y="2276475"/>
          <p14:tracePt t="23211" x="4741863" y="2203450"/>
          <p14:tracePt t="23228" x="4540250" y="2130425"/>
          <p14:tracePt t="23245" x="4394200" y="2116138"/>
          <p14:tracePt t="23261" x="4219575" y="2130425"/>
          <p14:tracePt t="23277" x="4059238" y="2170113"/>
          <p14:tracePt t="23294" x="3884613" y="2270125"/>
          <p14:tracePt t="23311" x="3730625" y="2397125"/>
          <p14:tracePt t="23329" x="3435350" y="2719388"/>
          <p14:tracePt t="23344" x="3314700" y="2919413"/>
          <p14:tracePt t="23361" x="3227388" y="3100388"/>
          <p14:tracePt t="23378" x="3167063" y="3275013"/>
          <p14:tracePt t="23394" x="3141663" y="3468688"/>
          <p14:tracePt t="23411" x="3141663" y="3649663"/>
          <p14:tracePt t="23428" x="3160713" y="3897313"/>
          <p14:tracePt t="23444" x="3214688" y="4038600"/>
          <p14:tracePt t="23461" x="3268663" y="4138613"/>
          <p14:tracePt t="23479" x="3348038" y="4225925"/>
          <p14:tracePt t="23494" x="3455988" y="4292600"/>
          <p14:tracePt t="23511" x="3570288" y="4333875"/>
          <p14:tracePt t="23529" x="3743325" y="4367213"/>
          <p14:tracePt t="23544" x="3851275" y="4359275"/>
          <p14:tracePt t="23561" x="3990975" y="4319588"/>
          <p14:tracePt t="23577" x="4125913" y="4238625"/>
          <p14:tracePt t="23594" x="4265613" y="4125913"/>
          <p14:tracePt t="23612" x="4467225" y="3911600"/>
          <p14:tracePt t="23628" x="4567238" y="3757613"/>
          <p14:tracePt t="23645" x="4675188" y="3582988"/>
          <p14:tracePt t="23660" x="4721225" y="3408363"/>
          <p14:tracePt t="23678" x="4748213" y="3262313"/>
          <p14:tracePt t="23694" x="4754563" y="3121025"/>
          <p14:tracePt t="23711" x="4721225" y="2967038"/>
          <p14:tracePt t="23729" x="4641850" y="2759075"/>
          <p14:tracePt t="23745" x="4573588" y="2644775"/>
          <p14:tracePt t="23761" x="4473575" y="2532063"/>
          <p14:tracePt t="23778" x="4367213" y="2438400"/>
          <p14:tracePt t="23794" x="4246563" y="2351088"/>
          <p14:tracePt t="23812" x="4059238" y="2263775"/>
          <p14:tracePt t="23829" x="3917950" y="2230438"/>
          <p14:tracePt t="23845" x="3810000" y="2216150"/>
          <p14:tracePt t="23861" x="3690938" y="2209800"/>
          <p14:tracePt t="23877" x="3582988" y="2209800"/>
          <p14:tracePt t="23895" x="3495675" y="2216150"/>
          <p14:tracePt t="23912" x="3368675" y="2284413"/>
          <p14:tracePt t="23929" x="3281363" y="2363788"/>
          <p14:tracePt t="23944" x="3194050" y="2465388"/>
          <p14:tracePt t="23961" x="3114675" y="2605088"/>
          <p14:tracePt t="23978" x="3033713" y="2813050"/>
          <p14:tracePt t="23995" x="2960688" y="3067050"/>
          <p14:tracePt t="24012" x="2933700" y="3381375"/>
          <p14:tracePt t="24029" x="2946400" y="3582988"/>
          <p14:tracePt t="24044" x="3000375" y="3757613"/>
          <p14:tracePt t="24061" x="3073400" y="3905250"/>
          <p14:tracePt t="24078" x="3167063" y="4044950"/>
          <p14:tracePt t="24094" x="3287713" y="4159250"/>
          <p14:tracePt t="24112" x="3502025" y="4298950"/>
          <p14:tracePt t="24127" x="3683000" y="4379913"/>
          <p14:tracePt t="24144" x="3844925" y="4419600"/>
          <p14:tracePt t="24161" x="3998913" y="4452938"/>
          <p14:tracePt t="24177" x="4152900" y="4452938"/>
          <p14:tracePt t="24194" x="4292600" y="4440238"/>
          <p14:tracePt t="24212" x="4554538" y="4352925"/>
          <p14:tracePt t="24227" x="4694238" y="4252913"/>
          <p14:tracePt t="24244" x="4848225" y="4105275"/>
          <p14:tracePt t="24260" x="4983163" y="3938588"/>
          <p14:tracePt t="24278" x="5103813" y="3736975"/>
          <p14:tracePt t="24293" x="5191125" y="3536950"/>
          <p14:tracePt t="24311" x="5257800" y="3254375"/>
          <p14:tracePt t="24328" x="5257800" y="3087688"/>
          <p14:tracePt t="24344" x="5251450" y="2886075"/>
          <p14:tracePt t="24361" x="5197475" y="2719388"/>
          <p14:tracePt t="24378" x="5095875" y="2544763"/>
          <p14:tracePt t="24394" x="4976813" y="2397125"/>
          <p14:tracePt t="24411" x="4781550" y="2251075"/>
          <p14:tracePt t="24428" x="4641850" y="2182813"/>
          <p14:tracePt t="24444" x="4513263" y="2149475"/>
          <p14:tracePt t="24461" x="4427538" y="2149475"/>
          <p14:tracePt t="24478" x="4340225" y="2155825"/>
          <p14:tracePt t="24495" x="4259263" y="2182813"/>
          <p14:tracePt t="24512" x="4159250" y="2290763"/>
          <p14:tracePt t="24528" x="4092575" y="2430463"/>
          <p14:tracePt t="24545" x="4059238" y="2611438"/>
          <p14:tracePt t="24561" x="4051300" y="2825750"/>
          <p14:tracePt t="24577" x="4078288" y="3006725"/>
          <p14:tracePt t="24594" x="4159250" y="3187700"/>
          <p14:tracePt t="24611" x="4279900" y="3355975"/>
          <p14:tracePt t="24628" x="4548188" y="3576638"/>
          <p14:tracePt t="24644" x="4633913" y="3630613"/>
          <p14:tracePt t="24660" x="4727575" y="3663950"/>
          <p14:tracePt t="24677" x="4762500" y="3676650"/>
          <p14:tracePt t="24889" x="4762500" y="3683000"/>
          <p14:tracePt t="24905" x="4775200" y="3697288"/>
          <p14:tracePt t="24913" x="4787900" y="3709988"/>
          <p14:tracePt t="24929" x="4835525" y="3763963"/>
          <p14:tracePt t="24945" x="4935538" y="3863975"/>
          <p14:tracePt t="24961" x="5070475" y="3990975"/>
          <p14:tracePt t="24978" x="5243513" y="4132263"/>
          <p14:tracePt t="24995" x="5378450" y="4219575"/>
          <p14:tracePt t="25013" x="5572125" y="4313238"/>
          <p14:tracePt t="25028" x="5713413" y="4333875"/>
          <p14:tracePt t="25044" x="5826125" y="4319588"/>
          <p14:tracePt t="25061" x="5961063" y="4246563"/>
          <p14:tracePt t="25078" x="6100763" y="4105275"/>
          <p14:tracePt t="25096" x="6335713" y="3743325"/>
          <p14:tracePt t="25112" x="6456363" y="3468688"/>
          <p14:tracePt t="25128" x="6529388" y="3235325"/>
          <p14:tracePt t="25145" x="6556375" y="3073400"/>
          <p14:tracePt t="25161" x="6556375" y="2913063"/>
          <p14:tracePt t="25178" x="6550025" y="2765425"/>
          <p14:tracePt t="25196" x="6469063" y="2571750"/>
          <p14:tracePt t="25212" x="6389688" y="2444750"/>
          <p14:tracePt t="25229" x="6269038" y="2336800"/>
          <p14:tracePt t="25244" x="6142038" y="2251075"/>
          <p14:tracePt t="25261" x="5973763" y="2176463"/>
          <p14:tracePt t="25278" x="5813425" y="2130425"/>
          <p14:tracePt t="25296" x="5565775" y="2095500"/>
          <p14:tracePt t="25312" x="5424488" y="2095500"/>
          <p14:tracePt t="25329" x="5276850" y="2103438"/>
          <p14:tracePt t="25344" x="5149850" y="2143125"/>
          <p14:tracePt t="25361" x="5037138" y="2190750"/>
          <p14:tracePt t="25365" x="4976813" y="2236788"/>
          <p14:tracePt t="25378" x="4929188" y="2284413"/>
          <p14:tracePt t="25395" x="4787900" y="2478088"/>
          <p14:tracePt t="25413" x="4714875" y="2679700"/>
          <p14:tracePt t="25427" x="4660900" y="2867025"/>
          <p14:tracePt t="25444" x="4648200" y="3073400"/>
          <p14:tracePt t="25460" x="4633913" y="3268663"/>
          <p14:tracePt t="25477" x="4648200" y="3482975"/>
          <p14:tracePt t="25494" x="4702175" y="3743325"/>
          <p14:tracePt t="25512" x="4795838" y="4092575"/>
          <p14:tracePt t="25527" x="4868863" y="4273550"/>
          <p14:tracePt t="25544" x="4949825" y="4427538"/>
          <p14:tracePt t="25561" x="5043488" y="4554538"/>
          <p14:tracePt t="25577" x="5170488" y="4654550"/>
          <p14:tracePt t="25594" x="5324475" y="4741863"/>
          <p14:tracePt t="25612" x="5572125" y="4775200"/>
          <p14:tracePt t="25627" x="5732463" y="4768850"/>
          <p14:tracePt t="25644" x="5900738" y="4694238"/>
          <p14:tracePt t="25661" x="6054725" y="4587875"/>
          <p14:tracePt t="25678" x="6215063" y="4419600"/>
          <p14:tracePt t="25695" x="6489700" y="4024313"/>
          <p14:tracePt t="25712" x="6637338" y="3763963"/>
          <p14:tracePt t="25729" x="6716713" y="3536950"/>
          <p14:tracePt t="25744" x="6757988" y="3381375"/>
          <p14:tracePt t="25761" x="6764338" y="3235325"/>
          <p14:tracePt t="25778" x="6764338" y="3114675"/>
          <p14:tracePt t="25796" x="6683375" y="2906713"/>
          <p14:tracePt t="25812" x="6577013" y="2765425"/>
          <p14:tracePt t="25828" x="6416675" y="2632075"/>
          <p14:tracePt t="25845" x="6181725" y="2478088"/>
          <p14:tracePt t="25861" x="5907088" y="2363788"/>
          <p14:tracePt t="25864" x="5792788" y="2317750"/>
          <p14:tracePt t="25878" x="5705475" y="2303463"/>
          <p14:tracePt t="25895" x="5457825" y="2303463"/>
          <p14:tracePt t="25912" x="5318125" y="2336800"/>
          <p14:tracePt t="25928" x="5210175" y="2405063"/>
          <p14:tracePt t="25943" x="5130800" y="2471738"/>
          <p14:tracePt t="25960" x="5037138" y="2584450"/>
          <p14:tracePt t="25977" x="4956175" y="2725738"/>
          <p14:tracePt t="25993" x="4868863" y="2933700"/>
          <p14:tracePt t="26011" x="4795838" y="3308350"/>
          <p14:tracePt t="26027" x="4795838" y="3562350"/>
          <p14:tracePt t="26043" x="4795838" y="3790950"/>
          <p14:tracePt t="26061" x="4829175" y="4005263"/>
          <p14:tracePt t="26078" x="4881563" y="4205288"/>
          <p14:tracePt t="26096" x="4989513" y="4427538"/>
          <p14:tracePt t="26112" x="5049838" y="4527550"/>
          <p14:tracePt t="26127" x="5130800" y="4594225"/>
          <p14:tracePt t="26144" x="5243513" y="4648200"/>
          <p14:tracePt t="26161" x="5370513" y="4675188"/>
          <p14:tracePt t="26178" x="5524500" y="4681538"/>
          <p14:tracePt t="26195" x="5672138" y="4687888"/>
          <p14:tracePt t="26211" x="5780088" y="4687888"/>
          <p14:tracePt t="26227" x="5834063" y="4687888"/>
          <p14:tracePt t="26518" x="5819775" y="4687888"/>
          <p14:tracePt t="26527" x="5807075" y="4687888"/>
          <p14:tracePt t="26533" x="5780088" y="4687888"/>
          <p14:tracePt t="26544" x="5738813" y="4687888"/>
          <p14:tracePt t="26561" x="5611813" y="4633913"/>
          <p14:tracePt t="26578" x="5430838" y="4540250"/>
          <p14:tracePt t="26596" x="5095875" y="4252913"/>
          <p14:tracePt t="26611" x="4895850" y="4032250"/>
          <p14:tracePt t="26627" x="4754563" y="3857625"/>
          <p14:tracePt t="26644" x="4660900" y="3697288"/>
          <p14:tracePt t="26661" x="4587875" y="3576638"/>
          <p14:tracePt t="26678" x="4533900" y="3449638"/>
          <p14:tracePt t="26695" x="4460875" y="3295650"/>
          <p14:tracePt t="26711" x="4419600" y="3201988"/>
          <p14:tracePt t="26727" x="4379913" y="3114675"/>
          <p14:tracePt t="26744" x="4333875" y="3027363"/>
          <p14:tracePt t="26761" x="4292600" y="2952750"/>
          <p14:tracePt t="26777" x="4238625" y="2894013"/>
          <p14:tracePt t="26794" x="4092575" y="2792413"/>
          <p14:tracePt t="26811" x="3951288" y="2732088"/>
          <p14:tracePt t="26827" x="3770313" y="2698750"/>
          <p14:tracePt t="26844" x="3562350" y="2679700"/>
          <p14:tracePt t="26860" x="3368675" y="2679700"/>
          <p14:tracePt t="26864" x="3248025" y="2698750"/>
          <p14:tracePt t="26877" x="3160713" y="2725738"/>
          <p14:tracePt t="26895" x="2873375" y="2859088"/>
          <p14:tracePt t="26911" x="2692400" y="3000375"/>
          <p14:tracePt t="26928" x="2559050" y="3160713"/>
          <p14:tracePt t="26944" x="2405063" y="3408363"/>
          <p14:tracePt t="26962" x="2303463" y="3676650"/>
          <p14:tracePt t="26978" x="2251075" y="3890963"/>
          <p14:tracePt t="26995" x="2236788" y="4152900"/>
          <p14:tracePt t="27011" x="2270125" y="4292600"/>
          <p14:tracePt t="27027" x="2351088" y="4433888"/>
          <p14:tracePt t="27044" x="2465388" y="4548188"/>
          <p14:tracePt t="27061" x="2632075" y="4660900"/>
          <p14:tracePt t="27078" x="2919413" y="4768850"/>
          <p14:tracePt t="27095" x="3087688" y="4802188"/>
          <p14:tracePt t="27112" x="3268663" y="4808538"/>
          <p14:tracePt t="27128" x="3441700" y="4802188"/>
          <p14:tracePt t="27144" x="3595688" y="4768850"/>
          <p14:tracePt t="27161" x="3763963" y="4708525"/>
          <p14:tracePt t="27178" x="3951288" y="4600575"/>
          <p14:tracePt t="27195" x="4059238" y="4527550"/>
          <p14:tracePt t="27211" x="4171950" y="4433888"/>
          <p14:tracePt t="27227" x="4259263" y="4319588"/>
          <p14:tracePt t="27243" x="4333875" y="4205288"/>
          <p14:tracePt t="27259" x="4386263" y="4098925"/>
          <p14:tracePt t="27277" x="4419600" y="3971925"/>
          <p14:tracePt t="27294" x="4433888" y="3743325"/>
          <p14:tracePt t="27310" x="4406900" y="3589338"/>
          <p14:tracePt t="27327" x="4333875" y="3441700"/>
          <p14:tracePt t="27343" x="4219575" y="3268663"/>
          <p14:tracePt t="27360" x="4111625" y="3141663"/>
          <p14:tracePt t="27362" x="4059238" y="3081338"/>
          <p14:tracePt t="27376" x="3998913" y="3040063"/>
          <p14:tracePt t="27394" x="3797300" y="2927350"/>
          <p14:tracePt t="27410" x="3663950" y="2879725"/>
          <p14:tracePt t="27427" x="3522663" y="2852738"/>
          <p14:tracePt t="27444" x="3402013" y="2852738"/>
          <p14:tracePt t="27460" x="3281363" y="2852738"/>
          <p14:tracePt t="27478" x="3114675" y="2906713"/>
          <p14:tracePt t="27494" x="3048000" y="2952750"/>
          <p14:tracePt t="27510" x="2906713" y="3141663"/>
          <p14:tracePt t="27526" x="2806700" y="3355975"/>
          <p14:tracePt t="27544" x="2725738" y="3649663"/>
          <p14:tracePt t="27560" x="2692400" y="3924300"/>
          <p14:tracePt t="27578" x="2679700" y="4298950"/>
          <p14:tracePt t="27594" x="2705100" y="4479925"/>
          <p14:tracePt t="27610" x="2779713" y="4641850"/>
          <p14:tracePt t="27627" x="2879725" y="4775200"/>
          <p14:tracePt t="27643" x="3021013" y="4881563"/>
          <p14:tracePt t="27660" x="3241675" y="4989513"/>
          <p14:tracePt t="27677" x="3449638" y="5029200"/>
          <p14:tracePt t="27693" x="3670300" y="5037138"/>
          <p14:tracePt t="27710" x="3984625" y="4995863"/>
          <p14:tracePt t="27726" x="4179888" y="4916488"/>
          <p14:tracePt t="27742" x="4367213" y="4787900"/>
          <p14:tracePt t="27760" x="4540250" y="4614863"/>
          <p14:tracePt t="27776" x="4694238" y="4359275"/>
          <p14:tracePt t="27794" x="4841875" y="3836988"/>
          <p14:tracePt t="27811" x="4862513" y="3482975"/>
          <p14:tracePt t="27826" x="4848225" y="3235325"/>
          <p14:tracePt t="27843" x="4781550" y="3048000"/>
          <p14:tracePt t="27859" x="4694238" y="2913063"/>
          <p14:tracePt t="27877" x="4581525" y="2825750"/>
          <p14:tracePt t="27894" x="4379913" y="2732088"/>
          <p14:tracePt t="27910" x="4225925" y="2705100"/>
          <p14:tracePt t="27926" x="4071938" y="2705100"/>
          <p14:tracePt t="27943" x="3957638" y="2719388"/>
          <p14:tracePt t="27959" x="3836988" y="2765425"/>
          <p14:tracePt t="27976" x="3730625" y="2833688"/>
          <p14:tracePt t="27993" x="3609975" y="2973388"/>
          <p14:tracePt t="28011" x="3570288" y="3067050"/>
          <p14:tracePt t="28027" x="3536950" y="3201988"/>
          <p14:tracePt t="28043" x="3536950" y="3335338"/>
          <p14:tracePt t="28060" x="3556000" y="3482975"/>
          <p14:tracePt t="28077" x="3622675" y="3609975"/>
          <p14:tracePt t="28093" x="3803650" y="3810000"/>
          <p14:tracePt t="28109" x="3998913" y="3917950"/>
          <p14:tracePt t="28126" x="4065588" y="3930650"/>
          <p14:tracePt t="28143" x="4192588" y="3951288"/>
          <p14:tracePt t="28371" x="4198938" y="3957638"/>
          <p14:tracePt t="28378" x="4205288" y="3965575"/>
          <p14:tracePt t="28394" x="4238625" y="3990975"/>
          <p14:tracePt t="28410" x="4352925" y="4051300"/>
          <p14:tracePt t="28428" x="4533900" y="4132263"/>
          <p14:tracePt t="28443" x="4781550" y="4238625"/>
          <p14:tracePt t="28460" x="5029200" y="4325938"/>
          <p14:tracePt t="28478" x="5418138" y="4440238"/>
          <p14:tracePt t="28494" x="5638800" y="4513263"/>
          <p14:tracePt t="28510" x="5834063" y="4548188"/>
          <p14:tracePt t="28527" x="6034088" y="4573588"/>
          <p14:tracePt t="28544" x="6194425" y="4581525"/>
          <p14:tracePt t="28560" x="6323013" y="4581525"/>
          <p14:tracePt t="28578" x="6456363" y="4521200"/>
          <p14:tracePt t="28594" x="6543675" y="4400550"/>
          <p14:tracePt t="28610" x="6630988" y="4219575"/>
          <p14:tracePt t="28626" x="6683375" y="4017963"/>
          <p14:tracePt t="28644" x="6737350" y="3784600"/>
          <p14:tracePt t="28660" x="6751638" y="3595688"/>
          <p14:tracePt t="28677" x="6751638" y="3335338"/>
          <p14:tracePt t="28694" x="6724650" y="3187700"/>
          <p14:tracePt t="28710" x="6656388" y="3060700"/>
          <p14:tracePt t="28726" x="6562725" y="2940050"/>
          <p14:tracePt t="28743" x="6429375" y="2833688"/>
          <p14:tracePt t="28760" x="6288088" y="2738438"/>
          <p14:tracePt t="28777" x="6027738" y="2625725"/>
          <p14:tracePt t="28794" x="5853113" y="2578100"/>
          <p14:tracePt t="28810" x="5692775" y="2551113"/>
          <p14:tracePt t="28826" x="5545138" y="2538413"/>
          <p14:tracePt t="28843" x="5405438" y="2538413"/>
          <p14:tracePt t="28859" x="5270500" y="2544763"/>
          <p14:tracePt t="28877" x="5116513" y="2584450"/>
          <p14:tracePt t="28894" x="5029200" y="2625725"/>
          <p14:tracePt t="28909" x="4968875" y="2679700"/>
          <p14:tracePt t="28926" x="4902200" y="2752725"/>
          <p14:tracePt t="28943" x="4841875" y="2867025"/>
          <p14:tracePt t="28959" x="4802188" y="3027363"/>
          <p14:tracePt t="28977" x="4775200" y="3335338"/>
          <p14:tracePt t="28993" x="4775200" y="3609975"/>
          <p14:tracePt t="29010" x="4802188" y="3870325"/>
          <p14:tracePt t="29026" x="4848225" y="4044950"/>
          <p14:tracePt t="29043" x="4902200" y="4186238"/>
          <p14:tracePt t="29059" x="4956175" y="4273550"/>
          <p14:tracePt t="29078" x="5083175" y="4373563"/>
          <p14:tracePt t="29094" x="5197475" y="4413250"/>
          <p14:tracePt t="29110" x="5357813" y="4433888"/>
          <p14:tracePt t="29126" x="5532438" y="4433888"/>
          <p14:tracePt t="29143" x="5699125" y="4406900"/>
          <p14:tracePt t="29159" x="5880100" y="4319588"/>
          <p14:tracePt t="29178" x="6108700" y="4152900"/>
          <p14:tracePt t="29194" x="6227763" y="4032250"/>
          <p14:tracePt t="29209" x="6329363" y="3890963"/>
          <p14:tracePt t="29226" x="6396038" y="3730625"/>
          <p14:tracePt t="29243" x="6416675" y="3589338"/>
          <p14:tracePt t="29261" x="6408738" y="3381375"/>
          <p14:tracePt t="29276" x="6323013" y="3221038"/>
          <p14:tracePt t="29294" x="6181725" y="3073400"/>
          <p14:tracePt t="29310" x="5961063" y="2940050"/>
          <p14:tracePt t="29327" x="5659438" y="2819400"/>
          <p14:tracePt t="29343" x="5384800" y="2738438"/>
          <p14:tracePt t="29361" x="5022850" y="2719388"/>
          <p14:tracePt t="29377" x="4829175" y="2752725"/>
          <p14:tracePt t="29393" x="4681538" y="2825750"/>
          <p14:tracePt t="29410" x="4567238" y="2919413"/>
          <p14:tracePt t="29427" x="4460875" y="3054350"/>
          <p14:tracePt t="29443" x="4379913" y="3227388"/>
          <p14:tracePt t="29461" x="4306888" y="3576638"/>
          <p14:tracePt t="29478" x="4298950" y="3784600"/>
          <p14:tracePt t="29494" x="4319588" y="4011613"/>
          <p14:tracePt t="29510" x="4373563" y="4192588"/>
          <p14:tracePt t="29526" x="4460875" y="4379913"/>
          <p14:tracePt t="29544" x="4560888" y="4548188"/>
          <p14:tracePt t="29560" x="4735513" y="4727575"/>
          <p14:tracePt t="29577" x="4889500" y="4835525"/>
          <p14:tracePt t="29594" x="5062538" y="4895850"/>
          <p14:tracePt t="29610" x="5224463" y="4916488"/>
          <p14:tracePt t="29627" x="5391150" y="4916488"/>
          <p14:tracePt t="29643" x="5572125" y="4881563"/>
          <p14:tracePt t="29660" x="5753100" y="4822825"/>
          <p14:tracePt t="29676" x="5967413" y="4768850"/>
          <p14:tracePt t="29692" x="6108700" y="476885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8"/>
          <p:cNvSpPr/>
          <p:nvPr/>
        </p:nvSpPr>
        <p:spPr>
          <a:xfrm>
            <a:off x="1813700" y="272647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s-ES" dirty="0" err="1"/>
              <a:t>Good</a:t>
            </a:r>
            <a:r>
              <a:rPr lang="es-ES" dirty="0"/>
              <a:t> </a:t>
            </a:r>
            <a:r>
              <a:rPr lang="es-ES" dirty="0" err="1"/>
              <a:t>Bye</a:t>
            </a:r>
            <a:r>
              <a:rPr lang="es-ES" dirty="0"/>
              <a:t>!</a:t>
            </a:r>
            <a:endParaRPr lang="es-CL" dirty="0"/>
          </a:p>
        </p:txBody>
      </p:sp>
      <p:grpSp>
        <p:nvGrpSpPr>
          <p:cNvPr id="31" name="Google Shape;1613;p56"/>
          <p:cNvGrpSpPr/>
          <p:nvPr/>
        </p:nvGrpSpPr>
        <p:grpSpPr>
          <a:xfrm>
            <a:off x="2658139" y="1392865"/>
            <a:ext cx="3992166" cy="3605379"/>
            <a:chOff x="106100" y="1033500"/>
            <a:chExt cx="4665201" cy="4299939"/>
          </a:xfrm>
        </p:grpSpPr>
        <p:sp>
          <p:nvSpPr>
            <p:cNvPr id="32" name="Google Shape;1614;p56"/>
            <p:cNvSpPr/>
            <p:nvPr/>
          </p:nvSpPr>
          <p:spPr>
            <a:xfrm>
              <a:off x="106100" y="1033500"/>
              <a:ext cx="4665201" cy="4299939"/>
            </a:xfrm>
            <a:custGeom>
              <a:avLst/>
              <a:gdLst/>
              <a:ahLst/>
              <a:cxnLst/>
              <a:rect l="l" t="t" r="r" b="b"/>
              <a:pathLst>
                <a:path w="102167" h="94173" extrusionOk="0">
                  <a:moveTo>
                    <a:pt x="2680" y="387"/>
                  </a:moveTo>
                  <a:lnTo>
                    <a:pt x="2680" y="387"/>
                  </a:lnTo>
                  <a:cubicBezTo>
                    <a:pt x="2978" y="494"/>
                    <a:pt x="3216" y="780"/>
                    <a:pt x="3442" y="1054"/>
                  </a:cubicBezTo>
                  <a:lnTo>
                    <a:pt x="5680" y="3947"/>
                  </a:lnTo>
                  <a:cubicBezTo>
                    <a:pt x="5919" y="4256"/>
                    <a:pt x="6249" y="4513"/>
                    <a:pt x="6559" y="4513"/>
                  </a:cubicBezTo>
                  <a:cubicBezTo>
                    <a:pt x="6667" y="4513"/>
                    <a:pt x="6773" y="4482"/>
                    <a:pt x="6871" y="4411"/>
                  </a:cubicBezTo>
                  <a:cubicBezTo>
                    <a:pt x="7038" y="4292"/>
                    <a:pt x="7109" y="4114"/>
                    <a:pt x="7169" y="3935"/>
                  </a:cubicBezTo>
                  <a:cubicBezTo>
                    <a:pt x="7228" y="3757"/>
                    <a:pt x="7276" y="3578"/>
                    <a:pt x="7323" y="3411"/>
                  </a:cubicBezTo>
                  <a:cubicBezTo>
                    <a:pt x="7502" y="2756"/>
                    <a:pt x="7681" y="2125"/>
                    <a:pt x="8169" y="1768"/>
                  </a:cubicBezTo>
                  <a:cubicBezTo>
                    <a:pt x="8216" y="1744"/>
                    <a:pt x="8276" y="1697"/>
                    <a:pt x="8335" y="1697"/>
                  </a:cubicBezTo>
                  <a:cubicBezTo>
                    <a:pt x="8419" y="1697"/>
                    <a:pt x="8478" y="1816"/>
                    <a:pt x="8478" y="1923"/>
                  </a:cubicBezTo>
                  <a:cubicBezTo>
                    <a:pt x="8478" y="2042"/>
                    <a:pt x="8419" y="2173"/>
                    <a:pt x="8359" y="2304"/>
                  </a:cubicBezTo>
                  <a:lnTo>
                    <a:pt x="8347" y="2352"/>
                  </a:lnTo>
                  <a:cubicBezTo>
                    <a:pt x="8002" y="3161"/>
                    <a:pt x="7871" y="4054"/>
                    <a:pt x="7990" y="4911"/>
                  </a:cubicBezTo>
                  <a:cubicBezTo>
                    <a:pt x="8026" y="5150"/>
                    <a:pt x="8062" y="5400"/>
                    <a:pt x="8109" y="5638"/>
                  </a:cubicBezTo>
                  <a:cubicBezTo>
                    <a:pt x="8240" y="6293"/>
                    <a:pt x="8359" y="6912"/>
                    <a:pt x="8157" y="7471"/>
                  </a:cubicBezTo>
                  <a:cubicBezTo>
                    <a:pt x="8121" y="7567"/>
                    <a:pt x="8169" y="7638"/>
                    <a:pt x="8240" y="7686"/>
                  </a:cubicBezTo>
                  <a:cubicBezTo>
                    <a:pt x="8257" y="7690"/>
                    <a:pt x="8273" y="7692"/>
                    <a:pt x="8289" y="7692"/>
                  </a:cubicBezTo>
                  <a:cubicBezTo>
                    <a:pt x="8363" y="7692"/>
                    <a:pt x="8425" y="7649"/>
                    <a:pt x="8454" y="7590"/>
                  </a:cubicBezTo>
                  <a:cubicBezTo>
                    <a:pt x="8478" y="7507"/>
                    <a:pt x="8514" y="7412"/>
                    <a:pt x="8526" y="7328"/>
                  </a:cubicBezTo>
                  <a:cubicBezTo>
                    <a:pt x="10740" y="8876"/>
                    <a:pt x="13050" y="10388"/>
                    <a:pt x="15348" y="11817"/>
                  </a:cubicBezTo>
                  <a:cubicBezTo>
                    <a:pt x="15146" y="11984"/>
                    <a:pt x="14967" y="12162"/>
                    <a:pt x="14812" y="12365"/>
                  </a:cubicBezTo>
                  <a:cubicBezTo>
                    <a:pt x="14193" y="13186"/>
                    <a:pt x="13919" y="14246"/>
                    <a:pt x="13979" y="15258"/>
                  </a:cubicBezTo>
                  <a:cubicBezTo>
                    <a:pt x="11752" y="13401"/>
                    <a:pt x="9538" y="11496"/>
                    <a:pt x="7383" y="9591"/>
                  </a:cubicBezTo>
                  <a:cubicBezTo>
                    <a:pt x="7466" y="9543"/>
                    <a:pt x="7550" y="9495"/>
                    <a:pt x="7633" y="9448"/>
                  </a:cubicBezTo>
                  <a:cubicBezTo>
                    <a:pt x="7704" y="9412"/>
                    <a:pt x="7728" y="9305"/>
                    <a:pt x="7669" y="9233"/>
                  </a:cubicBezTo>
                  <a:cubicBezTo>
                    <a:pt x="7641" y="9185"/>
                    <a:pt x="7593" y="9160"/>
                    <a:pt x="7543" y="9160"/>
                  </a:cubicBezTo>
                  <a:cubicBezTo>
                    <a:pt x="7508" y="9160"/>
                    <a:pt x="7472" y="9173"/>
                    <a:pt x="7442" y="9198"/>
                  </a:cubicBezTo>
                  <a:cubicBezTo>
                    <a:pt x="7255" y="9337"/>
                    <a:pt x="7035" y="9395"/>
                    <a:pt x="6811" y="9395"/>
                  </a:cubicBezTo>
                  <a:cubicBezTo>
                    <a:pt x="6479" y="9395"/>
                    <a:pt x="6138" y="9268"/>
                    <a:pt x="5883" y="9091"/>
                  </a:cubicBezTo>
                  <a:cubicBezTo>
                    <a:pt x="5418" y="8781"/>
                    <a:pt x="5085" y="8305"/>
                    <a:pt x="4775" y="7828"/>
                  </a:cubicBezTo>
                  <a:lnTo>
                    <a:pt x="4716" y="7745"/>
                  </a:lnTo>
                  <a:cubicBezTo>
                    <a:pt x="4359" y="7221"/>
                    <a:pt x="3954" y="6685"/>
                    <a:pt x="3359" y="6376"/>
                  </a:cubicBezTo>
                  <a:cubicBezTo>
                    <a:pt x="2882" y="6138"/>
                    <a:pt x="2370" y="6078"/>
                    <a:pt x="1858" y="6019"/>
                  </a:cubicBezTo>
                  <a:cubicBezTo>
                    <a:pt x="1513" y="5983"/>
                    <a:pt x="1156" y="5935"/>
                    <a:pt x="834" y="5852"/>
                  </a:cubicBezTo>
                  <a:cubicBezTo>
                    <a:pt x="715" y="5804"/>
                    <a:pt x="549" y="5757"/>
                    <a:pt x="465" y="5662"/>
                  </a:cubicBezTo>
                  <a:cubicBezTo>
                    <a:pt x="418" y="5614"/>
                    <a:pt x="382" y="5542"/>
                    <a:pt x="382" y="5459"/>
                  </a:cubicBezTo>
                  <a:lnTo>
                    <a:pt x="382" y="5459"/>
                  </a:lnTo>
                  <a:cubicBezTo>
                    <a:pt x="1358" y="5638"/>
                    <a:pt x="2323" y="5792"/>
                    <a:pt x="3299" y="5876"/>
                  </a:cubicBezTo>
                  <a:cubicBezTo>
                    <a:pt x="3359" y="5876"/>
                    <a:pt x="3418" y="5852"/>
                    <a:pt x="3454" y="5792"/>
                  </a:cubicBezTo>
                  <a:cubicBezTo>
                    <a:pt x="3656" y="5364"/>
                    <a:pt x="3347" y="4900"/>
                    <a:pt x="2942" y="4626"/>
                  </a:cubicBezTo>
                  <a:cubicBezTo>
                    <a:pt x="2620" y="4411"/>
                    <a:pt x="2251" y="4245"/>
                    <a:pt x="1894" y="4090"/>
                  </a:cubicBezTo>
                  <a:cubicBezTo>
                    <a:pt x="1430" y="3887"/>
                    <a:pt x="1001" y="3709"/>
                    <a:pt x="644" y="3399"/>
                  </a:cubicBezTo>
                  <a:cubicBezTo>
                    <a:pt x="561" y="3316"/>
                    <a:pt x="525" y="3233"/>
                    <a:pt x="525" y="3221"/>
                  </a:cubicBezTo>
                  <a:cubicBezTo>
                    <a:pt x="525" y="3221"/>
                    <a:pt x="530" y="3216"/>
                    <a:pt x="545" y="3216"/>
                  </a:cubicBezTo>
                  <a:cubicBezTo>
                    <a:pt x="565" y="3216"/>
                    <a:pt x="602" y="3223"/>
                    <a:pt x="668" y="3256"/>
                  </a:cubicBezTo>
                  <a:lnTo>
                    <a:pt x="3597" y="4709"/>
                  </a:lnTo>
                  <a:cubicBezTo>
                    <a:pt x="3617" y="4717"/>
                    <a:pt x="3639" y="4721"/>
                    <a:pt x="3661" y="4721"/>
                  </a:cubicBezTo>
                  <a:cubicBezTo>
                    <a:pt x="3706" y="4721"/>
                    <a:pt x="3751" y="4705"/>
                    <a:pt x="3775" y="4673"/>
                  </a:cubicBezTo>
                  <a:cubicBezTo>
                    <a:pt x="3823" y="4626"/>
                    <a:pt x="3835" y="4554"/>
                    <a:pt x="3811" y="4495"/>
                  </a:cubicBezTo>
                  <a:cubicBezTo>
                    <a:pt x="3454" y="3661"/>
                    <a:pt x="2728" y="3114"/>
                    <a:pt x="2025" y="2590"/>
                  </a:cubicBezTo>
                  <a:cubicBezTo>
                    <a:pt x="1930" y="2518"/>
                    <a:pt x="1835" y="2459"/>
                    <a:pt x="1739" y="2387"/>
                  </a:cubicBezTo>
                  <a:cubicBezTo>
                    <a:pt x="1454" y="2173"/>
                    <a:pt x="1180" y="1923"/>
                    <a:pt x="1025" y="1625"/>
                  </a:cubicBezTo>
                  <a:lnTo>
                    <a:pt x="1025" y="1625"/>
                  </a:lnTo>
                  <a:cubicBezTo>
                    <a:pt x="2144" y="2221"/>
                    <a:pt x="3120" y="3066"/>
                    <a:pt x="4073" y="3876"/>
                  </a:cubicBezTo>
                  <a:cubicBezTo>
                    <a:pt x="4099" y="3895"/>
                    <a:pt x="4133" y="3904"/>
                    <a:pt x="4167" y="3904"/>
                  </a:cubicBezTo>
                  <a:cubicBezTo>
                    <a:pt x="4196" y="3904"/>
                    <a:pt x="4225" y="3898"/>
                    <a:pt x="4252" y="3887"/>
                  </a:cubicBezTo>
                  <a:cubicBezTo>
                    <a:pt x="4311" y="3852"/>
                    <a:pt x="4347" y="3792"/>
                    <a:pt x="4347" y="3733"/>
                  </a:cubicBezTo>
                  <a:cubicBezTo>
                    <a:pt x="4299" y="3066"/>
                    <a:pt x="3871" y="2542"/>
                    <a:pt x="3454" y="2042"/>
                  </a:cubicBezTo>
                  <a:lnTo>
                    <a:pt x="3347" y="1923"/>
                  </a:lnTo>
                  <a:cubicBezTo>
                    <a:pt x="3025" y="1530"/>
                    <a:pt x="2632" y="970"/>
                    <a:pt x="2680" y="387"/>
                  </a:cubicBezTo>
                  <a:close/>
                  <a:moveTo>
                    <a:pt x="53258" y="10352"/>
                  </a:moveTo>
                  <a:cubicBezTo>
                    <a:pt x="53424" y="10352"/>
                    <a:pt x="53597" y="10410"/>
                    <a:pt x="53710" y="10555"/>
                  </a:cubicBezTo>
                  <a:lnTo>
                    <a:pt x="53758" y="10603"/>
                  </a:lnTo>
                  <a:cubicBezTo>
                    <a:pt x="53769" y="10668"/>
                    <a:pt x="53829" y="10723"/>
                    <a:pt x="53912" y="10723"/>
                  </a:cubicBezTo>
                  <a:cubicBezTo>
                    <a:pt x="53920" y="10723"/>
                    <a:pt x="53928" y="10723"/>
                    <a:pt x="53936" y="10722"/>
                  </a:cubicBezTo>
                  <a:cubicBezTo>
                    <a:pt x="53983" y="10713"/>
                    <a:pt x="54029" y="10708"/>
                    <a:pt x="54075" y="10708"/>
                  </a:cubicBezTo>
                  <a:cubicBezTo>
                    <a:pt x="54510" y="10708"/>
                    <a:pt x="54906" y="11099"/>
                    <a:pt x="55067" y="11519"/>
                  </a:cubicBezTo>
                  <a:cubicBezTo>
                    <a:pt x="55246" y="12008"/>
                    <a:pt x="55198" y="12567"/>
                    <a:pt x="55151" y="13103"/>
                  </a:cubicBezTo>
                  <a:lnTo>
                    <a:pt x="55151" y="13162"/>
                  </a:lnTo>
                  <a:cubicBezTo>
                    <a:pt x="55115" y="13758"/>
                    <a:pt x="55079" y="14377"/>
                    <a:pt x="55353" y="14925"/>
                  </a:cubicBezTo>
                  <a:cubicBezTo>
                    <a:pt x="55436" y="15127"/>
                    <a:pt x="55567" y="15306"/>
                    <a:pt x="55687" y="15460"/>
                  </a:cubicBezTo>
                  <a:cubicBezTo>
                    <a:pt x="55782" y="15579"/>
                    <a:pt x="55853" y="15687"/>
                    <a:pt x="55913" y="15806"/>
                  </a:cubicBezTo>
                  <a:cubicBezTo>
                    <a:pt x="56103" y="16115"/>
                    <a:pt x="56210" y="16472"/>
                    <a:pt x="56246" y="16830"/>
                  </a:cubicBezTo>
                  <a:cubicBezTo>
                    <a:pt x="56246" y="16889"/>
                    <a:pt x="56246" y="16949"/>
                    <a:pt x="56258" y="16996"/>
                  </a:cubicBezTo>
                  <a:cubicBezTo>
                    <a:pt x="56270" y="17163"/>
                    <a:pt x="56270" y="17342"/>
                    <a:pt x="56329" y="17520"/>
                  </a:cubicBezTo>
                  <a:cubicBezTo>
                    <a:pt x="56377" y="17651"/>
                    <a:pt x="56460" y="17782"/>
                    <a:pt x="56568" y="17877"/>
                  </a:cubicBezTo>
                  <a:cubicBezTo>
                    <a:pt x="56520" y="17877"/>
                    <a:pt x="56496" y="17901"/>
                    <a:pt x="56460" y="17937"/>
                  </a:cubicBezTo>
                  <a:cubicBezTo>
                    <a:pt x="56198" y="18282"/>
                    <a:pt x="56032" y="18651"/>
                    <a:pt x="55889" y="19056"/>
                  </a:cubicBezTo>
                  <a:cubicBezTo>
                    <a:pt x="55865" y="19068"/>
                    <a:pt x="55853" y="19068"/>
                    <a:pt x="55841" y="19080"/>
                  </a:cubicBezTo>
                  <a:cubicBezTo>
                    <a:pt x="55770" y="19127"/>
                    <a:pt x="55746" y="19235"/>
                    <a:pt x="55794" y="19294"/>
                  </a:cubicBezTo>
                  <a:cubicBezTo>
                    <a:pt x="55734" y="19473"/>
                    <a:pt x="55687" y="19639"/>
                    <a:pt x="55627" y="19830"/>
                  </a:cubicBezTo>
                  <a:cubicBezTo>
                    <a:pt x="55496" y="20270"/>
                    <a:pt x="55377" y="20723"/>
                    <a:pt x="55175" y="21140"/>
                  </a:cubicBezTo>
                  <a:cubicBezTo>
                    <a:pt x="54936" y="21616"/>
                    <a:pt x="54603" y="22033"/>
                    <a:pt x="54293" y="22414"/>
                  </a:cubicBezTo>
                  <a:cubicBezTo>
                    <a:pt x="53722" y="23104"/>
                    <a:pt x="53008" y="23830"/>
                    <a:pt x="52103" y="24152"/>
                  </a:cubicBezTo>
                  <a:cubicBezTo>
                    <a:pt x="51771" y="24271"/>
                    <a:pt x="51412" y="24329"/>
                    <a:pt x="51045" y="24329"/>
                  </a:cubicBezTo>
                  <a:cubicBezTo>
                    <a:pt x="50346" y="24329"/>
                    <a:pt x="49616" y="24117"/>
                    <a:pt x="48983" y="23711"/>
                  </a:cubicBezTo>
                  <a:cubicBezTo>
                    <a:pt x="48150" y="23116"/>
                    <a:pt x="47447" y="22187"/>
                    <a:pt x="47031" y="21080"/>
                  </a:cubicBezTo>
                  <a:cubicBezTo>
                    <a:pt x="46685" y="20151"/>
                    <a:pt x="46507" y="19080"/>
                    <a:pt x="46495" y="17782"/>
                  </a:cubicBezTo>
                  <a:cubicBezTo>
                    <a:pt x="46495" y="17699"/>
                    <a:pt x="46423" y="17639"/>
                    <a:pt x="46340" y="17639"/>
                  </a:cubicBezTo>
                  <a:cubicBezTo>
                    <a:pt x="46257" y="17639"/>
                    <a:pt x="46197" y="17711"/>
                    <a:pt x="46197" y="17806"/>
                  </a:cubicBezTo>
                  <a:lnTo>
                    <a:pt x="46197" y="17996"/>
                  </a:lnTo>
                  <a:cubicBezTo>
                    <a:pt x="45673" y="17806"/>
                    <a:pt x="45233" y="17389"/>
                    <a:pt x="45007" y="16865"/>
                  </a:cubicBezTo>
                  <a:cubicBezTo>
                    <a:pt x="44768" y="16318"/>
                    <a:pt x="44768" y="15651"/>
                    <a:pt x="45019" y="15127"/>
                  </a:cubicBezTo>
                  <a:cubicBezTo>
                    <a:pt x="45090" y="14972"/>
                    <a:pt x="45233" y="14734"/>
                    <a:pt x="45447" y="14686"/>
                  </a:cubicBezTo>
                  <a:cubicBezTo>
                    <a:pt x="45462" y="14684"/>
                    <a:pt x="45477" y="14684"/>
                    <a:pt x="45491" y="14684"/>
                  </a:cubicBezTo>
                  <a:cubicBezTo>
                    <a:pt x="45746" y="14684"/>
                    <a:pt x="45963" y="14965"/>
                    <a:pt x="46031" y="15044"/>
                  </a:cubicBezTo>
                  <a:cubicBezTo>
                    <a:pt x="46042" y="15067"/>
                    <a:pt x="46054" y="15079"/>
                    <a:pt x="46090" y="15091"/>
                  </a:cubicBezTo>
                  <a:cubicBezTo>
                    <a:pt x="46042" y="15698"/>
                    <a:pt x="46138" y="16318"/>
                    <a:pt x="46328" y="16889"/>
                  </a:cubicBezTo>
                  <a:cubicBezTo>
                    <a:pt x="46340" y="16949"/>
                    <a:pt x="46400" y="16996"/>
                    <a:pt x="46471" y="16996"/>
                  </a:cubicBezTo>
                  <a:cubicBezTo>
                    <a:pt x="46554" y="16996"/>
                    <a:pt x="46614" y="16937"/>
                    <a:pt x="46626" y="16877"/>
                  </a:cubicBezTo>
                  <a:cubicBezTo>
                    <a:pt x="46852" y="15937"/>
                    <a:pt x="47102" y="15067"/>
                    <a:pt x="47757" y="14555"/>
                  </a:cubicBezTo>
                  <a:cubicBezTo>
                    <a:pt x="48067" y="14305"/>
                    <a:pt x="48507" y="14139"/>
                    <a:pt x="48948" y="14115"/>
                  </a:cubicBezTo>
                  <a:cubicBezTo>
                    <a:pt x="49067" y="14091"/>
                    <a:pt x="49198" y="14091"/>
                    <a:pt x="49340" y="14091"/>
                  </a:cubicBezTo>
                  <a:cubicBezTo>
                    <a:pt x="49519" y="14091"/>
                    <a:pt x="49698" y="14091"/>
                    <a:pt x="49876" y="14067"/>
                  </a:cubicBezTo>
                  <a:cubicBezTo>
                    <a:pt x="49900" y="14091"/>
                    <a:pt x="49936" y="14115"/>
                    <a:pt x="49972" y="14115"/>
                  </a:cubicBezTo>
                  <a:cubicBezTo>
                    <a:pt x="50257" y="14115"/>
                    <a:pt x="50531" y="14234"/>
                    <a:pt x="50734" y="14424"/>
                  </a:cubicBezTo>
                  <a:cubicBezTo>
                    <a:pt x="50769" y="14448"/>
                    <a:pt x="50805" y="14472"/>
                    <a:pt x="50841" y="14472"/>
                  </a:cubicBezTo>
                  <a:cubicBezTo>
                    <a:pt x="50888" y="14472"/>
                    <a:pt x="50912" y="14448"/>
                    <a:pt x="50960" y="14424"/>
                  </a:cubicBezTo>
                  <a:cubicBezTo>
                    <a:pt x="51019" y="14365"/>
                    <a:pt x="51019" y="14258"/>
                    <a:pt x="50960" y="14198"/>
                  </a:cubicBezTo>
                  <a:cubicBezTo>
                    <a:pt x="50805" y="14067"/>
                    <a:pt x="50650" y="13960"/>
                    <a:pt x="50448" y="13889"/>
                  </a:cubicBezTo>
                  <a:cubicBezTo>
                    <a:pt x="50864" y="13639"/>
                    <a:pt x="51079" y="13162"/>
                    <a:pt x="51257" y="12746"/>
                  </a:cubicBezTo>
                  <a:lnTo>
                    <a:pt x="51281" y="12662"/>
                  </a:lnTo>
                  <a:cubicBezTo>
                    <a:pt x="51603" y="11936"/>
                    <a:pt x="51960" y="11353"/>
                    <a:pt x="52353" y="10900"/>
                  </a:cubicBezTo>
                  <a:cubicBezTo>
                    <a:pt x="52519" y="10698"/>
                    <a:pt x="52746" y="10484"/>
                    <a:pt x="53031" y="10388"/>
                  </a:cubicBezTo>
                  <a:cubicBezTo>
                    <a:pt x="53101" y="10365"/>
                    <a:pt x="53178" y="10352"/>
                    <a:pt x="53258" y="10352"/>
                  </a:cubicBezTo>
                  <a:close/>
                  <a:moveTo>
                    <a:pt x="98644" y="6150"/>
                  </a:moveTo>
                  <a:cubicBezTo>
                    <a:pt x="98609" y="6674"/>
                    <a:pt x="98370" y="7174"/>
                    <a:pt x="98132" y="7709"/>
                  </a:cubicBezTo>
                  <a:cubicBezTo>
                    <a:pt x="97870" y="8281"/>
                    <a:pt x="97597" y="8876"/>
                    <a:pt x="97585" y="9507"/>
                  </a:cubicBezTo>
                  <a:cubicBezTo>
                    <a:pt x="97585" y="9567"/>
                    <a:pt x="97620" y="9626"/>
                    <a:pt x="97656" y="9650"/>
                  </a:cubicBezTo>
                  <a:cubicBezTo>
                    <a:pt x="97680" y="9662"/>
                    <a:pt x="97710" y="9668"/>
                    <a:pt x="97739" y="9668"/>
                  </a:cubicBezTo>
                  <a:cubicBezTo>
                    <a:pt x="97769" y="9668"/>
                    <a:pt x="97799" y="9662"/>
                    <a:pt x="97823" y="9650"/>
                  </a:cubicBezTo>
                  <a:cubicBezTo>
                    <a:pt x="98418" y="9269"/>
                    <a:pt x="98882" y="8733"/>
                    <a:pt x="99323" y="8221"/>
                  </a:cubicBezTo>
                  <a:cubicBezTo>
                    <a:pt x="99656" y="7840"/>
                    <a:pt x="99978" y="7459"/>
                    <a:pt x="100359" y="7150"/>
                  </a:cubicBezTo>
                  <a:lnTo>
                    <a:pt x="100359" y="7150"/>
                  </a:lnTo>
                  <a:cubicBezTo>
                    <a:pt x="100240" y="7471"/>
                    <a:pt x="99978" y="7769"/>
                    <a:pt x="99740" y="8067"/>
                  </a:cubicBezTo>
                  <a:lnTo>
                    <a:pt x="99621" y="8221"/>
                  </a:lnTo>
                  <a:cubicBezTo>
                    <a:pt x="99121" y="8829"/>
                    <a:pt x="98704" y="9531"/>
                    <a:pt x="98406" y="10257"/>
                  </a:cubicBezTo>
                  <a:cubicBezTo>
                    <a:pt x="98370" y="10317"/>
                    <a:pt x="98394" y="10388"/>
                    <a:pt x="98430" y="10424"/>
                  </a:cubicBezTo>
                  <a:cubicBezTo>
                    <a:pt x="98461" y="10447"/>
                    <a:pt x="98502" y="10465"/>
                    <a:pt x="98543" y="10465"/>
                  </a:cubicBezTo>
                  <a:cubicBezTo>
                    <a:pt x="98566" y="10465"/>
                    <a:pt x="98588" y="10460"/>
                    <a:pt x="98609" y="10448"/>
                  </a:cubicBezTo>
                  <a:cubicBezTo>
                    <a:pt x="99144" y="10210"/>
                    <a:pt x="99561" y="9805"/>
                    <a:pt x="99966" y="9412"/>
                  </a:cubicBezTo>
                  <a:cubicBezTo>
                    <a:pt x="100359" y="9031"/>
                    <a:pt x="100716" y="8674"/>
                    <a:pt x="101156" y="8471"/>
                  </a:cubicBezTo>
                  <a:lnTo>
                    <a:pt x="101156" y="8471"/>
                  </a:lnTo>
                  <a:cubicBezTo>
                    <a:pt x="100895" y="9019"/>
                    <a:pt x="100454" y="9483"/>
                    <a:pt x="100013" y="9972"/>
                  </a:cubicBezTo>
                  <a:cubicBezTo>
                    <a:pt x="99763" y="10245"/>
                    <a:pt x="99502" y="10507"/>
                    <a:pt x="99287" y="10805"/>
                  </a:cubicBezTo>
                  <a:cubicBezTo>
                    <a:pt x="99061" y="11103"/>
                    <a:pt x="99001" y="11388"/>
                    <a:pt x="99168" y="11579"/>
                  </a:cubicBezTo>
                  <a:cubicBezTo>
                    <a:pt x="99252" y="11691"/>
                    <a:pt x="99371" y="11748"/>
                    <a:pt x="99515" y="11748"/>
                  </a:cubicBezTo>
                  <a:cubicBezTo>
                    <a:pt x="99677" y="11748"/>
                    <a:pt x="99871" y="11676"/>
                    <a:pt x="100085" y="11531"/>
                  </a:cubicBezTo>
                  <a:cubicBezTo>
                    <a:pt x="100597" y="11198"/>
                    <a:pt x="101145" y="10924"/>
                    <a:pt x="101728" y="10722"/>
                  </a:cubicBezTo>
                  <a:lnTo>
                    <a:pt x="101728" y="10722"/>
                  </a:lnTo>
                  <a:cubicBezTo>
                    <a:pt x="101561" y="10972"/>
                    <a:pt x="101323" y="11210"/>
                    <a:pt x="100966" y="11436"/>
                  </a:cubicBezTo>
                  <a:cubicBezTo>
                    <a:pt x="100847" y="11507"/>
                    <a:pt x="100716" y="11579"/>
                    <a:pt x="100597" y="11650"/>
                  </a:cubicBezTo>
                  <a:cubicBezTo>
                    <a:pt x="100275" y="11829"/>
                    <a:pt x="99966" y="12031"/>
                    <a:pt x="99704" y="12281"/>
                  </a:cubicBezTo>
                  <a:cubicBezTo>
                    <a:pt x="99311" y="12650"/>
                    <a:pt x="99061" y="13127"/>
                    <a:pt x="98811" y="13591"/>
                  </a:cubicBezTo>
                  <a:cubicBezTo>
                    <a:pt x="98549" y="14067"/>
                    <a:pt x="98311" y="14508"/>
                    <a:pt x="97930" y="14853"/>
                  </a:cubicBezTo>
                  <a:cubicBezTo>
                    <a:pt x="97545" y="15194"/>
                    <a:pt x="97020" y="15381"/>
                    <a:pt x="96504" y="15381"/>
                  </a:cubicBezTo>
                  <a:cubicBezTo>
                    <a:pt x="96317" y="15381"/>
                    <a:pt x="96131" y="15356"/>
                    <a:pt x="95953" y="15306"/>
                  </a:cubicBezTo>
                  <a:cubicBezTo>
                    <a:pt x="95934" y="15298"/>
                    <a:pt x="95915" y="15295"/>
                    <a:pt x="95896" y="15295"/>
                  </a:cubicBezTo>
                  <a:cubicBezTo>
                    <a:pt x="95826" y="15295"/>
                    <a:pt x="95770" y="15344"/>
                    <a:pt x="95751" y="15401"/>
                  </a:cubicBezTo>
                  <a:cubicBezTo>
                    <a:pt x="95727" y="15496"/>
                    <a:pt x="95787" y="15567"/>
                    <a:pt x="95858" y="15603"/>
                  </a:cubicBezTo>
                  <a:cubicBezTo>
                    <a:pt x="95870" y="15603"/>
                    <a:pt x="95906" y="15615"/>
                    <a:pt x="95918" y="15615"/>
                  </a:cubicBezTo>
                  <a:cubicBezTo>
                    <a:pt x="93465" y="18592"/>
                    <a:pt x="91167" y="21747"/>
                    <a:pt x="89072" y="24985"/>
                  </a:cubicBezTo>
                  <a:cubicBezTo>
                    <a:pt x="88964" y="23818"/>
                    <a:pt x="88333" y="22699"/>
                    <a:pt x="87381" y="22056"/>
                  </a:cubicBezTo>
                  <a:cubicBezTo>
                    <a:pt x="87202" y="21937"/>
                    <a:pt x="87000" y="21830"/>
                    <a:pt x="86809" y="21759"/>
                  </a:cubicBezTo>
                  <a:cubicBezTo>
                    <a:pt x="89357" y="19425"/>
                    <a:pt x="91882" y="17008"/>
                    <a:pt x="94346" y="14591"/>
                  </a:cubicBezTo>
                  <a:cubicBezTo>
                    <a:pt x="94346" y="14603"/>
                    <a:pt x="94358" y="14603"/>
                    <a:pt x="94358" y="14615"/>
                  </a:cubicBezTo>
                  <a:cubicBezTo>
                    <a:pt x="94391" y="14648"/>
                    <a:pt x="94431" y="14666"/>
                    <a:pt x="94474" y="14666"/>
                  </a:cubicBezTo>
                  <a:cubicBezTo>
                    <a:pt x="94509" y="14666"/>
                    <a:pt x="94547" y="14654"/>
                    <a:pt x="94584" y="14627"/>
                  </a:cubicBezTo>
                  <a:cubicBezTo>
                    <a:pt x="94656" y="14567"/>
                    <a:pt x="94656" y="14484"/>
                    <a:pt x="94596" y="14413"/>
                  </a:cubicBezTo>
                  <a:cubicBezTo>
                    <a:pt x="94251" y="13996"/>
                    <a:pt x="94310" y="13377"/>
                    <a:pt x="94370" y="13055"/>
                  </a:cubicBezTo>
                  <a:cubicBezTo>
                    <a:pt x="94418" y="12865"/>
                    <a:pt x="94465" y="12650"/>
                    <a:pt x="94525" y="12460"/>
                  </a:cubicBezTo>
                  <a:cubicBezTo>
                    <a:pt x="94608" y="12162"/>
                    <a:pt x="94703" y="11829"/>
                    <a:pt x="94727" y="11507"/>
                  </a:cubicBezTo>
                  <a:cubicBezTo>
                    <a:pt x="94799" y="10734"/>
                    <a:pt x="94537" y="9972"/>
                    <a:pt x="94287" y="9257"/>
                  </a:cubicBezTo>
                  <a:cubicBezTo>
                    <a:pt x="94239" y="9126"/>
                    <a:pt x="94191" y="8995"/>
                    <a:pt x="94144" y="8876"/>
                  </a:cubicBezTo>
                  <a:cubicBezTo>
                    <a:pt x="94120" y="8781"/>
                    <a:pt x="94084" y="8710"/>
                    <a:pt x="94120" y="8650"/>
                  </a:cubicBezTo>
                  <a:cubicBezTo>
                    <a:pt x="94132" y="8614"/>
                    <a:pt x="94144" y="8602"/>
                    <a:pt x="94191" y="8590"/>
                  </a:cubicBezTo>
                  <a:cubicBezTo>
                    <a:pt x="94207" y="8587"/>
                    <a:pt x="94226" y="8586"/>
                    <a:pt x="94245" y="8586"/>
                  </a:cubicBezTo>
                  <a:cubicBezTo>
                    <a:pt x="94298" y="8586"/>
                    <a:pt x="94356" y="8597"/>
                    <a:pt x="94382" y="8614"/>
                  </a:cubicBezTo>
                  <a:cubicBezTo>
                    <a:pt x="94501" y="8698"/>
                    <a:pt x="94560" y="8852"/>
                    <a:pt x="94644" y="9031"/>
                  </a:cubicBezTo>
                  <a:lnTo>
                    <a:pt x="95072" y="10162"/>
                  </a:lnTo>
                  <a:cubicBezTo>
                    <a:pt x="95120" y="10281"/>
                    <a:pt x="95191" y="10484"/>
                    <a:pt x="95370" y="10555"/>
                  </a:cubicBezTo>
                  <a:cubicBezTo>
                    <a:pt x="95419" y="10574"/>
                    <a:pt x="95469" y="10584"/>
                    <a:pt x="95521" y="10584"/>
                  </a:cubicBezTo>
                  <a:cubicBezTo>
                    <a:pt x="95660" y="10584"/>
                    <a:pt x="95809" y="10515"/>
                    <a:pt x="95965" y="10376"/>
                  </a:cubicBezTo>
                  <a:cubicBezTo>
                    <a:pt x="96323" y="10043"/>
                    <a:pt x="96561" y="9614"/>
                    <a:pt x="96763" y="9233"/>
                  </a:cubicBezTo>
                  <a:lnTo>
                    <a:pt x="98001" y="6971"/>
                  </a:lnTo>
                  <a:cubicBezTo>
                    <a:pt x="98180" y="6650"/>
                    <a:pt x="98370" y="6328"/>
                    <a:pt x="98644" y="6150"/>
                  </a:cubicBezTo>
                  <a:close/>
                  <a:moveTo>
                    <a:pt x="54698" y="22390"/>
                  </a:moveTo>
                  <a:lnTo>
                    <a:pt x="54698" y="22390"/>
                  </a:lnTo>
                  <a:cubicBezTo>
                    <a:pt x="54555" y="23104"/>
                    <a:pt x="54579" y="23818"/>
                    <a:pt x="54591" y="24533"/>
                  </a:cubicBezTo>
                  <a:cubicBezTo>
                    <a:pt x="54591" y="25104"/>
                    <a:pt x="54603" y="25700"/>
                    <a:pt x="54532" y="26271"/>
                  </a:cubicBezTo>
                  <a:cubicBezTo>
                    <a:pt x="54317" y="26200"/>
                    <a:pt x="54127" y="26152"/>
                    <a:pt x="53936" y="26116"/>
                  </a:cubicBezTo>
                  <a:cubicBezTo>
                    <a:pt x="53829" y="25795"/>
                    <a:pt x="53627" y="25462"/>
                    <a:pt x="53341" y="25188"/>
                  </a:cubicBezTo>
                  <a:cubicBezTo>
                    <a:pt x="53008" y="24866"/>
                    <a:pt x="52627" y="24628"/>
                    <a:pt x="52258" y="24414"/>
                  </a:cubicBezTo>
                  <a:cubicBezTo>
                    <a:pt x="53222" y="24057"/>
                    <a:pt x="53948" y="23295"/>
                    <a:pt x="54544" y="22580"/>
                  </a:cubicBezTo>
                  <a:cubicBezTo>
                    <a:pt x="54603" y="22521"/>
                    <a:pt x="54651" y="22461"/>
                    <a:pt x="54698" y="22390"/>
                  </a:cubicBezTo>
                  <a:close/>
                  <a:moveTo>
                    <a:pt x="59282" y="18187"/>
                  </a:moveTo>
                  <a:cubicBezTo>
                    <a:pt x="60175" y="18544"/>
                    <a:pt x="60806" y="19377"/>
                    <a:pt x="61259" y="20092"/>
                  </a:cubicBezTo>
                  <a:cubicBezTo>
                    <a:pt x="61378" y="20270"/>
                    <a:pt x="61485" y="20449"/>
                    <a:pt x="61604" y="20628"/>
                  </a:cubicBezTo>
                  <a:cubicBezTo>
                    <a:pt x="62033" y="21330"/>
                    <a:pt x="62473" y="22044"/>
                    <a:pt x="63116" y="22592"/>
                  </a:cubicBezTo>
                  <a:cubicBezTo>
                    <a:pt x="63509" y="22926"/>
                    <a:pt x="63949" y="23187"/>
                    <a:pt x="64426" y="23366"/>
                  </a:cubicBezTo>
                  <a:cubicBezTo>
                    <a:pt x="64521" y="24450"/>
                    <a:pt x="64580" y="25640"/>
                    <a:pt x="64235" y="26712"/>
                  </a:cubicBezTo>
                  <a:cubicBezTo>
                    <a:pt x="63949" y="27605"/>
                    <a:pt x="63402" y="28462"/>
                    <a:pt x="62628" y="29141"/>
                  </a:cubicBezTo>
                  <a:cubicBezTo>
                    <a:pt x="62033" y="29664"/>
                    <a:pt x="61449" y="29962"/>
                    <a:pt x="60901" y="30010"/>
                  </a:cubicBezTo>
                  <a:cubicBezTo>
                    <a:pt x="60858" y="30012"/>
                    <a:pt x="60815" y="30013"/>
                    <a:pt x="60772" y="30013"/>
                  </a:cubicBezTo>
                  <a:cubicBezTo>
                    <a:pt x="59990" y="30013"/>
                    <a:pt x="59173" y="29603"/>
                    <a:pt x="58282" y="28712"/>
                  </a:cubicBezTo>
                  <a:cubicBezTo>
                    <a:pt x="57877" y="28319"/>
                    <a:pt x="57389" y="27783"/>
                    <a:pt x="57139" y="27140"/>
                  </a:cubicBezTo>
                  <a:cubicBezTo>
                    <a:pt x="56841" y="26426"/>
                    <a:pt x="56841" y="25676"/>
                    <a:pt x="56841" y="24854"/>
                  </a:cubicBezTo>
                  <a:cubicBezTo>
                    <a:pt x="56841" y="24235"/>
                    <a:pt x="56841" y="23592"/>
                    <a:pt x="56687" y="22961"/>
                  </a:cubicBezTo>
                  <a:cubicBezTo>
                    <a:pt x="56865" y="22640"/>
                    <a:pt x="57115" y="22330"/>
                    <a:pt x="57377" y="22009"/>
                  </a:cubicBezTo>
                  <a:cubicBezTo>
                    <a:pt x="57496" y="21878"/>
                    <a:pt x="57592" y="21747"/>
                    <a:pt x="57699" y="21592"/>
                  </a:cubicBezTo>
                  <a:cubicBezTo>
                    <a:pt x="58473" y="20604"/>
                    <a:pt x="59020" y="19425"/>
                    <a:pt x="59282" y="18187"/>
                  </a:cubicBezTo>
                  <a:close/>
                  <a:moveTo>
                    <a:pt x="47269" y="22295"/>
                  </a:moveTo>
                  <a:cubicBezTo>
                    <a:pt x="47686" y="22961"/>
                    <a:pt x="48221" y="23533"/>
                    <a:pt x="48817" y="23938"/>
                  </a:cubicBezTo>
                  <a:cubicBezTo>
                    <a:pt x="49495" y="24378"/>
                    <a:pt x="50293" y="24604"/>
                    <a:pt x="51043" y="24604"/>
                  </a:cubicBezTo>
                  <a:cubicBezTo>
                    <a:pt x="51269" y="24604"/>
                    <a:pt x="51496" y="24592"/>
                    <a:pt x="51698" y="24545"/>
                  </a:cubicBezTo>
                  <a:lnTo>
                    <a:pt x="51698" y="24545"/>
                  </a:lnTo>
                  <a:cubicBezTo>
                    <a:pt x="51365" y="25604"/>
                    <a:pt x="51234" y="26747"/>
                    <a:pt x="51376" y="27867"/>
                  </a:cubicBezTo>
                  <a:cubicBezTo>
                    <a:pt x="51376" y="27879"/>
                    <a:pt x="51388" y="27902"/>
                    <a:pt x="51388" y="27926"/>
                  </a:cubicBezTo>
                  <a:cubicBezTo>
                    <a:pt x="50841" y="28736"/>
                    <a:pt x="50198" y="29510"/>
                    <a:pt x="49495" y="30212"/>
                  </a:cubicBezTo>
                  <a:cubicBezTo>
                    <a:pt x="49376" y="28843"/>
                    <a:pt x="48757" y="27557"/>
                    <a:pt x="48102" y="26390"/>
                  </a:cubicBezTo>
                  <a:cubicBezTo>
                    <a:pt x="47995" y="26188"/>
                    <a:pt x="47888" y="26021"/>
                    <a:pt x="47769" y="25819"/>
                  </a:cubicBezTo>
                  <a:cubicBezTo>
                    <a:pt x="47340" y="25081"/>
                    <a:pt x="46912" y="24307"/>
                    <a:pt x="46578" y="23497"/>
                  </a:cubicBezTo>
                  <a:lnTo>
                    <a:pt x="46614" y="23473"/>
                  </a:lnTo>
                  <a:lnTo>
                    <a:pt x="47269" y="22295"/>
                  </a:lnTo>
                  <a:close/>
                  <a:moveTo>
                    <a:pt x="46278" y="22151"/>
                  </a:moveTo>
                  <a:cubicBezTo>
                    <a:pt x="46494" y="22151"/>
                    <a:pt x="46721" y="22190"/>
                    <a:pt x="46947" y="22235"/>
                  </a:cubicBezTo>
                  <a:lnTo>
                    <a:pt x="46459" y="23116"/>
                  </a:lnTo>
                  <a:cubicBezTo>
                    <a:pt x="46388" y="22914"/>
                    <a:pt x="46328" y="22723"/>
                    <a:pt x="46281" y="22521"/>
                  </a:cubicBezTo>
                  <a:cubicBezTo>
                    <a:pt x="46270" y="22437"/>
                    <a:pt x="46196" y="22399"/>
                    <a:pt x="46121" y="22399"/>
                  </a:cubicBezTo>
                  <a:cubicBezTo>
                    <a:pt x="46111" y="22399"/>
                    <a:pt x="46100" y="22400"/>
                    <a:pt x="46090" y="22402"/>
                  </a:cubicBezTo>
                  <a:cubicBezTo>
                    <a:pt x="45995" y="22414"/>
                    <a:pt x="45959" y="22497"/>
                    <a:pt x="45971" y="22592"/>
                  </a:cubicBezTo>
                  <a:cubicBezTo>
                    <a:pt x="46281" y="23795"/>
                    <a:pt x="46924" y="24902"/>
                    <a:pt x="47519" y="25962"/>
                  </a:cubicBezTo>
                  <a:cubicBezTo>
                    <a:pt x="47626" y="26152"/>
                    <a:pt x="47721" y="26331"/>
                    <a:pt x="47840" y="26521"/>
                  </a:cubicBezTo>
                  <a:cubicBezTo>
                    <a:pt x="48483" y="27652"/>
                    <a:pt x="49079" y="28867"/>
                    <a:pt x="49198" y="30153"/>
                  </a:cubicBezTo>
                  <a:lnTo>
                    <a:pt x="49114" y="30057"/>
                  </a:lnTo>
                  <a:cubicBezTo>
                    <a:pt x="49019" y="29962"/>
                    <a:pt x="48912" y="29843"/>
                    <a:pt x="48781" y="29760"/>
                  </a:cubicBezTo>
                  <a:cubicBezTo>
                    <a:pt x="48600" y="29647"/>
                    <a:pt x="48404" y="29603"/>
                    <a:pt x="48198" y="29603"/>
                  </a:cubicBezTo>
                  <a:cubicBezTo>
                    <a:pt x="47901" y="29603"/>
                    <a:pt x="47585" y="29695"/>
                    <a:pt x="47269" y="29807"/>
                  </a:cubicBezTo>
                  <a:lnTo>
                    <a:pt x="45245" y="30557"/>
                  </a:lnTo>
                  <a:cubicBezTo>
                    <a:pt x="45733" y="28474"/>
                    <a:pt x="45721" y="26271"/>
                    <a:pt x="45197" y="24199"/>
                  </a:cubicBezTo>
                  <a:lnTo>
                    <a:pt x="45197" y="24188"/>
                  </a:lnTo>
                  <a:cubicBezTo>
                    <a:pt x="45066" y="23652"/>
                    <a:pt x="44899" y="23021"/>
                    <a:pt x="45197" y="22604"/>
                  </a:cubicBezTo>
                  <a:cubicBezTo>
                    <a:pt x="45376" y="22354"/>
                    <a:pt x="45685" y="22187"/>
                    <a:pt x="46078" y="22164"/>
                  </a:cubicBezTo>
                  <a:cubicBezTo>
                    <a:pt x="46144" y="22155"/>
                    <a:pt x="46210" y="22151"/>
                    <a:pt x="46278" y="22151"/>
                  </a:cubicBezTo>
                  <a:close/>
                  <a:moveTo>
                    <a:pt x="52019" y="24628"/>
                  </a:moveTo>
                  <a:cubicBezTo>
                    <a:pt x="52400" y="24854"/>
                    <a:pt x="52793" y="25081"/>
                    <a:pt x="53115" y="25390"/>
                  </a:cubicBezTo>
                  <a:cubicBezTo>
                    <a:pt x="53472" y="25735"/>
                    <a:pt x="53662" y="26140"/>
                    <a:pt x="53698" y="26509"/>
                  </a:cubicBezTo>
                  <a:cubicBezTo>
                    <a:pt x="53710" y="26807"/>
                    <a:pt x="53639" y="27105"/>
                    <a:pt x="53567" y="27367"/>
                  </a:cubicBezTo>
                  <a:lnTo>
                    <a:pt x="53531" y="27474"/>
                  </a:lnTo>
                  <a:cubicBezTo>
                    <a:pt x="53234" y="28569"/>
                    <a:pt x="52936" y="29724"/>
                    <a:pt x="52924" y="30879"/>
                  </a:cubicBezTo>
                  <a:cubicBezTo>
                    <a:pt x="52460" y="30438"/>
                    <a:pt x="51984" y="30141"/>
                    <a:pt x="51496" y="30010"/>
                  </a:cubicBezTo>
                  <a:cubicBezTo>
                    <a:pt x="51278" y="29943"/>
                    <a:pt x="51056" y="29913"/>
                    <a:pt x="50838" y="29913"/>
                  </a:cubicBezTo>
                  <a:cubicBezTo>
                    <a:pt x="50590" y="29913"/>
                    <a:pt x="50348" y="29952"/>
                    <a:pt x="50126" y="30022"/>
                  </a:cubicBezTo>
                  <a:cubicBezTo>
                    <a:pt x="51007" y="29081"/>
                    <a:pt x="51746" y="28057"/>
                    <a:pt x="52377" y="26926"/>
                  </a:cubicBezTo>
                  <a:cubicBezTo>
                    <a:pt x="52412" y="26866"/>
                    <a:pt x="52388" y="26759"/>
                    <a:pt x="52317" y="26712"/>
                  </a:cubicBezTo>
                  <a:cubicBezTo>
                    <a:pt x="52291" y="26701"/>
                    <a:pt x="52265" y="26695"/>
                    <a:pt x="52241" y="26695"/>
                  </a:cubicBezTo>
                  <a:cubicBezTo>
                    <a:pt x="52186" y="26695"/>
                    <a:pt x="52136" y="26722"/>
                    <a:pt x="52103" y="26771"/>
                  </a:cubicBezTo>
                  <a:cubicBezTo>
                    <a:pt x="51972" y="27009"/>
                    <a:pt x="51817" y="27271"/>
                    <a:pt x="51674" y="27509"/>
                  </a:cubicBezTo>
                  <a:cubicBezTo>
                    <a:pt x="51603" y="26533"/>
                    <a:pt x="51722" y="25557"/>
                    <a:pt x="52019" y="24628"/>
                  </a:cubicBezTo>
                  <a:close/>
                  <a:moveTo>
                    <a:pt x="63628" y="28486"/>
                  </a:moveTo>
                  <a:cubicBezTo>
                    <a:pt x="63723" y="29545"/>
                    <a:pt x="63818" y="30617"/>
                    <a:pt x="63902" y="31689"/>
                  </a:cubicBezTo>
                  <a:lnTo>
                    <a:pt x="63902" y="31700"/>
                  </a:lnTo>
                  <a:cubicBezTo>
                    <a:pt x="63723" y="31998"/>
                    <a:pt x="63533" y="32343"/>
                    <a:pt x="63235" y="32534"/>
                  </a:cubicBezTo>
                  <a:cubicBezTo>
                    <a:pt x="62937" y="32724"/>
                    <a:pt x="62568" y="32784"/>
                    <a:pt x="62223" y="32832"/>
                  </a:cubicBezTo>
                  <a:cubicBezTo>
                    <a:pt x="61954" y="32865"/>
                    <a:pt x="61661" y="32891"/>
                    <a:pt x="61361" y="32891"/>
                  </a:cubicBezTo>
                  <a:cubicBezTo>
                    <a:pt x="60811" y="32891"/>
                    <a:pt x="60241" y="32803"/>
                    <a:pt x="59770" y="32510"/>
                  </a:cubicBezTo>
                  <a:cubicBezTo>
                    <a:pt x="59699" y="31677"/>
                    <a:pt x="59592" y="30819"/>
                    <a:pt x="59461" y="29986"/>
                  </a:cubicBezTo>
                  <a:lnTo>
                    <a:pt x="59461" y="29986"/>
                  </a:lnTo>
                  <a:cubicBezTo>
                    <a:pt x="59889" y="30212"/>
                    <a:pt x="60306" y="30319"/>
                    <a:pt x="60723" y="30319"/>
                  </a:cubicBezTo>
                  <a:cubicBezTo>
                    <a:pt x="60782" y="30319"/>
                    <a:pt x="60854" y="30319"/>
                    <a:pt x="60913" y="30307"/>
                  </a:cubicBezTo>
                  <a:cubicBezTo>
                    <a:pt x="61544" y="30260"/>
                    <a:pt x="62175" y="29926"/>
                    <a:pt x="62818" y="29367"/>
                  </a:cubicBezTo>
                  <a:cubicBezTo>
                    <a:pt x="63116" y="29093"/>
                    <a:pt x="63390" y="28795"/>
                    <a:pt x="63628" y="28486"/>
                  </a:cubicBezTo>
                  <a:close/>
                  <a:moveTo>
                    <a:pt x="64188" y="31057"/>
                  </a:moveTo>
                  <a:cubicBezTo>
                    <a:pt x="64485" y="31057"/>
                    <a:pt x="64735" y="31343"/>
                    <a:pt x="64795" y="31629"/>
                  </a:cubicBezTo>
                  <a:cubicBezTo>
                    <a:pt x="64890" y="32010"/>
                    <a:pt x="64723" y="32415"/>
                    <a:pt x="64580" y="32689"/>
                  </a:cubicBezTo>
                  <a:cubicBezTo>
                    <a:pt x="64235" y="33296"/>
                    <a:pt x="63652" y="33796"/>
                    <a:pt x="62973" y="34094"/>
                  </a:cubicBezTo>
                  <a:cubicBezTo>
                    <a:pt x="62723" y="34201"/>
                    <a:pt x="62497" y="34272"/>
                    <a:pt x="62235" y="34320"/>
                  </a:cubicBezTo>
                  <a:cubicBezTo>
                    <a:pt x="61974" y="34371"/>
                    <a:pt x="61703" y="34397"/>
                    <a:pt x="61426" y="34397"/>
                  </a:cubicBezTo>
                  <a:cubicBezTo>
                    <a:pt x="60744" y="34397"/>
                    <a:pt x="60028" y="34240"/>
                    <a:pt x="59342" y="33927"/>
                  </a:cubicBezTo>
                  <a:cubicBezTo>
                    <a:pt x="58961" y="33772"/>
                    <a:pt x="58532" y="33486"/>
                    <a:pt x="58473" y="33070"/>
                  </a:cubicBezTo>
                  <a:cubicBezTo>
                    <a:pt x="58449" y="32832"/>
                    <a:pt x="58568" y="32653"/>
                    <a:pt x="58663" y="32546"/>
                  </a:cubicBezTo>
                  <a:cubicBezTo>
                    <a:pt x="58806" y="32403"/>
                    <a:pt x="59008" y="32284"/>
                    <a:pt x="59223" y="32212"/>
                  </a:cubicBezTo>
                  <a:lnTo>
                    <a:pt x="59437" y="32165"/>
                  </a:lnTo>
                  <a:lnTo>
                    <a:pt x="59485" y="32570"/>
                  </a:lnTo>
                  <a:cubicBezTo>
                    <a:pt x="59473" y="32629"/>
                    <a:pt x="59485" y="32701"/>
                    <a:pt x="59544" y="32748"/>
                  </a:cubicBezTo>
                  <a:cubicBezTo>
                    <a:pt x="60092" y="33117"/>
                    <a:pt x="60747" y="33236"/>
                    <a:pt x="61390" y="33236"/>
                  </a:cubicBezTo>
                  <a:cubicBezTo>
                    <a:pt x="61699" y="33236"/>
                    <a:pt x="62009" y="33201"/>
                    <a:pt x="62294" y="33177"/>
                  </a:cubicBezTo>
                  <a:cubicBezTo>
                    <a:pt x="62675" y="33129"/>
                    <a:pt x="63104" y="33058"/>
                    <a:pt x="63437" y="32832"/>
                  </a:cubicBezTo>
                  <a:cubicBezTo>
                    <a:pt x="63818" y="32581"/>
                    <a:pt x="64033" y="32177"/>
                    <a:pt x="64247" y="31819"/>
                  </a:cubicBezTo>
                  <a:cubicBezTo>
                    <a:pt x="64271" y="31772"/>
                    <a:pt x="64271" y="31712"/>
                    <a:pt x="64247" y="31677"/>
                  </a:cubicBezTo>
                  <a:cubicBezTo>
                    <a:pt x="64235" y="31462"/>
                    <a:pt x="64211" y="31272"/>
                    <a:pt x="64188" y="31057"/>
                  </a:cubicBezTo>
                  <a:close/>
                  <a:moveTo>
                    <a:pt x="33970" y="23830"/>
                  </a:moveTo>
                  <a:cubicBezTo>
                    <a:pt x="33970" y="23830"/>
                    <a:pt x="34005" y="23842"/>
                    <a:pt x="34029" y="23914"/>
                  </a:cubicBezTo>
                  <a:cubicBezTo>
                    <a:pt x="34410" y="24580"/>
                    <a:pt x="34565" y="25390"/>
                    <a:pt x="34720" y="26164"/>
                  </a:cubicBezTo>
                  <a:cubicBezTo>
                    <a:pt x="34910" y="27176"/>
                    <a:pt x="35124" y="28200"/>
                    <a:pt x="35791" y="28974"/>
                  </a:cubicBezTo>
                  <a:cubicBezTo>
                    <a:pt x="36029" y="29248"/>
                    <a:pt x="36279" y="29379"/>
                    <a:pt x="36517" y="29379"/>
                  </a:cubicBezTo>
                  <a:cubicBezTo>
                    <a:pt x="36922" y="29367"/>
                    <a:pt x="37172" y="28974"/>
                    <a:pt x="37363" y="28664"/>
                  </a:cubicBezTo>
                  <a:lnTo>
                    <a:pt x="37422" y="28581"/>
                  </a:lnTo>
                  <a:cubicBezTo>
                    <a:pt x="37720" y="28129"/>
                    <a:pt x="38113" y="27759"/>
                    <a:pt x="38553" y="27521"/>
                  </a:cubicBezTo>
                  <a:lnTo>
                    <a:pt x="38553" y="27521"/>
                  </a:lnTo>
                  <a:cubicBezTo>
                    <a:pt x="38601" y="27819"/>
                    <a:pt x="38399" y="28176"/>
                    <a:pt x="38172" y="28533"/>
                  </a:cubicBezTo>
                  <a:cubicBezTo>
                    <a:pt x="37839" y="29033"/>
                    <a:pt x="37649" y="29784"/>
                    <a:pt x="37458" y="30498"/>
                  </a:cubicBezTo>
                  <a:cubicBezTo>
                    <a:pt x="37232" y="31343"/>
                    <a:pt x="36994" y="32224"/>
                    <a:pt x="36565" y="32474"/>
                  </a:cubicBezTo>
                  <a:cubicBezTo>
                    <a:pt x="36494" y="32522"/>
                    <a:pt x="36458" y="32605"/>
                    <a:pt x="36506" y="32689"/>
                  </a:cubicBezTo>
                  <a:cubicBezTo>
                    <a:pt x="36536" y="32735"/>
                    <a:pt x="36582" y="32761"/>
                    <a:pt x="36630" y="32761"/>
                  </a:cubicBezTo>
                  <a:cubicBezTo>
                    <a:pt x="36656" y="32761"/>
                    <a:pt x="36683" y="32753"/>
                    <a:pt x="36708" y="32736"/>
                  </a:cubicBezTo>
                  <a:cubicBezTo>
                    <a:pt x="36791" y="32701"/>
                    <a:pt x="36863" y="32653"/>
                    <a:pt x="36922" y="32593"/>
                  </a:cubicBezTo>
                  <a:lnTo>
                    <a:pt x="40911" y="38130"/>
                  </a:lnTo>
                  <a:cubicBezTo>
                    <a:pt x="41387" y="38797"/>
                    <a:pt x="41875" y="39487"/>
                    <a:pt x="42328" y="40201"/>
                  </a:cubicBezTo>
                  <a:cubicBezTo>
                    <a:pt x="42697" y="40797"/>
                    <a:pt x="43042" y="41428"/>
                    <a:pt x="43364" y="42047"/>
                  </a:cubicBezTo>
                  <a:cubicBezTo>
                    <a:pt x="43935" y="43083"/>
                    <a:pt x="44507" y="44166"/>
                    <a:pt x="45257" y="45131"/>
                  </a:cubicBezTo>
                  <a:cubicBezTo>
                    <a:pt x="44673" y="46202"/>
                    <a:pt x="44018" y="47238"/>
                    <a:pt x="43316" y="48250"/>
                  </a:cubicBezTo>
                  <a:cubicBezTo>
                    <a:pt x="42863" y="47357"/>
                    <a:pt x="42280" y="46428"/>
                    <a:pt x="41530" y="45381"/>
                  </a:cubicBezTo>
                  <a:cubicBezTo>
                    <a:pt x="40720" y="44214"/>
                    <a:pt x="40030" y="42928"/>
                    <a:pt x="39363" y="41678"/>
                  </a:cubicBezTo>
                  <a:lnTo>
                    <a:pt x="35196" y="33796"/>
                  </a:lnTo>
                  <a:cubicBezTo>
                    <a:pt x="35279" y="33784"/>
                    <a:pt x="35386" y="33772"/>
                    <a:pt x="35482" y="33736"/>
                  </a:cubicBezTo>
                  <a:cubicBezTo>
                    <a:pt x="35565" y="33701"/>
                    <a:pt x="35613" y="33605"/>
                    <a:pt x="35601" y="33534"/>
                  </a:cubicBezTo>
                  <a:cubicBezTo>
                    <a:pt x="35570" y="33473"/>
                    <a:pt x="35506" y="33421"/>
                    <a:pt x="35436" y="33421"/>
                  </a:cubicBezTo>
                  <a:cubicBezTo>
                    <a:pt x="35424" y="33421"/>
                    <a:pt x="35411" y="33423"/>
                    <a:pt x="35398" y="33427"/>
                  </a:cubicBezTo>
                  <a:cubicBezTo>
                    <a:pt x="35273" y="33464"/>
                    <a:pt x="35147" y="33481"/>
                    <a:pt x="35022" y="33481"/>
                  </a:cubicBezTo>
                  <a:cubicBezTo>
                    <a:pt x="34355" y="33481"/>
                    <a:pt x="33722" y="32990"/>
                    <a:pt x="33350" y="32498"/>
                  </a:cubicBezTo>
                  <a:cubicBezTo>
                    <a:pt x="33017" y="32093"/>
                    <a:pt x="32767" y="31593"/>
                    <a:pt x="32529" y="31129"/>
                  </a:cubicBezTo>
                  <a:cubicBezTo>
                    <a:pt x="32362" y="30819"/>
                    <a:pt x="32207" y="30498"/>
                    <a:pt x="32005" y="30200"/>
                  </a:cubicBezTo>
                  <a:cubicBezTo>
                    <a:pt x="31743" y="29760"/>
                    <a:pt x="31433" y="29367"/>
                    <a:pt x="31112" y="28974"/>
                  </a:cubicBezTo>
                  <a:cubicBezTo>
                    <a:pt x="30957" y="28771"/>
                    <a:pt x="30791" y="28557"/>
                    <a:pt x="30636" y="28355"/>
                  </a:cubicBezTo>
                  <a:cubicBezTo>
                    <a:pt x="30552" y="28236"/>
                    <a:pt x="30445" y="28081"/>
                    <a:pt x="30386" y="27938"/>
                  </a:cubicBezTo>
                  <a:lnTo>
                    <a:pt x="30386" y="27938"/>
                  </a:lnTo>
                  <a:cubicBezTo>
                    <a:pt x="30624" y="28057"/>
                    <a:pt x="30838" y="28260"/>
                    <a:pt x="31041" y="28450"/>
                  </a:cubicBezTo>
                  <a:cubicBezTo>
                    <a:pt x="31374" y="28771"/>
                    <a:pt x="31707" y="29081"/>
                    <a:pt x="32160" y="29164"/>
                  </a:cubicBezTo>
                  <a:cubicBezTo>
                    <a:pt x="32176" y="29171"/>
                    <a:pt x="32192" y="29174"/>
                    <a:pt x="32207" y="29174"/>
                  </a:cubicBezTo>
                  <a:cubicBezTo>
                    <a:pt x="32245" y="29174"/>
                    <a:pt x="32277" y="29154"/>
                    <a:pt x="32303" y="29129"/>
                  </a:cubicBezTo>
                  <a:cubicBezTo>
                    <a:pt x="32350" y="29081"/>
                    <a:pt x="32362" y="29033"/>
                    <a:pt x="32350" y="28974"/>
                  </a:cubicBezTo>
                  <a:cubicBezTo>
                    <a:pt x="32207" y="28355"/>
                    <a:pt x="31850" y="27831"/>
                    <a:pt x="31505" y="27319"/>
                  </a:cubicBezTo>
                  <a:cubicBezTo>
                    <a:pt x="31195" y="26866"/>
                    <a:pt x="30898" y="26414"/>
                    <a:pt x="30743" y="25914"/>
                  </a:cubicBezTo>
                  <a:lnTo>
                    <a:pt x="30743" y="25914"/>
                  </a:lnTo>
                  <a:cubicBezTo>
                    <a:pt x="30802" y="25950"/>
                    <a:pt x="30874" y="26009"/>
                    <a:pt x="30933" y="26069"/>
                  </a:cubicBezTo>
                  <a:lnTo>
                    <a:pt x="32934" y="28081"/>
                  </a:lnTo>
                  <a:cubicBezTo>
                    <a:pt x="32965" y="28113"/>
                    <a:pt x="33008" y="28129"/>
                    <a:pt x="33050" y="28129"/>
                  </a:cubicBezTo>
                  <a:cubicBezTo>
                    <a:pt x="33071" y="28129"/>
                    <a:pt x="33092" y="28125"/>
                    <a:pt x="33112" y="28117"/>
                  </a:cubicBezTo>
                  <a:cubicBezTo>
                    <a:pt x="33303" y="28021"/>
                    <a:pt x="33350" y="27771"/>
                    <a:pt x="33255" y="27474"/>
                  </a:cubicBezTo>
                  <a:cubicBezTo>
                    <a:pt x="33124" y="27021"/>
                    <a:pt x="32922" y="26628"/>
                    <a:pt x="32719" y="26224"/>
                  </a:cubicBezTo>
                  <a:cubicBezTo>
                    <a:pt x="32457" y="25652"/>
                    <a:pt x="32184" y="25140"/>
                    <a:pt x="32100" y="24545"/>
                  </a:cubicBezTo>
                  <a:cubicBezTo>
                    <a:pt x="32088" y="24485"/>
                    <a:pt x="32100" y="24426"/>
                    <a:pt x="32100" y="24390"/>
                  </a:cubicBezTo>
                  <a:lnTo>
                    <a:pt x="32112" y="24402"/>
                  </a:lnTo>
                  <a:cubicBezTo>
                    <a:pt x="32517" y="24842"/>
                    <a:pt x="32767" y="25378"/>
                    <a:pt x="33041" y="25950"/>
                  </a:cubicBezTo>
                  <a:cubicBezTo>
                    <a:pt x="33291" y="26474"/>
                    <a:pt x="33541" y="27021"/>
                    <a:pt x="33910" y="27474"/>
                  </a:cubicBezTo>
                  <a:cubicBezTo>
                    <a:pt x="33945" y="27509"/>
                    <a:pt x="33986" y="27531"/>
                    <a:pt x="34029" y="27531"/>
                  </a:cubicBezTo>
                  <a:cubicBezTo>
                    <a:pt x="34045" y="27531"/>
                    <a:pt x="34061" y="27528"/>
                    <a:pt x="34077" y="27521"/>
                  </a:cubicBezTo>
                  <a:cubicBezTo>
                    <a:pt x="34136" y="27498"/>
                    <a:pt x="34184" y="27438"/>
                    <a:pt x="34184" y="27378"/>
                  </a:cubicBezTo>
                  <a:cubicBezTo>
                    <a:pt x="34255" y="26783"/>
                    <a:pt x="34148" y="26176"/>
                    <a:pt x="34053" y="25593"/>
                  </a:cubicBezTo>
                  <a:cubicBezTo>
                    <a:pt x="33958" y="25092"/>
                    <a:pt x="33874" y="24569"/>
                    <a:pt x="33898" y="24069"/>
                  </a:cubicBezTo>
                  <a:cubicBezTo>
                    <a:pt x="33898" y="23938"/>
                    <a:pt x="33958" y="23830"/>
                    <a:pt x="33970" y="23830"/>
                  </a:cubicBezTo>
                  <a:close/>
                  <a:moveTo>
                    <a:pt x="48829" y="46702"/>
                  </a:moveTo>
                  <a:cubicBezTo>
                    <a:pt x="49055" y="46940"/>
                    <a:pt x="49305" y="47143"/>
                    <a:pt x="49591" y="47321"/>
                  </a:cubicBezTo>
                  <a:cubicBezTo>
                    <a:pt x="49698" y="48036"/>
                    <a:pt x="50138" y="48703"/>
                    <a:pt x="50745" y="48976"/>
                  </a:cubicBezTo>
                  <a:cubicBezTo>
                    <a:pt x="50960" y="49072"/>
                    <a:pt x="51162" y="49131"/>
                    <a:pt x="51365" y="49131"/>
                  </a:cubicBezTo>
                  <a:lnTo>
                    <a:pt x="51388" y="49131"/>
                  </a:lnTo>
                  <a:cubicBezTo>
                    <a:pt x="51484" y="49298"/>
                    <a:pt x="51555" y="49476"/>
                    <a:pt x="51615" y="49655"/>
                  </a:cubicBezTo>
                  <a:cubicBezTo>
                    <a:pt x="50888" y="49429"/>
                    <a:pt x="50174" y="49143"/>
                    <a:pt x="49495" y="48786"/>
                  </a:cubicBezTo>
                  <a:cubicBezTo>
                    <a:pt x="49470" y="48777"/>
                    <a:pt x="49439" y="48769"/>
                    <a:pt x="49410" y="48769"/>
                  </a:cubicBezTo>
                  <a:cubicBezTo>
                    <a:pt x="49398" y="48769"/>
                    <a:pt x="49387" y="48770"/>
                    <a:pt x="49376" y="48774"/>
                  </a:cubicBezTo>
                  <a:lnTo>
                    <a:pt x="48995" y="48167"/>
                  </a:lnTo>
                  <a:cubicBezTo>
                    <a:pt x="48924" y="48048"/>
                    <a:pt x="48781" y="47833"/>
                    <a:pt x="48578" y="47774"/>
                  </a:cubicBezTo>
                  <a:cubicBezTo>
                    <a:pt x="48638" y="47417"/>
                    <a:pt x="48721" y="47059"/>
                    <a:pt x="48829" y="46702"/>
                  </a:cubicBezTo>
                  <a:close/>
                  <a:moveTo>
                    <a:pt x="72701" y="30379"/>
                  </a:moveTo>
                  <a:cubicBezTo>
                    <a:pt x="72748" y="30403"/>
                    <a:pt x="72796" y="30510"/>
                    <a:pt x="72796" y="30617"/>
                  </a:cubicBezTo>
                  <a:cubicBezTo>
                    <a:pt x="72820" y="31117"/>
                    <a:pt x="72736" y="31641"/>
                    <a:pt x="72629" y="32153"/>
                  </a:cubicBezTo>
                  <a:cubicBezTo>
                    <a:pt x="72510" y="32724"/>
                    <a:pt x="72403" y="33320"/>
                    <a:pt x="72474" y="33939"/>
                  </a:cubicBezTo>
                  <a:cubicBezTo>
                    <a:pt x="72474" y="33998"/>
                    <a:pt x="72522" y="34058"/>
                    <a:pt x="72581" y="34070"/>
                  </a:cubicBezTo>
                  <a:cubicBezTo>
                    <a:pt x="72596" y="34073"/>
                    <a:pt x="72610" y="34074"/>
                    <a:pt x="72623" y="34074"/>
                  </a:cubicBezTo>
                  <a:cubicBezTo>
                    <a:pt x="72668" y="34074"/>
                    <a:pt x="72712" y="34059"/>
                    <a:pt x="72748" y="34022"/>
                  </a:cubicBezTo>
                  <a:cubicBezTo>
                    <a:pt x="73165" y="33582"/>
                    <a:pt x="73427" y="33046"/>
                    <a:pt x="73701" y="32510"/>
                  </a:cubicBezTo>
                  <a:cubicBezTo>
                    <a:pt x="73998" y="31939"/>
                    <a:pt x="74260" y="31391"/>
                    <a:pt x="74713" y="30962"/>
                  </a:cubicBezTo>
                  <a:cubicBezTo>
                    <a:pt x="74725" y="30938"/>
                    <a:pt x="74737" y="30927"/>
                    <a:pt x="74760" y="30927"/>
                  </a:cubicBezTo>
                  <a:cubicBezTo>
                    <a:pt x="74772" y="30962"/>
                    <a:pt x="74784" y="31022"/>
                    <a:pt x="74772" y="31093"/>
                  </a:cubicBezTo>
                  <a:cubicBezTo>
                    <a:pt x="74665" y="31689"/>
                    <a:pt x="74379" y="32212"/>
                    <a:pt x="74082" y="32772"/>
                  </a:cubicBezTo>
                  <a:cubicBezTo>
                    <a:pt x="73879" y="33177"/>
                    <a:pt x="73653" y="33594"/>
                    <a:pt x="73510" y="34022"/>
                  </a:cubicBezTo>
                  <a:cubicBezTo>
                    <a:pt x="73403" y="34320"/>
                    <a:pt x="73463" y="34570"/>
                    <a:pt x="73665" y="34665"/>
                  </a:cubicBezTo>
                  <a:cubicBezTo>
                    <a:pt x="73685" y="34673"/>
                    <a:pt x="73705" y="34677"/>
                    <a:pt x="73724" y="34677"/>
                  </a:cubicBezTo>
                  <a:cubicBezTo>
                    <a:pt x="73764" y="34677"/>
                    <a:pt x="73804" y="34661"/>
                    <a:pt x="73844" y="34629"/>
                  </a:cubicBezTo>
                  <a:lnTo>
                    <a:pt x="76010" y="32617"/>
                  </a:lnTo>
                  <a:cubicBezTo>
                    <a:pt x="76082" y="32546"/>
                    <a:pt x="76165" y="32474"/>
                    <a:pt x="76261" y="32439"/>
                  </a:cubicBezTo>
                  <a:lnTo>
                    <a:pt x="76261" y="32439"/>
                  </a:lnTo>
                  <a:cubicBezTo>
                    <a:pt x="76094" y="32951"/>
                    <a:pt x="75772" y="33391"/>
                    <a:pt x="75439" y="33867"/>
                  </a:cubicBezTo>
                  <a:cubicBezTo>
                    <a:pt x="75070" y="34379"/>
                    <a:pt x="74701" y="34915"/>
                    <a:pt x="74522" y="35522"/>
                  </a:cubicBezTo>
                  <a:cubicBezTo>
                    <a:pt x="74498" y="35582"/>
                    <a:pt x="74522" y="35629"/>
                    <a:pt x="74558" y="35677"/>
                  </a:cubicBezTo>
                  <a:cubicBezTo>
                    <a:pt x="74584" y="35703"/>
                    <a:pt x="74622" y="35722"/>
                    <a:pt x="74663" y="35722"/>
                  </a:cubicBezTo>
                  <a:cubicBezTo>
                    <a:pt x="74679" y="35722"/>
                    <a:pt x="74696" y="35719"/>
                    <a:pt x="74713" y="35713"/>
                  </a:cubicBezTo>
                  <a:cubicBezTo>
                    <a:pt x="75189" y="35629"/>
                    <a:pt x="75558" y="35320"/>
                    <a:pt x="75915" y="34998"/>
                  </a:cubicBezTo>
                  <a:cubicBezTo>
                    <a:pt x="76165" y="34796"/>
                    <a:pt x="76391" y="34582"/>
                    <a:pt x="76665" y="34463"/>
                  </a:cubicBezTo>
                  <a:lnTo>
                    <a:pt x="76665" y="34463"/>
                  </a:lnTo>
                  <a:cubicBezTo>
                    <a:pt x="76606" y="34617"/>
                    <a:pt x="76499" y="34760"/>
                    <a:pt x="76391" y="34879"/>
                  </a:cubicBezTo>
                  <a:cubicBezTo>
                    <a:pt x="76225" y="35094"/>
                    <a:pt x="76046" y="35296"/>
                    <a:pt x="75868" y="35510"/>
                  </a:cubicBezTo>
                  <a:cubicBezTo>
                    <a:pt x="75546" y="35891"/>
                    <a:pt x="75201" y="36296"/>
                    <a:pt x="74903" y="36725"/>
                  </a:cubicBezTo>
                  <a:cubicBezTo>
                    <a:pt x="74701" y="37023"/>
                    <a:pt x="74522" y="37356"/>
                    <a:pt x="74344" y="37665"/>
                  </a:cubicBezTo>
                  <a:cubicBezTo>
                    <a:pt x="74070" y="38142"/>
                    <a:pt x="73784" y="38630"/>
                    <a:pt x="73451" y="39035"/>
                  </a:cubicBezTo>
                  <a:cubicBezTo>
                    <a:pt x="73031" y="39524"/>
                    <a:pt x="72335" y="40022"/>
                    <a:pt x="71608" y="40022"/>
                  </a:cubicBezTo>
                  <a:cubicBezTo>
                    <a:pt x="71469" y="40022"/>
                    <a:pt x="71328" y="40004"/>
                    <a:pt x="71188" y="39963"/>
                  </a:cubicBezTo>
                  <a:cubicBezTo>
                    <a:pt x="71169" y="39956"/>
                    <a:pt x="71150" y="39953"/>
                    <a:pt x="71132" y="39953"/>
                  </a:cubicBezTo>
                  <a:cubicBezTo>
                    <a:pt x="71062" y="39953"/>
                    <a:pt x="71005" y="40004"/>
                    <a:pt x="70986" y="40070"/>
                  </a:cubicBezTo>
                  <a:cubicBezTo>
                    <a:pt x="70974" y="40142"/>
                    <a:pt x="71022" y="40225"/>
                    <a:pt x="71093" y="40261"/>
                  </a:cubicBezTo>
                  <a:cubicBezTo>
                    <a:pt x="71153" y="40273"/>
                    <a:pt x="71224" y="40285"/>
                    <a:pt x="71284" y="40297"/>
                  </a:cubicBezTo>
                  <a:cubicBezTo>
                    <a:pt x="70200" y="41666"/>
                    <a:pt x="69664" y="43357"/>
                    <a:pt x="69141" y="44988"/>
                  </a:cubicBezTo>
                  <a:cubicBezTo>
                    <a:pt x="68807" y="46071"/>
                    <a:pt x="68450" y="47190"/>
                    <a:pt x="67938" y="48202"/>
                  </a:cubicBezTo>
                  <a:cubicBezTo>
                    <a:pt x="67474" y="49131"/>
                    <a:pt x="66866" y="49988"/>
                    <a:pt x="66283" y="50822"/>
                  </a:cubicBezTo>
                  <a:cubicBezTo>
                    <a:pt x="65747" y="51596"/>
                    <a:pt x="65200" y="52393"/>
                    <a:pt x="64735" y="53227"/>
                  </a:cubicBezTo>
                  <a:cubicBezTo>
                    <a:pt x="63830" y="52179"/>
                    <a:pt x="63295" y="50858"/>
                    <a:pt x="63223" y="49488"/>
                  </a:cubicBezTo>
                  <a:cubicBezTo>
                    <a:pt x="63235" y="49476"/>
                    <a:pt x="63271" y="49441"/>
                    <a:pt x="63271" y="49417"/>
                  </a:cubicBezTo>
                  <a:cubicBezTo>
                    <a:pt x="63949" y="47476"/>
                    <a:pt x="65259" y="45821"/>
                    <a:pt x="66521" y="44202"/>
                  </a:cubicBezTo>
                  <a:cubicBezTo>
                    <a:pt x="67736" y="42666"/>
                    <a:pt x="68986" y="41071"/>
                    <a:pt x="69712" y="39237"/>
                  </a:cubicBezTo>
                  <a:cubicBezTo>
                    <a:pt x="69724" y="39249"/>
                    <a:pt x="69736" y="39261"/>
                    <a:pt x="69760" y="39261"/>
                  </a:cubicBezTo>
                  <a:cubicBezTo>
                    <a:pt x="69782" y="39275"/>
                    <a:pt x="69807" y="39282"/>
                    <a:pt x="69832" y="39282"/>
                  </a:cubicBezTo>
                  <a:cubicBezTo>
                    <a:pt x="69889" y="39282"/>
                    <a:pt x="69946" y="39247"/>
                    <a:pt x="69962" y="39189"/>
                  </a:cubicBezTo>
                  <a:cubicBezTo>
                    <a:pt x="70010" y="39142"/>
                    <a:pt x="69974" y="39058"/>
                    <a:pt x="69903" y="39011"/>
                  </a:cubicBezTo>
                  <a:cubicBezTo>
                    <a:pt x="69426" y="38773"/>
                    <a:pt x="69176" y="37892"/>
                    <a:pt x="68938" y="37034"/>
                  </a:cubicBezTo>
                  <a:cubicBezTo>
                    <a:pt x="68724" y="36320"/>
                    <a:pt x="68521" y="35570"/>
                    <a:pt x="68164" y="35070"/>
                  </a:cubicBezTo>
                  <a:cubicBezTo>
                    <a:pt x="67914" y="34713"/>
                    <a:pt x="67688" y="34356"/>
                    <a:pt x="67736" y="34058"/>
                  </a:cubicBezTo>
                  <a:lnTo>
                    <a:pt x="67736" y="34058"/>
                  </a:lnTo>
                  <a:cubicBezTo>
                    <a:pt x="68236" y="34308"/>
                    <a:pt x="68652" y="34665"/>
                    <a:pt x="68986" y="35129"/>
                  </a:cubicBezTo>
                  <a:lnTo>
                    <a:pt x="69045" y="35213"/>
                  </a:lnTo>
                  <a:cubicBezTo>
                    <a:pt x="69248" y="35510"/>
                    <a:pt x="69522" y="35903"/>
                    <a:pt x="69938" y="35915"/>
                  </a:cubicBezTo>
                  <a:cubicBezTo>
                    <a:pt x="69949" y="35916"/>
                    <a:pt x="69959" y="35916"/>
                    <a:pt x="69970" y="35916"/>
                  </a:cubicBezTo>
                  <a:cubicBezTo>
                    <a:pt x="70210" y="35916"/>
                    <a:pt x="70461" y="35785"/>
                    <a:pt x="70712" y="35522"/>
                  </a:cubicBezTo>
                  <a:cubicBezTo>
                    <a:pt x="71427" y="34772"/>
                    <a:pt x="71641" y="33724"/>
                    <a:pt x="71867" y="32712"/>
                  </a:cubicBezTo>
                  <a:cubicBezTo>
                    <a:pt x="72034" y="31939"/>
                    <a:pt x="72212" y="31117"/>
                    <a:pt x="72617" y="30462"/>
                  </a:cubicBezTo>
                  <a:cubicBezTo>
                    <a:pt x="72641" y="30403"/>
                    <a:pt x="72677" y="30379"/>
                    <a:pt x="72701" y="30379"/>
                  </a:cubicBezTo>
                  <a:close/>
                  <a:moveTo>
                    <a:pt x="66497" y="51060"/>
                  </a:moveTo>
                  <a:cubicBezTo>
                    <a:pt x="66616" y="51417"/>
                    <a:pt x="66736" y="51774"/>
                    <a:pt x="66759" y="52155"/>
                  </a:cubicBezTo>
                  <a:cubicBezTo>
                    <a:pt x="66807" y="52560"/>
                    <a:pt x="66736" y="52941"/>
                    <a:pt x="66569" y="53227"/>
                  </a:cubicBezTo>
                  <a:cubicBezTo>
                    <a:pt x="66545" y="53227"/>
                    <a:pt x="66509" y="53251"/>
                    <a:pt x="66497" y="53263"/>
                  </a:cubicBezTo>
                  <a:cubicBezTo>
                    <a:pt x="66426" y="53370"/>
                    <a:pt x="66331" y="53477"/>
                    <a:pt x="66259" y="53596"/>
                  </a:cubicBezTo>
                  <a:cubicBezTo>
                    <a:pt x="66084" y="53730"/>
                    <a:pt x="65867" y="53805"/>
                    <a:pt x="65655" y="53805"/>
                  </a:cubicBezTo>
                  <a:cubicBezTo>
                    <a:pt x="65565" y="53805"/>
                    <a:pt x="65475" y="53791"/>
                    <a:pt x="65390" y="53763"/>
                  </a:cubicBezTo>
                  <a:cubicBezTo>
                    <a:pt x="65223" y="53703"/>
                    <a:pt x="65092" y="53596"/>
                    <a:pt x="64961" y="53465"/>
                  </a:cubicBezTo>
                  <a:cubicBezTo>
                    <a:pt x="65414" y="52632"/>
                    <a:pt x="65962" y="51834"/>
                    <a:pt x="66497" y="51060"/>
                  </a:cubicBezTo>
                  <a:close/>
                  <a:moveTo>
                    <a:pt x="51960" y="42392"/>
                  </a:moveTo>
                  <a:lnTo>
                    <a:pt x="51960" y="42392"/>
                  </a:lnTo>
                  <a:cubicBezTo>
                    <a:pt x="52448" y="42749"/>
                    <a:pt x="53067" y="42952"/>
                    <a:pt x="53770" y="43011"/>
                  </a:cubicBezTo>
                  <a:cubicBezTo>
                    <a:pt x="53901" y="43023"/>
                    <a:pt x="54055" y="43023"/>
                    <a:pt x="54186" y="43023"/>
                  </a:cubicBezTo>
                  <a:cubicBezTo>
                    <a:pt x="54853" y="43023"/>
                    <a:pt x="55496" y="42904"/>
                    <a:pt x="55996" y="42785"/>
                  </a:cubicBezTo>
                  <a:lnTo>
                    <a:pt x="56127" y="42761"/>
                  </a:lnTo>
                  <a:cubicBezTo>
                    <a:pt x="56550" y="42658"/>
                    <a:pt x="56994" y="42559"/>
                    <a:pt x="57412" y="42559"/>
                  </a:cubicBezTo>
                  <a:cubicBezTo>
                    <a:pt x="57619" y="42559"/>
                    <a:pt x="57819" y="42583"/>
                    <a:pt x="58008" y="42642"/>
                  </a:cubicBezTo>
                  <a:cubicBezTo>
                    <a:pt x="58163" y="43107"/>
                    <a:pt x="58306" y="43547"/>
                    <a:pt x="58473" y="43976"/>
                  </a:cubicBezTo>
                  <a:lnTo>
                    <a:pt x="58651" y="44476"/>
                  </a:lnTo>
                  <a:cubicBezTo>
                    <a:pt x="58651" y="44500"/>
                    <a:pt x="58663" y="44535"/>
                    <a:pt x="58675" y="44547"/>
                  </a:cubicBezTo>
                  <a:cubicBezTo>
                    <a:pt x="58735" y="44690"/>
                    <a:pt x="58806" y="44857"/>
                    <a:pt x="58842" y="45012"/>
                  </a:cubicBezTo>
                  <a:cubicBezTo>
                    <a:pt x="59139" y="45905"/>
                    <a:pt x="59473" y="47071"/>
                    <a:pt x="59318" y="48250"/>
                  </a:cubicBezTo>
                  <a:cubicBezTo>
                    <a:pt x="59175" y="49429"/>
                    <a:pt x="58532" y="50429"/>
                    <a:pt x="57675" y="50869"/>
                  </a:cubicBezTo>
                  <a:cubicBezTo>
                    <a:pt x="57341" y="51036"/>
                    <a:pt x="56972" y="51143"/>
                    <a:pt x="56508" y="51203"/>
                  </a:cubicBezTo>
                  <a:cubicBezTo>
                    <a:pt x="56301" y="51227"/>
                    <a:pt x="56095" y="51239"/>
                    <a:pt x="55892" y="51239"/>
                  </a:cubicBezTo>
                  <a:cubicBezTo>
                    <a:pt x="55080" y="51239"/>
                    <a:pt x="54310" y="51048"/>
                    <a:pt x="53662" y="50667"/>
                  </a:cubicBezTo>
                  <a:cubicBezTo>
                    <a:pt x="53638" y="50651"/>
                    <a:pt x="53611" y="50643"/>
                    <a:pt x="53584" y="50643"/>
                  </a:cubicBezTo>
                  <a:cubicBezTo>
                    <a:pt x="53533" y="50643"/>
                    <a:pt x="53483" y="50672"/>
                    <a:pt x="53460" y="50727"/>
                  </a:cubicBezTo>
                  <a:cubicBezTo>
                    <a:pt x="53412" y="50798"/>
                    <a:pt x="53448" y="50881"/>
                    <a:pt x="53520" y="50929"/>
                  </a:cubicBezTo>
                  <a:cubicBezTo>
                    <a:pt x="54198" y="51334"/>
                    <a:pt x="55032" y="51536"/>
                    <a:pt x="55901" y="51536"/>
                  </a:cubicBezTo>
                  <a:cubicBezTo>
                    <a:pt x="56127" y="51536"/>
                    <a:pt x="56329" y="51524"/>
                    <a:pt x="56556" y="51500"/>
                  </a:cubicBezTo>
                  <a:cubicBezTo>
                    <a:pt x="56591" y="51500"/>
                    <a:pt x="56627" y="51477"/>
                    <a:pt x="56651" y="51477"/>
                  </a:cubicBezTo>
                  <a:cubicBezTo>
                    <a:pt x="56579" y="51762"/>
                    <a:pt x="56532" y="52072"/>
                    <a:pt x="56556" y="52358"/>
                  </a:cubicBezTo>
                  <a:cubicBezTo>
                    <a:pt x="56151" y="52465"/>
                    <a:pt x="55746" y="52536"/>
                    <a:pt x="55341" y="52596"/>
                  </a:cubicBezTo>
                  <a:lnTo>
                    <a:pt x="55270" y="52608"/>
                  </a:lnTo>
                  <a:cubicBezTo>
                    <a:pt x="55020" y="52643"/>
                    <a:pt x="54770" y="52667"/>
                    <a:pt x="54532" y="52786"/>
                  </a:cubicBezTo>
                  <a:cubicBezTo>
                    <a:pt x="54079" y="52989"/>
                    <a:pt x="53817" y="53382"/>
                    <a:pt x="53603" y="53834"/>
                  </a:cubicBezTo>
                  <a:cubicBezTo>
                    <a:pt x="53484" y="53310"/>
                    <a:pt x="53186" y="52834"/>
                    <a:pt x="52781" y="52489"/>
                  </a:cubicBezTo>
                  <a:cubicBezTo>
                    <a:pt x="52698" y="52417"/>
                    <a:pt x="52603" y="52346"/>
                    <a:pt x="52519" y="52286"/>
                  </a:cubicBezTo>
                  <a:cubicBezTo>
                    <a:pt x="52424" y="51167"/>
                    <a:pt x="52162" y="50096"/>
                    <a:pt x="51746" y="49072"/>
                  </a:cubicBezTo>
                  <a:cubicBezTo>
                    <a:pt x="51757" y="49072"/>
                    <a:pt x="51769" y="49060"/>
                    <a:pt x="51793" y="49060"/>
                  </a:cubicBezTo>
                  <a:cubicBezTo>
                    <a:pt x="51865" y="49024"/>
                    <a:pt x="51912" y="48941"/>
                    <a:pt x="51877" y="48845"/>
                  </a:cubicBezTo>
                  <a:cubicBezTo>
                    <a:pt x="51858" y="48791"/>
                    <a:pt x="51798" y="48750"/>
                    <a:pt x="51733" y="48750"/>
                  </a:cubicBezTo>
                  <a:cubicBezTo>
                    <a:pt x="51714" y="48750"/>
                    <a:pt x="51694" y="48754"/>
                    <a:pt x="51674" y="48762"/>
                  </a:cubicBezTo>
                  <a:cubicBezTo>
                    <a:pt x="51584" y="48795"/>
                    <a:pt x="51489" y="48811"/>
                    <a:pt x="51388" y="48811"/>
                  </a:cubicBezTo>
                  <a:cubicBezTo>
                    <a:pt x="51236" y="48811"/>
                    <a:pt x="51072" y="48774"/>
                    <a:pt x="50900" y="48703"/>
                  </a:cubicBezTo>
                  <a:cubicBezTo>
                    <a:pt x="50317" y="48429"/>
                    <a:pt x="49912" y="47774"/>
                    <a:pt x="49888" y="47059"/>
                  </a:cubicBezTo>
                  <a:cubicBezTo>
                    <a:pt x="49888" y="46893"/>
                    <a:pt x="49900" y="46595"/>
                    <a:pt x="50091" y="46452"/>
                  </a:cubicBezTo>
                  <a:cubicBezTo>
                    <a:pt x="50158" y="46403"/>
                    <a:pt x="50245" y="46379"/>
                    <a:pt x="50339" y="46379"/>
                  </a:cubicBezTo>
                  <a:cubicBezTo>
                    <a:pt x="50428" y="46379"/>
                    <a:pt x="50522" y="46400"/>
                    <a:pt x="50614" y="46440"/>
                  </a:cubicBezTo>
                  <a:cubicBezTo>
                    <a:pt x="50793" y="46512"/>
                    <a:pt x="50936" y="46655"/>
                    <a:pt x="51103" y="46833"/>
                  </a:cubicBezTo>
                  <a:cubicBezTo>
                    <a:pt x="51198" y="46940"/>
                    <a:pt x="51281" y="47059"/>
                    <a:pt x="51281" y="47167"/>
                  </a:cubicBezTo>
                  <a:cubicBezTo>
                    <a:pt x="51281" y="47250"/>
                    <a:pt x="51341" y="47333"/>
                    <a:pt x="51436" y="47333"/>
                  </a:cubicBezTo>
                  <a:cubicBezTo>
                    <a:pt x="51519" y="47333"/>
                    <a:pt x="51579" y="47250"/>
                    <a:pt x="51579" y="47179"/>
                  </a:cubicBezTo>
                  <a:cubicBezTo>
                    <a:pt x="51579" y="47095"/>
                    <a:pt x="51567" y="47000"/>
                    <a:pt x="51519" y="46928"/>
                  </a:cubicBezTo>
                  <a:lnTo>
                    <a:pt x="51543" y="46928"/>
                  </a:lnTo>
                  <a:cubicBezTo>
                    <a:pt x="51936" y="46357"/>
                    <a:pt x="52198" y="45690"/>
                    <a:pt x="52269" y="44988"/>
                  </a:cubicBezTo>
                  <a:cubicBezTo>
                    <a:pt x="52353" y="44095"/>
                    <a:pt x="52162" y="43202"/>
                    <a:pt x="51960" y="42392"/>
                  </a:cubicBezTo>
                  <a:close/>
                  <a:moveTo>
                    <a:pt x="51912" y="50631"/>
                  </a:moveTo>
                  <a:cubicBezTo>
                    <a:pt x="52031" y="51096"/>
                    <a:pt x="52103" y="51572"/>
                    <a:pt x="52162" y="52048"/>
                  </a:cubicBezTo>
                  <a:lnTo>
                    <a:pt x="51865" y="51834"/>
                  </a:lnTo>
                  <a:cubicBezTo>
                    <a:pt x="51839" y="51821"/>
                    <a:pt x="51810" y="51814"/>
                    <a:pt x="51781" y="51814"/>
                  </a:cubicBezTo>
                  <a:cubicBezTo>
                    <a:pt x="51729" y="51814"/>
                    <a:pt x="51677" y="51836"/>
                    <a:pt x="51638" y="51881"/>
                  </a:cubicBezTo>
                  <a:cubicBezTo>
                    <a:pt x="51603" y="51953"/>
                    <a:pt x="51626" y="52048"/>
                    <a:pt x="51686" y="52108"/>
                  </a:cubicBezTo>
                  <a:lnTo>
                    <a:pt x="52258" y="52489"/>
                  </a:lnTo>
                  <a:cubicBezTo>
                    <a:pt x="52377" y="52572"/>
                    <a:pt x="52472" y="52643"/>
                    <a:pt x="52579" y="52727"/>
                  </a:cubicBezTo>
                  <a:cubicBezTo>
                    <a:pt x="52710" y="52846"/>
                    <a:pt x="52829" y="52989"/>
                    <a:pt x="52936" y="53132"/>
                  </a:cubicBezTo>
                  <a:cubicBezTo>
                    <a:pt x="52866" y="53118"/>
                    <a:pt x="52797" y="53112"/>
                    <a:pt x="52727" y="53112"/>
                  </a:cubicBezTo>
                  <a:cubicBezTo>
                    <a:pt x="52678" y="53112"/>
                    <a:pt x="52628" y="53115"/>
                    <a:pt x="52579" y="53120"/>
                  </a:cubicBezTo>
                  <a:cubicBezTo>
                    <a:pt x="52269" y="53167"/>
                    <a:pt x="51984" y="53346"/>
                    <a:pt x="51757" y="53501"/>
                  </a:cubicBezTo>
                  <a:lnTo>
                    <a:pt x="50674" y="54239"/>
                  </a:lnTo>
                  <a:lnTo>
                    <a:pt x="50662" y="54239"/>
                  </a:lnTo>
                  <a:cubicBezTo>
                    <a:pt x="50495" y="54036"/>
                    <a:pt x="50412" y="53763"/>
                    <a:pt x="50424" y="53429"/>
                  </a:cubicBezTo>
                  <a:cubicBezTo>
                    <a:pt x="50436" y="53120"/>
                    <a:pt x="50543" y="52810"/>
                    <a:pt x="50626" y="52524"/>
                  </a:cubicBezTo>
                  <a:cubicBezTo>
                    <a:pt x="50853" y="51834"/>
                    <a:pt x="51210" y="51024"/>
                    <a:pt x="51912" y="50631"/>
                  </a:cubicBezTo>
                  <a:close/>
                  <a:moveTo>
                    <a:pt x="57794" y="51155"/>
                  </a:moveTo>
                  <a:cubicBezTo>
                    <a:pt x="58282" y="51536"/>
                    <a:pt x="58663" y="52072"/>
                    <a:pt x="58865" y="52667"/>
                  </a:cubicBezTo>
                  <a:cubicBezTo>
                    <a:pt x="58877" y="52727"/>
                    <a:pt x="58901" y="52786"/>
                    <a:pt x="58889" y="52834"/>
                  </a:cubicBezTo>
                  <a:cubicBezTo>
                    <a:pt x="58877" y="52870"/>
                    <a:pt x="58830" y="52905"/>
                    <a:pt x="58806" y="52941"/>
                  </a:cubicBezTo>
                  <a:lnTo>
                    <a:pt x="56151" y="55072"/>
                  </a:lnTo>
                  <a:cubicBezTo>
                    <a:pt x="56079" y="55132"/>
                    <a:pt x="56008" y="55191"/>
                    <a:pt x="55925" y="55203"/>
                  </a:cubicBezTo>
                  <a:cubicBezTo>
                    <a:pt x="55907" y="55209"/>
                    <a:pt x="55889" y="55211"/>
                    <a:pt x="55871" y="55211"/>
                  </a:cubicBezTo>
                  <a:cubicBezTo>
                    <a:pt x="55726" y="55211"/>
                    <a:pt x="55557" y="55054"/>
                    <a:pt x="55472" y="54906"/>
                  </a:cubicBezTo>
                  <a:cubicBezTo>
                    <a:pt x="55389" y="54787"/>
                    <a:pt x="55317" y="54656"/>
                    <a:pt x="55258" y="54513"/>
                  </a:cubicBezTo>
                  <a:cubicBezTo>
                    <a:pt x="55151" y="54322"/>
                    <a:pt x="55067" y="54120"/>
                    <a:pt x="54913" y="53941"/>
                  </a:cubicBezTo>
                  <a:cubicBezTo>
                    <a:pt x="54722" y="53715"/>
                    <a:pt x="54436" y="53525"/>
                    <a:pt x="54139" y="53489"/>
                  </a:cubicBezTo>
                  <a:cubicBezTo>
                    <a:pt x="54282" y="53310"/>
                    <a:pt x="54436" y="53179"/>
                    <a:pt x="54639" y="53084"/>
                  </a:cubicBezTo>
                  <a:cubicBezTo>
                    <a:pt x="54829" y="53001"/>
                    <a:pt x="55055" y="52965"/>
                    <a:pt x="55294" y="52941"/>
                  </a:cubicBezTo>
                  <a:lnTo>
                    <a:pt x="55365" y="52929"/>
                  </a:lnTo>
                  <a:cubicBezTo>
                    <a:pt x="56103" y="52834"/>
                    <a:pt x="56841" y="52655"/>
                    <a:pt x="57532" y="52405"/>
                  </a:cubicBezTo>
                  <a:cubicBezTo>
                    <a:pt x="57627" y="52370"/>
                    <a:pt x="57675" y="52286"/>
                    <a:pt x="57639" y="52191"/>
                  </a:cubicBezTo>
                  <a:cubicBezTo>
                    <a:pt x="57621" y="52136"/>
                    <a:pt x="57561" y="52096"/>
                    <a:pt x="57496" y="52096"/>
                  </a:cubicBezTo>
                  <a:cubicBezTo>
                    <a:pt x="57476" y="52096"/>
                    <a:pt x="57456" y="52099"/>
                    <a:pt x="57437" y="52108"/>
                  </a:cubicBezTo>
                  <a:cubicBezTo>
                    <a:pt x="57234" y="52179"/>
                    <a:pt x="57044" y="52239"/>
                    <a:pt x="56853" y="52298"/>
                  </a:cubicBezTo>
                  <a:cubicBezTo>
                    <a:pt x="56853" y="52012"/>
                    <a:pt x="56877" y="51739"/>
                    <a:pt x="56972" y="51477"/>
                  </a:cubicBezTo>
                  <a:lnTo>
                    <a:pt x="56972" y="51441"/>
                  </a:lnTo>
                  <a:cubicBezTo>
                    <a:pt x="57270" y="51381"/>
                    <a:pt x="57556" y="51286"/>
                    <a:pt x="57794" y="51155"/>
                  </a:cubicBezTo>
                  <a:close/>
                  <a:moveTo>
                    <a:pt x="16905" y="11525"/>
                  </a:moveTo>
                  <a:cubicBezTo>
                    <a:pt x="16950" y="11525"/>
                    <a:pt x="16994" y="11527"/>
                    <a:pt x="17039" y="11531"/>
                  </a:cubicBezTo>
                  <a:cubicBezTo>
                    <a:pt x="17646" y="11579"/>
                    <a:pt x="18182" y="11972"/>
                    <a:pt x="18706" y="12353"/>
                  </a:cubicBezTo>
                  <a:cubicBezTo>
                    <a:pt x="18837" y="12460"/>
                    <a:pt x="18991" y="12567"/>
                    <a:pt x="19122" y="12650"/>
                  </a:cubicBezTo>
                  <a:cubicBezTo>
                    <a:pt x="19670" y="13020"/>
                    <a:pt x="20289" y="13305"/>
                    <a:pt x="20861" y="13591"/>
                  </a:cubicBezTo>
                  <a:cubicBezTo>
                    <a:pt x="21266" y="13782"/>
                    <a:pt x="21670" y="13972"/>
                    <a:pt x="22075" y="14198"/>
                  </a:cubicBezTo>
                  <a:cubicBezTo>
                    <a:pt x="22575" y="14496"/>
                    <a:pt x="23063" y="14841"/>
                    <a:pt x="23540" y="15163"/>
                  </a:cubicBezTo>
                  <a:cubicBezTo>
                    <a:pt x="23944" y="15448"/>
                    <a:pt x="24361" y="15746"/>
                    <a:pt x="24790" y="15996"/>
                  </a:cubicBezTo>
                  <a:cubicBezTo>
                    <a:pt x="26159" y="16830"/>
                    <a:pt x="27683" y="17365"/>
                    <a:pt x="29159" y="17889"/>
                  </a:cubicBezTo>
                  <a:lnTo>
                    <a:pt x="35315" y="20068"/>
                  </a:lnTo>
                  <a:lnTo>
                    <a:pt x="35315" y="20068"/>
                  </a:lnTo>
                  <a:lnTo>
                    <a:pt x="33815" y="19842"/>
                  </a:lnTo>
                  <a:cubicBezTo>
                    <a:pt x="33807" y="19841"/>
                    <a:pt x="33799" y="19840"/>
                    <a:pt x="33791" y="19840"/>
                  </a:cubicBezTo>
                  <a:cubicBezTo>
                    <a:pt x="33708" y="19840"/>
                    <a:pt x="33647" y="19897"/>
                    <a:pt x="33636" y="19973"/>
                  </a:cubicBezTo>
                  <a:cubicBezTo>
                    <a:pt x="33612" y="20068"/>
                    <a:pt x="33684" y="20139"/>
                    <a:pt x="33767" y="20151"/>
                  </a:cubicBezTo>
                  <a:lnTo>
                    <a:pt x="36863" y="20616"/>
                  </a:lnTo>
                  <a:lnTo>
                    <a:pt x="37137" y="20699"/>
                  </a:lnTo>
                  <a:cubicBezTo>
                    <a:pt x="37151" y="20706"/>
                    <a:pt x="37167" y="20709"/>
                    <a:pt x="37183" y="20709"/>
                  </a:cubicBezTo>
                  <a:cubicBezTo>
                    <a:pt x="37222" y="20709"/>
                    <a:pt x="37263" y="20692"/>
                    <a:pt x="37279" y="20675"/>
                  </a:cubicBezTo>
                  <a:lnTo>
                    <a:pt x="40149" y="21092"/>
                  </a:lnTo>
                  <a:cubicBezTo>
                    <a:pt x="41971" y="21354"/>
                    <a:pt x="43697" y="21699"/>
                    <a:pt x="44816" y="22878"/>
                  </a:cubicBezTo>
                  <a:cubicBezTo>
                    <a:pt x="44721" y="23318"/>
                    <a:pt x="44840" y="23818"/>
                    <a:pt x="44947" y="24259"/>
                  </a:cubicBezTo>
                  <a:lnTo>
                    <a:pt x="44947" y="24271"/>
                  </a:lnTo>
                  <a:cubicBezTo>
                    <a:pt x="45483" y="26402"/>
                    <a:pt x="45471" y="28652"/>
                    <a:pt x="44911" y="30760"/>
                  </a:cubicBezTo>
                  <a:cubicBezTo>
                    <a:pt x="44899" y="30819"/>
                    <a:pt x="44911" y="30879"/>
                    <a:pt x="44959" y="30915"/>
                  </a:cubicBezTo>
                  <a:cubicBezTo>
                    <a:pt x="44995" y="30938"/>
                    <a:pt x="45030" y="30962"/>
                    <a:pt x="45066" y="30962"/>
                  </a:cubicBezTo>
                  <a:cubicBezTo>
                    <a:pt x="45078" y="30962"/>
                    <a:pt x="45090" y="30962"/>
                    <a:pt x="45126" y="30938"/>
                  </a:cubicBezTo>
                  <a:lnTo>
                    <a:pt x="47435" y="30093"/>
                  </a:lnTo>
                  <a:cubicBezTo>
                    <a:pt x="47700" y="30002"/>
                    <a:pt x="47988" y="29907"/>
                    <a:pt x="48248" y="29907"/>
                  </a:cubicBezTo>
                  <a:cubicBezTo>
                    <a:pt x="48399" y="29907"/>
                    <a:pt x="48540" y="29939"/>
                    <a:pt x="48662" y="30022"/>
                  </a:cubicBezTo>
                  <a:cubicBezTo>
                    <a:pt x="48757" y="30081"/>
                    <a:pt x="48840" y="30165"/>
                    <a:pt x="48936" y="30272"/>
                  </a:cubicBezTo>
                  <a:cubicBezTo>
                    <a:pt x="49019" y="30379"/>
                    <a:pt x="49114" y="30486"/>
                    <a:pt x="49233" y="30557"/>
                  </a:cubicBezTo>
                  <a:cubicBezTo>
                    <a:pt x="49257" y="30569"/>
                    <a:pt x="49281" y="30581"/>
                    <a:pt x="49305" y="30581"/>
                  </a:cubicBezTo>
                  <a:cubicBezTo>
                    <a:pt x="49340" y="30617"/>
                    <a:pt x="49376" y="30641"/>
                    <a:pt x="49424" y="30641"/>
                  </a:cubicBezTo>
                  <a:cubicBezTo>
                    <a:pt x="49460" y="30641"/>
                    <a:pt x="49483" y="30629"/>
                    <a:pt x="49495" y="30617"/>
                  </a:cubicBezTo>
                  <a:cubicBezTo>
                    <a:pt x="49525" y="30647"/>
                    <a:pt x="49567" y="30662"/>
                    <a:pt x="49608" y="30662"/>
                  </a:cubicBezTo>
                  <a:cubicBezTo>
                    <a:pt x="49650" y="30662"/>
                    <a:pt x="49692" y="30647"/>
                    <a:pt x="49721" y="30617"/>
                  </a:cubicBezTo>
                  <a:cubicBezTo>
                    <a:pt x="50011" y="30344"/>
                    <a:pt x="50422" y="30197"/>
                    <a:pt x="50861" y="30197"/>
                  </a:cubicBezTo>
                  <a:cubicBezTo>
                    <a:pt x="51054" y="30197"/>
                    <a:pt x="51252" y="30225"/>
                    <a:pt x="51448" y="30284"/>
                  </a:cubicBezTo>
                  <a:cubicBezTo>
                    <a:pt x="51984" y="30450"/>
                    <a:pt x="52496" y="30796"/>
                    <a:pt x="53008" y="31355"/>
                  </a:cubicBezTo>
                  <a:cubicBezTo>
                    <a:pt x="53043" y="31391"/>
                    <a:pt x="53091" y="31415"/>
                    <a:pt x="53127" y="31415"/>
                  </a:cubicBezTo>
                  <a:cubicBezTo>
                    <a:pt x="53150" y="31415"/>
                    <a:pt x="53174" y="31415"/>
                    <a:pt x="53186" y="31403"/>
                  </a:cubicBezTo>
                  <a:cubicBezTo>
                    <a:pt x="53246" y="31379"/>
                    <a:pt x="53293" y="31319"/>
                    <a:pt x="53281" y="31260"/>
                  </a:cubicBezTo>
                  <a:cubicBezTo>
                    <a:pt x="53234" y="30010"/>
                    <a:pt x="53567" y="28760"/>
                    <a:pt x="53877" y="27545"/>
                  </a:cubicBezTo>
                  <a:lnTo>
                    <a:pt x="53901" y="27450"/>
                  </a:lnTo>
                  <a:cubicBezTo>
                    <a:pt x="53984" y="27152"/>
                    <a:pt x="54067" y="26819"/>
                    <a:pt x="54055" y="26474"/>
                  </a:cubicBezTo>
                  <a:lnTo>
                    <a:pt x="54055" y="26438"/>
                  </a:lnTo>
                  <a:cubicBezTo>
                    <a:pt x="54520" y="26521"/>
                    <a:pt x="54996" y="26736"/>
                    <a:pt x="55591" y="27045"/>
                  </a:cubicBezTo>
                  <a:cubicBezTo>
                    <a:pt x="56198" y="27390"/>
                    <a:pt x="56806" y="27771"/>
                    <a:pt x="57377" y="28164"/>
                  </a:cubicBezTo>
                  <a:cubicBezTo>
                    <a:pt x="57389" y="28176"/>
                    <a:pt x="57413" y="28176"/>
                    <a:pt x="57437" y="28188"/>
                  </a:cubicBezTo>
                  <a:cubicBezTo>
                    <a:pt x="57651" y="28474"/>
                    <a:pt x="57877" y="28712"/>
                    <a:pt x="58103" y="28914"/>
                  </a:cubicBezTo>
                  <a:cubicBezTo>
                    <a:pt x="58461" y="29272"/>
                    <a:pt x="58818" y="29557"/>
                    <a:pt x="59163" y="29784"/>
                  </a:cubicBezTo>
                  <a:cubicBezTo>
                    <a:pt x="59282" y="30462"/>
                    <a:pt x="59366" y="31153"/>
                    <a:pt x="59461" y="31831"/>
                  </a:cubicBezTo>
                  <a:cubicBezTo>
                    <a:pt x="59366" y="31855"/>
                    <a:pt x="59282" y="31867"/>
                    <a:pt x="59199" y="31891"/>
                  </a:cubicBezTo>
                  <a:cubicBezTo>
                    <a:pt x="58937" y="31974"/>
                    <a:pt x="58663" y="32129"/>
                    <a:pt x="58484" y="32331"/>
                  </a:cubicBezTo>
                  <a:cubicBezTo>
                    <a:pt x="58282" y="32546"/>
                    <a:pt x="58187" y="32820"/>
                    <a:pt x="58223" y="33105"/>
                  </a:cubicBezTo>
                  <a:cubicBezTo>
                    <a:pt x="58223" y="33129"/>
                    <a:pt x="58234" y="33141"/>
                    <a:pt x="58234" y="33177"/>
                  </a:cubicBezTo>
                  <a:lnTo>
                    <a:pt x="57056" y="33582"/>
                  </a:lnTo>
                  <a:cubicBezTo>
                    <a:pt x="56151" y="33891"/>
                    <a:pt x="55127" y="34260"/>
                    <a:pt x="54305" y="34915"/>
                  </a:cubicBezTo>
                  <a:cubicBezTo>
                    <a:pt x="53758" y="35368"/>
                    <a:pt x="53305" y="35939"/>
                    <a:pt x="52948" y="36439"/>
                  </a:cubicBezTo>
                  <a:cubicBezTo>
                    <a:pt x="52567" y="36951"/>
                    <a:pt x="52210" y="37511"/>
                    <a:pt x="51853" y="38046"/>
                  </a:cubicBezTo>
                  <a:cubicBezTo>
                    <a:pt x="51484" y="38070"/>
                    <a:pt x="51031" y="38106"/>
                    <a:pt x="50626" y="38261"/>
                  </a:cubicBezTo>
                  <a:cubicBezTo>
                    <a:pt x="49793" y="38594"/>
                    <a:pt x="49126" y="39416"/>
                    <a:pt x="48698" y="40642"/>
                  </a:cubicBezTo>
                  <a:cubicBezTo>
                    <a:pt x="48519" y="40666"/>
                    <a:pt x="48340" y="40761"/>
                    <a:pt x="48221" y="40928"/>
                  </a:cubicBezTo>
                  <a:cubicBezTo>
                    <a:pt x="48090" y="41106"/>
                    <a:pt x="48043" y="41321"/>
                    <a:pt x="48007" y="41511"/>
                  </a:cubicBezTo>
                  <a:cubicBezTo>
                    <a:pt x="47924" y="41928"/>
                    <a:pt x="47828" y="42392"/>
                    <a:pt x="47769" y="42845"/>
                  </a:cubicBezTo>
                  <a:cubicBezTo>
                    <a:pt x="47471" y="43714"/>
                    <a:pt x="47328" y="44631"/>
                    <a:pt x="47352" y="45547"/>
                  </a:cubicBezTo>
                  <a:cubicBezTo>
                    <a:pt x="47352" y="45631"/>
                    <a:pt x="47435" y="45690"/>
                    <a:pt x="47507" y="45690"/>
                  </a:cubicBezTo>
                  <a:cubicBezTo>
                    <a:pt x="47590" y="45690"/>
                    <a:pt x="47650" y="45619"/>
                    <a:pt x="47650" y="45524"/>
                  </a:cubicBezTo>
                  <a:cubicBezTo>
                    <a:pt x="47638" y="45107"/>
                    <a:pt x="47674" y="44678"/>
                    <a:pt x="47733" y="44261"/>
                  </a:cubicBezTo>
                  <a:cubicBezTo>
                    <a:pt x="47733" y="44333"/>
                    <a:pt x="47745" y="44416"/>
                    <a:pt x="47757" y="44488"/>
                  </a:cubicBezTo>
                  <a:cubicBezTo>
                    <a:pt x="47876" y="45202"/>
                    <a:pt x="48186" y="45869"/>
                    <a:pt x="48638" y="46417"/>
                  </a:cubicBezTo>
                  <a:cubicBezTo>
                    <a:pt x="48483" y="46833"/>
                    <a:pt x="48388" y="47274"/>
                    <a:pt x="48305" y="47714"/>
                  </a:cubicBezTo>
                  <a:lnTo>
                    <a:pt x="48305" y="47726"/>
                  </a:lnTo>
                  <a:cubicBezTo>
                    <a:pt x="48281" y="47714"/>
                    <a:pt x="48245" y="47702"/>
                    <a:pt x="48209" y="47702"/>
                  </a:cubicBezTo>
                  <a:cubicBezTo>
                    <a:pt x="48162" y="47631"/>
                    <a:pt x="48114" y="47571"/>
                    <a:pt x="48067" y="47488"/>
                  </a:cubicBezTo>
                  <a:cubicBezTo>
                    <a:pt x="47388" y="46476"/>
                    <a:pt x="46614" y="45524"/>
                    <a:pt x="45745" y="44666"/>
                  </a:cubicBezTo>
                  <a:cubicBezTo>
                    <a:pt x="45725" y="44637"/>
                    <a:pt x="45681" y="44616"/>
                    <a:pt x="45640" y="44616"/>
                  </a:cubicBezTo>
                  <a:cubicBezTo>
                    <a:pt x="45631" y="44616"/>
                    <a:pt x="45622" y="44617"/>
                    <a:pt x="45614" y="44619"/>
                  </a:cubicBezTo>
                  <a:cubicBezTo>
                    <a:pt x="45566" y="44619"/>
                    <a:pt x="45530" y="44666"/>
                    <a:pt x="45495" y="44714"/>
                  </a:cubicBezTo>
                  <a:lnTo>
                    <a:pt x="45447" y="44797"/>
                  </a:lnTo>
                  <a:cubicBezTo>
                    <a:pt x="44757" y="43892"/>
                    <a:pt x="44197" y="42868"/>
                    <a:pt x="43661" y="41868"/>
                  </a:cubicBezTo>
                  <a:cubicBezTo>
                    <a:pt x="43340" y="41261"/>
                    <a:pt x="42994" y="40618"/>
                    <a:pt x="42625" y="40011"/>
                  </a:cubicBezTo>
                  <a:cubicBezTo>
                    <a:pt x="42173" y="39297"/>
                    <a:pt x="41685" y="38594"/>
                    <a:pt x="41197" y="37927"/>
                  </a:cubicBezTo>
                  <a:lnTo>
                    <a:pt x="37160" y="32331"/>
                  </a:lnTo>
                  <a:cubicBezTo>
                    <a:pt x="37446" y="31891"/>
                    <a:pt x="37613" y="31236"/>
                    <a:pt x="37803" y="30569"/>
                  </a:cubicBezTo>
                  <a:cubicBezTo>
                    <a:pt x="37982" y="29891"/>
                    <a:pt x="38172" y="29176"/>
                    <a:pt x="38470" y="28700"/>
                  </a:cubicBezTo>
                  <a:cubicBezTo>
                    <a:pt x="38708" y="28319"/>
                    <a:pt x="39077" y="27748"/>
                    <a:pt x="38839" y="27224"/>
                  </a:cubicBezTo>
                  <a:cubicBezTo>
                    <a:pt x="38827" y="27176"/>
                    <a:pt x="38803" y="27152"/>
                    <a:pt x="38756" y="27128"/>
                  </a:cubicBezTo>
                  <a:cubicBezTo>
                    <a:pt x="38732" y="27122"/>
                    <a:pt x="38708" y="27119"/>
                    <a:pt x="38687" y="27119"/>
                  </a:cubicBezTo>
                  <a:cubicBezTo>
                    <a:pt x="38667" y="27119"/>
                    <a:pt x="38649" y="27122"/>
                    <a:pt x="38637" y="27128"/>
                  </a:cubicBezTo>
                  <a:cubicBezTo>
                    <a:pt x="38053" y="27402"/>
                    <a:pt x="37577" y="27831"/>
                    <a:pt x="37208" y="28379"/>
                  </a:cubicBezTo>
                  <a:lnTo>
                    <a:pt x="37148" y="28474"/>
                  </a:lnTo>
                  <a:cubicBezTo>
                    <a:pt x="36970" y="28736"/>
                    <a:pt x="36791" y="29022"/>
                    <a:pt x="36553" y="29033"/>
                  </a:cubicBezTo>
                  <a:cubicBezTo>
                    <a:pt x="36539" y="29036"/>
                    <a:pt x="36525" y="29037"/>
                    <a:pt x="36511" y="29037"/>
                  </a:cubicBezTo>
                  <a:cubicBezTo>
                    <a:pt x="36372" y="29037"/>
                    <a:pt x="36239" y="28930"/>
                    <a:pt x="36077" y="28736"/>
                  </a:cubicBezTo>
                  <a:cubicBezTo>
                    <a:pt x="35470" y="28045"/>
                    <a:pt x="35267" y="27093"/>
                    <a:pt x="35077" y="26081"/>
                  </a:cubicBezTo>
                  <a:cubicBezTo>
                    <a:pt x="34910" y="25271"/>
                    <a:pt x="34755" y="24438"/>
                    <a:pt x="34351" y="23723"/>
                  </a:cubicBezTo>
                  <a:cubicBezTo>
                    <a:pt x="34315" y="23664"/>
                    <a:pt x="34243" y="23533"/>
                    <a:pt x="34112" y="23485"/>
                  </a:cubicBezTo>
                  <a:cubicBezTo>
                    <a:pt x="34082" y="23478"/>
                    <a:pt x="34053" y="23474"/>
                    <a:pt x="34025" y="23474"/>
                  </a:cubicBezTo>
                  <a:cubicBezTo>
                    <a:pt x="33963" y="23474"/>
                    <a:pt x="33904" y="23492"/>
                    <a:pt x="33839" y="23533"/>
                  </a:cubicBezTo>
                  <a:cubicBezTo>
                    <a:pt x="33696" y="23640"/>
                    <a:pt x="33624" y="23854"/>
                    <a:pt x="33624" y="24021"/>
                  </a:cubicBezTo>
                  <a:cubicBezTo>
                    <a:pt x="33589" y="24557"/>
                    <a:pt x="33684" y="25104"/>
                    <a:pt x="33767" y="25628"/>
                  </a:cubicBezTo>
                  <a:cubicBezTo>
                    <a:pt x="33839" y="26057"/>
                    <a:pt x="33922" y="26474"/>
                    <a:pt x="33922" y="26890"/>
                  </a:cubicBezTo>
                  <a:cubicBezTo>
                    <a:pt x="33696" y="26557"/>
                    <a:pt x="33517" y="26164"/>
                    <a:pt x="33338" y="25795"/>
                  </a:cubicBezTo>
                  <a:cubicBezTo>
                    <a:pt x="33065" y="25223"/>
                    <a:pt x="32791" y="24628"/>
                    <a:pt x="32350" y="24176"/>
                  </a:cubicBezTo>
                  <a:cubicBezTo>
                    <a:pt x="32315" y="24128"/>
                    <a:pt x="32231" y="24033"/>
                    <a:pt x="32100" y="24033"/>
                  </a:cubicBezTo>
                  <a:cubicBezTo>
                    <a:pt x="32029" y="24033"/>
                    <a:pt x="31934" y="24069"/>
                    <a:pt x="31874" y="24128"/>
                  </a:cubicBezTo>
                  <a:cubicBezTo>
                    <a:pt x="31779" y="24247"/>
                    <a:pt x="31755" y="24438"/>
                    <a:pt x="31791" y="24569"/>
                  </a:cubicBezTo>
                  <a:cubicBezTo>
                    <a:pt x="31898" y="25212"/>
                    <a:pt x="32172" y="25783"/>
                    <a:pt x="32446" y="26343"/>
                  </a:cubicBezTo>
                  <a:cubicBezTo>
                    <a:pt x="32636" y="26736"/>
                    <a:pt x="32827" y="27128"/>
                    <a:pt x="32969" y="27545"/>
                  </a:cubicBezTo>
                  <a:cubicBezTo>
                    <a:pt x="32981" y="27593"/>
                    <a:pt x="32993" y="27640"/>
                    <a:pt x="32993" y="27688"/>
                  </a:cubicBezTo>
                  <a:lnTo>
                    <a:pt x="31160" y="25843"/>
                  </a:lnTo>
                  <a:cubicBezTo>
                    <a:pt x="31058" y="25741"/>
                    <a:pt x="30862" y="25536"/>
                    <a:pt x="30615" y="25536"/>
                  </a:cubicBezTo>
                  <a:cubicBezTo>
                    <a:pt x="30572" y="25536"/>
                    <a:pt x="30527" y="25543"/>
                    <a:pt x="30481" y="25557"/>
                  </a:cubicBezTo>
                  <a:cubicBezTo>
                    <a:pt x="30410" y="25581"/>
                    <a:pt x="30362" y="25664"/>
                    <a:pt x="30374" y="25735"/>
                  </a:cubicBezTo>
                  <a:cubicBezTo>
                    <a:pt x="30505" y="26390"/>
                    <a:pt x="30886" y="26938"/>
                    <a:pt x="31231" y="27474"/>
                  </a:cubicBezTo>
                  <a:cubicBezTo>
                    <a:pt x="31517" y="27890"/>
                    <a:pt x="31791" y="28295"/>
                    <a:pt x="31957" y="28736"/>
                  </a:cubicBezTo>
                  <a:cubicBezTo>
                    <a:pt x="31707" y="28617"/>
                    <a:pt x="31493" y="28414"/>
                    <a:pt x="31255" y="28200"/>
                  </a:cubicBezTo>
                  <a:cubicBezTo>
                    <a:pt x="30933" y="27902"/>
                    <a:pt x="30624" y="27605"/>
                    <a:pt x="30207" y="27509"/>
                  </a:cubicBezTo>
                  <a:cubicBezTo>
                    <a:pt x="30197" y="27502"/>
                    <a:pt x="30184" y="27500"/>
                    <a:pt x="30171" y="27500"/>
                  </a:cubicBezTo>
                  <a:cubicBezTo>
                    <a:pt x="30139" y="27500"/>
                    <a:pt x="30101" y="27516"/>
                    <a:pt x="30076" y="27533"/>
                  </a:cubicBezTo>
                  <a:cubicBezTo>
                    <a:pt x="30040" y="27569"/>
                    <a:pt x="30017" y="27605"/>
                    <a:pt x="30017" y="27652"/>
                  </a:cubicBezTo>
                  <a:cubicBezTo>
                    <a:pt x="30017" y="27998"/>
                    <a:pt x="30207" y="28260"/>
                    <a:pt x="30374" y="28498"/>
                  </a:cubicBezTo>
                  <a:cubicBezTo>
                    <a:pt x="30541" y="28712"/>
                    <a:pt x="30707" y="28938"/>
                    <a:pt x="30862" y="29129"/>
                  </a:cubicBezTo>
                  <a:cubicBezTo>
                    <a:pt x="31160" y="29510"/>
                    <a:pt x="31481" y="29903"/>
                    <a:pt x="31743" y="30319"/>
                  </a:cubicBezTo>
                  <a:cubicBezTo>
                    <a:pt x="31922" y="30617"/>
                    <a:pt x="32100" y="30927"/>
                    <a:pt x="32243" y="31236"/>
                  </a:cubicBezTo>
                  <a:cubicBezTo>
                    <a:pt x="32505" y="31736"/>
                    <a:pt x="32767" y="32224"/>
                    <a:pt x="33112" y="32665"/>
                  </a:cubicBezTo>
                  <a:cubicBezTo>
                    <a:pt x="33517" y="33177"/>
                    <a:pt x="34148" y="33677"/>
                    <a:pt x="34886" y="33760"/>
                  </a:cubicBezTo>
                  <a:lnTo>
                    <a:pt x="39125" y="41773"/>
                  </a:lnTo>
                  <a:cubicBezTo>
                    <a:pt x="39792" y="43023"/>
                    <a:pt x="40482" y="44333"/>
                    <a:pt x="41316" y="45512"/>
                  </a:cubicBezTo>
                  <a:cubicBezTo>
                    <a:pt x="42090" y="46619"/>
                    <a:pt x="42661" y="47548"/>
                    <a:pt x="43137" y="48488"/>
                  </a:cubicBezTo>
                  <a:cubicBezTo>
                    <a:pt x="43006" y="48679"/>
                    <a:pt x="42875" y="48857"/>
                    <a:pt x="42721" y="49060"/>
                  </a:cubicBezTo>
                  <a:cubicBezTo>
                    <a:pt x="42685" y="49119"/>
                    <a:pt x="42685" y="49191"/>
                    <a:pt x="42721" y="49250"/>
                  </a:cubicBezTo>
                  <a:cubicBezTo>
                    <a:pt x="44257" y="51298"/>
                    <a:pt x="45447" y="53822"/>
                    <a:pt x="46162" y="56513"/>
                  </a:cubicBezTo>
                  <a:lnTo>
                    <a:pt x="46173" y="56930"/>
                  </a:lnTo>
                  <a:cubicBezTo>
                    <a:pt x="41542" y="55108"/>
                    <a:pt x="37327" y="51941"/>
                    <a:pt x="34315" y="47952"/>
                  </a:cubicBezTo>
                  <a:cubicBezTo>
                    <a:pt x="34281" y="47912"/>
                    <a:pt x="34240" y="47890"/>
                    <a:pt x="34195" y="47890"/>
                  </a:cubicBezTo>
                  <a:cubicBezTo>
                    <a:pt x="34161" y="47890"/>
                    <a:pt x="34125" y="47903"/>
                    <a:pt x="34089" y="47929"/>
                  </a:cubicBezTo>
                  <a:cubicBezTo>
                    <a:pt x="34017" y="47964"/>
                    <a:pt x="34005" y="48071"/>
                    <a:pt x="34065" y="48143"/>
                  </a:cubicBezTo>
                  <a:cubicBezTo>
                    <a:pt x="37137" y="52215"/>
                    <a:pt x="41435" y="55453"/>
                    <a:pt x="46173" y="57275"/>
                  </a:cubicBezTo>
                  <a:lnTo>
                    <a:pt x="46304" y="59990"/>
                  </a:lnTo>
                  <a:cubicBezTo>
                    <a:pt x="43375" y="59442"/>
                    <a:pt x="40542" y="58501"/>
                    <a:pt x="37875" y="57192"/>
                  </a:cubicBezTo>
                  <a:cubicBezTo>
                    <a:pt x="37856" y="57182"/>
                    <a:pt x="37836" y="57178"/>
                    <a:pt x="37815" y="57178"/>
                  </a:cubicBezTo>
                  <a:cubicBezTo>
                    <a:pt x="37757" y="57178"/>
                    <a:pt x="37696" y="57213"/>
                    <a:pt x="37660" y="57275"/>
                  </a:cubicBezTo>
                  <a:cubicBezTo>
                    <a:pt x="37625" y="57346"/>
                    <a:pt x="37660" y="57430"/>
                    <a:pt x="37744" y="57477"/>
                  </a:cubicBezTo>
                  <a:cubicBezTo>
                    <a:pt x="40458" y="58823"/>
                    <a:pt x="43340" y="59775"/>
                    <a:pt x="46316" y="60323"/>
                  </a:cubicBezTo>
                  <a:lnTo>
                    <a:pt x="46459" y="63550"/>
                  </a:lnTo>
                  <a:cubicBezTo>
                    <a:pt x="46507" y="64443"/>
                    <a:pt x="46543" y="65383"/>
                    <a:pt x="46554" y="66336"/>
                  </a:cubicBezTo>
                  <a:lnTo>
                    <a:pt x="46031" y="66276"/>
                  </a:lnTo>
                  <a:cubicBezTo>
                    <a:pt x="41720" y="65824"/>
                    <a:pt x="36803" y="65324"/>
                    <a:pt x="32910" y="63704"/>
                  </a:cubicBezTo>
                  <a:cubicBezTo>
                    <a:pt x="31981" y="63311"/>
                    <a:pt x="30826" y="62764"/>
                    <a:pt x="29945" y="61883"/>
                  </a:cubicBezTo>
                  <a:cubicBezTo>
                    <a:pt x="29338" y="61299"/>
                    <a:pt x="28933" y="60573"/>
                    <a:pt x="28755" y="59847"/>
                  </a:cubicBezTo>
                  <a:cubicBezTo>
                    <a:pt x="28683" y="59501"/>
                    <a:pt x="28647" y="59156"/>
                    <a:pt x="28683" y="58835"/>
                  </a:cubicBezTo>
                  <a:cubicBezTo>
                    <a:pt x="28743" y="58180"/>
                    <a:pt x="29017" y="57549"/>
                    <a:pt x="29290" y="56942"/>
                  </a:cubicBezTo>
                  <a:lnTo>
                    <a:pt x="29493" y="56477"/>
                  </a:lnTo>
                  <a:lnTo>
                    <a:pt x="29493" y="56477"/>
                  </a:lnTo>
                  <a:cubicBezTo>
                    <a:pt x="29398" y="57156"/>
                    <a:pt x="29338" y="57846"/>
                    <a:pt x="29433" y="58537"/>
                  </a:cubicBezTo>
                  <a:cubicBezTo>
                    <a:pt x="29445" y="58608"/>
                    <a:pt x="29517" y="58668"/>
                    <a:pt x="29588" y="58668"/>
                  </a:cubicBezTo>
                  <a:lnTo>
                    <a:pt x="29600" y="58668"/>
                  </a:lnTo>
                  <a:cubicBezTo>
                    <a:pt x="29683" y="58656"/>
                    <a:pt x="29743" y="58573"/>
                    <a:pt x="29731" y="58489"/>
                  </a:cubicBezTo>
                  <a:cubicBezTo>
                    <a:pt x="29612" y="57704"/>
                    <a:pt x="29731" y="56894"/>
                    <a:pt x="29874" y="56132"/>
                  </a:cubicBezTo>
                  <a:cubicBezTo>
                    <a:pt x="29909" y="55870"/>
                    <a:pt x="29957" y="55620"/>
                    <a:pt x="30005" y="55346"/>
                  </a:cubicBezTo>
                  <a:lnTo>
                    <a:pt x="30064" y="55227"/>
                  </a:lnTo>
                  <a:cubicBezTo>
                    <a:pt x="30076" y="55191"/>
                    <a:pt x="30076" y="55144"/>
                    <a:pt x="30064" y="55096"/>
                  </a:cubicBezTo>
                  <a:cubicBezTo>
                    <a:pt x="30350" y="53548"/>
                    <a:pt x="30707" y="52012"/>
                    <a:pt x="31041" y="50512"/>
                  </a:cubicBezTo>
                  <a:cubicBezTo>
                    <a:pt x="31553" y="48310"/>
                    <a:pt x="32076" y="46024"/>
                    <a:pt x="32386" y="43726"/>
                  </a:cubicBezTo>
                  <a:cubicBezTo>
                    <a:pt x="33065" y="38737"/>
                    <a:pt x="32565" y="34546"/>
                    <a:pt x="30862" y="31272"/>
                  </a:cubicBezTo>
                  <a:cubicBezTo>
                    <a:pt x="29517" y="28652"/>
                    <a:pt x="27350" y="26509"/>
                    <a:pt x="25230" y="24569"/>
                  </a:cubicBezTo>
                  <a:cubicBezTo>
                    <a:pt x="23349" y="22878"/>
                    <a:pt x="21301" y="21128"/>
                    <a:pt x="18884" y="19854"/>
                  </a:cubicBezTo>
                  <a:cubicBezTo>
                    <a:pt x="18646" y="19723"/>
                    <a:pt x="18396" y="19604"/>
                    <a:pt x="18158" y="19485"/>
                  </a:cubicBezTo>
                  <a:cubicBezTo>
                    <a:pt x="16967" y="18877"/>
                    <a:pt x="15729" y="18246"/>
                    <a:pt x="14991" y="17187"/>
                  </a:cubicBezTo>
                  <a:cubicBezTo>
                    <a:pt x="14693" y="16758"/>
                    <a:pt x="14479" y="16258"/>
                    <a:pt x="14396" y="15722"/>
                  </a:cubicBezTo>
                  <a:cubicBezTo>
                    <a:pt x="14408" y="15675"/>
                    <a:pt x="14408" y="15639"/>
                    <a:pt x="14396" y="15603"/>
                  </a:cubicBezTo>
                  <a:lnTo>
                    <a:pt x="14360" y="15544"/>
                  </a:lnTo>
                  <a:cubicBezTo>
                    <a:pt x="14217" y="14496"/>
                    <a:pt x="14467" y="13377"/>
                    <a:pt x="15110" y="12567"/>
                  </a:cubicBezTo>
                  <a:cubicBezTo>
                    <a:pt x="15610" y="11911"/>
                    <a:pt x="16276" y="11525"/>
                    <a:pt x="16905" y="11525"/>
                  </a:cubicBezTo>
                  <a:close/>
                  <a:moveTo>
                    <a:pt x="29112" y="61395"/>
                  </a:moveTo>
                  <a:cubicBezTo>
                    <a:pt x="29290" y="61645"/>
                    <a:pt x="29481" y="61895"/>
                    <a:pt x="29719" y="62121"/>
                  </a:cubicBezTo>
                  <a:cubicBezTo>
                    <a:pt x="30636" y="63050"/>
                    <a:pt x="31850" y="63609"/>
                    <a:pt x="32791" y="64014"/>
                  </a:cubicBezTo>
                  <a:cubicBezTo>
                    <a:pt x="36732" y="65645"/>
                    <a:pt x="41661" y="66157"/>
                    <a:pt x="46007" y="66598"/>
                  </a:cubicBezTo>
                  <a:lnTo>
                    <a:pt x="46566" y="66657"/>
                  </a:lnTo>
                  <a:cubicBezTo>
                    <a:pt x="46566" y="67300"/>
                    <a:pt x="46566" y="67967"/>
                    <a:pt x="46543" y="68622"/>
                  </a:cubicBezTo>
                  <a:cubicBezTo>
                    <a:pt x="40851" y="68598"/>
                    <a:pt x="35113" y="67360"/>
                    <a:pt x="29909" y="65085"/>
                  </a:cubicBezTo>
                  <a:cubicBezTo>
                    <a:pt x="29362" y="64859"/>
                    <a:pt x="28838" y="64574"/>
                    <a:pt x="28719" y="64097"/>
                  </a:cubicBezTo>
                  <a:cubicBezTo>
                    <a:pt x="28659" y="63895"/>
                    <a:pt x="28695" y="63669"/>
                    <a:pt x="28707" y="63431"/>
                  </a:cubicBezTo>
                  <a:cubicBezTo>
                    <a:pt x="28802" y="62752"/>
                    <a:pt x="28933" y="62061"/>
                    <a:pt x="29112" y="61395"/>
                  </a:cubicBezTo>
                  <a:close/>
                  <a:moveTo>
                    <a:pt x="85346" y="21770"/>
                  </a:moveTo>
                  <a:cubicBezTo>
                    <a:pt x="85702" y="21770"/>
                    <a:pt x="86054" y="21818"/>
                    <a:pt x="86393" y="21937"/>
                  </a:cubicBezTo>
                  <a:cubicBezTo>
                    <a:pt x="86428" y="21949"/>
                    <a:pt x="86452" y="21961"/>
                    <a:pt x="86488" y="21961"/>
                  </a:cubicBezTo>
                  <a:cubicBezTo>
                    <a:pt x="86726" y="22056"/>
                    <a:pt x="86964" y="22164"/>
                    <a:pt x="87167" y="22306"/>
                  </a:cubicBezTo>
                  <a:cubicBezTo>
                    <a:pt x="88214" y="22985"/>
                    <a:pt x="88822" y="24235"/>
                    <a:pt x="88774" y="25497"/>
                  </a:cubicBezTo>
                  <a:cubicBezTo>
                    <a:pt x="88726" y="26712"/>
                    <a:pt x="88072" y="27890"/>
                    <a:pt x="87048" y="28652"/>
                  </a:cubicBezTo>
                  <a:cubicBezTo>
                    <a:pt x="86702" y="28902"/>
                    <a:pt x="86321" y="29117"/>
                    <a:pt x="85952" y="29319"/>
                  </a:cubicBezTo>
                  <a:cubicBezTo>
                    <a:pt x="85535" y="29545"/>
                    <a:pt x="85095" y="29784"/>
                    <a:pt x="84714" y="30093"/>
                  </a:cubicBezTo>
                  <a:cubicBezTo>
                    <a:pt x="83821" y="30807"/>
                    <a:pt x="83238" y="31819"/>
                    <a:pt x="82690" y="32784"/>
                  </a:cubicBezTo>
                  <a:cubicBezTo>
                    <a:pt x="82499" y="33141"/>
                    <a:pt x="82273" y="33522"/>
                    <a:pt x="82059" y="33855"/>
                  </a:cubicBezTo>
                  <a:cubicBezTo>
                    <a:pt x="81428" y="34856"/>
                    <a:pt x="80618" y="35760"/>
                    <a:pt x="79856" y="36642"/>
                  </a:cubicBezTo>
                  <a:cubicBezTo>
                    <a:pt x="79368" y="37213"/>
                    <a:pt x="78844" y="37784"/>
                    <a:pt x="78368" y="38404"/>
                  </a:cubicBezTo>
                  <a:cubicBezTo>
                    <a:pt x="77261" y="39832"/>
                    <a:pt x="76368" y="41440"/>
                    <a:pt x="75725" y="43118"/>
                  </a:cubicBezTo>
                  <a:cubicBezTo>
                    <a:pt x="75629" y="43118"/>
                    <a:pt x="75570" y="43190"/>
                    <a:pt x="75570" y="43285"/>
                  </a:cubicBezTo>
                  <a:lnTo>
                    <a:pt x="75570" y="43499"/>
                  </a:lnTo>
                  <a:cubicBezTo>
                    <a:pt x="75237" y="44452"/>
                    <a:pt x="74975" y="45440"/>
                    <a:pt x="74796" y="46440"/>
                  </a:cubicBezTo>
                  <a:cubicBezTo>
                    <a:pt x="74784" y="46524"/>
                    <a:pt x="74844" y="46595"/>
                    <a:pt x="74915" y="46619"/>
                  </a:cubicBezTo>
                  <a:lnTo>
                    <a:pt x="74951" y="46619"/>
                  </a:lnTo>
                  <a:cubicBezTo>
                    <a:pt x="75022" y="46619"/>
                    <a:pt x="75094" y="46559"/>
                    <a:pt x="75094" y="46476"/>
                  </a:cubicBezTo>
                  <a:cubicBezTo>
                    <a:pt x="75213" y="45797"/>
                    <a:pt x="75379" y="45095"/>
                    <a:pt x="75594" y="44428"/>
                  </a:cubicBezTo>
                  <a:lnTo>
                    <a:pt x="75594" y="44428"/>
                  </a:lnTo>
                  <a:cubicBezTo>
                    <a:pt x="75665" y="47429"/>
                    <a:pt x="75701" y="50524"/>
                    <a:pt x="75487" y="53548"/>
                  </a:cubicBezTo>
                  <a:cubicBezTo>
                    <a:pt x="75439" y="54191"/>
                    <a:pt x="75379" y="54834"/>
                    <a:pt x="75320" y="55453"/>
                  </a:cubicBezTo>
                  <a:cubicBezTo>
                    <a:pt x="75225" y="56477"/>
                    <a:pt x="75129" y="57537"/>
                    <a:pt x="75082" y="58585"/>
                  </a:cubicBezTo>
                  <a:cubicBezTo>
                    <a:pt x="75070" y="58620"/>
                    <a:pt x="75046" y="58656"/>
                    <a:pt x="75070" y="58704"/>
                  </a:cubicBezTo>
                  <a:lnTo>
                    <a:pt x="75070" y="58716"/>
                  </a:lnTo>
                  <a:cubicBezTo>
                    <a:pt x="75022" y="59799"/>
                    <a:pt x="75034" y="60883"/>
                    <a:pt x="75165" y="61978"/>
                  </a:cubicBezTo>
                  <a:cubicBezTo>
                    <a:pt x="75189" y="62049"/>
                    <a:pt x="75248" y="62109"/>
                    <a:pt x="75320" y="62109"/>
                  </a:cubicBezTo>
                  <a:lnTo>
                    <a:pt x="75332" y="62109"/>
                  </a:lnTo>
                  <a:cubicBezTo>
                    <a:pt x="75427" y="62097"/>
                    <a:pt x="75487" y="62014"/>
                    <a:pt x="75463" y="61930"/>
                  </a:cubicBezTo>
                  <a:cubicBezTo>
                    <a:pt x="75379" y="61156"/>
                    <a:pt x="75332" y="60371"/>
                    <a:pt x="75344" y="59573"/>
                  </a:cubicBezTo>
                  <a:lnTo>
                    <a:pt x="75344" y="59573"/>
                  </a:lnTo>
                  <a:cubicBezTo>
                    <a:pt x="75939" y="61347"/>
                    <a:pt x="76463" y="63145"/>
                    <a:pt x="76915" y="64955"/>
                  </a:cubicBezTo>
                  <a:cubicBezTo>
                    <a:pt x="77106" y="65740"/>
                    <a:pt x="77249" y="66502"/>
                    <a:pt x="77023" y="67193"/>
                  </a:cubicBezTo>
                  <a:cubicBezTo>
                    <a:pt x="76796" y="67848"/>
                    <a:pt x="76201" y="68419"/>
                    <a:pt x="75272" y="68895"/>
                  </a:cubicBezTo>
                  <a:cubicBezTo>
                    <a:pt x="73284" y="69907"/>
                    <a:pt x="70903" y="70086"/>
                    <a:pt x="68795" y="70253"/>
                  </a:cubicBezTo>
                  <a:lnTo>
                    <a:pt x="62949" y="70693"/>
                  </a:lnTo>
                  <a:cubicBezTo>
                    <a:pt x="62937" y="70693"/>
                    <a:pt x="62926" y="70693"/>
                    <a:pt x="62902" y="70705"/>
                  </a:cubicBezTo>
                  <a:cubicBezTo>
                    <a:pt x="62747" y="68479"/>
                    <a:pt x="62723" y="66348"/>
                    <a:pt x="62878" y="64300"/>
                  </a:cubicBezTo>
                  <a:cubicBezTo>
                    <a:pt x="66033" y="61930"/>
                    <a:pt x="68819" y="59097"/>
                    <a:pt x="71141" y="55906"/>
                  </a:cubicBezTo>
                  <a:cubicBezTo>
                    <a:pt x="71177" y="55822"/>
                    <a:pt x="71165" y="55739"/>
                    <a:pt x="71105" y="55680"/>
                  </a:cubicBezTo>
                  <a:cubicBezTo>
                    <a:pt x="71075" y="55660"/>
                    <a:pt x="71041" y="55650"/>
                    <a:pt x="71008" y="55650"/>
                  </a:cubicBezTo>
                  <a:cubicBezTo>
                    <a:pt x="70960" y="55650"/>
                    <a:pt x="70914" y="55669"/>
                    <a:pt x="70879" y="55703"/>
                  </a:cubicBezTo>
                  <a:cubicBezTo>
                    <a:pt x="68641" y="58799"/>
                    <a:pt x="65962" y="61537"/>
                    <a:pt x="62902" y="63859"/>
                  </a:cubicBezTo>
                  <a:cubicBezTo>
                    <a:pt x="63068" y="61764"/>
                    <a:pt x="63402" y="59751"/>
                    <a:pt x="63878" y="57823"/>
                  </a:cubicBezTo>
                  <a:cubicBezTo>
                    <a:pt x="64628" y="56418"/>
                    <a:pt x="65497" y="55096"/>
                    <a:pt x="66450" y="53834"/>
                  </a:cubicBezTo>
                  <a:cubicBezTo>
                    <a:pt x="66545" y="53763"/>
                    <a:pt x="66616" y="53679"/>
                    <a:pt x="66688" y="53596"/>
                  </a:cubicBezTo>
                  <a:cubicBezTo>
                    <a:pt x="66974" y="53227"/>
                    <a:pt x="67105" y="52703"/>
                    <a:pt x="67045" y="52131"/>
                  </a:cubicBezTo>
                  <a:cubicBezTo>
                    <a:pt x="66997" y="51643"/>
                    <a:pt x="66843" y="51203"/>
                    <a:pt x="66688" y="50750"/>
                  </a:cubicBezTo>
                  <a:cubicBezTo>
                    <a:pt x="67224" y="49988"/>
                    <a:pt x="67759" y="49203"/>
                    <a:pt x="68176" y="48357"/>
                  </a:cubicBezTo>
                  <a:cubicBezTo>
                    <a:pt x="68700" y="47309"/>
                    <a:pt x="69057" y="46202"/>
                    <a:pt x="69414" y="45095"/>
                  </a:cubicBezTo>
                  <a:cubicBezTo>
                    <a:pt x="69938" y="43440"/>
                    <a:pt x="70486" y="41737"/>
                    <a:pt x="71605" y="40392"/>
                  </a:cubicBezTo>
                  <a:cubicBezTo>
                    <a:pt x="71617" y="40380"/>
                    <a:pt x="71617" y="40368"/>
                    <a:pt x="71629" y="40344"/>
                  </a:cubicBezTo>
                  <a:cubicBezTo>
                    <a:pt x="72451" y="40321"/>
                    <a:pt x="73189" y="39785"/>
                    <a:pt x="73641" y="39261"/>
                  </a:cubicBezTo>
                  <a:cubicBezTo>
                    <a:pt x="74010" y="38832"/>
                    <a:pt x="74296" y="38320"/>
                    <a:pt x="74558" y="37832"/>
                  </a:cubicBezTo>
                  <a:cubicBezTo>
                    <a:pt x="74737" y="37523"/>
                    <a:pt x="74915" y="37213"/>
                    <a:pt x="75118" y="36915"/>
                  </a:cubicBezTo>
                  <a:cubicBezTo>
                    <a:pt x="75391" y="36499"/>
                    <a:pt x="75737" y="36094"/>
                    <a:pt x="76070" y="35725"/>
                  </a:cubicBezTo>
                  <a:cubicBezTo>
                    <a:pt x="76249" y="35510"/>
                    <a:pt x="76427" y="35308"/>
                    <a:pt x="76606" y="35082"/>
                  </a:cubicBezTo>
                  <a:cubicBezTo>
                    <a:pt x="76796" y="34844"/>
                    <a:pt x="76987" y="34558"/>
                    <a:pt x="76999" y="34236"/>
                  </a:cubicBezTo>
                  <a:cubicBezTo>
                    <a:pt x="76999" y="34189"/>
                    <a:pt x="76975" y="34141"/>
                    <a:pt x="76939" y="34117"/>
                  </a:cubicBezTo>
                  <a:cubicBezTo>
                    <a:pt x="76912" y="34091"/>
                    <a:pt x="76879" y="34077"/>
                    <a:pt x="76844" y="34077"/>
                  </a:cubicBezTo>
                  <a:cubicBezTo>
                    <a:pt x="76832" y="34077"/>
                    <a:pt x="76820" y="34079"/>
                    <a:pt x="76808" y="34082"/>
                  </a:cubicBezTo>
                  <a:cubicBezTo>
                    <a:pt x="76368" y="34189"/>
                    <a:pt x="76022" y="34498"/>
                    <a:pt x="75677" y="34784"/>
                  </a:cubicBezTo>
                  <a:cubicBezTo>
                    <a:pt x="75427" y="35010"/>
                    <a:pt x="75177" y="35225"/>
                    <a:pt x="74891" y="35344"/>
                  </a:cubicBezTo>
                  <a:cubicBezTo>
                    <a:pt x="75070" y="34903"/>
                    <a:pt x="75368" y="34498"/>
                    <a:pt x="75665" y="34070"/>
                  </a:cubicBezTo>
                  <a:cubicBezTo>
                    <a:pt x="76046" y="33534"/>
                    <a:pt x="76451" y="32986"/>
                    <a:pt x="76606" y="32308"/>
                  </a:cubicBezTo>
                  <a:cubicBezTo>
                    <a:pt x="76618" y="32236"/>
                    <a:pt x="76570" y="32153"/>
                    <a:pt x="76499" y="32129"/>
                  </a:cubicBezTo>
                  <a:cubicBezTo>
                    <a:pt x="76456" y="32118"/>
                    <a:pt x="76413" y="32112"/>
                    <a:pt x="76372" y="32112"/>
                  </a:cubicBezTo>
                  <a:cubicBezTo>
                    <a:pt x="76113" y="32112"/>
                    <a:pt x="75887" y="32312"/>
                    <a:pt x="75784" y="32415"/>
                  </a:cubicBezTo>
                  <a:lnTo>
                    <a:pt x="73772" y="34260"/>
                  </a:lnTo>
                  <a:cubicBezTo>
                    <a:pt x="73772" y="34213"/>
                    <a:pt x="73784" y="34177"/>
                    <a:pt x="73808" y="34117"/>
                  </a:cubicBezTo>
                  <a:cubicBezTo>
                    <a:pt x="73951" y="33701"/>
                    <a:pt x="74165" y="33296"/>
                    <a:pt x="74367" y="32903"/>
                  </a:cubicBezTo>
                  <a:cubicBezTo>
                    <a:pt x="74665" y="32355"/>
                    <a:pt x="74963" y="31772"/>
                    <a:pt x="75082" y="31141"/>
                  </a:cubicBezTo>
                  <a:cubicBezTo>
                    <a:pt x="75118" y="30998"/>
                    <a:pt x="75094" y="30807"/>
                    <a:pt x="74998" y="30688"/>
                  </a:cubicBezTo>
                  <a:cubicBezTo>
                    <a:pt x="74939" y="30617"/>
                    <a:pt x="74856" y="30581"/>
                    <a:pt x="74748" y="30581"/>
                  </a:cubicBezTo>
                  <a:cubicBezTo>
                    <a:pt x="74641" y="30581"/>
                    <a:pt x="74546" y="30676"/>
                    <a:pt x="74498" y="30712"/>
                  </a:cubicBezTo>
                  <a:cubicBezTo>
                    <a:pt x="74022" y="31177"/>
                    <a:pt x="73724" y="31772"/>
                    <a:pt x="73427" y="32343"/>
                  </a:cubicBezTo>
                  <a:cubicBezTo>
                    <a:pt x="73236" y="32724"/>
                    <a:pt x="73022" y="33129"/>
                    <a:pt x="72760" y="33486"/>
                  </a:cubicBezTo>
                  <a:cubicBezTo>
                    <a:pt x="72760" y="33070"/>
                    <a:pt x="72843" y="32641"/>
                    <a:pt x="72927" y="32189"/>
                  </a:cubicBezTo>
                  <a:cubicBezTo>
                    <a:pt x="73022" y="31665"/>
                    <a:pt x="73129" y="31129"/>
                    <a:pt x="73082" y="30581"/>
                  </a:cubicBezTo>
                  <a:cubicBezTo>
                    <a:pt x="73070" y="30438"/>
                    <a:pt x="73010" y="30212"/>
                    <a:pt x="72867" y="30105"/>
                  </a:cubicBezTo>
                  <a:cubicBezTo>
                    <a:pt x="72802" y="30064"/>
                    <a:pt x="72743" y="30046"/>
                    <a:pt x="72677" y="30046"/>
                  </a:cubicBezTo>
                  <a:cubicBezTo>
                    <a:pt x="72647" y="30046"/>
                    <a:pt x="72615" y="30050"/>
                    <a:pt x="72581" y="30057"/>
                  </a:cubicBezTo>
                  <a:cubicBezTo>
                    <a:pt x="72427" y="30105"/>
                    <a:pt x="72355" y="30224"/>
                    <a:pt x="72331" y="30284"/>
                  </a:cubicBezTo>
                  <a:cubicBezTo>
                    <a:pt x="71891" y="30998"/>
                    <a:pt x="71712" y="31831"/>
                    <a:pt x="71534" y="32641"/>
                  </a:cubicBezTo>
                  <a:cubicBezTo>
                    <a:pt x="71331" y="33653"/>
                    <a:pt x="71129" y="34606"/>
                    <a:pt x="70450" y="35296"/>
                  </a:cubicBezTo>
                  <a:cubicBezTo>
                    <a:pt x="70260" y="35510"/>
                    <a:pt x="70081" y="35594"/>
                    <a:pt x="69914" y="35594"/>
                  </a:cubicBezTo>
                  <a:cubicBezTo>
                    <a:pt x="69653" y="35582"/>
                    <a:pt x="69450" y="35296"/>
                    <a:pt x="69260" y="35034"/>
                  </a:cubicBezTo>
                  <a:lnTo>
                    <a:pt x="69200" y="34939"/>
                  </a:lnTo>
                  <a:cubicBezTo>
                    <a:pt x="68819" y="34391"/>
                    <a:pt x="68283" y="33963"/>
                    <a:pt x="67676" y="33689"/>
                  </a:cubicBezTo>
                  <a:cubicBezTo>
                    <a:pt x="67656" y="33683"/>
                    <a:pt x="67636" y="33680"/>
                    <a:pt x="67616" y="33680"/>
                  </a:cubicBezTo>
                  <a:cubicBezTo>
                    <a:pt x="67554" y="33680"/>
                    <a:pt x="67498" y="33709"/>
                    <a:pt x="67462" y="33772"/>
                  </a:cubicBezTo>
                  <a:cubicBezTo>
                    <a:pt x="67212" y="34308"/>
                    <a:pt x="67617" y="34867"/>
                    <a:pt x="67867" y="35237"/>
                  </a:cubicBezTo>
                  <a:cubicBezTo>
                    <a:pt x="68188" y="35713"/>
                    <a:pt x="68402" y="36415"/>
                    <a:pt x="68593" y="37118"/>
                  </a:cubicBezTo>
                  <a:cubicBezTo>
                    <a:pt x="68819" y="37892"/>
                    <a:pt x="69022" y="38642"/>
                    <a:pt x="69414" y="39047"/>
                  </a:cubicBezTo>
                  <a:cubicBezTo>
                    <a:pt x="68712" y="40880"/>
                    <a:pt x="67450" y="42487"/>
                    <a:pt x="66224" y="44023"/>
                  </a:cubicBezTo>
                  <a:cubicBezTo>
                    <a:pt x="65057" y="45512"/>
                    <a:pt x="63842" y="47048"/>
                    <a:pt x="63116" y="48810"/>
                  </a:cubicBezTo>
                  <a:cubicBezTo>
                    <a:pt x="63092" y="48786"/>
                    <a:pt x="63056" y="48774"/>
                    <a:pt x="63009" y="48774"/>
                  </a:cubicBezTo>
                  <a:lnTo>
                    <a:pt x="62973" y="48774"/>
                  </a:lnTo>
                  <a:cubicBezTo>
                    <a:pt x="62928" y="48747"/>
                    <a:pt x="62884" y="48734"/>
                    <a:pt x="62839" y="48734"/>
                  </a:cubicBezTo>
                  <a:cubicBezTo>
                    <a:pt x="62824" y="48734"/>
                    <a:pt x="62809" y="48735"/>
                    <a:pt x="62795" y="48738"/>
                  </a:cubicBezTo>
                  <a:cubicBezTo>
                    <a:pt x="62283" y="48905"/>
                    <a:pt x="61818" y="49274"/>
                    <a:pt x="61485" y="49798"/>
                  </a:cubicBezTo>
                  <a:cubicBezTo>
                    <a:pt x="61437" y="49869"/>
                    <a:pt x="61390" y="49929"/>
                    <a:pt x="61342" y="50012"/>
                  </a:cubicBezTo>
                  <a:cubicBezTo>
                    <a:pt x="60973" y="50048"/>
                    <a:pt x="60604" y="50274"/>
                    <a:pt x="60318" y="50643"/>
                  </a:cubicBezTo>
                  <a:cubicBezTo>
                    <a:pt x="60306" y="50679"/>
                    <a:pt x="60294" y="50703"/>
                    <a:pt x="60259" y="50715"/>
                  </a:cubicBezTo>
                  <a:cubicBezTo>
                    <a:pt x="60211" y="50715"/>
                    <a:pt x="60175" y="50738"/>
                    <a:pt x="60139" y="50762"/>
                  </a:cubicBezTo>
                  <a:cubicBezTo>
                    <a:pt x="59961" y="50953"/>
                    <a:pt x="59651" y="50989"/>
                    <a:pt x="59306" y="51000"/>
                  </a:cubicBezTo>
                  <a:cubicBezTo>
                    <a:pt x="59020" y="51012"/>
                    <a:pt x="58746" y="51048"/>
                    <a:pt x="58508" y="51179"/>
                  </a:cubicBezTo>
                  <a:lnTo>
                    <a:pt x="58484" y="51179"/>
                  </a:lnTo>
                  <a:cubicBezTo>
                    <a:pt x="58466" y="51173"/>
                    <a:pt x="58448" y="51170"/>
                    <a:pt x="58430" y="51170"/>
                  </a:cubicBezTo>
                  <a:cubicBezTo>
                    <a:pt x="58379" y="51170"/>
                    <a:pt x="58332" y="51194"/>
                    <a:pt x="58306" y="51239"/>
                  </a:cubicBezTo>
                  <a:cubicBezTo>
                    <a:pt x="58223" y="51131"/>
                    <a:pt x="58115" y="51048"/>
                    <a:pt x="58032" y="50977"/>
                  </a:cubicBezTo>
                  <a:cubicBezTo>
                    <a:pt x="58842" y="50417"/>
                    <a:pt x="59425" y="49429"/>
                    <a:pt x="59580" y="48274"/>
                  </a:cubicBezTo>
                  <a:cubicBezTo>
                    <a:pt x="59723" y="47048"/>
                    <a:pt x="59377" y="45821"/>
                    <a:pt x="59080" y="44904"/>
                  </a:cubicBezTo>
                  <a:lnTo>
                    <a:pt x="58901" y="44404"/>
                  </a:lnTo>
                  <a:cubicBezTo>
                    <a:pt x="58937" y="43976"/>
                    <a:pt x="59044" y="43547"/>
                    <a:pt x="59127" y="43118"/>
                  </a:cubicBezTo>
                  <a:cubicBezTo>
                    <a:pt x="59306" y="42309"/>
                    <a:pt x="59485" y="41475"/>
                    <a:pt x="59258" y="40654"/>
                  </a:cubicBezTo>
                  <a:cubicBezTo>
                    <a:pt x="58996" y="39701"/>
                    <a:pt x="58175" y="38868"/>
                    <a:pt x="57056" y="38439"/>
                  </a:cubicBezTo>
                  <a:cubicBezTo>
                    <a:pt x="56675" y="38296"/>
                    <a:pt x="56270" y="38201"/>
                    <a:pt x="55865" y="38130"/>
                  </a:cubicBezTo>
                  <a:cubicBezTo>
                    <a:pt x="56401" y="37951"/>
                    <a:pt x="56913" y="37725"/>
                    <a:pt x="57401" y="37463"/>
                  </a:cubicBezTo>
                  <a:cubicBezTo>
                    <a:pt x="57472" y="37415"/>
                    <a:pt x="57508" y="37320"/>
                    <a:pt x="57461" y="37249"/>
                  </a:cubicBezTo>
                  <a:cubicBezTo>
                    <a:pt x="57428" y="37200"/>
                    <a:pt x="57378" y="37168"/>
                    <a:pt x="57327" y="37168"/>
                  </a:cubicBezTo>
                  <a:cubicBezTo>
                    <a:pt x="57304" y="37168"/>
                    <a:pt x="57281" y="37174"/>
                    <a:pt x="57258" y="37189"/>
                  </a:cubicBezTo>
                  <a:cubicBezTo>
                    <a:pt x="56568" y="37594"/>
                    <a:pt x="55829" y="37880"/>
                    <a:pt x="55032" y="38058"/>
                  </a:cubicBezTo>
                  <a:cubicBezTo>
                    <a:pt x="54674" y="38023"/>
                    <a:pt x="54305" y="38023"/>
                    <a:pt x="53948" y="38011"/>
                  </a:cubicBezTo>
                  <a:cubicBezTo>
                    <a:pt x="53773" y="38008"/>
                    <a:pt x="53605" y="38006"/>
                    <a:pt x="53445" y="38006"/>
                  </a:cubicBezTo>
                  <a:cubicBezTo>
                    <a:pt x="52963" y="38006"/>
                    <a:pt x="52543" y="38020"/>
                    <a:pt x="52150" y="38046"/>
                  </a:cubicBezTo>
                  <a:cubicBezTo>
                    <a:pt x="52460" y="37558"/>
                    <a:pt x="52793" y="37094"/>
                    <a:pt x="53115" y="36630"/>
                  </a:cubicBezTo>
                  <a:cubicBezTo>
                    <a:pt x="53472" y="36141"/>
                    <a:pt x="53889" y="35582"/>
                    <a:pt x="54424" y="35165"/>
                  </a:cubicBezTo>
                  <a:cubicBezTo>
                    <a:pt x="55198" y="34546"/>
                    <a:pt x="56151" y="34213"/>
                    <a:pt x="57080" y="33891"/>
                  </a:cubicBezTo>
                  <a:lnTo>
                    <a:pt x="58246" y="33474"/>
                  </a:lnTo>
                  <a:cubicBezTo>
                    <a:pt x="58413" y="33760"/>
                    <a:pt x="58711" y="34010"/>
                    <a:pt x="59175" y="34213"/>
                  </a:cubicBezTo>
                  <a:cubicBezTo>
                    <a:pt x="59901" y="34546"/>
                    <a:pt x="60663" y="34725"/>
                    <a:pt x="61390" y="34725"/>
                  </a:cubicBezTo>
                  <a:cubicBezTo>
                    <a:pt x="61687" y="34725"/>
                    <a:pt x="61985" y="34689"/>
                    <a:pt x="62271" y="34629"/>
                  </a:cubicBezTo>
                  <a:cubicBezTo>
                    <a:pt x="62533" y="34570"/>
                    <a:pt x="62806" y="34498"/>
                    <a:pt x="63056" y="34391"/>
                  </a:cubicBezTo>
                  <a:cubicBezTo>
                    <a:pt x="63818" y="34070"/>
                    <a:pt x="64461" y="33534"/>
                    <a:pt x="64831" y="32843"/>
                  </a:cubicBezTo>
                  <a:cubicBezTo>
                    <a:pt x="65033" y="32474"/>
                    <a:pt x="65128" y="32105"/>
                    <a:pt x="65104" y="31772"/>
                  </a:cubicBezTo>
                  <a:lnTo>
                    <a:pt x="65104" y="31772"/>
                  </a:lnTo>
                  <a:cubicBezTo>
                    <a:pt x="65509" y="33082"/>
                    <a:pt x="65081" y="34665"/>
                    <a:pt x="64021" y="35534"/>
                  </a:cubicBezTo>
                  <a:cubicBezTo>
                    <a:pt x="63961" y="35594"/>
                    <a:pt x="63949" y="35689"/>
                    <a:pt x="64009" y="35760"/>
                  </a:cubicBezTo>
                  <a:cubicBezTo>
                    <a:pt x="64033" y="35808"/>
                    <a:pt x="64080" y="35820"/>
                    <a:pt x="64128" y="35820"/>
                  </a:cubicBezTo>
                  <a:cubicBezTo>
                    <a:pt x="64152" y="35820"/>
                    <a:pt x="64199" y="35808"/>
                    <a:pt x="64235" y="35796"/>
                  </a:cubicBezTo>
                  <a:cubicBezTo>
                    <a:pt x="65485" y="34748"/>
                    <a:pt x="65926" y="32843"/>
                    <a:pt x="65307" y="31343"/>
                  </a:cubicBezTo>
                  <a:cubicBezTo>
                    <a:pt x="66355" y="31129"/>
                    <a:pt x="67331" y="30617"/>
                    <a:pt x="68260" y="30117"/>
                  </a:cubicBezTo>
                  <a:cubicBezTo>
                    <a:pt x="69093" y="29688"/>
                    <a:pt x="69950" y="29224"/>
                    <a:pt x="70855" y="28986"/>
                  </a:cubicBezTo>
                  <a:cubicBezTo>
                    <a:pt x="71224" y="28891"/>
                    <a:pt x="71629" y="28831"/>
                    <a:pt x="71998" y="28771"/>
                  </a:cubicBezTo>
                  <a:cubicBezTo>
                    <a:pt x="72558" y="28676"/>
                    <a:pt x="73117" y="28593"/>
                    <a:pt x="73641" y="28390"/>
                  </a:cubicBezTo>
                  <a:cubicBezTo>
                    <a:pt x="74510" y="28081"/>
                    <a:pt x="75260" y="27498"/>
                    <a:pt x="75975" y="26938"/>
                  </a:cubicBezTo>
                  <a:cubicBezTo>
                    <a:pt x="76642" y="26414"/>
                    <a:pt x="77344" y="25878"/>
                    <a:pt x="78130" y="25569"/>
                  </a:cubicBezTo>
                  <a:cubicBezTo>
                    <a:pt x="78523" y="25414"/>
                    <a:pt x="78939" y="25319"/>
                    <a:pt x="79344" y="25212"/>
                  </a:cubicBezTo>
                  <a:cubicBezTo>
                    <a:pt x="79963" y="25057"/>
                    <a:pt x="80606" y="24914"/>
                    <a:pt x="81166" y="24557"/>
                  </a:cubicBezTo>
                  <a:cubicBezTo>
                    <a:pt x="81690" y="24247"/>
                    <a:pt x="82095" y="23783"/>
                    <a:pt x="82487" y="23354"/>
                  </a:cubicBezTo>
                  <a:cubicBezTo>
                    <a:pt x="82880" y="22914"/>
                    <a:pt x="83238" y="22521"/>
                    <a:pt x="83702" y="22235"/>
                  </a:cubicBezTo>
                  <a:cubicBezTo>
                    <a:pt x="84107" y="21985"/>
                    <a:pt x="84547" y="21830"/>
                    <a:pt x="85024" y="21783"/>
                  </a:cubicBezTo>
                  <a:cubicBezTo>
                    <a:pt x="85131" y="21774"/>
                    <a:pt x="85239" y="21770"/>
                    <a:pt x="85346" y="21770"/>
                  </a:cubicBezTo>
                  <a:close/>
                  <a:moveTo>
                    <a:pt x="76689" y="68264"/>
                  </a:moveTo>
                  <a:lnTo>
                    <a:pt x="76689" y="68264"/>
                  </a:lnTo>
                  <a:cubicBezTo>
                    <a:pt x="76784" y="68705"/>
                    <a:pt x="76820" y="69074"/>
                    <a:pt x="76677" y="69396"/>
                  </a:cubicBezTo>
                  <a:cubicBezTo>
                    <a:pt x="76487" y="69812"/>
                    <a:pt x="76022" y="70074"/>
                    <a:pt x="75606" y="70253"/>
                  </a:cubicBezTo>
                  <a:cubicBezTo>
                    <a:pt x="73986" y="70991"/>
                    <a:pt x="72260" y="71503"/>
                    <a:pt x="70498" y="71801"/>
                  </a:cubicBezTo>
                  <a:cubicBezTo>
                    <a:pt x="69397" y="71970"/>
                    <a:pt x="68278" y="72055"/>
                    <a:pt x="67165" y="72055"/>
                  </a:cubicBezTo>
                  <a:cubicBezTo>
                    <a:pt x="67025" y="72055"/>
                    <a:pt x="66886" y="72053"/>
                    <a:pt x="66747" y="72051"/>
                  </a:cubicBezTo>
                  <a:cubicBezTo>
                    <a:pt x="66605" y="72051"/>
                    <a:pt x="66450" y="72039"/>
                    <a:pt x="66307" y="72039"/>
                  </a:cubicBezTo>
                  <a:cubicBezTo>
                    <a:pt x="66033" y="72025"/>
                    <a:pt x="65758" y="72014"/>
                    <a:pt x="65481" y="72014"/>
                  </a:cubicBezTo>
                  <a:cubicBezTo>
                    <a:pt x="65061" y="72014"/>
                    <a:pt x="64640" y="72038"/>
                    <a:pt x="64223" y="72110"/>
                  </a:cubicBezTo>
                  <a:cubicBezTo>
                    <a:pt x="64116" y="72122"/>
                    <a:pt x="63997" y="72158"/>
                    <a:pt x="63890" y="72182"/>
                  </a:cubicBezTo>
                  <a:cubicBezTo>
                    <a:pt x="63604" y="72241"/>
                    <a:pt x="63342" y="72301"/>
                    <a:pt x="63068" y="72301"/>
                  </a:cubicBezTo>
                  <a:cubicBezTo>
                    <a:pt x="63033" y="71860"/>
                    <a:pt x="62985" y="71420"/>
                    <a:pt x="62949" y="70991"/>
                  </a:cubicBezTo>
                  <a:lnTo>
                    <a:pt x="62997" y="70991"/>
                  </a:lnTo>
                  <a:lnTo>
                    <a:pt x="68843" y="70550"/>
                  </a:lnTo>
                  <a:cubicBezTo>
                    <a:pt x="70974" y="70384"/>
                    <a:pt x="73367" y="70205"/>
                    <a:pt x="75427" y="69157"/>
                  </a:cubicBezTo>
                  <a:cubicBezTo>
                    <a:pt x="75951" y="68895"/>
                    <a:pt x="76368" y="68598"/>
                    <a:pt x="76689" y="68264"/>
                  </a:cubicBezTo>
                  <a:close/>
                  <a:moveTo>
                    <a:pt x="45626" y="45047"/>
                  </a:moveTo>
                  <a:cubicBezTo>
                    <a:pt x="46423" y="45869"/>
                    <a:pt x="47138" y="46750"/>
                    <a:pt x="47769" y="47690"/>
                  </a:cubicBezTo>
                  <a:cubicBezTo>
                    <a:pt x="48412" y="48619"/>
                    <a:pt x="48959" y="49607"/>
                    <a:pt x="49424" y="50643"/>
                  </a:cubicBezTo>
                  <a:cubicBezTo>
                    <a:pt x="49441" y="50705"/>
                    <a:pt x="49504" y="50740"/>
                    <a:pt x="49565" y="50740"/>
                  </a:cubicBezTo>
                  <a:cubicBezTo>
                    <a:pt x="49586" y="50740"/>
                    <a:pt x="49608" y="50736"/>
                    <a:pt x="49626" y="50727"/>
                  </a:cubicBezTo>
                  <a:cubicBezTo>
                    <a:pt x="49710" y="50691"/>
                    <a:pt x="49745" y="50584"/>
                    <a:pt x="49710" y="50512"/>
                  </a:cubicBezTo>
                  <a:cubicBezTo>
                    <a:pt x="49317" y="49667"/>
                    <a:pt x="48876" y="48845"/>
                    <a:pt x="48388" y="48060"/>
                  </a:cubicBezTo>
                  <a:lnTo>
                    <a:pt x="48424" y="48060"/>
                  </a:lnTo>
                  <a:cubicBezTo>
                    <a:pt x="48531" y="48060"/>
                    <a:pt x="48638" y="48191"/>
                    <a:pt x="48709" y="48322"/>
                  </a:cubicBezTo>
                  <a:lnTo>
                    <a:pt x="50043" y="50465"/>
                  </a:lnTo>
                  <a:cubicBezTo>
                    <a:pt x="50079" y="50512"/>
                    <a:pt x="50126" y="50548"/>
                    <a:pt x="50186" y="50548"/>
                  </a:cubicBezTo>
                  <a:cubicBezTo>
                    <a:pt x="50210" y="50548"/>
                    <a:pt x="50245" y="50548"/>
                    <a:pt x="50269" y="50512"/>
                  </a:cubicBezTo>
                  <a:cubicBezTo>
                    <a:pt x="50341" y="50465"/>
                    <a:pt x="50364" y="50369"/>
                    <a:pt x="50317" y="50286"/>
                  </a:cubicBezTo>
                  <a:lnTo>
                    <a:pt x="49626" y="49191"/>
                  </a:lnTo>
                  <a:lnTo>
                    <a:pt x="49626" y="49191"/>
                  </a:lnTo>
                  <a:cubicBezTo>
                    <a:pt x="50305" y="49512"/>
                    <a:pt x="50995" y="49786"/>
                    <a:pt x="51734" y="49988"/>
                  </a:cubicBezTo>
                  <a:lnTo>
                    <a:pt x="51817" y="50310"/>
                  </a:lnTo>
                  <a:cubicBezTo>
                    <a:pt x="51805" y="50310"/>
                    <a:pt x="51793" y="50322"/>
                    <a:pt x="51781" y="50334"/>
                  </a:cubicBezTo>
                  <a:cubicBezTo>
                    <a:pt x="50972" y="50762"/>
                    <a:pt x="50591" y="51655"/>
                    <a:pt x="50329" y="52405"/>
                  </a:cubicBezTo>
                  <a:cubicBezTo>
                    <a:pt x="50233" y="52703"/>
                    <a:pt x="50126" y="53048"/>
                    <a:pt x="50114" y="53405"/>
                  </a:cubicBezTo>
                  <a:cubicBezTo>
                    <a:pt x="50091" y="53798"/>
                    <a:pt x="50198" y="54156"/>
                    <a:pt x="50424" y="54417"/>
                  </a:cubicBezTo>
                  <a:cubicBezTo>
                    <a:pt x="50448" y="54441"/>
                    <a:pt x="50531" y="54537"/>
                    <a:pt x="50650" y="54548"/>
                  </a:cubicBezTo>
                  <a:lnTo>
                    <a:pt x="50662" y="54548"/>
                  </a:lnTo>
                  <a:cubicBezTo>
                    <a:pt x="50745" y="54548"/>
                    <a:pt x="50805" y="54501"/>
                    <a:pt x="50853" y="54477"/>
                  </a:cubicBezTo>
                  <a:lnTo>
                    <a:pt x="51936" y="53739"/>
                  </a:lnTo>
                  <a:cubicBezTo>
                    <a:pt x="52150" y="53596"/>
                    <a:pt x="52388" y="53441"/>
                    <a:pt x="52639" y="53405"/>
                  </a:cubicBezTo>
                  <a:cubicBezTo>
                    <a:pt x="52674" y="53400"/>
                    <a:pt x="52710" y="53397"/>
                    <a:pt x="52746" y="53397"/>
                  </a:cubicBezTo>
                  <a:cubicBezTo>
                    <a:pt x="52930" y="53397"/>
                    <a:pt x="53116" y="53474"/>
                    <a:pt x="53186" y="53644"/>
                  </a:cubicBezTo>
                  <a:cubicBezTo>
                    <a:pt x="53210" y="53667"/>
                    <a:pt x="53222" y="53679"/>
                    <a:pt x="53234" y="53703"/>
                  </a:cubicBezTo>
                  <a:cubicBezTo>
                    <a:pt x="53329" y="53941"/>
                    <a:pt x="53353" y="54203"/>
                    <a:pt x="53353" y="54453"/>
                  </a:cubicBezTo>
                  <a:cubicBezTo>
                    <a:pt x="53353" y="54477"/>
                    <a:pt x="53353" y="54501"/>
                    <a:pt x="53365" y="54513"/>
                  </a:cubicBezTo>
                  <a:lnTo>
                    <a:pt x="53365" y="54537"/>
                  </a:lnTo>
                  <a:cubicBezTo>
                    <a:pt x="53365" y="54537"/>
                    <a:pt x="53365" y="54548"/>
                    <a:pt x="53389" y="54548"/>
                  </a:cubicBezTo>
                  <a:cubicBezTo>
                    <a:pt x="53389" y="54560"/>
                    <a:pt x="53401" y="54572"/>
                    <a:pt x="53412" y="54572"/>
                  </a:cubicBezTo>
                  <a:cubicBezTo>
                    <a:pt x="53401" y="57465"/>
                    <a:pt x="53412" y="60371"/>
                    <a:pt x="53472" y="63252"/>
                  </a:cubicBezTo>
                  <a:cubicBezTo>
                    <a:pt x="53043" y="62716"/>
                    <a:pt x="52615" y="62168"/>
                    <a:pt x="52198" y="61621"/>
                  </a:cubicBezTo>
                  <a:cubicBezTo>
                    <a:pt x="50864" y="59859"/>
                    <a:pt x="49721" y="58025"/>
                    <a:pt x="48769" y="56477"/>
                  </a:cubicBezTo>
                  <a:cubicBezTo>
                    <a:pt x="48736" y="56427"/>
                    <a:pt x="48685" y="56407"/>
                    <a:pt x="48633" y="56407"/>
                  </a:cubicBezTo>
                  <a:cubicBezTo>
                    <a:pt x="48611" y="56407"/>
                    <a:pt x="48588" y="56411"/>
                    <a:pt x="48567" y="56418"/>
                  </a:cubicBezTo>
                  <a:cubicBezTo>
                    <a:pt x="48483" y="56465"/>
                    <a:pt x="48471" y="56573"/>
                    <a:pt x="48507" y="56644"/>
                  </a:cubicBezTo>
                  <a:cubicBezTo>
                    <a:pt x="49460" y="58204"/>
                    <a:pt x="50603" y="60037"/>
                    <a:pt x="51936" y="61811"/>
                  </a:cubicBezTo>
                  <a:cubicBezTo>
                    <a:pt x="52508" y="62573"/>
                    <a:pt x="53115" y="63311"/>
                    <a:pt x="53710" y="64038"/>
                  </a:cubicBezTo>
                  <a:cubicBezTo>
                    <a:pt x="53782" y="64133"/>
                    <a:pt x="53841" y="64204"/>
                    <a:pt x="53924" y="64300"/>
                  </a:cubicBezTo>
                  <a:cubicBezTo>
                    <a:pt x="53901" y="64323"/>
                    <a:pt x="53901" y="64371"/>
                    <a:pt x="53924" y="64419"/>
                  </a:cubicBezTo>
                  <a:cubicBezTo>
                    <a:pt x="54020" y="64693"/>
                    <a:pt x="54103" y="64990"/>
                    <a:pt x="54139" y="65276"/>
                  </a:cubicBezTo>
                  <a:cubicBezTo>
                    <a:pt x="54305" y="66228"/>
                    <a:pt x="54258" y="67217"/>
                    <a:pt x="54198" y="68253"/>
                  </a:cubicBezTo>
                  <a:cubicBezTo>
                    <a:pt x="54163" y="68955"/>
                    <a:pt x="54127" y="69669"/>
                    <a:pt x="54163" y="70372"/>
                  </a:cubicBezTo>
                  <a:cubicBezTo>
                    <a:pt x="53150" y="69598"/>
                    <a:pt x="52162" y="68800"/>
                    <a:pt x="51210" y="67991"/>
                  </a:cubicBezTo>
                  <a:cubicBezTo>
                    <a:pt x="51183" y="67964"/>
                    <a:pt x="51146" y="67951"/>
                    <a:pt x="51109" y="67951"/>
                  </a:cubicBezTo>
                  <a:cubicBezTo>
                    <a:pt x="51063" y="67951"/>
                    <a:pt x="51016" y="67970"/>
                    <a:pt x="50984" y="68002"/>
                  </a:cubicBezTo>
                  <a:cubicBezTo>
                    <a:pt x="50924" y="68062"/>
                    <a:pt x="50948" y="68169"/>
                    <a:pt x="51007" y="68229"/>
                  </a:cubicBezTo>
                  <a:cubicBezTo>
                    <a:pt x="52138" y="69193"/>
                    <a:pt x="53305" y="70134"/>
                    <a:pt x="54520" y="71039"/>
                  </a:cubicBezTo>
                  <a:lnTo>
                    <a:pt x="54520" y="71062"/>
                  </a:lnTo>
                  <a:cubicBezTo>
                    <a:pt x="54782" y="73670"/>
                    <a:pt x="54532" y="76361"/>
                    <a:pt x="53770" y="78885"/>
                  </a:cubicBezTo>
                  <a:cubicBezTo>
                    <a:pt x="53127" y="78647"/>
                    <a:pt x="52448" y="78540"/>
                    <a:pt x="51793" y="78432"/>
                  </a:cubicBezTo>
                  <a:lnTo>
                    <a:pt x="51257" y="78349"/>
                  </a:lnTo>
                  <a:cubicBezTo>
                    <a:pt x="50317" y="78194"/>
                    <a:pt x="49412" y="77932"/>
                    <a:pt x="48519" y="77599"/>
                  </a:cubicBezTo>
                  <a:cubicBezTo>
                    <a:pt x="48507" y="77563"/>
                    <a:pt x="48459" y="77551"/>
                    <a:pt x="48424" y="77539"/>
                  </a:cubicBezTo>
                  <a:lnTo>
                    <a:pt x="48388" y="77539"/>
                  </a:lnTo>
                  <a:cubicBezTo>
                    <a:pt x="47245" y="77099"/>
                    <a:pt x="46173" y="76504"/>
                    <a:pt x="45197" y="75789"/>
                  </a:cubicBezTo>
                  <a:cubicBezTo>
                    <a:pt x="47138" y="71955"/>
                    <a:pt x="46935" y="67288"/>
                    <a:pt x="46757" y="63538"/>
                  </a:cubicBezTo>
                  <a:lnTo>
                    <a:pt x="46328" y="53858"/>
                  </a:lnTo>
                  <a:cubicBezTo>
                    <a:pt x="46328" y="53775"/>
                    <a:pt x="46257" y="53715"/>
                    <a:pt x="46162" y="53715"/>
                  </a:cubicBezTo>
                  <a:cubicBezTo>
                    <a:pt x="46078" y="53715"/>
                    <a:pt x="46019" y="53786"/>
                    <a:pt x="46019" y="53882"/>
                  </a:cubicBezTo>
                  <a:lnTo>
                    <a:pt x="46078" y="55251"/>
                  </a:lnTo>
                  <a:cubicBezTo>
                    <a:pt x="45352" y="53013"/>
                    <a:pt x="44292" y="50929"/>
                    <a:pt x="43006" y="49179"/>
                  </a:cubicBezTo>
                  <a:cubicBezTo>
                    <a:pt x="43995" y="47881"/>
                    <a:pt x="44864" y="46500"/>
                    <a:pt x="45626" y="45047"/>
                  </a:cubicBezTo>
                  <a:close/>
                  <a:moveTo>
                    <a:pt x="62890" y="49024"/>
                  </a:moveTo>
                  <a:cubicBezTo>
                    <a:pt x="62914" y="49036"/>
                    <a:pt x="62926" y="49036"/>
                    <a:pt x="62937" y="49060"/>
                  </a:cubicBezTo>
                  <a:cubicBezTo>
                    <a:pt x="62937" y="50679"/>
                    <a:pt x="63545" y="52274"/>
                    <a:pt x="64640" y="53477"/>
                  </a:cubicBezTo>
                  <a:lnTo>
                    <a:pt x="64652" y="53489"/>
                  </a:lnTo>
                  <a:cubicBezTo>
                    <a:pt x="64652" y="53548"/>
                    <a:pt x="64676" y="53596"/>
                    <a:pt x="64723" y="53608"/>
                  </a:cubicBezTo>
                  <a:cubicBezTo>
                    <a:pt x="64735" y="53608"/>
                    <a:pt x="64759" y="53620"/>
                    <a:pt x="64783" y="53620"/>
                  </a:cubicBezTo>
                  <a:cubicBezTo>
                    <a:pt x="64938" y="53775"/>
                    <a:pt x="65128" y="53917"/>
                    <a:pt x="65354" y="54001"/>
                  </a:cubicBezTo>
                  <a:cubicBezTo>
                    <a:pt x="65473" y="54036"/>
                    <a:pt x="65593" y="54060"/>
                    <a:pt x="65712" y="54060"/>
                  </a:cubicBezTo>
                  <a:cubicBezTo>
                    <a:pt x="65783" y="54060"/>
                    <a:pt x="65866" y="54036"/>
                    <a:pt x="65950" y="54025"/>
                  </a:cubicBezTo>
                  <a:lnTo>
                    <a:pt x="65950" y="54025"/>
                  </a:lnTo>
                  <a:cubicBezTo>
                    <a:pt x="65128" y="55156"/>
                    <a:pt x="64378" y="56334"/>
                    <a:pt x="63711" y="57573"/>
                  </a:cubicBezTo>
                  <a:cubicBezTo>
                    <a:pt x="63699" y="57585"/>
                    <a:pt x="63688" y="57608"/>
                    <a:pt x="63688" y="57632"/>
                  </a:cubicBezTo>
                  <a:cubicBezTo>
                    <a:pt x="62402" y="59966"/>
                    <a:pt x="61390" y="62454"/>
                    <a:pt x="60711" y="65014"/>
                  </a:cubicBezTo>
                  <a:cubicBezTo>
                    <a:pt x="60687" y="65097"/>
                    <a:pt x="60735" y="65169"/>
                    <a:pt x="60830" y="65205"/>
                  </a:cubicBezTo>
                  <a:lnTo>
                    <a:pt x="60866" y="65205"/>
                  </a:lnTo>
                  <a:cubicBezTo>
                    <a:pt x="60949" y="65205"/>
                    <a:pt x="61009" y="65157"/>
                    <a:pt x="61021" y="65085"/>
                  </a:cubicBezTo>
                  <a:cubicBezTo>
                    <a:pt x="61604" y="62942"/>
                    <a:pt x="62402" y="60823"/>
                    <a:pt x="63414" y="58823"/>
                  </a:cubicBezTo>
                  <a:lnTo>
                    <a:pt x="63414" y="58823"/>
                  </a:lnTo>
                  <a:cubicBezTo>
                    <a:pt x="63056" y="60513"/>
                    <a:pt x="62806" y="62276"/>
                    <a:pt x="62687" y="64085"/>
                  </a:cubicBezTo>
                  <a:lnTo>
                    <a:pt x="62687" y="64133"/>
                  </a:lnTo>
                  <a:cubicBezTo>
                    <a:pt x="62509" y="66705"/>
                    <a:pt x="62568" y="69396"/>
                    <a:pt x="62854" y="72253"/>
                  </a:cubicBezTo>
                  <a:cubicBezTo>
                    <a:pt x="62830" y="72289"/>
                    <a:pt x="62806" y="72301"/>
                    <a:pt x="62806" y="72348"/>
                  </a:cubicBezTo>
                  <a:cubicBezTo>
                    <a:pt x="62795" y="72408"/>
                    <a:pt x="62818" y="72467"/>
                    <a:pt x="62878" y="72491"/>
                  </a:cubicBezTo>
                  <a:cubicBezTo>
                    <a:pt x="63033" y="73848"/>
                    <a:pt x="63223" y="75230"/>
                    <a:pt x="63461" y="76646"/>
                  </a:cubicBezTo>
                  <a:cubicBezTo>
                    <a:pt x="63485" y="76825"/>
                    <a:pt x="63521" y="77016"/>
                    <a:pt x="63521" y="77194"/>
                  </a:cubicBezTo>
                  <a:cubicBezTo>
                    <a:pt x="63521" y="77349"/>
                    <a:pt x="63473" y="77492"/>
                    <a:pt x="63390" y="77599"/>
                  </a:cubicBezTo>
                  <a:cubicBezTo>
                    <a:pt x="63307" y="77706"/>
                    <a:pt x="63176" y="77778"/>
                    <a:pt x="63056" y="77837"/>
                  </a:cubicBezTo>
                  <a:cubicBezTo>
                    <a:pt x="61854" y="78492"/>
                    <a:pt x="60604" y="78587"/>
                    <a:pt x="59282" y="78659"/>
                  </a:cubicBezTo>
                  <a:cubicBezTo>
                    <a:pt x="58223" y="78730"/>
                    <a:pt x="57139" y="78790"/>
                    <a:pt x="56139" y="79147"/>
                  </a:cubicBezTo>
                  <a:lnTo>
                    <a:pt x="54996" y="75087"/>
                  </a:lnTo>
                  <a:cubicBezTo>
                    <a:pt x="54972" y="75027"/>
                    <a:pt x="54913" y="74980"/>
                    <a:pt x="54853" y="74968"/>
                  </a:cubicBezTo>
                  <a:cubicBezTo>
                    <a:pt x="54972" y="73741"/>
                    <a:pt x="54972" y="72515"/>
                    <a:pt x="54853" y="71289"/>
                  </a:cubicBezTo>
                  <a:lnTo>
                    <a:pt x="54853" y="71289"/>
                  </a:lnTo>
                  <a:cubicBezTo>
                    <a:pt x="55567" y="71812"/>
                    <a:pt x="56282" y="72313"/>
                    <a:pt x="57020" y="72813"/>
                  </a:cubicBezTo>
                  <a:cubicBezTo>
                    <a:pt x="57044" y="72825"/>
                    <a:pt x="57080" y="72836"/>
                    <a:pt x="57103" y="72836"/>
                  </a:cubicBezTo>
                  <a:cubicBezTo>
                    <a:pt x="57151" y="72836"/>
                    <a:pt x="57211" y="72813"/>
                    <a:pt x="57234" y="72765"/>
                  </a:cubicBezTo>
                  <a:cubicBezTo>
                    <a:pt x="57282" y="72694"/>
                    <a:pt x="57270" y="72598"/>
                    <a:pt x="57199" y="72539"/>
                  </a:cubicBezTo>
                  <a:cubicBezTo>
                    <a:pt x="56282" y="71920"/>
                    <a:pt x="55377" y="71277"/>
                    <a:pt x="54496" y="70610"/>
                  </a:cubicBezTo>
                  <a:cubicBezTo>
                    <a:pt x="54436" y="69836"/>
                    <a:pt x="54472" y="69026"/>
                    <a:pt x="54520" y="68253"/>
                  </a:cubicBezTo>
                  <a:cubicBezTo>
                    <a:pt x="54579" y="67241"/>
                    <a:pt x="54615" y="66217"/>
                    <a:pt x="54436" y="65205"/>
                  </a:cubicBezTo>
                  <a:cubicBezTo>
                    <a:pt x="54424" y="65085"/>
                    <a:pt x="54401" y="64955"/>
                    <a:pt x="54365" y="64835"/>
                  </a:cubicBezTo>
                  <a:lnTo>
                    <a:pt x="54365" y="64835"/>
                  </a:lnTo>
                  <a:cubicBezTo>
                    <a:pt x="55175" y="65824"/>
                    <a:pt x="55972" y="66860"/>
                    <a:pt x="56663" y="67931"/>
                  </a:cubicBezTo>
                  <a:cubicBezTo>
                    <a:pt x="56758" y="68110"/>
                    <a:pt x="56877" y="68264"/>
                    <a:pt x="56984" y="68443"/>
                  </a:cubicBezTo>
                  <a:cubicBezTo>
                    <a:pt x="57461" y="69205"/>
                    <a:pt x="57973" y="70015"/>
                    <a:pt x="58639" y="70634"/>
                  </a:cubicBezTo>
                  <a:cubicBezTo>
                    <a:pt x="58663" y="70669"/>
                    <a:pt x="58711" y="70681"/>
                    <a:pt x="58746" y="70681"/>
                  </a:cubicBezTo>
                  <a:cubicBezTo>
                    <a:pt x="58782" y="70681"/>
                    <a:pt x="58830" y="70669"/>
                    <a:pt x="58865" y="70634"/>
                  </a:cubicBezTo>
                  <a:cubicBezTo>
                    <a:pt x="58925" y="70574"/>
                    <a:pt x="58925" y="70467"/>
                    <a:pt x="58865" y="70408"/>
                  </a:cubicBezTo>
                  <a:cubicBezTo>
                    <a:pt x="58211" y="69812"/>
                    <a:pt x="57734" y="69038"/>
                    <a:pt x="57258" y="68288"/>
                  </a:cubicBezTo>
                  <a:cubicBezTo>
                    <a:pt x="57151" y="68110"/>
                    <a:pt x="57032" y="67943"/>
                    <a:pt x="56925" y="67764"/>
                  </a:cubicBezTo>
                  <a:cubicBezTo>
                    <a:pt x="56032" y="66383"/>
                    <a:pt x="54972" y="65085"/>
                    <a:pt x="53948" y="63823"/>
                  </a:cubicBezTo>
                  <a:lnTo>
                    <a:pt x="53770" y="63597"/>
                  </a:lnTo>
                  <a:cubicBezTo>
                    <a:pt x="53782" y="63561"/>
                    <a:pt x="53805" y="63550"/>
                    <a:pt x="53805" y="63526"/>
                  </a:cubicBezTo>
                  <a:cubicBezTo>
                    <a:pt x="53746" y="60490"/>
                    <a:pt x="53710" y="57406"/>
                    <a:pt x="53722" y="54370"/>
                  </a:cubicBezTo>
                  <a:lnTo>
                    <a:pt x="53722" y="54334"/>
                  </a:lnTo>
                  <a:cubicBezTo>
                    <a:pt x="53805" y="54144"/>
                    <a:pt x="53877" y="53953"/>
                    <a:pt x="53960" y="53775"/>
                  </a:cubicBezTo>
                  <a:cubicBezTo>
                    <a:pt x="54012" y="53756"/>
                    <a:pt x="54065" y="53747"/>
                    <a:pt x="54118" y="53747"/>
                  </a:cubicBezTo>
                  <a:cubicBezTo>
                    <a:pt x="54335" y="53747"/>
                    <a:pt x="54555" y="53891"/>
                    <a:pt x="54698" y="54072"/>
                  </a:cubicBezTo>
                  <a:cubicBezTo>
                    <a:pt x="54817" y="54215"/>
                    <a:pt x="54901" y="54394"/>
                    <a:pt x="55008" y="54596"/>
                  </a:cubicBezTo>
                  <a:cubicBezTo>
                    <a:pt x="55079" y="54727"/>
                    <a:pt x="55151" y="54870"/>
                    <a:pt x="55234" y="55013"/>
                  </a:cubicBezTo>
                  <a:cubicBezTo>
                    <a:pt x="55425" y="55287"/>
                    <a:pt x="55663" y="55453"/>
                    <a:pt x="55901" y="55453"/>
                  </a:cubicBezTo>
                  <a:cubicBezTo>
                    <a:pt x="55948" y="55453"/>
                    <a:pt x="55984" y="55453"/>
                    <a:pt x="56020" y="55441"/>
                  </a:cubicBezTo>
                  <a:cubicBezTo>
                    <a:pt x="56163" y="55406"/>
                    <a:pt x="56270" y="55322"/>
                    <a:pt x="56365" y="55251"/>
                  </a:cubicBezTo>
                  <a:lnTo>
                    <a:pt x="59008" y="53120"/>
                  </a:lnTo>
                  <a:cubicBezTo>
                    <a:pt x="59068" y="53072"/>
                    <a:pt x="59163" y="53001"/>
                    <a:pt x="59199" y="52894"/>
                  </a:cubicBezTo>
                  <a:cubicBezTo>
                    <a:pt x="59246" y="52763"/>
                    <a:pt x="59223" y="52643"/>
                    <a:pt x="59187" y="52524"/>
                  </a:cubicBezTo>
                  <a:cubicBezTo>
                    <a:pt x="59068" y="52155"/>
                    <a:pt x="58877" y="51810"/>
                    <a:pt x="58639" y="51500"/>
                  </a:cubicBezTo>
                  <a:cubicBezTo>
                    <a:pt x="58818" y="51334"/>
                    <a:pt x="59127" y="51286"/>
                    <a:pt x="59401" y="51274"/>
                  </a:cubicBezTo>
                  <a:cubicBezTo>
                    <a:pt x="59592" y="51262"/>
                    <a:pt x="59830" y="51262"/>
                    <a:pt x="60056" y="51179"/>
                  </a:cubicBezTo>
                  <a:lnTo>
                    <a:pt x="60056" y="51179"/>
                  </a:lnTo>
                  <a:cubicBezTo>
                    <a:pt x="59973" y="51334"/>
                    <a:pt x="59913" y="51477"/>
                    <a:pt x="59854" y="51631"/>
                  </a:cubicBezTo>
                  <a:lnTo>
                    <a:pt x="59342" y="52953"/>
                  </a:lnTo>
                  <a:lnTo>
                    <a:pt x="58830" y="54215"/>
                  </a:lnTo>
                  <a:cubicBezTo>
                    <a:pt x="58806" y="54298"/>
                    <a:pt x="58830" y="54382"/>
                    <a:pt x="58925" y="54429"/>
                  </a:cubicBezTo>
                  <a:cubicBezTo>
                    <a:pt x="58937" y="54429"/>
                    <a:pt x="58961" y="54441"/>
                    <a:pt x="58985" y="54441"/>
                  </a:cubicBezTo>
                  <a:cubicBezTo>
                    <a:pt x="59044" y="54441"/>
                    <a:pt x="59104" y="54394"/>
                    <a:pt x="59127" y="54334"/>
                  </a:cubicBezTo>
                  <a:lnTo>
                    <a:pt x="60175" y="51750"/>
                  </a:lnTo>
                  <a:cubicBezTo>
                    <a:pt x="60306" y="51417"/>
                    <a:pt x="60437" y="51084"/>
                    <a:pt x="60651" y="50798"/>
                  </a:cubicBezTo>
                  <a:cubicBezTo>
                    <a:pt x="60806" y="50572"/>
                    <a:pt x="61021" y="50405"/>
                    <a:pt x="61247" y="50334"/>
                  </a:cubicBezTo>
                  <a:lnTo>
                    <a:pt x="61247" y="50334"/>
                  </a:lnTo>
                  <a:cubicBezTo>
                    <a:pt x="61128" y="50608"/>
                    <a:pt x="61021" y="50917"/>
                    <a:pt x="60925" y="51286"/>
                  </a:cubicBezTo>
                  <a:cubicBezTo>
                    <a:pt x="60913" y="51381"/>
                    <a:pt x="60961" y="51453"/>
                    <a:pt x="61044" y="51477"/>
                  </a:cubicBezTo>
                  <a:lnTo>
                    <a:pt x="61092" y="51477"/>
                  </a:lnTo>
                  <a:cubicBezTo>
                    <a:pt x="61163" y="51477"/>
                    <a:pt x="61223" y="51441"/>
                    <a:pt x="61247" y="51358"/>
                  </a:cubicBezTo>
                  <a:cubicBezTo>
                    <a:pt x="61402" y="50738"/>
                    <a:pt x="61580" y="50286"/>
                    <a:pt x="61818" y="49929"/>
                  </a:cubicBezTo>
                  <a:cubicBezTo>
                    <a:pt x="62104" y="49500"/>
                    <a:pt x="62497" y="49179"/>
                    <a:pt x="62890" y="49024"/>
                  </a:cubicBezTo>
                  <a:close/>
                  <a:moveTo>
                    <a:pt x="76010" y="70372"/>
                  </a:moveTo>
                  <a:cubicBezTo>
                    <a:pt x="76737" y="76527"/>
                    <a:pt x="77058" y="82766"/>
                    <a:pt x="77034" y="88957"/>
                  </a:cubicBezTo>
                  <a:cubicBezTo>
                    <a:pt x="72712" y="90089"/>
                    <a:pt x="68355" y="90970"/>
                    <a:pt x="64140" y="91696"/>
                  </a:cubicBezTo>
                  <a:lnTo>
                    <a:pt x="63045" y="78301"/>
                  </a:lnTo>
                  <a:cubicBezTo>
                    <a:pt x="63045" y="78266"/>
                    <a:pt x="63045" y="78254"/>
                    <a:pt x="63033" y="78242"/>
                  </a:cubicBezTo>
                  <a:cubicBezTo>
                    <a:pt x="63056" y="78230"/>
                    <a:pt x="63104" y="78206"/>
                    <a:pt x="63128" y="78194"/>
                  </a:cubicBezTo>
                  <a:cubicBezTo>
                    <a:pt x="63283" y="78123"/>
                    <a:pt x="63426" y="78016"/>
                    <a:pt x="63545" y="77885"/>
                  </a:cubicBezTo>
                  <a:cubicBezTo>
                    <a:pt x="63688" y="77706"/>
                    <a:pt x="63747" y="77516"/>
                    <a:pt x="63759" y="77289"/>
                  </a:cubicBezTo>
                  <a:cubicBezTo>
                    <a:pt x="63771" y="77075"/>
                    <a:pt x="63735" y="76873"/>
                    <a:pt x="63699" y="76682"/>
                  </a:cubicBezTo>
                  <a:cubicBezTo>
                    <a:pt x="63461" y="75289"/>
                    <a:pt x="63271" y="73944"/>
                    <a:pt x="63128" y="72610"/>
                  </a:cubicBezTo>
                  <a:lnTo>
                    <a:pt x="63152" y="72610"/>
                  </a:lnTo>
                  <a:cubicBezTo>
                    <a:pt x="63426" y="72610"/>
                    <a:pt x="63711" y="72551"/>
                    <a:pt x="63985" y="72479"/>
                  </a:cubicBezTo>
                  <a:cubicBezTo>
                    <a:pt x="64080" y="72455"/>
                    <a:pt x="64188" y="72432"/>
                    <a:pt x="64295" y="72408"/>
                  </a:cubicBezTo>
                  <a:cubicBezTo>
                    <a:pt x="64690" y="72336"/>
                    <a:pt x="65094" y="72312"/>
                    <a:pt x="65501" y="72312"/>
                  </a:cubicBezTo>
                  <a:cubicBezTo>
                    <a:pt x="65769" y="72312"/>
                    <a:pt x="66038" y="72322"/>
                    <a:pt x="66307" y="72336"/>
                  </a:cubicBezTo>
                  <a:cubicBezTo>
                    <a:pt x="66450" y="72336"/>
                    <a:pt x="66605" y="72348"/>
                    <a:pt x="66747" y="72348"/>
                  </a:cubicBezTo>
                  <a:cubicBezTo>
                    <a:pt x="66895" y="72351"/>
                    <a:pt x="67042" y="72353"/>
                    <a:pt x="67188" y="72353"/>
                  </a:cubicBezTo>
                  <a:cubicBezTo>
                    <a:pt x="68215" y="72353"/>
                    <a:pt x="69227" y="72280"/>
                    <a:pt x="70248" y="72134"/>
                  </a:cubicBezTo>
                  <a:cubicBezTo>
                    <a:pt x="70486" y="73206"/>
                    <a:pt x="70903" y="74241"/>
                    <a:pt x="71450" y="75170"/>
                  </a:cubicBezTo>
                  <a:cubicBezTo>
                    <a:pt x="72034" y="76158"/>
                    <a:pt x="73034" y="77373"/>
                    <a:pt x="74463" y="77587"/>
                  </a:cubicBezTo>
                  <a:lnTo>
                    <a:pt x="74486" y="77587"/>
                  </a:lnTo>
                  <a:cubicBezTo>
                    <a:pt x="74558" y="77587"/>
                    <a:pt x="74641" y="77527"/>
                    <a:pt x="74641" y="77456"/>
                  </a:cubicBezTo>
                  <a:cubicBezTo>
                    <a:pt x="74653" y="77361"/>
                    <a:pt x="74594" y="77289"/>
                    <a:pt x="74498" y="77277"/>
                  </a:cubicBezTo>
                  <a:cubicBezTo>
                    <a:pt x="73189" y="77075"/>
                    <a:pt x="72272" y="75932"/>
                    <a:pt x="71724" y="75015"/>
                  </a:cubicBezTo>
                  <a:cubicBezTo>
                    <a:pt x="71188" y="74098"/>
                    <a:pt x="70784" y="73110"/>
                    <a:pt x="70546" y="72074"/>
                  </a:cubicBezTo>
                  <a:cubicBezTo>
                    <a:pt x="70724" y="72051"/>
                    <a:pt x="70891" y="72015"/>
                    <a:pt x="71069" y="71991"/>
                  </a:cubicBezTo>
                  <a:cubicBezTo>
                    <a:pt x="71331" y="73003"/>
                    <a:pt x="71689" y="74253"/>
                    <a:pt x="72462" y="75206"/>
                  </a:cubicBezTo>
                  <a:cubicBezTo>
                    <a:pt x="73010" y="75873"/>
                    <a:pt x="73760" y="76384"/>
                    <a:pt x="74582" y="76635"/>
                  </a:cubicBezTo>
                  <a:lnTo>
                    <a:pt x="74617" y="76635"/>
                  </a:lnTo>
                  <a:cubicBezTo>
                    <a:pt x="74677" y="76635"/>
                    <a:pt x="74760" y="76587"/>
                    <a:pt x="74772" y="76527"/>
                  </a:cubicBezTo>
                  <a:cubicBezTo>
                    <a:pt x="74796" y="76444"/>
                    <a:pt x="74760" y="76349"/>
                    <a:pt x="74665" y="76337"/>
                  </a:cubicBezTo>
                  <a:cubicBezTo>
                    <a:pt x="73903" y="76099"/>
                    <a:pt x="73213" y="75622"/>
                    <a:pt x="72701" y="75015"/>
                  </a:cubicBezTo>
                  <a:cubicBezTo>
                    <a:pt x="71974" y="74122"/>
                    <a:pt x="71629" y="72932"/>
                    <a:pt x="71367" y="71932"/>
                  </a:cubicBezTo>
                  <a:cubicBezTo>
                    <a:pt x="72867" y="71622"/>
                    <a:pt x="74320" y="71146"/>
                    <a:pt x="75713" y="70515"/>
                  </a:cubicBezTo>
                  <a:cubicBezTo>
                    <a:pt x="75808" y="70467"/>
                    <a:pt x="75915" y="70408"/>
                    <a:pt x="76010" y="70372"/>
                  </a:cubicBezTo>
                  <a:close/>
                  <a:moveTo>
                    <a:pt x="54424" y="87160"/>
                  </a:moveTo>
                  <a:cubicBezTo>
                    <a:pt x="54817" y="89088"/>
                    <a:pt x="55127" y="91053"/>
                    <a:pt x="55329" y="93017"/>
                  </a:cubicBezTo>
                  <a:cubicBezTo>
                    <a:pt x="55079" y="93065"/>
                    <a:pt x="54829" y="93089"/>
                    <a:pt x="54591" y="93125"/>
                  </a:cubicBezTo>
                  <a:cubicBezTo>
                    <a:pt x="53924" y="93208"/>
                    <a:pt x="53270" y="93303"/>
                    <a:pt x="52627" y="93375"/>
                  </a:cubicBezTo>
                  <a:cubicBezTo>
                    <a:pt x="53067" y="91267"/>
                    <a:pt x="53686" y="89184"/>
                    <a:pt x="54424" y="87160"/>
                  </a:cubicBezTo>
                  <a:close/>
                  <a:moveTo>
                    <a:pt x="42685" y="80516"/>
                  </a:moveTo>
                  <a:cubicBezTo>
                    <a:pt x="43244" y="83647"/>
                    <a:pt x="43471" y="86826"/>
                    <a:pt x="43304" y="89993"/>
                  </a:cubicBezTo>
                  <a:cubicBezTo>
                    <a:pt x="43304" y="90041"/>
                    <a:pt x="43328" y="90089"/>
                    <a:pt x="43364" y="90112"/>
                  </a:cubicBezTo>
                  <a:cubicBezTo>
                    <a:pt x="43280" y="91148"/>
                    <a:pt x="43173" y="92136"/>
                    <a:pt x="43090" y="93137"/>
                  </a:cubicBezTo>
                  <a:cubicBezTo>
                    <a:pt x="43042" y="93172"/>
                    <a:pt x="43006" y="93208"/>
                    <a:pt x="43006" y="93268"/>
                  </a:cubicBezTo>
                  <a:lnTo>
                    <a:pt x="43006" y="93470"/>
                  </a:lnTo>
                  <a:cubicBezTo>
                    <a:pt x="42471" y="93387"/>
                    <a:pt x="41923" y="93315"/>
                    <a:pt x="41387" y="93244"/>
                  </a:cubicBezTo>
                  <a:lnTo>
                    <a:pt x="41387" y="93029"/>
                  </a:lnTo>
                  <a:cubicBezTo>
                    <a:pt x="41387" y="92767"/>
                    <a:pt x="41399" y="92434"/>
                    <a:pt x="41399" y="92339"/>
                  </a:cubicBezTo>
                  <a:lnTo>
                    <a:pt x="41399" y="92279"/>
                  </a:lnTo>
                  <a:cubicBezTo>
                    <a:pt x="41375" y="88315"/>
                    <a:pt x="42018" y="84350"/>
                    <a:pt x="42685" y="80516"/>
                  </a:cubicBezTo>
                  <a:close/>
                  <a:moveTo>
                    <a:pt x="2505" y="1"/>
                  </a:moveTo>
                  <a:cubicBezTo>
                    <a:pt x="2445" y="1"/>
                    <a:pt x="2389" y="54"/>
                    <a:pt x="2358" y="125"/>
                  </a:cubicBezTo>
                  <a:cubicBezTo>
                    <a:pt x="2180" y="875"/>
                    <a:pt x="2680" y="1590"/>
                    <a:pt x="3073" y="2066"/>
                  </a:cubicBezTo>
                  <a:lnTo>
                    <a:pt x="3180" y="2185"/>
                  </a:lnTo>
                  <a:cubicBezTo>
                    <a:pt x="3466" y="2530"/>
                    <a:pt x="3751" y="2875"/>
                    <a:pt x="3906" y="3256"/>
                  </a:cubicBezTo>
                  <a:cubicBezTo>
                    <a:pt x="2978" y="2459"/>
                    <a:pt x="1977" y="1673"/>
                    <a:pt x="846" y="1101"/>
                  </a:cubicBezTo>
                  <a:cubicBezTo>
                    <a:pt x="828" y="1092"/>
                    <a:pt x="806" y="1088"/>
                    <a:pt x="784" y="1088"/>
                  </a:cubicBezTo>
                  <a:cubicBezTo>
                    <a:pt x="748" y="1088"/>
                    <a:pt x="709" y="1099"/>
                    <a:pt x="680" y="1113"/>
                  </a:cubicBezTo>
                  <a:cubicBezTo>
                    <a:pt x="632" y="1149"/>
                    <a:pt x="608" y="1209"/>
                    <a:pt x="608" y="1268"/>
                  </a:cubicBezTo>
                  <a:cubicBezTo>
                    <a:pt x="668" y="1828"/>
                    <a:pt x="1096" y="2233"/>
                    <a:pt x="1525" y="2566"/>
                  </a:cubicBezTo>
                  <a:cubicBezTo>
                    <a:pt x="1620" y="2637"/>
                    <a:pt x="1727" y="2709"/>
                    <a:pt x="1811" y="2768"/>
                  </a:cubicBezTo>
                  <a:cubicBezTo>
                    <a:pt x="2347" y="3173"/>
                    <a:pt x="2918" y="3590"/>
                    <a:pt x="3275" y="4126"/>
                  </a:cubicBezTo>
                  <a:lnTo>
                    <a:pt x="787" y="2899"/>
                  </a:lnTo>
                  <a:cubicBezTo>
                    <a:pt x="741" y="2876"/>
                    <a:pt x="627" y="2824"/>
                    <a:pt x="503" y="2824"/>
                  </a:cubicBezTo>
                  <a:cubicBezTo>
                    <a:pt x="434" y="2824"/>
                    <a:pt x="363" y="2840"/>
                    <a:pt x="299" y="2887"/>
                  </a:cubicBezTo>
                  <a:cubicBezTo>
                    <a:pt x="215" y="2947"/>
                    <a:pt x="180" y="3042"/>
                    <a:pt x="180" y="3125"/>
                  </a:cubicBezTo>
                  <a:cubicBezTo>
                    <a:pt x="180" y="3292"/>
                    <a:pt x="299" y="3471"/>
                    <a:pt x="394" y="3554"/>
                  </a:cubicBezTo>
                  <a:cubicBezTo>
                    <a:pt x="787" y="3899"/>
                    <a:pt x="1263" y="4114"/>
                    <a:pt x="1739" y="4304"/>
                  </a:cubicBezTo>
                  <a:cubicBezTo>
                    <a:pt x="2085" y="4447"/>
                    <a:pt x="2442" y="4614"/>
                    <a:pt x="2751" y="4828"/>
                  </a:cubicBezTo>
                  <a:cubicBezTo>
                    <a:pt x="2954" y="4959"/>
                    <a:pt x="3228" y="5245"/>
                    <a:pt x="3180" y="5495"/>
                  </a:cubicBezTo>
                  <a:cubicBezTo>
                    <a:pt x="2216" y="5400"/>
                    <a:pt x="1251" y="5257"/>
                    <a:pt x="299" y="5078"/>
                  </a:cubicBezTo>
                  <a:cubicBezTo>
                    <a:pt x="288" y="5076"/>
                    <a:pt x="278" y="5075"/>
                    <a:pt x="268" y="5075"/>
                  </a:cubicBezTo>
                  <a:cubicBezTo>
                    <a:pt x="219" y="5075"/>
                    <a:pt x="173" y="5098"/>
                    <a:pt x="144" y="5138"/>
                  </a:cubicBezTo>
                  <a:cubicBezTo>
                    <a:pt x="1" y="5340"/>
                    <a:pt x="61" y="5638"/>
                    <a:pt x="203" y="5804"/>
                  </a:cubicBezTo>
                  <a:cubicBezTo>
                    <a:pt x="358" y="5971"/>
                    <a:pt x="561" y="6043"/>
                    <a:pt x="727" y="6102"/>
                  </a:cubicBezTo>
                  <a:cubicBezTo>
                    <a:pt x="1084" y="6209"/>
                    <a:pt x="1442" y="6257"/>
                    <a:pt x="1811" y="6281"/>
                  </a:cubicBezTo>
                  <a:cubicBezTo>
                    <a:pt x="2323" y="6340"/>
                    <a:pt x="2799" y="6388"/>
                    <a:pt x="3216" y="6590"/>
                  </a:cubicBezTo>
                  <a:cubicBezTo>
                    <a:pt x="3728" y="6864"/>
                    <a:pt x="4109" y="7364"/>
                    <a:pt x="4442" y="7864"/>
                  </a:cubicBezTo>
                  <a:lnTo>
                    <a:pt x="4513" y="7948"/>
                  </a:lnTo>
                  <a:cubicBezTo>
                    <a:pt x="4847" y="8436"/>
                    <a:pt x="5192" y="8948"/>
                    <a:pt x="5704" y="9293"/>
                  </a:cubicBezTo>
                  <a:cubicBezTo>
                    <a:pt x="6002" y="9495"/>
                    <a:pt x="6395" y="9626"/>
                    <a:pt x="6799" y="9626"/>
                  </a:cubicBezTo>
                  <a:cubicBezTo>
                    <a:pt x="6871" y="9626"/>
                    <a:pt x="6954" y="9626"/>
                    <a:pt x="7014" y="9614"/>
                  </a:cubicBezTo>
                  <a:cubicBezTo>
                    <a:pt x="9300" y="11638"/>
                    <a:pt x="11669" y="13662"/>
                    <a:pt x="14015" y="15639"/>
                  </a:cubicBezTo>
                  <a:cubicBezTo>
                    <a:pt x="14122" y="16222"/>
                    <a:pt x="14348" y="16806"/>
                    <a:pt x="14693" y="17294"/>
                  </a:cubicBezTo>
                  <a:cubicBezTo>
                    <a:pt x="15479" y="18425"/>
                    <a:pt x="16753" y="19080"/>
                    <a:pt x="17979" y="19687"/>
                  </a:cubicBezTo>
                  <a:cubicBezTo>
                    <a:pt x="18218" y="19806"/>
                    <a:pt x="18468" y="19949"/>
                    <a:pt x="18706" y="20068"/>
                  </a:cubicBezTo>
                  <a:cubicBezTo>
                    <a:pt x="21087" y="21330"/>
                    <a:pt x="23123" y="23057"/>
                    <a:pt x="24992" y="24735"/>
                  </a:cubicBezTo>
                  <a:cubicBezTo>
                    <a:pt x="27100" y="26640"/>
                    <a:pt x="29243" y="28771"/>
                    <a:pt x="30564" y="31343"/>
                  </a:cubicBezTo>
                  <a:cubicBezTo>
                    <a:pt x="32231" y="34558"/>
                    <a:pt x="32731" y="38701"/>
                    <a:pt x="32053" y="43607"/>
                  </a:cubicBezTo>
                  <a:cubicBezTo>
                    <a:pt x="31743" y="45881"/>
                    <a:pt x="31219" y="48167"/>
                    <a:pt x="30731" y="50369"/>
                  </a:cubicBezTo>
                  <a:cubicBezTo>
                    <a:pt x="30374" y="51941"/>
                    <a:pt x="30005" y="53560"/>
                    <a:pt x="29707" y="55191"/>
                  </a:cubicBezTo>
                  <a:lnTo>
                    <a:pt x="29005" y="56751"/>
                  </a:lnTo>
                  <a:cubicBezTo>
                    <a:pt x="28719" y="57370"/>
                    <a:pt x="28445" y="58025"/>
                    <a:pt x="28362" y="58728"/>
                  </a:cubicBezTo>
                  <a:cubicBezTo>
                    <a:pt x="28338" y="59085"/>
                    <a:pt x="28350" y="59478"/>
                    <a:pt x="28445" y="59847"/>
                  </a:cubicBezTo>
                  <a:cubicBezTo>
                    <a:pt x="28528" y="60216"/>
                    <a:pt x="28683" y="60609"/>
                    <a:pt x="28874" y="60966"/>
                  </a:cubicBezTo>
                  <a:lnTo>
                    <a:pt x="28862" y="60978"/>
                  </a:lnTo>
                  <a:cubicBezTo>
                    <a:pt x="28636" y="61752"/>
                    <a:pt x="28469" y="62538"/>
                    <a:pt x="28385" y="63323"/>
                  </a:cubicBezTo>
                  <a:cubicBezTo>
                    <a:pt x="28350" y="63585"/>
                    <a:pt x="28326" y="63847"/>
                    <a:pt x="28397" y="64109"/>
                  </a:cubicBezTo>
                  <a:cubicBezTo>
                    <a:pt x="28481" y="64454"/>
                    <a:pt x="28719" y="64704"/>
                    <a:pt x="29005" y="64907"/>
                  </a:cubicBezTo>
                  <a:lnTo>
                    <a:pt x="29005" y="64919"/>
                  </a:lnTo>
                  <a:cubicBezTo>
                    <a:pt x="27623" y="73587"/>
                    <a:pt x="27516" y="82373"/>
                    <a:pt x="28695" y="91065"/>
                  </a:cubicBezTo>
                  <a:lnTo>
                    <a:pt x="26659" y="90720"/>
                  </a:lnTo>
                  <a:cubicBezTo>
                    <a:pt x="26651" y="90719"/>
                    <a:pt x="26643" y="90718"/>
                    <a:pt x="26635" y="90718"/>
                  </a:cubicBezTo>
                  <a:cubicBezTo>
                    <a:pt x="26552" y="90718"/>
                    <a:pt x="26491" y="90775"/>
                    <a:pt x="26480" y="90862"/>
                  </a:cubicBezTo>
                  <a:cubicBezTo>
                    <a:pt x="26457" y="90946"/>
                    <a:pt x="26516" y="91017"/>
                    <a:pt x="26611" y="91041"/>
                  </a:cubicBezTo>
                  <a:lnTo>
                    <a:pt x="28755" y="91398"/>
                  </a:lnTo>
                  <a:lnTo>
                    <a:pt x="28802" y="91755"/>
                  </a:lnTo>
                  <a:cubicBezTo>
                    <a:pt x="28814" y="91827"/>
                    <a:pt x="28874" y="91886"/>
                    <a:pt x="28945" y="91886"/>
                  </a:cubicBezTo>
                  <a:lnTo>
                    <a:pt x="28981" y="91886"/>
                  </a:lnTo>
                  <a:cubicBezTo>
                    <a:pt x="29064" y="91874"/>
                    <a:pt x="29124" y="91791"/>
                    <a:pt x="29112" y="91708"/>
                  </a:cubicBezTo>
                  <a:cubicBezTo>
                    <a:pt x="29100" y="91613"/>
                    <a:pt x="29076" y="91529"/>
                    <a:pt x="29076" y="91434"/>
                  </a:cubicBezTo>
                  <a:lnTo>
                    <a:pt x="29076" y="91434"/>
                  </a:lnTo>
                  <a:lnTo>
                    <a:pt x="38696" y="93041"/>
                  </a:lnTo>
                  <a:cubicBezTo>
                    <a:pt x="39482" y="93184"/>
                    <a:pt x="40268" y="93315"/>
                    <a:pt x="41078" y="93434"/>
                  </a:cubicBezTo>
                  <a:lnTo>
                    <a:pt x="41078" y="93660"/>
                  </a:lnTo>
                  <a:cubicBezTo>
                    <a:pt x="41078" y="93684"/>
                    <a:pt x="41066" y="93696"/>
                    <a:pt x="41078" y="93732"/>
                  </a:cubicBezTo>
                  <a:cubicBezTo>
                    <a:pt x="41089" y="93803"/>
                    <a:pt x="41149" y="93875"/>
                    <a:pt x="41244" y="93875"/>
                  </a:cubicBezTo>
                  <a:cubicBezTo>
                    <a:pt x="41363" y="93875"/>
                    <a:pt x="41387" y="93875"/>
                    <a:pt x="41399" y="93482"/>
                  </a:cubicBezTo>
                  <a:cubicBezTo>
                    <a:pt x="41935" y="93553"/>
                    <a:pt x="42494" y="93637"/>
                    <a:pt x="43042" y="93696"/>
                  </a:cubicBezTo>
                  <a:lnTo>
                    <a:pt x="43042" y="93803"/>
                  </a:lnTo>
                  <a:cubicBezTo>
                    <a:pt x="43042" y="93899"/>
                    <a:pt x="43102" y="93958"/>
                    <a:pt x="43185" y="93958"/>
                  </a:cubicBezTo>
                  <a:cubicBezTo>
                    <a:pt x="43268" y="93958"/>
                    <a:pt x="43340" y="93899"/>
                    <a:pt x="43340" y="93803"/>
                  </a:cubicBezTo>
                  <a:lnTo>
                    <a:pt x="43340" y="93732"/>
                  </a:lnTo>
                  <a:cubicBezTo>
                    <a:pt x="44530" y="93863"/>
                    <a:pt x="45721" y="93970"/>
                    <a:pt x="46912" y="93982"/>
                  </a:cubicBezTo>
                  <a:lnTo>
                    <a:pt x="47328" y="93982"/>
                  </a:lnTo>
                  <a:cubicBezTo>
                    <a:pt x="48948" y="93982"/>
                    <a:pt x="50543" y="93851"/>
                    <a:pt x="52222" y="93660"/>
                  </a:cubicBezTo>
                  <a:lnTo>
                    <a:pt x="52222" y="93660"/>
                  </a:lnTo>
                  <a:lnTo>
                    <a:pt x="52162" y="93994"/>
                  </a:lnTo>
                  <a:cubicBezTo>
                    <a:pt x="52150" y="94089"/>
                    <a:pt x="52210" y="94160"/>
                    <a:pt x="52281" y="94172"/>
                  </a:cubicBezTo>
                  <a:lnTo>
                    <a:pt x="52317" y="94172"/>
                  </a:lnTo>
                  <a:cubicBezTo>
                    <a:pt x="52388" y="94172"/>
                    <a:pt x="52448" y="94137"/>
                    <a:pt x="52460" y="94053"/>
                  </a:cubicBezTo>
                  <a:cubicBezTo>
                    <a:pt x="52496" y="93910"/>
                    <a:pt x="52519" y="93756"/>
                    <a:pt x="52555" y="93625"/>
                  </a:cubicBezTo>
                  <a:cubicBezTo>
                    <a:pt x="53222" y="93541"/>
                    <a:pt x="53924" y="93446"/>
                    <a:pt x="54615" y="93363"/>
                  </a:cubicBezTo>
                  <a:cubicBezTo>
                    <a:pt x="54877" y="93327"/>
                    <a:pt x="55127" y="93279"/>
                    <a:pt x="55365" y="93256"/>
                  </a:cubicBezTo>
                  <a:cubicBezTo>
                    <a:pt x="55389" y="93506"/>
                    <a:pt x="55425" y="93756"/>
                    <a:pt x="55436" y="93994"/>
                  </a:cubicBezTo>
                  <a:cubicBezTo>
                    <a:pt x="55436" y="94077"/>
                    <a:pt x="55508" y="94149"/>
                    <a:pt x="55591" y="94149"/>
                  </a:cubicBezTo>
                  <a:lnTo>
                    <a:pt x="55603" y="94149"/>
                  </a:lnTo>
                  <a:cubicBezTo>
                    <a:pt x="55687" y="94149"/>
                    <a:pt x="55746" y="94053"/>
                    <a:pt x="55746" y="93970"/>
                  </a:cubicBezTo>
                  <a:cubicBezTo>
                    <a:pt x="55722" y="93720"/>
                    <a:pt x="55710" y="93458"/>
                    <a:pt x="55675" y="93208"/>
                  </a:cubicBezTo>
                  <a:cubicBezTo>
                    <a:pt x="58282" y="92851"/>
                    <a:pt x="61021" y="92446"/>
                    <a:pt x="63842" y="91970"/>
                  </a:cubicBezTo>
                  <a:lnTo>
                    <a:pt x="63890" y="92470"/>
                  </a:lnTo>
                  <a:cubicBezTo>
                    <a:pt x="63890" y="92553"/>
                    <a:pt x="63961" y="92613"/>
                    <a:pt x="64045" y="92613"/>
                  </a:cubicBezTo>
                  <a:lnTo>
                    <a:pt x="64057" y="92613"/>
                  </a:lnTo>
                  <a:cubicBezTo>
                    <a:pt x="64140" y="92613"/>
                    <a:pt x="64199" y="92529"/>
                    <a:pt x="64199" y="92446"/>
                  </a:cubicBezTo>
                  <a:lnTo>
                    <a:pt x="64164" y="91934"/>
                  </a:lnTo>
                  <a:cubicBezTo>
                    <a:pt x="68355" y="91220"/>
                    <a:pt x="72712" y="90339"/>
                    <a:pt x="77023" y="89207"/>
                  </a:cubicBezTo>
                  <a:lnTo>
                    <a:pt x="77023" y="89207"/>
                  </a:lnTo>
                  <a:cubicBezTo>
                    <a:pt x="77023" y="89684"/>
                    <a:pt x="76999" y="90148"/>
                    <a:pt x="76999" y="90624"/>
                  </a:cubicBezTo>
                  <a:cubicBezTo>
                    <a:pt x="76999" y="90708"/>
                    <a:pt x="77082" y="90779"/>
                    <a:pt x="77153" y="90779"/>
                  </a:cubicBezTo>
                  <a:cubicBezTo>
                    <a:pt x="77237" y="90779"/>
                    <a:pt x="77296" y="90708"/>
                    <a:pt x="77296" y="90636"/>
                  </a:cubicBezTo>
                  <a:cubicBezTo>
                    <a:pt x="77296" y="90124"/>
                    <a:pt x="77320" y="89636"/>
                    <a:pt x="77320" y="89136"/>
                  </a:cubicBezTo>
                  <a:cubicBezTo>
                    <a:pt x="77796" y="88993"/>
                    <a:pt x="78285" y="88874"/>
                    <a:pt x="78761" y="88743"/>
                  </a:cubicBezTo>
                  <a:cubicBezTo>
                    <a:pt x="78844" y="88719"/>
                    <a:pt x="78892" y="88636"/>
                    <a:pt x="78868" y="88553"/>
                  </a:cubicBezTo>
                  <a:cubicBezTo>
                    <a:pt x="78839" y="88476"/>
                    <a:pt x="78788" y="88438"/>
                    <a:pt x="78720" y="88438"/>
                  </a:cubicBezTo>
                  <a:cubicBezTo>
                    <a:pt x="78703" y="88438"/>
                    <a:pt x="78685" y="88441"/>
                    <a:pt x="78666" y="88445"/>
                  </a:cubicBezTo>
                  <a:cubicBezTo>
                    <a:pt x="78225" y="88565"/>
                    <a:pt x="77761" y="88696"/>
                    <a:pt x="77320" y="88815"/>
                  </a:cubicBezTo>
                  <a:cubicBezTo>
                    <a:pt x="77344" y="82600"/>
                    <a:pt x="76999" y="76337"/>
                    <a:pt x="76308" y="70158"/>
                  </a:cubicBezTo>
                  <a:cubicBezTo>
                    <a:pt x="76570" y="69979"/>
                    <a:pt x="76808" y="69753"/>
                    <a:pt x="76939" y="69467"/>
                  </a:cubicBezTo>
                  <a:cubicBezTo>
                    <a:pt x="77165" y="68991"/>
                    <a:pt x="77046" y="68431"/>
                    <a:pt x="76975" y="68014"/>
                  </a:cubicBezTo>
                  <a:cubicBezTo>
                    <a:pt x="76975" y="67979"/>
                    <a:pt x="76963" y="67967"/>
                    <a:pt x="76939" y="67955"/>
                  </a:cubicBezTo>
                  <a:cubicBezTo>
                    <a:pt x="77118" y="67729"/>
                    <a:pt x="77237" y="67491"/>
                    <a:pt x="77332" y="67252"/>
                  </a:cubicBezTo>
                  <a:cubicBezTo>
                    <a:pt x="77594" y="66479"/>
                    <a:pt x="77439" y="65657"/>
                    <a:pt x="77225" y="64824"/>
                  </a:cubicBezTo>
                  <a:cubicBezTo>
                    <a:pt x="76701" y="62740"/>
                    <a:pt x="76094" y="60656"/>
                    <a:pt x="75379" y="58620"/>
                  </a:cubicBezTo>
                  <a:cubicBezTo>
                    <a:pt x="75427" y="57549"/>
                    <a:pt x="75534" y="56477"/>
                    <a:pt x="75618" y="55418"/>
                  </a:cubicBezTo>
                  <a:cubicBezTo>
                    <a:pt x="75677" y="54798"/>
                    <a:pt x="75737" y="54156"/>
                    <a:pt x="75784" y="53513"/>
                  </a:cubicBezTo>
                  <a:cubicBezTo>
                    <a:pt x="76034" y="50167"/>
                    <a:pt x="75951" y="46774"/>
                    <a:pt x="75868" y="43488"/>
                  </a:cubicBezTo>
                  <a:cubicBezTo>
                    <a:pt x="76511" y="41702"/>
                    <a:pt x="77415" y="40023"/>
                    <a:pt x="78582" y="38511"/>
                  </a:cubicBezTo>
                  <a:cubicBezTo>
                    <a:pt x="79047" y="37915"/>
                    <a:pt x="79547" y="37344"/>
                    <a:pt x="80059" y="36772"/>
                  </a:cubicBezTo>
                  <a:cubicBezTo>
                    <a:pt x="80844" y="35880"/>
                    <a:pt x="81642" y="34975"/>
                    <a:pt x="82285" y="33951"/>
                  </a:cubicBezTo>
                  <a:cubicBezTo>
                    <a:pt x="82511" y="33594"/>
                    <a:pt x="82714" y="33236"/>
                    <a:pt x="82928" y="32855"/>
                  </a:cubicBezTo>
                  <a:cubicBezTo>
                    <a:pt x="83464" y="31903"/>
                    <a:pt x="84023" y="30927"/>
                    <a:pt x="84881" y="30260"/>
                  </a:cubicBezTo>
                  <a:cubicBezTo>
                    <a:pt x="85250" y="29974"/>
                    <a:pt x="85666" y="29736"/>
                    <a:pt x="86071" y="29510"/>
                  </a:cubicBezTo>
                  <a:cubicBezTo>
                    <a:pt x="86452" y="29307"/>
                    <a:pt x="86845" y="29093"/>
                    <a:pt x="87202" y="28831"/>
                  </a:cubicBezTo>
                  <a:cubicBezTo>
                    <a:pt x="88298" y="28009"/>
                    <a:pt x="89000" y="26747"/>
                    <a:pt x="89048" y="25438"/>
                  </a:cubicBezTo>
                  <a:lnTo>
                    <a:pt x="89048" y="25378"/>
                  </a:lnTo>
                  <a:cubicBezTo>
                    <a:pt x="89084" y="25378"/>
                    <a:pt x="89119" y="25342"/>
                    <a:pt x="89143" y="25295"/>
                  </a:cubicBezTo>
                  <a:cubicBezTo>
                    <a:pt x="91286" y="21949"/>
                    <a:pt x="93667" y="18711"/>
                    <a:pt x="96192" y="15627"/>
                  </a:cubicBezTo>
                  <a:cubicBezTo>
                    <a:pt x="96192" y="15615"/>
                    <a:pt x="96203" y="15591"/>
                    <a:pt x="96203" y="15591"/>
                  </a:cubicBezTo>
                  <a:cubicBezTo>
                    <a:pt x="96287" y="15615"/>
                    <a:pt x="96382" y="15615"/>
                    <a:pt x="96454" y="15615"/>
                  </a:cubicBezTo>
                  <a:cubicBezTo>
                    <a:pt x="97049" y="15615"/>
                    <a:pt x="97632" y="15401"/>
                    <a:pt x="98073" y="15020"/>
                  </a:cubicBezTo>
                  <a:cubicBezTo>
                    <a:pt x="98489" y="14639"/>
                    <a:pt x="98763" y="14151"/>
                    <a:pt x="99013" y="13662"/>
                  </a:cubicBezTo>
                  <a:cubicBezTo>
                    <a:pt x="99251" y="13198"/>
                    <a:pt x="99490" y="12770"/>
                    <a:pt x="99847" y="12436"/>
                  </a:cubicBezTo>
                  <a:cubicBezTo>
                    <a:pt x="100085" y="12222"/>
                    <a:pt x="100383" y="12043"/>
                    <a:pt x="100680" y="11865"/>
                  </a:cubicBezTo>
                  <a:cubicBezTo>
                    <a:pt x="100811" y="11781"/>
                    <a:pt x="100930" y="11710"/>
                    <a:pt x="101073" y="11627"/>
                  </a:cubicBezTo>
                  <a:cubicBezTo>
                    <a:pt x="101633" y="11269"/>
                    <a:pt x="101966" y="10876"/>
                    <a:pt x="102097" y="10436"/>
                  </a:cubicBezTo>
                  <a:cubicBezTo>
                    <a:pt x="102103" y="10437"/>
                    <a:pt x="102109" y="10437"/>
                    <a:pt x="102114" y="10437"/>
                  </a:cubicBezTo>
                  <a:cubicBezTo>
                    <a:pt x="102166" y="10437"/>
                    <a:pt x="102152" y="10386"/>
                    <a:pt x="102109" y="10364"/>
                  </a:cubicBezTo>
                  <a:cubicBezTo>
                    <a:pt x="102073" y="10328"/>
                    <a:pt x="102029" y="10313"/>
                    <a:pt x="101995" y="10313"/>
                  </a:cubicBezTo>
                  <a:cubicBezTo>
                    <a:pt x="101984" y="10313"/>
                    <a:pt x="101975" y="10314"/>
                    <a:pt x="101966" y="10317"/>
                  </a:cubicBezTo>
                  <a:cubicBezTo>
                    <a:pt x="101228" y="10543"/>
                    <a:pt x="100549" y="10865"/>
                    <a:pt x="99906" y="11281"/>
                  </a:cubicBezTo>
                  <a:cubicBezTo>
                    <a:pt x="99801" y="11351"/>
                    <a:pt x="99626" y="11440"/>
                    <a:pt x="99507" y="11440"/>
                  </a:cubicBezTo>
                  <a:cubicBezTo>
                    <a:pt x="99464" y="11440"/>
                    <a:pt x="99428" y="11429"/>
                    <a:pt x="99406" y="11400"/>
                  </a:cubicBezTo>
                  <a:cubicBezTo>
                    <a:pt x="99347" y="11305"/>
                    <a:pt x="99418" y="11150"/>
                    <a:pt x="99525" y="11007"/>
                  </a:cubicBezTo>
                  <a:cubicBezTo>
                    <a:pt x="99740" y="10734"/>
                    <a:pt x="100002" y="10460"/>
                    <a:pt x="100240" y="10210"/>
                  </a:cubicBezTo>
                  <a:cubicBezTo>
                    <a:pt x="100775" y="9626"/>
                    <a:pt x="101323" y="9055"/>
                    <a:pt x="101585" y="8281"/>
                  </a:cubicBezTo>
                  <a:cubicBezTo>
                    <a:pt x="101609" y="8221"/>
                    <a:pt x="101585" y="8162"/>
                    <a:pt x="101561" y="8114"/>
                  </a:cubicBezTo>
                  <a:cubicBezTo>
                    <a:pt x="101534" y="8078"/>
                    <a:pt x="101486" y="8062"/>
                    <a:pt x="101443" y="8062"/>
                  </a:cubicBezTo>
                  <a:cubicBezTo>
                    <a:pt x="101430" y="8062"/>
                    <a:pt x="101418" y="8064"/>
                    <a:pt x="101407" y="8067"/>
                  </a:cubicBezTo>
                  <a:cubicBezTo>
                    <a:pt x="100740" y="8245"/>
                    <a:pt x="100240" y="8721"/>
                    <a:pt x="99763" y="9198"/>
                  </a:cubicBezTo>
                  <a:cubicBezTo>
                    <a:pt x="99490" y="9472"/>
                    <a:pt x="99204" y="9733"/>
                    <a:pt x="98894" y="9960"/>
                  </a:cubicBezTo>
                  <a:cubicBezTo>
                    <a:pt x="99168" y="9412"/>
                    <a:pt x="99490" y="8900"/>
                    <a:pt x="99883" y="8424"/>
                  </a:cubicBezTo>
                  <a:lnTo>
                    <a:pt x="100002" y="8281"/>
                  </a:lnTo>
                  <a:cubicBezTo>
                    <a:pt x="100359" y="7864"/>
                    <a:pt x="100752" y="7388"/>
                    <a:pt x="100752" y="6793"/>
                  </a:cubicBezTo>
                  <a:cubicBezTo>
                    <a:pt x="100752" y="6733"/>
                    <a:pt x="100728" y="6674"/>
                    <a:pt x="100668" y="6650"/>
                  </a:cubicBezTo>
                  <a:cubicBezTo>
                    <a:pt x="100649" y="6640"/>
                    <a:pt x="100625" y="6634"/>
                    <a:pt x="100600" y="6634"/>
                  </a:cubicBezTo>
                  <a:cubicBezTo>
                    <a:pt x="100566" y="6634"/>
                    <a:pt x="100530" y="6646"/>
                    <a:pt x="100502" y="6674"/>
                  </a:cubicBezTo>
                  <a:cubicBezTo>
                    <a:pt x="99954" y="7043"/>
                    <a:pt x="99525" y="7543"/>
                    <a:pt x="99085" y="8043"/>
                  </a:cubicBezTo>
                  <a:cubicBezTo>
                    <a:pt x="98716" y="8471"/>
                    <a:pt x="98347" y="8888"/>
                    <a:pt x="97930" y="9210"/>
                  </a:cubicBezTo>
                  <a:cubicBezTo>
                    <a:pt x="98001" y="8757"/>
                    <a:pt x="98192" y="8317"/>
                    <a:pt x="98418" y="7864"/>
                  </a:cubicBezTo>
                  <a:cubicBezTo>
                    <a:pt x="98704" y="7245"/>
                    <a:pt x="98978" y="6614"/>
                    <a:pt x="98954" y="5923"/>
                  </a:cubicBezTo>
                  <a:cubicBezTo>
                    <a:pt x="98954" y="5876"/>
                    <a:pt x="98930" y="5828"/>
                    <a:pt x="98894" y="5804"/>
                  </a:cubicBezTo>
                  <a:cubicBezTo>
                    <a:pt x="98880" y="5790"/>
                    <a:pt x="98854" y="5785"/>
                    <a:pt x="98825" y="5785"/>
                  </a:cubicBezTo>
                  <a:cubicBezTo>
                    <a:pt x="98805" y="5785"/>
                    <a:pt x="98783" y="5788"/>
                    <a:pt x="98763" y="5792"/>
                  </a:cubicBezTo>
                  <a:cubicBezTo>
                    <a:pt x="98275" y="5935"/>
                    <a:pt x="97989" y="6400"/>
                    <a:pt x="97739" y="6840"/>
                  </a:cubicBezTo>
                  <a:lnTo>
                    <a:pt x="96501" y="9091"/>
                  </a:lnTo>
                  <a:cubicBezTo>
                    <a:pt x="96287" y="9472"/>
                    <a:pt x="96084" y="9864"/>
                    <a:pt x="95775" y="10150"/>
                  </a:cubicBezTo>
                  <a:cubicBezTo>
                    <a:pt x="95691" y="10234"/>
                    <a:pt x="95608" y="10281"/>
                    <a:pt x="95547" y="10281"/>
                  </a:cubicBezTo>
                  <a:cubicBezTo>
                    <a:pt x="95530" y="10281"/>
                    <a:pt x="95514" y="10277"/>
                    <a:pt x="95501" y="10269"/>
                  </a:cubicBezTo>
                  <a:cubicBezTo>
                    <a:pt x="95441" y="10245"/>
                    <a:pt x="95394" y="10150"/>
                    <a:pt x="95370" y="10067"/>
                  </a:cubicBezTo>
                  <a:lnTo>
                    <a:pt x="94941" y="8936"/>
                  </a:lnTo>
                  <a:cubicBezTo>
                    <a:pt x="94882" y="8757"/>
                    <a:pt x="94775" y="8519"/>
                    <a:pt x="94584" y="8364"/>
                  </a:cubicBezTo>
                  <a:cubicBezTo>
                    <a:pt x="94485" y="8306"/>
                    <a:pt x="94369" y="8271"/>
                    <a:pt x="94259" y="8271"/>
                  </a:cubicBezTo>
                  <a:cubicBezTo>
                    <a:pt x="94211" y="8271"/>
                    <a:pt x="94164" y="8278"/>
                    <a:pt x="94120" y="8293"/>
                  </a:cubicBezTo>
                  <a:cubicBezTo>
                    <a:pt x="93989" y="8340"/>
                    <a:pt x="93894" y="8412"/>
                    <a:pt x="93846" y="8531"/>
                  </a:cubicBezTo>
                  <a:cubicBezTo>
                    <a:pt x="93787" y="8674"/>
                    <a:pt x="93822" y="8840"/>
                    <a:pt x="93882" y="8971"/>
                  </a:cubicBezTo>
                  <a:lnTo>
                    <a:pt x="94013" y="9376"/>
                  </a:lnTo>
                  <a:cubicBezTo>
                    <a:pt x="94251" y="10067"/>
                    <a:pt x="94501" y="10781"/>
                    <a:pt x="94429" y="11496"/>
                  </a:cubicBezTo>
                  <a:cubicBezTo>
                    <a:pt x="94406" y="11793"/>
                    <a:pt x="94310" y="12067"/>
                    <a:pt x="94239" y="12389"/>
                  </a:cubicBezTo>
                  <a:cubicBezTo>
                    <a:pt x="94179" y="12579"/>
                    <a:pt x="94120" y="12781"/>
                    <a:pt x="94084" y="12996"/>
                  </a:cubicBezTo>
                  <a:cubicBezTo>
                    <a:pt x="93989" y="13496"/>
                    <a:pt x="94013" y="13960"/>
                    <a:pt x="94191" y="14317"/>
                  </a:cubicBezTo>
                  <a:cubicBezTo>
                    <a:pt x="91691" y="16794"/>
                    <a:pt x="89107" y="19258"/>
                    <a:pt x="86500" y="21640"/>
                  </a:cubicBezTo>
                  <a:cubicBezTo>
                    <a:pt x="86143" y="21533"/>
                    <a:pt x="85779" y="21479"/>
                    <a:pt x="85408" y="21479"/>
                  </a:cubicBezTo>
                  <a:cubicBezTo>
                    <a:pt x="85285" y="21479"/>
                    <a:pt x="85160" y="21485"/>
                    <a:pt x="85035" y="21497"/>
                  </a:cubicBezTo>
                  <a:cubicBezTo>
                    <a:pt x="84523" y="21533"/>
                    <a:pt x="84011" y="21711"/>
                    <a:pt x="83583" y="21985"/>
                  </a:cubicBezTo>
                  <a:cubicBezTo>
                    <a:pt x="83095" y="22295"/>
                    <a:pt x="82690" y="22747"/>
                    <a:pt x="82321" y="23164"/>
                  </a:cubicBezTo>
                  <a:cubicBezTo>
                    <a:pt x="81916" y="23604"/>
                    <a:pt x="81547" y="24021"/>
                    <a:pt x="81071" y="24319"/>
                  </a:cubicBezTo>
                  <a:cubicBezTo>
                    <a:pt x="80547" y="24628"/>
                    <a:pt x="79951" y="24783"/>
                    <a:pt x="79320" y="24926"/>
                  </a:cubicBezTo>
                  <a:cubicBezTo>
                    <a:pt x="78904" y="25033"/>
                    <a:pt x="78475" y="25140"/>
                    <a:pt x="78070" y="25283"/>
                  </a:cubicBezTo>
                  <a:cubicBezTo>
                    <a:pt x="77237" y="25616"/>
                    <a:pt x="76522" y="26164"/>
                    <a:pt x="75844" y="26700"/>
                  </a:cubicBezTo>
                  <a:cubicBezTo>
                    <a:pt x="75141" y="27236"/>
                    <a:pt x="74415" y="27807"/>
                    <a:pt x="73582" y="28105"/>
                  </a:cubicBezTo>
                  <a:cubicBezTo>
                    <a:pt x="73070" y="28283"/>
                    <a:pt x="72522" y="28367"/>
                    <a:pt x="71986" y="28462"/>
                  </a:cubicBezTo>
                  <a:cubicBezTo>
                    <a:pt x="71605" y="28521"/>
                    <a:pt x="71200" y="28569"/>
                    <a:pt x="70807" y="28676"/>
                  </a:cubicBezTo>
                  <a:cubicBezTo>
                    <a:pt x="70022" y="28891"/>
                    <a:pt x="69283" y="29248"/>
                    <a:pt x="68569" y="29617"/>
                  </a:cubicBezTo>
                  <a:cubicBezTo>
                    <a:pt x="68569" y="29200"/>
                    <a:pt x="68629" y="28771"/>
                    <a:pt x="68748" y="28367"/>
                  </a:cubicBezTo>
                  <a:cubicBezTo>
                    <a:pt x="68771" y="28248"/>
                    <a:pt x="68819" y="28129"/>
                    <a:pt x="68843" y="28009"/>
                  </a:cubicBezTo>
                  <a:cubicBezTo>
                    <a:pt x="68962" y="27652"/>
                    <a:pt x="69081" y="27295"/>
                    <a:pt x="69081" y="26914"/>
                  </a:cubicBezTo>
                  <a:cubicBezTo>
                    <a:pt x="69081" y="26176"/>
                    <a:pt x="68664" y="25569"/>
                    <a:pt x="68271" y="24973"/>
                  </a:cubicBezTo>
                  <a:cubicBezTo>
                    <a:pt x="68117" y="24747"/>
                    <a:pt x="67974" y="24533"/>
                    <a:pt x="67831" y="24295"/>
                  </a:cubicBezTo>
                  <a:cubicBezTo>
                    <a:pt x="67509" y="23711"/>
                    <a:pt x="67331" y="23045"/>
                    <a:pt x="67152" y="22390"/>
                  </a:cubicBezTo>
                  <a:lnTo>
                    <a:pt x="67140" y="22306"/>
                  </a:lnTo>
                  <a:cubicBezTo>
                    <a:pt x="66759" y="20937"/>
                    <a:pt x="66331" y="19497"/>
                    <a:pt x="65664" y="18139"/>
                  </a:cubicBezTo>
                  <a:cubicBezTo>
                    <a:pt x="65271" y="17353"/>
                    <a:pt x="64902" y="16818"/>
                    <a:pt x="64461" y="16401"/>
                  </a:cubicBezTo>
                  <a:cubicBezTo>
                    <a:pt x="63747" y="15739"/>
                    <a:pt x="62778" y="15401"/>
                    <a:pt x="61809" y="15401"/>
                  </a:cubicBezTo>
                  <a:cubicBezTo>
                    <a:pt x="61035" y="15401"/>
                    <a:pt x="60261" y="15617"/>
                    <a:pt x="59616" y="16056"/>
                  </a:cubicBezTo>
                  <a:cubicBezTo>
                    <a:pt x="59377" y="15972"/>
                    <a:pt x="59127" y="15913"/>
                    <a:pt x="58877" y="15901"/>
                  </a:cubicBezTo>
                  <a:cubicBezTo>
                    <a:pt x="58961" y="15698"/>
                    <a:pt x="59044" y="15508"/>
                    <a:pt x="59104" y="15306"/>
                  </a:cubicBezTo>
                  <a:cubicBezTo>
                    <a:pt x="59377" y="14436"/>
                    <a:pt x="59437" y="13686"/>
                    <a:pt x="59258" y="13055"/>
                  </a:cubicBezTo>
                  <a:cubicBezTo>
                    <a:pt x="59044" y="12222"/>
                    <a:pt x="58461" y="11567"/>
                    <a:pt x="57889" y="10936"/>
                  </a:cubicBezTo>
                  <a:cubicBezTo>
                    <a:pt x="57711" y="10734"/>
                    <a:pt x="57520" y="10519"/>
                    <a:pt x="57353" y="10317"/>
                  </a:cubicBezTo>
                  <a:cubicBezTo>
                    <a:pt x="57211" y="10138"/>
                    <a:pt x="57056" y="9948"/>
                    <a:pt x="56925" y="9745"/>
                  </a:cubicBezTo>
                  <a:cubicBezTo>
                    <a:pt x="56639" y="9364"/>
                    <a:pt x="56341" y="8960"/>
                    <a:pt x="55972" y="8614"/>
                  </a:cubicBezTo>
                  <a:cubicBezTo>
                    <a:pt x="55451" y="8140"/>
                    <a:pt x="54854" y="7885"/>
                    <a:pt x="54295" y="7885"/>
                  </a:cubicBezTo>
                  <a:cubicBezTo>
                    <a:pt x="54153" y="7885"/>
                    <a:pt x="54012" y="7902"/>
                    <a:pt x="53877" y="7936"/>
                  </a:cubicBezTo>
                  <a:cubicBezTo>
                    <a:pt x="53710" y="7471"/>
                    <a:pt x="53246" y="7162"/>
                    <a:pt x="52805" y="7078"/>
                  </a:cubicBezTo>
                  <a:cubicBezTo>
                    <a:pt x="52680" y="7056"/>
                    <a:pt x="52556" y="7046"/>
                    <a:pt x="52433" y="7046"/>
                  </a:cubicBezTo>
                  <a:cubicBezTo>
                    <a:pt x="52041" y="7046"/>
                    <a:pt x="51656" y="7145"/>
                    <a:pt x="51257" y="7245"/>
                  </a:cubicBezTo>
                  <a:cubicBezTo>
                    <a:pt x="50662" y="7412"/>
                    <a:pt x="50067" y="7590"/>
                    <a:pt x="49471" y="7781"/>
                  </a:cubicBezTo>
                  <a:cubicBezTo>
                    <a:pt x="48888" y="7983"/>
                    <a:pt x="48281" y="8198"/>
                    <a:pt x="47697" y="8471"/>
                  </a:cubicBezTo>
                  <a:cubicBezTo>
                    <a:pt x="47260" y="8581"/>
                    <a:pt x="46729" y="8690"/>
                    <a:pt x="46180" y="8690"/>
                  </a:cubicBezTo>
                  <a:cubicBezTo>
                    <a:pt x="45833" y="8690"/>
                    <a:pt x="45479" y="8646"/>
                    <a:pt x="45138" y="8531"/>
                  </a:cubicBezTo>
                  <a:cubicBezTo>
                    <a:pt x="45121" y="8523"/>
                    <a:pt x="45103" y="8519"/>
                    <a:pt x="45085" y="8519"/>
                  </a:cubicBezTo>
                  <a:cubicBezTo>
                    <a:pt x="45025" y="8519"/>
                    <a:pt x="44965" y="8560"/>
                    <a:pt x="44947" y="8614"/>
                  </a:cubicBezTo>
                  <a:cubicBezTo>
                    <a:pt x="44911" y="8710"/>
                    <a:pt x="44959" y="8793"/>
                    <a:pt x="45030" y="8817"/>
                  </a:cubicBezTo>
                  <a:cubicBezTo>
                    <a:pt x="45423" y="8948"/>
                    <a:pt x="45804" y="8995"/>
                    <a:pt x="46197" y="8995"/>
                  </a:cubicBezTo>
                  <a:cubicBezTo>
                    <a:pt x="46400" y="8995"/>
                    <a:pt x="46614" y="8971"/>
                    <a:pt x="46816" y="8948"/>
                  </a:cubicBezTo>
                  <a:lnTo>
                    <a:pt x="46816" y="8948"/>
                  </a:lnTo>
                  <a:cubicBezTo>
                    <a:pt x="46781" y="8971"/>
                    <a:pt x="46733" y="9007"/>
                    <a:pt x="46673" y="9031"/>
                  </a:cubicBezTo>
                  <a:cubicBezTo>
                    <a:pt x="45721" y="9686"/>
                    <a:pt x="45054" y="10555"/>
                    <a:pt x="44780" y="11460"/>
                  </a:cubicBezTo>
                  <a:cubicBezTo>
                    <a:pt x="44471" y="12508"/>
                    <a:pt x="44697" y="13603"/>
                    <a:pt x="45352" y="14317"/>
                  </a:cubicBezTo>
                  <a:cubicBezTo>
                    <a:pt x="45090" y="14377"/>
                    <a:pt x="44876" y="14591"/>
                    <a:pt x="44721" y="14913"/>
                  </a:cubicBezTo>
                  <a:cubicBezTo>
                    <a:pt x="44423" y="15544"/>
                    <a:pt x="44423" y="16282"/>
                    <a:pt x="44709" y="16925"/>
                  </a:cubicBezTo>
                  <a:cubicBezTo>
                    <a:pt x="44995" y="17544"/>
                    <a:pt x="45542" y="18056"/>
                    <a:pt x="46197" y="18258"/>
                  </a:cubicBezTo>
                  <a:cubicBezTo>
                    <a:pt x="46257" y="19366"/>
                    <a:pt x="46423" y="20318"/>
                    <a:pt x="46733" y="21140"/>
                  </a:cubicBezTo>
                  <a:cubicBezTo>
                    <a:pt x="46840" y="21402"/>
                    <a:pt x="46935" y="21652"/>
                    <a:pt x="47078" y="21890"/>
                  </a:cubicBezTo>
                  <a:cubicBezTo>
                    <a:pt x="46821" y="21844"/>
                    <a:pt x="46557" y="21791"/>
                    <a:pt x="46286" y="21791"/>
                  </a:cubicBezTo>
                  <a:cubicBezTo>
                    <a:pt x="46205" y="21791"/>
                    <a:pt x="46124" y="21795"/>
                    <a:pt x="46042" y="21806"/>
                  </a:cubicBezTo>
                  <a:cubicBezTo>
                    <a:pt x="45566" y="21854"/>
                    <a:pt x="45173" y="22056"/>
                    <a:pt x="44947" y="22390"/>
                  </a:cubicBezTo>
                  <a:cubicBezTo>
                    <a:pt x="44911" y="22425"/>
                    <a:pt x="44888" y="22473"/>
                    <a:pt x="44876" y="22521"/>
                  </a:cubicBezTo>
                  <a:cubicBezTo>
                    <a:pt x="43697" y="21354"/>
                    <a:pt x="41971" y="21032"/>
                    <a:pt x="40149" y="20747"/>
                  </a:cubicBezTo>
                  <a:lnTo>
                    <a:pt x="36898" y="20270"/>
                  </a:lnTo>
                  <a:lnTo>
                    <a:pt x="29195" y="17592"/>
                  </a:lnTo>
                  <a:cubicBezTo>
                    <a:pt x="27743" y="17091"/>
                    <a:pt x="26242" y="16556"/>
                    <a:pt x="24897" y="15734"/>
                  </a:cubicBezTo>
                  <a:cubicBezTo>
                    <a:pt x="24480" y="15484"/>
                    <a:pt x="24064" y="15186"/>
                    <a:pt x="23659" y="14901"/>
                  </a:cubicBezTo>
                  <a:cubicBezTo>
                    <a:pt x="23182" y="14555"/>
                    <a:pt x="22682" y="14210"/>
                    <a:pt x="22159" y="13913"/>
                  </a:cubicBezTo>
                  <a:cubicBezTo>
                    <a:pt x="21754" y="13686"/>
                    <a:pt x="21337" y="13484"/>
                    <a:pt x="20944" y="13293"/>
                  </a:cubicBezTo>
                  <a:cubicBezTo>
                    <a:pt x="20361" y="13008"/>
                    <a:pt x="19777" y="12722"/>
                    <a:pt x="19241" y="12365"/>
                  </a:cubicBezTo>
                  <a:cubicBezTo>
                    <a:pt x="19111" y="12281"/>
                    <a:pt x="18968" y="12174"/>
                    <a:pt x="18825" y="12067"/>
                  </a:cubicBezTo>
                  <a:cubicBezTo>
                    <a:pt x="18277" y="11674"/>
                    <a:pt x="17694" y="11257"/>
                    <a:pt x="17003" y="11198"/>
                  </a:cubicBezTo>
                  <a:cubicBezTo>
                    <a:pt x="16944" y="11192"/>
                    <a:pt x="16885" y="11189"/>
                    <a:pt x="16825" y="11189"/>
                  </a:cubicBezTo>
                  <a:cubicBezTo>
                    <a:pt x="16416" y="11189"/>
                    <a:pt x="15995" y="11329"/>
                    <a:pt x="15610" y="11579"/>
                  </a:cubicBezTo>
                  <a:cubicBezTo>
                    <a:pt x="13229" y="10103"/>
                    <a:pt x="10859" y="8543"/>
                    <a:pt x="8573" y="6935"/>
                  </a:cubicBezTo>
                  <a:cubicBezTo>
                    <a:pt x="8597" y="6471"/>
                    <a:pt x="8514" y="6019"/>
                    <a:pt x="8419" y="5554"/>
                  </a:cubicBezTo>
                  <a:cubicBezTo>
                    <a:pt x="8371" y="5316"/>
                    <a:pt x="8335" y="5078"/>
                    <a:pt x="8300" y="4840"/>
                  </a:cubicBezTo>
                  <a:cubicBezTo>
                    <a:pt x="8192" y="4018"/>
                    <a:pt x="8312" y="3197"/>
                    <a:pt x="8645" y="2447"/>
                  </a:cubicBezTo>
                  <a:lnTo>
                    <a:pt x="8657" y="2399"/>
                  </a:lnTo>
                  <a:cubicBezTo>
                    <a:pt x="8716" y="2244"/>
                    <a:pt x="8812" y="2066"/>
                    <a:pt x="8788" y="1875"/>
                  </a:cubicBezTo>
                  <a:cubicBezTo>
                    <a:pt x="8788" y="1637"/>
                    <a:pt x="8609" y="1375"/>
                    <a:pt x="8335" y="1351"/>
                  </a:cubicBezTo>
                  <a:cubicBezTo>
                    <a:pt x="8169" y="1351"/>
                    <a:pt x="8050" y="1435"/>
                    <a:pt x="7978" y="1482"/>
                  </a:cubicBezTo>
                  <a:cubicBezTo>
                    <a:pt x="7395" y="1911"/>
                    <a:pt x="7180" y="2625"/>
                    <a:pt x="7002" y="3292"/>
                  </a:cubicBezTo>
                  <a:cubicBezTo>
                    <a:pt x="6966" y="3459"/>
                    <a:pt x="6907" y="3637"/>
                    <a:pt x="6859" y="3816"/>
                  </a:cubicBezTo>
                  <a:cubicBezTo>
                    <a:pt x="6811" y="3947"/>
                    <a:pt x="6764" y="4066"/>
                    <a:pt x="6680" y="4126"/>
                  </a:cubicBezTo>
                  <a:cubicBezTo>
                    <a:pt x="6636" y="4157"/>
                    <a:pt x="6589" y="4170"/>
                    <a:pt x="6539" y="4170"/>
                  </a:cubicBezTo>
                  <a:cubicBezTo>
                    <a:pt x="6271" y="4170"/>
                    <a:pt x="5957" y="3771"/>
                    <a:pt x="5906" y="3721"/>
                  </a:cubicBezTo>
                  <a:lnTo>
                    <a:pt x="3656" y="839"/>
                  </a:lnTo>
                  <a:cubicBezTo>
                    <a:pt x="3359" y="447"/>
                    <a:pt x="3037" y="66"/>
                    <a:pt x="2537" y="6"/>
                  </a:cubicBezTo>
                  <a:cubicBezTo>
                    <a:pt x="2526" y="2"/>
                    <a:pt x="2515" y="1"/>
                    <a:pt x="2505" y="1"/>
                  </a:cubicBezTo>
                  <a:close/>
                </a:path>
              </a:pathLst>
            </a:custGeom>
            <a:solidFill>
              <a:srgbClr val="3A3D6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15;p56"/>
            <p:cNvSpPr/>
            <p:nvPr/>
          </p:nvSpPr>
          <p:spPr>
            <a:xfrm>
              <a:off x="3981792" y="2267853"/>
              <a:ext cx="29955" cy="42966"/>
            </a:xfrm>
            <a:custGeom>
              <a:avLst/>
              <a:gdLst/>
              <a:ahLst/>
              <a:cxnLst/>
              <a:rect l="l" t="t" r="r" b="b"/>
              <a:pathLst>
                <a:path w="656" h="941" extrusionOk="0">
                  <a:moveTo>
                    <a:pt x="181" y="0"/>
                  </a:moveTo>
                  <a:cubicBezTo>
                    <a:pt x="164" y="0"/>
                    <a:pt x="148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96" y="441"/>
                    <a:pt x="203" y="667"/>
                    <a:pt x="334" y="869"/>
                  </a:cubicBezTo>
                  <a:cubicBezTo>
                    <a:pt x="370" y="917"/>
                    <a:pt x="417" y="941"/>
                    <a:pt x="477" y="941"/>
                  </a:cubicBezTo>
                  <a:cubicBezTo>
                    <a:pt x="501" y="941"/>
                    <a:pt x="536" y="929"/>
                    <a:pt x="560" y="917"/>
                  </a:cubicBezTo>
                  <a:cubicBezTo>
                    <a:pt x="632" y="869"/>
                    <a:pt x="655" y="762"/>
                    <a:pt x="608" y="691"/>
                  </a:cubicBezTo>
                  <a:cubicBezTo>
                    <a:pt x="477" y="500"/>
                    <a:pt x="370" y="310"/>
                    <a:pt x="322" y="119"/>
                  </a:cubicBezTo>
                  <a:cubicBezTo>
                    <a:pt x="294" y="45"/>
                    <a:pt x="238" y="0"/>
                    <a:pt x="18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16;p56"/>
            <p:cNvSpPr/>
            <p:nvPr/>
          </p:nvSpPr>
          <p:spPr>
            <a:xfrm>
              <a:off x="3943208" y="2269908"/>
              <a:ext cx="34840" cy="50728"/>
            </a:xfrm>
            <a:custGeom>
              <a:avLst/>
              <a:gdLst/>
              <a:ahLst/>
              <a:cxnLst/>
              <a:rect l="l" t="t" r="r" b="b"/>
              <a:pathLst>
                <a:path w="763" h="1111" extrusionOk="0">
                  <a:moveTo>
                    <a:pt x="174" y="1"/>
                  </a:moveTo>
                  <a:cubicBezTo>
                    <a:pt x="152" y="1"/>
                    <a:pt x="130" y="5"/>
                    <a:pt x="107" y="15"/>
                  </a:cubicBezTo>
                  <a:cubicBezTo>
                    <a:pt x="36" y="50"/>
                    <a:pt x="0" y="146"/>
                    <a:pt x="36" y="217"/>
                  </a:cubicBezTo>
                  <a:lnTo>
                    <a:pt x="441" y="1027"/>
                  </a:lnTo>
                  <a:cubicBezTo>
                    <a:pt x="465" y="1086"/>
                    <a:pt x="524" y="1110"/>
                    <a:pt x="584" y="1110"/>
                  </a:cubicBezTo>
                  <a:cubicBezTo>
                    <a:pt x="619" y="1110"/>
                    <a:pt x="631" y="1110"/>
                    <a:pt x="667" y="1098"/>
                  </a:cubicBezTo>
                  <a:cubicBezTo>
                    <a:pt x="738" y="1051"/>
                    <a:pt x="762" y="967"/>
                    <a:pt x="738" y="884"/>
                  </a:cubicBezTo>
                  <a:lnTo>
                    <a:pt x="322" y="86"/>
                  </a:lnTo>
                  <a:cubicBezTo>
                    <a:pt x="287" y="34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17;p56"/>
            <p:cNvSpPr/>
            <p:nvPr/>
          </p:nvSpPr>
          <p:spPr>
            <a:xfrm>
              <a:off x="3746410" y="2209041"/>
              <a:ext cx="206623" cy="133327"/>
            </a:xfrm>
            <a:custGeom>
              <a:avLst/>
              <a:gdLst/>
              <a:ahLst/>
              <a:cxnLst/>
              <a:rect l="l" t="t" r="r" b="b"/>
              <a:pathLst>
                <a:path w="4525" h="2920" extrusionOk="0">
                  <a:moveTo>
                    <a:pt x="500" y="1"/>
                  </a:moveTo>
                  <a:cubicBezTo>
                    <a:pt x="373" y="1"/>
                    <a:pt x="244" y="18"/>
                    <a:pt x="119" y="62"/>
                  </a:cubicBezTo>
                  <a:cubicBezTo>
                    <a:pt x="48" y="98"/>
                    <a:pt x="0" y="181"/>
                    <a:pt x="12" y="252"/>
                  </a:cubicBezTo>
                  <a:cubicBezTo>
                    <a:pt x="39" y="325"/>
                    <a:pt x="94" y="356"/>
                    <a:pt x="151" y="356"/>
                  </a:cubicBezTo>
                  <a:cubicBezTo>
                    <a:pt x="168" y="356"/>
                    <a:pt x="186" y="353"/>
                    <a:pt x="203" y="348"/>
                  </a:cubicBezTo>
                  <a:cubicBezTo>
                    <a:pt x="295" y="317"/>
                    <a:pt x="393" y="305"/>
                    <a:pt x="492" y="305"/>
                  </a:cubicBezTo>
                  <a:cubicBezTo>
                    <a:pt x="701" y="305"/>
                    <a:pt x="914" y="359"/>
                    <a:pt x="1084" y="407"/>
                  </a:cubicBezTo>
                  <a:cubicBezTo>
                    <a:pt x="2370" y="812"/>
                    <a:pt x="3513" y="1705"/>
                    <a:pt x="4215" y="2848"/>
                  </a:cubicBezTo>
                  <a:cubicBezTo>
                    <a:pt x="4239" y="2896"/>
                    <a:pt x="4286" y="2919"/>
                    <a:pt x="4346" y="2919"/>
                  </a:cubicBezTo>
                  <a:cubicBezTo>
                    <a:pt x="4370" y="2919"/>
                    <a:pt x="4406" y="2919"/>
                    <a:pt x="4429" y="2896"/>
                  </a:cubicBezTo>
                  <a:cubicBezTo>
                    <a:pt x="4513" y="2848"/>
                    <a:pt x="4525" y="2741"/>
                    <a:pt x="4477" y="2669"/>
                  </a:cubicBezTo>
                  <a:cubicBezTo>
                    <a:pt x="3739" y="1491"/>
                    <a:pt x="2548" y="550"/>
                    <a:pt x="1191" y="121"/>
                  </a:cubicBezTo>
                  <a:cubicBezTo>
                    <a:pt x="994" y="66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18;p56"/>
            <p:cNvSpPr/>
            <p:nvPr/>
          </p:nvSpPr>
          <p:spPr>
            <a:xfrm>
              <a:off x="3525138" y="4801443"/>
              <a:ext cx="31050" cy="22145"/>
            </a:xfrm>
            <a:custGeom>
              <a:avLst/>
              <a:gdLst/>
              <a:ahLst/>
              <a:cxnLst/>
              <a:rect l="l" t="t" r="r" b="b"/>
              <a:pathLst>
                <a:path w="680" h="485" extrusionOk="0">
                  <a:moveTo>
                    <a:pt x="179" y="1"/>
                  </a:moveTo>
                  <a:cubicBezTo>
                    <a:pt x="119" y="1"/>
                    <a:pt x="62" y="40"/>
                    <a:pt x="36" y="91"/>
                  </a:cubicBezTo>
                  <a:cubicBezTo>
                    <a:pt x="0" y="175"/>
                    <a:pt x="36" y="270"/>
                    <a:pt x="119" y="306"/>
                  </a:cubicBezTo>
                  <a:lnTo>
                    <a:pt x="441" y="472"/>
                  </a:lnTo>
                  <a:cubicBezTo>
                    <a:pt x="477" y="484"/>
                    <a:pt x="489" y="484"/>
                    <a:pt x="512" y="484"/>
                  </a:cubicBezTo>
                  <a:cubicBezTo>
                    <a:pt x="572" y="484"/>
                    <a:pt x="631" y="449"/>
                    <a:pt x="655" y="389"/>
                  </a:cubicBezTo>
                  <a:cubicBezTo>
                    <a:pt x="679" y="318"/>
                    <a:pt x="655" y="210"/>
                    <a:pt x="572" y="187"/>
                  </a:cubicBezTo>
                  <a:lnTo>
                    <a:pt x="250" y="20"/>
                  </a:lnTo>
                  <a:cubicBezTo>
                    <a:pt x="227" y="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19;p56"/>
            <p:cNvSpPr/>
            <p:nvPr/>
          </p:nvSpPr>
          <p:spPr>
            <a:xfrm>
              <a:off x="3180444" y="4707792"/>
              <a:ext cx="352880" cy="64700"/>
            </a:xfrm>
            <a:custGeom>
              <a:avLst/>
              <a:gdLst/>
              <a:ahLst/>
              <a:cxnLst/>
              <a:rect l="l" t="t" r="r" b="b"/>
              <a:pathLst>
                <a:path w="7728" h="1417" extrusionOk="0">
                  <a:moveTo>
                    <a:pt x="4825" y="0"/>
                  </a:moveTo>
                  <a:cubicBezTo>
                    <a:pt x="3192" y="0"/>
                    <a:pt x="1556" y="383"/>
                    <a:pt x="108" y="1118"/>
                  </a:cubicBezTo>
                  <a:cubicBezTo>
                    <a:pt x="25" y="1166"/>
                    <a:pt x="1" y="1249"/>
                    <a:pt x="25" y="1333"/>
                  </a:cubicBezTo>
                  <a:cubicBezTo>
                    <a:pt x="60" y="1392"/>
                    <a:pt x="120" y="1416"/>
                    <a:pt x="156" y="1416"/>
                  </a:cubicBezTo>
                  <a:cubicBezTo>
                    <a:pt x="191" y="1416"/>
                    <a:pt x="203" y="1416"/>
                    <a:pt x="239" y="1404"/>
                  </a:cubicBezTo>
                  <a:cubicBezTo>
                    <a:pt x="1645" y="678"/>
                    <a:pt x="3224" y="308"/>
                    <a:pt x="4806" y="308"/>
                  </a:cubicBezTo>
                  <a:cubicBezTo>
                    <a:pt x="5714" y="308"/>
                    <a:pt x="6624" y="430"/>
                    <a:pt x="7502" y="678"/>
                  </a:cubicBezTo>
                  <a:cubicBezTo>
                    <a:pt x="7514" y="682"/>
                    <a:pt x="7528" y="683"/>
                    <a:pt x="7540" y="683"/>
                  </a:cubicBezTo>
                  <a:cubicBezTo>
                    <a:pt x="7612" y="683"/>
                    <a:pt x="7682" y="631"/>
                    <a:pt x="7692" y="571"/>
                  </a:cubicBezTo>
                  <a:cubicBezTo>
                    <a:pt x="7728" y="476"/>
                    <a:pt x="7668" y="404"/>
                    <a:pt x="7585" y="380"/>
                  </a:cubicBezTo>
                  <a:cubicBezTo>
                    <a:pt x="6690" y="125"/>
                    <a:pt x="5758" y="0"/>
                    <a:pt x="48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20;p56"/>
            <p:cNvSpPr/>
            <p:nvPr/>
          </p:nvSpPr>
          <p:spPr>
            <a:xfrm>
              <a:off x="3332129" y="4782311"/>
              <a:ext cx="115298" cy="18995"/>
            </a:xfrm>
            <a:custGeom>
              <a:avLst/>
              <a:gdLst/>
              <a:ahLst/>
              <a:cxnLst/>
              <a:rect l="l" t="t" r="r" b="b"/>
              <a:pathLst>
                <a:path w="2525" h="416" extrusionOk="0">
                  <a:moveTo>
                    <a:pt x="829" y="1"/>
                  </a:moveTo>
                  <a:cubicBezTo>
                    <a:pt x="601" y="1"/>
                    <a:pt x="373" y="8"/>
                    <a:pt x="144" y="22"/>
                  </a:cubicBezTo>
                  <a:cubicBezTo>
                    <a:pt x="60" y="22"/>
                    <a:pt x="1" y="94"/>
                    <a:pt x="1" y="189"/>
                  </a:cubicBezTo>
                  <a:cubicBezTo>
                    <a:pt x="1" y="272"/>
                    <a:pt x="72" y="332"/>
                    <a:pt x="155" y="332"/>
                  </a:cubicBezTo>
                  <a:cubicBezTo>
                    <a:pt x="371" y="321"/>
                    <a:pt x="585" y="316"/>
                    <a:pt x="798" y="316"/>
                  </a:cubicBezTo>
                  <a:cubicBezTo>
                    <a:pt x="1316" y="316"/>
                    <a:pt x="1828" y="348"/>
                    <a:pt x="2334" y="415"/>
                  </a:cubicBezTo>
                  <a:lnTo>
                    <a:pt x="2346" y="415"/>
                  </a:lnTo>
                  <a:cubicBezTo>
                    <a:pt x="2418" y="415"/>
                    <a:pt x="2501" y="356"/>
                    <a:pt x="2501" y="272"/>
                  </a:cubicBezTo>
                  <a:cubicBezTo>
                    <a:pt x="2525" y="189"/>
                    <a:pt x="2453" y="118"/>
                    <a:pt x="2382" y="94"/>
                  </a:cubicBezTo>
                  <a:cubicBezTo>
                    <a:pt x="1861" y="36"/>
                    <a:pt x="1346" y="1"/>
                    <a:pt x="829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21;p56"/>
            <p:cNvSpPr/>
            <p:nvPr/>
          </p:nvSpPr>
          <p:spPr>
            <a:xfrm>
              <a:off x="3194599" y="3368830"/>
              <a:ext cx="179454" cy="265239"/>
            </a:xfrm>
            <a:custGeom>
              <a:avLst/>
              <a:gdLst/>
              <a:ahLst/>
              <a:cxnLst/>
              <a:rect l="l" t="t" r="r" b="b"/>
              <a:pathLst>
                <a:path w="3930" h="5809" extrusionOk="0">
                  <a:moveTo>
                    <a:pt x="3748" y="0"/>
                  </a:moveTo>
                  <a:cubicBezTo>
                    <a:pt x="3692" y="0"/>
                    <a:pt x="3636" y="33"/>
                    <a:pt x="3620" y="82"/>
                  </a:cubicBezTo>
                  <a:cubicBezTo>
                    <a:pt x="2596" y="1999"/>
                    <a:pt x="1405" y="3844"/>
                    <a:pt x="60" y="5558"/>
                  </a:cubicBezTo>
                  <a:cubicBezTo>
                    <a:pt x="0" y="5630"/>
                    <a:pt x="12" y="5725"/>
                    <a:pt x="96" y="5785"/>
                  </a:cubicBezTo>
                  <a:cubicBezTo>
                    <a:pt x="119" y="5797"/>
                    <a:pt x="155" y="5809"/>
                    <a:pt x="179" y="5809"/>
                  </a:cubicBezTo>
                  <a:cubicBezTo>
                    <a:pt x="227" y="5809"/>
                    <a:pt x="274" y="5797"/>
                    <a:pt x="298" y="5749"/>
                  </a:cubicBezTo>
                  <a:cubicBezTo>
                    <a:pt x="1655" y="4023"/>
                    <a:pt x="2858" y="2165"/>
                    <a:pt x="3882" y="236"/>
                  </a:cubicBezTo>
                  <a:cubicBezTo>
                    <a:pt x="3929" y="153"/>
                    <a:pt x="3906" y="70"/>
                    <a:pt x="3822" y="22"/>
                  </a:cubicBezTo>
                  <a:cubicBezTo>
                    <a:pt x="3800" y="7"/>
                    <a:pt x="3774" y="0"/>
                    <a:pt x="374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22;p56"/>
            <p:cNvSpPr/>
            <p:nvPr/>
          </p:nvSpPr>
          <p:spPr>
            <a:xfrm>
              <a:off x="2780866" y="2621177"/>
              <a:ext cx="265345" cy="147938"/>
            </a:xfrm>
            <a:custGeom>
              <a:avLst/>
              <a:gdLst/>
              <a:ahLst/>
              <a:cxnLst/>
              <a:rect l="l" t="t" r="r" b="b"/>
              <a:pathLst>
                <a:path w="5811" h="3240" extrusionOk="0">
                  <a:moveTo>
                    <a:pt x="173" y="1"/>
                  </a:moveTo>
                  <a:cubicBezTo>
                    <a:pt x="154" y="1"/>
                    <a:pt x="136" y="5"/>
                    <a:pt x="120" y="13"/>
                  </a:cubicBezTo>
                  <a:cubicBezTo>
                    <a:pt x="48" y="37"/>
                    <a:pt x="1" y="132"/>
                    <a:pt x="25" y="204"/>
                  </a:cubicBezTo>
                  <a:cubicBezTo>
                    <a:pt x="394" y="1323"/>
                    <a:pt x="1239" y="2252"/>
                    <a:pt x="2275" y="2775"/>
                  </a:cubicBezTo>
                  <a:cubicBezTo>
                    <a:pt x="2906" y="3085"/>
                    <a:pt x="3585" y="3240"/>
                    <a:pt x="4263" y="3240"/>
                  </a:cubicBezTo>
                  <a:cubicBezTo>
                    <a:pt x="4739" y="3240"/>
                    <a:pt x="5216" y="3168"/>
                    <a:pt x="5680" y="3013"/>
                  </a:cubicBezTo>
                  <a:cubicBezTo>
                    <a:pt x="5751" y="2990"/>
                    <a:pt x="5811" y="2894"/>
                    <a:pt x="5787" y="2823"/>
                  </a:cubicBezTo>
                  <a:cubicBezTo>
                    <a:pt x="5749" y="2737"/>
                    <a:pt x="5688" y="2697"/>
                    <a:pt x="5628" y="2697"/>
                  </a:cubicBezTo>
                  <a:cubicBezTo>
                    <a:pt x="5613" y="2697"/>
                    <a:pt x="5599" y="2699"/>
                    <a:pt x="5585" y="2704"/>
                  </a:cubicBezTo>
                  <a:cubicBezTo>
                    <a:pt x="5153" y="2846"/>
                    <a:pt x="4706" y="2918"/>
                    <a:pt x="4259" y="2918"/>
                  </a:cubicBezTo>
                  <a:cubicBezTo>
                    <a:pt x="3622" y="2918"/>
                    <a:pt x="2987" y="2772"/>
                    <a:pt x="2406" y="2478"/>
                  </a:cubicBezTo>
                  <a:cubicBezTo>
                    <a:pt x="1429" y="1990"/>
                    <a:pt x="667" y="1132"/>
                    <a:pt x="310" y="96"/>
                  </a:cubicBezTo>
                  <a:cubicBezTo>
                    <a:pt x="292" y="42"/>
                    <a:pt x="232" y="1"/>
                    <a:pt x="17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23;p56"/>
            <p:cNvSpPr/>
            <p:nvPr/>
          </p:nvSpPr>
          <p:spPr>
            <a:xfrm>
              <a:off x="2802098" y="2239178"/>
              <a:ext cx="140275" cy="53148"/>
            </a:xfrm>
            <a:custGeom>
              <a:avLst/>
              <a:gdLst/>
              <a:ahLst/>
              <a:cxnLst/>
              <a:rect l="l" t="t" r="r" b="b"/>
              <a:pathLst>
                <a:path w="3072" h="1164" extrusionOk="0">
                  <a:moveTo>
                    <a:pt x="2697" y="0"/>
                  </a:moveTo>
                  <a:cubicBezTo>
                    <a:pt x="2655" y="0"/>
                    <a:pt x="2613" y="15"/>
                    <a:pt x="2584" y="45"/>
                  </a:cubicBezTo>
                  <a:cubicBezTo>
                    <a:pt x="2524" y="104"/>
                    <a:pt x="2524" y="188"/>
                    <a:pt x="2572" y="247"/>
                  </a:cubicBezTo>
                  <a:cubicBezTo>
                    <a:pt x="1822" y="640"/>
                    <a:pt x="988" y="866"/>
                    <a:pt x="143" y="866"/>
                  </a:cubicBezTo>
                  <a:cubicBezTo>
                    <a:pt x="60" y="866"/>
                    <a:pt x="0" y="938"/>
                    <a:pt x="0" y="1021"/>
                  </a:cubicBezTo>
                  <a:cubicBezTo>
                    <a:pt x="0" y="1081"/>
                    <a:pt x="72" y="1164"/>
                    <a:pt x="155" y="1164"/>
                  </a:cubicBezTo>
                  <a:cubicBezTo>
                    <a:pt x="1072" y="1164"/>
                    <a:pt x="1965" y="926"/>
                    <a:pt x="2762" y="509"/>
                  </a:cubicBezTo>
                  <a:cubicBezTo>
                    <a:pt x="2762" y="521"/>
                    <a:pt x="2774" y="521"/>
                    <a:pt x="2774" y="533"/>
                  </a:cubicBezTo>
                  <a:cubicBezTo>
                    <a:pt x="2810" y="592"/>
                    <a:pt x="2869" y="628"/>
                    <a:pt x="2929" y="628"/>
                  </a:cubicBezTo>
                  <a:lnTo>
                    <a:pt x="2953" y="628"/>
                  </a:lnTo>
                  <a:cubicBezTo>
                    <a:pt x="3036" y="604"/>
                    <a:pt x="3072" y="545"/>
                    <a:pt x="3072" y="473"/>
                  </a:cubicBezTo>
                  <a:lnTo>
                    <a:pt x="3072" y="331"/>
                  </a:lnTo>
                  <a:cubicBezTo>
                    <a:pt x="3072" y="247"/>
                    <a:pt x="3012" y="176"/>
                    <a:pt x="2929" y="176"/>
                  </a:cubicBezTo>
                  <a:cubicBezTo>
                    <a:pt x="2893" y="128"/>
                    <a:pt x="2858" y="92"/>
                    <a:pt x="2810" y="45"/>
                  </a:cubicBezTo>
                  <a:cubicBezTo>
                    <a:pt x="2780" y="15"/>
                    <a:pt x="2739" y="0"/>
                    <a:pt x="269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24;p56"/>
            <p:cNvSpPr/>
            <p:nvPr/>
          </p:nvSpPr>
          <p:spPr>
            <a:xfrm>
              <a:off x="2869494" y="2081830"/>
              <a:ext cx="67444" cy="42007"/>
            </a:xfrm>
            <a:custGeom>
              <a:avLst/>
              <a:gdLst/>
              <a:ahLst/>
              <a:cxnLst/>
              <a:rect l="l" t="t" r="r" b="b"/>
              <a:pathLst>
                <a:path w="1477" h="920" extrusionOk="0">
                  <a:moveTo>
                    <a:pt x="1292" y="1"/>
                  </a:moveTo>
                  <a:cubicBezTo>
                    <a:pt x="1218" y="1"/>
                    <a:pt x="1167" y="69"/>
                    <a:pt x="1167" y="157"/>
                  </a:cubicBezTo>
                  <a:cubicBezTo>
                    <a:pt x="1167" y="264"/>
                    <a:pt x="1084" y="359"/>
                    <a:pt x="977" y="359"/>
                  </a:cubicBezTo>
                  <a:cubicBezTo>
                    <a:pt x="867" y="308"/>
                    <a:pt x="739" y="266"/>
                    <a:pt x="610" y="266"/>
                  </a:cubicBezTo>
                  <a:cubicBezTo>
                    <a:pt x="529" y="266"/>
                    <a:pt x="447" y="282"/>
                    <a:pt x="370" y="324"/>
                  </a:cubicBezTo>
                  <a:cubicBezTo>
                    <a:pt x="215" y="395"/>
                    <a:pt x="120" y="526"/>
                    <a:pt x="48" y="633"/>
                  </a:cubicBezTo>
                  <a:cubicBezTo>
                    <a:pt x="0" y="705"/>
                    <a:pt x="24" y="800"/>
                    <a:pt x="96" y="859"/>
                  </a:cubicBezTo>
                  <a:cubicBezTo>
                    <a:pt x="108" y="871"/>
                    <a:pt x="120" y="871"/>
                    <a:pt x="143" y="871"/>
                  </a:cubicBezTo>
                  <a:cubicBezTo>
                    <a:pt x="167" y="895"/>
                    <a:pt x="203" y="919"/>
                    <a:pt x="239" y="919"/>
                  </a:cubicBezTo>
                  <a:cubicBezTo>
                    <a:pt x="262" y="919"/>
                    <a:pt x="286" y="919"/>
                    <a:pt x="298" y="895"/>
                  </a:cubicBezTo>
                  <a:cubicBezTo>
                    <a:pt x="512" y="810"/>
                    <a:pt x="755" y="762"/>
                    <a:pt x="992" y="762"/>
                  </a:cubicBezTo>
                  <a:cubicBezTo>
                    <a:pt x="1019" y="762"/>
                    <a:pt x="1046" y="763"/>
                    <a:pt x="1072" y="764"/>
                  </a:cubicBezTo>
                  <a:cubicBezTo>
                    <a:pt x="1155" y="764"/>
                    <a:pt x="1215" y="717"/>
                    <a:pt x="1239" y="657"/>
                  </a:cubicBezTo>
                  <a:cubicBezTo>
                    <a:pt x="1263" y="633"/>
                    <a:pt x="1239" y="598"/>
                    <a:pt x="1239" y="586"/>
                  </a:cubicBezTo>
                  <a:cubicBezTo>
                    <a:pt x="1393" y="502"/>
                    <a:pt x="1477" y="324"/>
                    <a:pt x="1477" y="157"/>
                  </a:cubicBezTo>
                  <a:cubicBezTo>
                    <a:pt x="1477" y="69"/>
                    <a:pt x="1426" y="1"/>
                    <a:pt x="1333" y="1"/>
                  </a:cubicBezTo>
                  <a:cubicBezTo>
                    <a:pt x="1326" y="1"/>
                    <a:pt x="1318" y="1"/>
                    <a:pt x="1310" y="2"/>
                  </a:cubicBezTo>
                  <a:cubicBezTo>
                    <a:pt x="1304" y="1"/>
                    <a:pt x="1298" y="1"/>
                    <a:pt x="129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25;p56"/>
            <p:cNvSpPr/>
            <p:nvPr/>
          </p:nvSpPr>
          <p:spPr>
            <a:xfrm>
              <a:off x="2845019" y="2003293"/>
              <a:ext cx="88677" cy="27031"/>
            </a:xfrm>
            <a:custGeom>
              <a:avLst/>
              <a:gdLst/>
              <a:ahLst/>
              <a:cxnLst/>
              <a:rect l="l" t="t" r="r" b="b"/>
              <a:pathLst>
                <a:path w="1942" h="592" extrusionOk="0">
                  <a:moveTo>
                    <a:pt x="1153" y="1"/>
                  </a:moveTo>
                  <a:cubicBezTo>
                    <a:pt x="782" y="1"/>
                    <a:pt x="414" y="101"/>
                    <a:pt x="96" y="294"/>
                  </a:cubicBezTo>
                  <a:cubicBezTo>
                    <a:pt x="24" y="341"/>
                    <a:pt x="1" y="448"/>
                    <a:pt x="36" y="520"/>
                  </a:cubicBezTo>
                  <a:cubicBezTo>
                    <a:pt x="72" y="567"/>
                    <a:pt x="108" y="591"/>
                    <a:pt x="167" y="591"/>
                  </a:cubicBezTo>
                  <a:cubicBezTo>
                    <a:pt x="203" y="591"/>
                    <a:pt x="227" y="591"/>
                    <a:pt x="251" y="567"/>
                  </a:cubicBezTo>
                  <a:cubicBezTo>
                    <a:pt x="513" y="400"/>
                    <a:pt x="820" y="321"/>
                    <a:pt x="1129" y="321"/>
                  </a:cubicBezTo>
                  <a:cubicBezTo>
                    <a:pt x="1323" y="321"/>
                    <a:pt x="1519" y="353"/>
                    <a:pt x="1703" y="413"/>
                  </a:cubicBezTo>
                  <a:cubicBezTo>
                    <a:pt x="1720" y="421"/>
                    <a:pt x="1738" y="425"/>
                    <a:pt x="1756" y="425"/>
                  </a:cubicBezTo>
                  <a:cubicBezTo>
                    <a:pt x="1817" y="425"/>
                    <a:pt x="1881" y="384"/>
                    <a:pt x="1918" y="329"/>
                  </a:cubicBezTo>
                  <a:cubicBezTo>
                    <a:pt x="1941" y="258"/>
                    <a:pt x="1894" y="163"/>
                    <a:pt x="1822" y="115"/>
                  </a:cubicBezTo>
                  <a:cubicBezTo>
                    <a:pt x="1606" y="38"/>
                    <a:pt x="1379" y="1"/>
                    <a:pt x="1153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26;p56"/>
            <p:cNvSpPr/>
            <p:nvPr/>
          </p:nvSpPr>
          <p:spPr>
            <a:xfrm>
              <a:off x="2840682" y="2206576"/>
              <a:ext cx="22877" cy="16712"/>
            </a:xfrm>
            <a:custGeom>
              <a:avLst/>
              <a:gdLst/>
              <a:ahLst/>
              <a:cxnLst/>
              <a:rect l="l" t="t" r="r" b="b"/>
              <a:pathLst>
                <a:path w="501" h="366" extrusionOk="0">
                  <a:moveTo>
                    <a:pt x="180" y="0"/>
                  </a:moveTo>
                  <a:cubicBezTo>
                    <a:pt x="118" y="0"/>
                    <a:pt x="61" y="31"/>
                    <a:pt x="24" y="104"/>
                  </a:cubicBezTo>
                  <a:cubicBezTo>
                    <a:pt x="0" y="163"/>
                    <a:pt x="24" y="247"/>
                    <a:pt x="119" y="294"/>
                  </a:cubicBezTo>
                  <a:lnTo>
                    <a:pt x="262" y="354"/>
                  </a:lnTo>
                  <a:cubicBezTo>
                    <a:pt x="286" y="354"/>
                    <a:pt x="310" y="366"/>
                    <a:pt x="322" y="366"/>
                  </a:cubicBezTo>
                  <a:cubicBezTo>
                    <a:pt x="381" y="366"/>
                    <a:pt x="441" y="342"/>
                    <a:pt x="477" y="283"/>
                  </a:cubicBezTo>
                  <a:cubicBezTo>
                    <a:pt x="500" y="199"/>
                    <a:pt x="477" y="104"/>
                    <a:pt x="381" y="68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80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27;p56"/>
            <p:cNvSpPr/>
            <p:nvPr/>
          </p:nvSpPr>
          <p:spPr>
            <a:xfrm>
              <a:off x="2814061" y="2214703"/>
              <a:ext cx="18493" cy="16757"/>
            </a:xfrm>
            <a:custGeom>
              <a:avLst/>
              <a:gdLst/>
              <a:ahLst/>
              <a:cxnLst/>
              <a:rect l="l" t="t" r="r" b="b"/>
              <a:pathLst>
                <a:path w="405" h="367" extrusionOk="0">
                  <a:moveTo>
                    <a:pt x="232" y="0"/>
                  </a:moveTo>
                  <a:cubicBezTo>
                    <a:pt x="191" y="0"/>
                    <a:pt x="149" y="15"/>
                    <a:pt x="119" y="45"/>
                  </a:cubicBezTo>
                  <a:lnTo>
                    <a:pt x="60" y="105"/>
                  </a:lnTo>
                  <a:cubicBezTo>
                    <a:pt x="0" y="164"/>
                    <a:pt x="0" y="271"/>
                    <a:pt x="60" y="331"/>
                  </a:cubicBezTo>
                  <a:cubicBezTo>
                    <a:pt x="95" y="355"/>
                    <a:pt x="131" y="366"/>
                    <a:pt x="167" y="366"/>
                  </a:cubicBezTo>
                  <a:cubicBezTo>
                    <a:pt x="214" y="366"/>
                    <a:pt x="238" y="355"/>
                    <a:pt x="286" y="331"/>
                  </a:cubicBezTo>
                  <a:lnTo>
                    <a:pt x="345" y="271"/>
                  </a:lnTo>
                  <a:cubicBezTo>
                    <a:pt x="405" y="212"/>
                    <a:pt x="405" y="105"/>
                    <a:pt x="345" y="45"/>
                  </a:cubicBezTo>
                  <a:cubicBezTo>
                    <a:pt x="316" y="15"/>
                    <a:pt x="274" y="0"/>
                    <a:pt x="23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28;p56"/>
            <p:cNvSpPr/>
            <p:nvPr/>
          </p:nvSpPr>
          <p:spPr>
            <a:xfrm>
              <a:off x="2717808" y="2115071"/>
              <a:ext cx="62558" cy="30501"/>
            </a:xfrm>
            <a:custGeom>
              <a:avLst/>
              <a:gdLst/>
              <a:ahLst/>
              <a:cxnLst/>
              <a:rect l="l" t="t" r="r" b="b"/>
              <a:pathLst>
                <a:path w="1370" h="668" extrusionOk="0">
                  <a:moveTo>
                    <a:pt x="188" y="0"/>
                  </a:moveTo>
                  <a:cubicBezTo>
                    <a:pt x="170" y="0"/>
                    <a:pt x="151" y="4"/>
                    <a:pt x="132" y="12"/>
                  </a:cubicBezTo>
                  <a:cubicBezTo>
                    <a:pt x="36" y="36"/>
                    <a:pt x="1" y="131"/>
                    <a:pt x="24" y="203"/>
                  </a:cubicBezTo>
                  <a:cubicBezTo>
                    <a:pt x="60" y="322"/>
                    <a:pt x="143" y="405"/>
                    <a:pt x="251" y="465"/>
                  </a:cubicBezTo>
                  <a:cubicBezTo>
                    <a:pt x="274" y="489"/>
                    <a:pt x="298" y="489"/>
                    <a:pt x="322" y="501"/>
                  </a:cubicBezTo>
                  <a:cubicBezTo>
                    <a:pt x="322" y="548"/>
                    <a:pt x="322" y="572"/>
                    <a:pt x="358" y="608"/>
                  </a:cubicBezTo>
                  <a:cubicBezTo>
                    <a:pt x="382" y="643"/>
                    <a:pt x="429" y="667"/>
                    <a:pt x="477" y="667"/>
                  </a:cubicBezTo>
                  <a:lnTo>
                    <a:pt x="501" y="667"/>
                  </a:lnTo>
                  <a:lnTo>
                    <a:pt x="1215" y="548"/>
                  </a:lnTo>
                  <a:cubicBezTo>
                    <a:pt x="1310" y="524"/>
                    <a:pt x="1370" y="453"/>
                    <a:pt x="1346" y="370"/>
                  </a:cubicBezTo>
                  <a:cubicBezTo>
                    <a:pt x="1346" y="334"/>
                    <a:pt x="1322" y="310"/>
                    <a:pt x="1310" y="274"/>
                  </a:cubicBezTo>
                  <a:cubicBezTo>
                    <a:pt x="1286" y="262"/>
                    <a:pt x="1275" y="251"/>
                    <a:pt x="1251" y="227"/>
                  </a:cubicBezTo>
                  <a:lnTo>
                    <a:pt x="917" y="72"/>
                  </a:lnTo>
                  <a:cubicBezTo>
                    <a:pt x="894" y="48"/>
                    <a:pt x="834" y="24"/>
                    <a:pt x="775" y="24"/>
                  </a:cubicBezTo>
                  <a:cubicBezTo>
                    <a:pt x="679" y="24"/>
                    <a:pt x="608" y="84"/>
                    <a:pt x="572" y="108"/>
                  </a:cubicBezTo>
                  <a:cubicBezTo>
                    <a:pt x="548" y="143"/>
                    <a:pt x="513" y="155"/>
                    <a:pt x="501" y="191"/>
                  </a:cubicBezTo>
                  <a:lnTo>
                    <a:pt x="477" y="191"/>
                  </a:lnTo>
                  <a:cubicBezTo>
                    <a:pt x="465" y="195"/>
                    <a:pt x="454" y="196"/>
                    <a:pt x="444" y="196"/>
                  </a:cubicBezTo>
                  <a:cubicBezTo>
                    <a:pt x="424" y="196"/>
                    <a:pt x="405" y="191"/>
                    <a:pt x="382" y="191"/>
                  </a:cubicBezTo>
                  <a:cubicBezTo>
                    <a:pt x="358" y="167"/>
                    <a:pt x="322" y="143"/>
                    <a:pt x="322" y="108"/>
                  </a:cubicBezTo>
                  <a:cubicBezTo>
                    <a:pt x="304" y="43"/>
                    <a:pt x="250" y="0"/>
                    <a:pt x="18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29;p56"/>
            <p:cNvSpPr/>
            <p:nvPr/>
          </p:nvSpPr>
          <p:spPr>
            <a:xfrm>
              <a:off x="2662376" y="3190341"/>
              <a:ext cx="122376" cy="89813"/>
            </a:xfrm>
            <a:custGeom>
              <a:avLst/>
              <a:gdLst/>
              <a:ahLst/>
              <a:cxnLst/>
              <a:rect l="l" t="t" r="r" b="b"/>
              <a:pathLst>
                <a:path w="2680" h="1967" extrusionOk="0">
                  <a:moveTo>
                    <a:pt x="2236" y="327"/>
                  </a:moveTo>
                  <a:cubicBezTo>
                    <a:pt x="2253" y="327"/>
                    <a:pt x="2266" y="330"/>
                    <a:pt x="2274" y="335"/>
                  </a:cubicBezTo>
                  <a:cubicBezTo>
                    <a:pt x="2298" y="407"/>
                    <a:pt x="2262" y="669"/>
                    <a:pt x="2191" y="895"/>
                  </a:cubicBezTo>
                  <a:cubicBezTo>
                    <a:pt x="2131" y="1109"/>
                    <a:pt x="2012" y="1288"/>
                    <a:pt x="1881" y="1431"/>
                  </a:cubicBezTo>
                  <a:cubicBezTo>
                    <a:pt x="1774" y="1538"/>
                    <a:pt x="1679" y="1597"/>
                    <a:pt x="1584" y="1621"/>
                  </a:cubicBezTo>
                  <a:cubicBezTo>
                    <a:pt x="1556" y="1629"/>
                    <a:pt x="1526" y="1632"/>
                    <a:pt x="1496" y="1632"/>
                  </a:cubicBezTo>
                  <a:cubicBezTo>
                    <a:pt x="1383" y="1632"/>
                    <a:pt x="1258" y="1587"/>
                    <a:pt x="1155" y="1550"/>
                  </a:cubicBezTo>
                  <a:cubicBezTo>
                    <a:pt x="869" y="1431"/>
                    <a:pt x="607" y="1264"/>
                    <a:pt x="357" y="1074"/>
                  </a:cubicBezTo>
                  <a:cubicBezTo>
                    <a:pt x="560" y="895"/>
                    <a:pt x="822" y="788"/>
                    <a:pt x="1072" y="716"/>
                  </a:cubicBezTo>
                  <a:cubicBezTo>
                    <a:pt x="1357" y="633"/>
                    <a:pt x="1631" y="538"/>
                    <a:pt x="1881" y="431"/>
                  </a:cubicBezTo>
                  <a:cubicBezTo>
                    <a:pt x="2072" y="358"/>
                    <a:pt x="2180" y="327"/>
                    <a:pt x="2236" y="327"/>
                  </a:cubicBezTo>
                  <a:close/>
                  <a:moveTo>
                    <a:pt x="2264" y="1"/>
                  </a:moveTo>
                  <a:cubicBezTo>
                    <a:pt x="2116" y="1"/>
                    <a:pt x="1937" y="60"/>
                    <a:pt x="1762" y="133"/>
                  </a:cubicBezTo>
                  <a:cubicBezTo>
                    <a:pt x="1524" y="240"/>
                    <a:pt x="1250" y="324"/>
                    <a:pt x="988" y="419"/>
                  </a:cubicBezTo>
                  <a:cubicBezTo>
                    <a:pt x="679" y="502"/>
                    <a:pt x="322" y="657"/>
                    <a:pt x="84" y="943"/>
                  </a:cubicBezTo>
                  <a:cubicBezTo>
                    <a:pt x="60" y="955"/>
                    <a:pt x="24" y="1002"/>
                    <a:pt x="24" y="1074"/>
                  </a:cubicBezTo>
                  <a:cubicBezTo>
                    <a:pt x="0" y="1145"/>
                    <a:pt x="48" y="1216"/>
                    <a:pt x="107" y="1276"/>
                  </a:cubicBezTo>
                  <a:cubicBezTo>
                    <a:pt x="381" y="1514"/>
                    <a:pt x="691" y="1717"/>
                    <a:pt x="1036" y="1848"/>
                  </a:cubicBezTo>
                  <a:cubicBezTo>
                    <a:pt x="1167" y="1907"/>
                    <a:pt x="1334" y="1967"/>
                    <a:pt x="1488" y="1967"/>
                  </a:cubicBezTo>
                  <a:cubicBezTo>
                    <a:pt x="1548" y="1967"/>
                    <a:pt x="1596" y="1967"/>
                    <a:pt x="1643" y="1955"/>
                  </a:cubicBezTo>
                  <a:cubicBezTo>
                    <a:pt x="1786" y="1919"/>
                    <a:pt x="1941" y="1836"/>
                    <a:pt x="2084" y="1669"/>
                  </a:cubicBezTo>
                  <a:cubicBezTo>
                    <a:pt x="2262" y="1490"/>
                    <a:pt x="2405" y="1252"/>
                    <a:pt x="2477" y="1014"/>
                  </a:cubicBezTo>
                  <a:cubicBezTo>
                    <a:pt x="2548" y="788"/>
                    <a:pt x="2679" y="288"/>
                    <a:pt x="2500" y="85"/>
                  </a:cubicBezTo>
                  <a:cubicBezTo>
                    <a:pt x="2440" y="25"/>
                    <a:pt x="2358" y="1"/>
                    <a:pt x="2264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30;p56"/>
            <p:cNvSpPr/>
            <p:nvPr/>
          </p:nvSpPr>
          <p:spPr>
            <a:xfrm>
              <a:off x="2711279" y="2038406"/>
              <a:ext cx="62558" cy="26711"/>
            </a:xfrm>
            <a:custGeom>
              <a:avLst/>
              <a:gdLst/>
              <a:ahLst/>
              <a:cxnLst/>
              <a:rect l="l" t="t" r="r" b="b"/>
              <a:pathLst>
                <a:path w="1370" h="585" extrusionOk="0">
                  <a:moveTo>
                    <a:pt x="1227" y="1"/>
                  </a:moveTo>
                  <a:cubicBezTo>
                    <a:pt x="834" y="1"/>
                    <a:pt x="441" y="108"/>
                    <a:pt x="108" y="322"/>
                  </a:cubicBezTo>
                  <a:cubicBezTo>
                    <a:pt x="36" y="358"/>
                    <a:pt x="1" y="465"/>
                    <a:pt x="48" y="525"/>
                  </a:cubicBezTo>
                  <a:cubicBezTo>
                    <a:pt x="84" y="560"/>
                    <a:pt x="144" y="584"/>
                    <a:pt x="179" y="584"/>
                  </a:cubicBezTo>
                  <a:cubicBezTo>
                    <a:pt x="215" y="584"/>
                    <a:pt x="239" y="584"/>
                    <a:pt x="263" y="572"/>
                  </a:cubicBezTo>
                  <a:cubicBezTo>
                    <a:pt x="560" y="394"/>
                    <a:pt x="882" y="298"/>
                    <a:pt x="1227" y="298"/>
                  </a:cubicBezTo>
                  <a:cubicBezTo>
                    <a:pt x="1310" y="298"/>
                    <a:pt x="1370" y="227"/>
                    <a:pt x="1370" y="156"/>
                  </a:cubicBezTo>
                  <a:cubicBezTo>
                    <a:pt x="1370" y="84"/>
                    <a:pt x="1299" y="1"/>
                    <a:pt x="122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31;p56"/>
            <p:cNvSpPr/>
            <p:nvPr/>
          </p:nvSpPr>
          <p:spPr>
            <a:xfrm>
              <a:off x="2723242" y="3044181"/>
              <a:ext cx="33745" cy="32099"/>
            </a:xfrm>
            <a:custGeom>
              <a:avLst/>
              <a:gdLst/>
              <a:ahLst/>
              <a:cxnLst/>
              <a:rect l="l" t="t" r="r" b="b"/>
              <a:pathLst>
                <a:path w="739" h="703" extrusionOk="0">
                  <a:moveTo>
                    <a:pt x="358" y="0"/>
                  </a:moveTo>
                  <a:cubicBezTo>
                    <a:pt x="310" y="12"/>
                    <a:pt x="239" y="36"/>
                    <a:pt x="179" y="143"/>
                  </a:cubicBezTo>
                  <a:cubicBezTo>
                    <a:pt x="120" y="238"/>
                    <a:pt x="72" y="346"/>
                    <a:pt x="24" y="465"/>
                  </a:cubicBezTo>
                  <a:cubicBezTo>
                    <a:pt x="1" y="536"/>
                    <a:pt x="36" y="643"/>
                    <a:pt x="120" y="679"/>
                  </a:cubicBezTo>
                  <a:cubicBezTo>
                    <a:pt x="132" y="679"/>
                    <a:pt x="155" y="691"/>
                    <a:pt x="179" y="691"/>
                  </a:cubicBezTo>
                  <a:lnTo>
                    <a:pt x="191" y="691"/>
                  </a:lnTo>
                  <a:cubicBezTo>
                    <a:pt x="203" y="703"/>
                    <a:pt x="239" y="703"/>
                    <a:pt x="263" y="703"/>
                  </a:cubicBezTo>
                  <a:cubicBezTo>
                    <a:pt x="310" y="703"/>
                    <a:pt x="334" y="691"/>
                    <a:pt x="370" y="655"/>
                  </a:cubicBezTo>
                  <a:cubicBezTo>
                    <a:pt x="429" y="596"/>
                    <a:pt x="513" y="560"/>
                    <a:pt x="596" y="536"/>
                  </a:cubicBezTo>
                  <a:cubicBezTo>
                    <a:pt x="656" y="536"/>
                    <a:pt x="679" y="500"/>
                    <a:pt x="715" y="453"/>
                  </a:cubicBezTo>
                  <a:cubicBezTo>
                    <a:pt x="739" y="405"/>
                    <a:pt x="727" y="346"/>
                    <a:pt x="715" y="298"/>
                  </a:cubicBezTo>
                  <a:cubicBezTo>
                    <a:pt x="656" y="203"/>
                    <a:pt x="572" y="107"/>
                    <a:pt x="477" y="48"/>
                  </a:cubicBezTo>
                  <a:cubicBezTo>
                    <a:pt x="453" y="36"/>
                    <a:pt x="417" y="0"/>
                    <a:pt x="358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32;p56"/>
            <p:cNvSpPr/>
            <p:nvPr/>
          </p:nvSpPr>
          <p:spPr>
            <a:xfrm>
              <a:off x="2723790" y="3147055"/>
              <a:ext cx="18539" cy="16209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25" y="0"/>
                  </a:moveTo>
                  <a:cubicBezTo>
                    <a:pt x="189" y="0"/>
                    <a:pt x="152" y="12"/>
                    <a:pt x="120" y="33"/>
                  </a:cubicBezTo>
                  <a:lnTo>
                    <a:pt x="84" y="57"/>
                  </a:lnTo>
                  <a:cubicBezTo>
                    <a:pt x="72" y="57"/>
                    <a:pt x="72" y="69"/>
                    <a:pt x="60" y="93"/>
                  </a:cubicBezTo>
                  <a:cubicBezTo>
                    <a:pt x="1" y="152"/>
                    <a:pt x="12" y="248"/>
                    <a:pt x="72" y="307"/>
                  </a:cubicBezTo>
                  <a:cubicBezTo>
                    <a:pt x="108" y="343"/>
                    <a:pt x="143" y="355"/>
                    <a:pt x="191" y="355"/>
                  </a:cubicBezTo>
                  <a:cubicBezTo>
                    <a:pt x="239" y="355"/>
                    <a:pt x="286" y="343"/>
                    <a:pt x="322" y="295"/>
                  </a:cubicBezTo>
                  <a:cubicBezTo>
                    <a:pt x="405" y="224"/>
                    <a:pt x="405" y="117"/>
                    <a:pt x="346" y="57"/>
                  </a:cubicBezTo>
                  <a:cubicBezTo>
                    <a:pt x="313" y="18"/>
                    <a:pt x="269" y="0"/>
                    <a:pt x="225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33;p56"/>
            <p:cNvSpPr/>
            <p:nvPr/>
          </p:nvSpPr>
          <p:spPr>
            <a:xfrm>
              <a:off x="2678129" y="2981671"/>
              <a:ext cx="59316" cy="23424"/>
            </a:xfrm>
            <a:custGeom>
              <a:avLst/>
              <a:gdLst/>
              <a:ahLst/>
              <a:cxnLst/>
              <a:rect l="l" t="t" r="r" b="b"/>
              <a:pathLst>
                <a:path w="1299" h="513" extrusionOk="0">
                  <a:moveTo>
                    <a:pt x="1143" y="0"/>
                  </a:moveTo>
                  <a:cubicBezTo>
                    <a:pt x="786" y="0"/>
                    <a:pt x="453" y="60"/>
                    <a:pt x="120" y="191"/>
                  </a:cubicBezTo>
                  <a:cubicBezTo>
                    <a:pt x="48" y="226"/>
                    <a:pt x="0" y="310"/>
                    <a:pt x="36" y="405"/>
                  </a:cubicBezTo>
                  <a:cubicBezTo>
                    <a:pt x="72" y="476"/>
                    <a:pt x="120" y="512"/>
                    <a:pt x="179" y="512"/>
                  </a:cubicBezTo>
                  <a:cubicBezTo>
                    <a:pt x="191" y="512"/>
                    <a:pt x="227" y="512"/>
                    <a:pt x="239" y="488"/>
                  </a:cubicBezTo>
                  <a:cubicBezTo>
                    <a:pt x="524" y="381"/>
                    <a:pt x="834" y="310"/>
                    <a:pt x="1132" y="310"/>
                  </a:cubicBezTo>
                  <a:cubicBezTo>
                    <a:pt x="1227" y="310"/>
                    <a:pt x="1298" y="238"/>
                    <a:pt x="1298" y="167"/>
                  </a:cubicBezTo>
                  <a:cubicBezTo>
                    <a:pt x="1298" y="71"/>
                    <a:pt x="1227" y="0"/>
                    <a:pt x="114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34;p56"/>
            <p:cNvSpPr/>
            <p:nvPr/>
          </p:nvSpPr>
          <p:spPr>
            <a:xfrm>
              <a:off x="2694978" y="3153082"/>
              <a:ext cx="19087" cy="17807"/>
            </a:xfrm>
            <a:custGeom>
              <a:avLst/>
              <a:gdLst/>
              <a:ahLst/>
              <a:cxnLst/>
              <a:rect l="l" t="t" r="r" b="b"/>
              <a:pathLst>
                <a:path w="418" h="390" extrusionOk="0">
                  <a:moveTo>
                    <a:pt x="252" y="0"/>
                  </a:moveTo>
                  <a:cubicBezTo>
                    <a:pt x="202" y="0"/>
                    <a:pt x="149" y="19"/>
                    <a:pt x="120" y="56"/>
                  </a:cubicBezTo>
                  <a:lnTo>
                    <a:pt x="60" y="139"/>
                  </a:lnTo>
                  <a:cubicBezTo>
                    <a:pt x="1" y="211"/>
                    <a:pt x="24" y="294"/>
                    <a:pt x="96" y="354"/>
                  </a:cubicBezTo>
                  <a:cubicBezTo>
                    <a:pt x="120" y="378"/>
                    <a:pt x="155" y="389"/>
                    <a:pt x="179" y="389"/>
                  </a:cubicBezTo>
                  <a:cubicBezTo>
                    <a:pt x="227" y="389"/>
                    <a:pt x="274" y="378"/>
                    <a:pt x="298" y="330"/>
                  </a:cubicBezTo>
                  <a:lnTo>
                    <a:pt x="358" y="235"/>
                  </a:lnTo>
                  <a:cubicBezTo>
                    <a:pt x="417" y="163"/>
                    <a:pt x="405" y="80"/>
                    <a:pt x="334" y="20"/>
                  </a:cubicBezTo>
                  <a:cubicBezTo>
                    <a:pt x="312" y="7"/>
                    <a:pt x="283" y="0"/>
                    <a:pt x="252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35;p56"/>
            <p:cNvSpPr/>
            <p:nvPr/>
          </p:nvSpPr>
          <p:spPr>
            <a:xfrm>
              <a:off x="2593337" y="3078609"/>
              <a:ext cx="46256" cy="33560"/>
            </a:xfrm>
            <a:custGeom>
              <a:avLst/>
              <a:gdLst/>
              <a:ahLst/>
              <a:cxnLst/>
              <a:rect l="l" t="t" r="r" b="b"/>
              <a:pathLst>
                <a:path w="1013" h="735" extrusionOk="0">
                  <a:moveTo>
                    <a:pt x="588" y="1"/>
                  </a:moveTo>
                  <a:cubicBezTo>
                    <a:pt x="548" y="1"/>
                    <a:pt x="507" y="7"/>
                    <a:pt x="464" y="20"/>
                  </a:cubicBezTo>
                  <a:cubicBezTo>
                    <a:pt x="357" y="68"/>
                    <a:pt x="286" y="139"/>
                    <a:pt x="214" y="199"/>
                  </a:cubicBezTo>
                  <a:cubicBezTo>
                    <a:pt x="143" y="294"/>
                    <a:pt x="72" y="413"/>
                    <a:pt x="24" y="520"/>
                  </a:cubicBezTo>
                  <a:cubicBezTo>
                    <a:pt x="0" y="580"/>
                    <a:pt x="12" y="639"/>
                    <a:pt x="60" y="675"/>
                  </a:cubicBezTo>
                  <a:cubicBezTo>
                    <a:pt x="83" y="711"/>
                    <a:pt x="131" y="735"/>
                    <a:pt x="179" y="735"/>
                  </a:cubicBezTo>
                  <a:lnTo>
                    <a:pt x="214" y="735"/>
                  </a:lnTo>
                  <a:cubicBezTo>
                    <a:pt x="429" y="675"/>
                    <a:pt x="655" y="592"/>
                    <a:pt x="845" y="496"/>
                  </a:cubicBezTo>
                  <a:cubicBezTo>
                    <a:pt x="869" y="485"/>
                    <a:pt x="917" y="473"/>
                    <a:pt x="953" y="413"/>
                  </a:cubicBezTo>
                  <a:cubicBezTo>
                    <a:pt x="1012" y="306"/>
                    <a:pt x="976" y="175"/>
                    <a:pt x="881" y="115"/>
                  </a:cubicBezTo>
                  <a:lnTo>
                    <a:pt x="786" y="68"/>
                  </a:lnTo>
                  <a:cubicBezTo>
                    <a:pt x="725" y="22"/>
                    <a:pt x="659" y="1"/>
                    <a:pt x="588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36;p56"/>
            <p:cNvSpPr/>
            <p:nvPr/>
          </p:nvSpPr>
          <p:spPr>
            <a:xfrm>
              <a:off x="2546580" y="3005551"/>
              <a:ext cx="81599" cy="39222"/>
            </a:xfrm>
            <a:custGeom>
              <a:avLst/>
              <a:gdLst/>
              <a:ahLst/>
              <a:cxnLst/>
              <a:rect l="l" t="t" r="r" b="b"/>
              <a:pathLst>
                <a:path w="1787" h="859" extrusionOk="0">
                  <a:moveTo>
                    <a:pt x="1607" y="1"/>
                  </a:moveTo>
                  <a:cubicBezTo>
                    <a:pt x="1048" y="49"/>
                    <a:pt x="536" y="239"/>
                    <a:pt x="83" y="561"/>
                  </a:cubicBezTo>
                  <a:cubicBezTo>
                    <a:pt x="12" y="608"/>
                    <a:pt x="0" y="715"/>
                    <a:pt x="36" y="787"/>
                  </a:cubicBezTo>
                  <a:cubicBezTo>
                    <a:pt x="72" y="834"/>
                    <a:pt x="119" y="858"/>
                    <a:pt x="167" y="858"/>
                  </a:cubicBezTo>
                  <a:cubicBezTo>
                    <a:pt x="203" y="858"/>
                    <a:pt x="226" y="846"/>
                    <a:pt x="262" y="834"/>
                  </a:cubicBezTo>
                  <a:cubicBezTo>
                    <a:pt x="667" y="549"/>
                    <a:pt x="1143" y="370"/>
                    <a:pt x="1631" y="322"/>
                  </a:cubicBezTo>
                  <a:cubicBezTo>
                    <a:pt x="1727" y="310"/>
                    <a:pt x="1786" y="239"/>
                    <a:pt x="1762" y="156"/>
                  </a:cubicBezTo>
                  <a:cubicBezTo>
                    <a:pt x="1762" y="60"/>
                    <a:pt x="1679" y="1"/>
                    <a:pt x="16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37;p56"/>
            <p:cNvSpPr/>
            <p:nvPr/>
          </p:nvSpPr>
          <p:spPr>
            <a:xfrm>
              <a:off x="2540051" y="1716588"/>
              <a:ext cx="82147" cy="41368"/>
            </a:xfrm>
            <a:custGeom>
              <a:avLst/>
              <a:gdLst/>
              <a:ahLst/>
              <a:cxnLst/>
              <a:rect l="l" t="t" r="r" b="b"/>
              <a:pathLst>
                <a:path w="1799" h="906" extrusionOk="0">
                  <a:moveTo>
                    <a:pt x="167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84" y="310"/>
                    <a:pt x="155" y="310"/>
                  </a:cubicBezTo>
                  <a:cubicBezTo>
                    <a:pt x="655" y="346"/>
                    <a:pt x="1155" y="536"/>
                    <a:pt x="1524" y="858"/>
                  </a:cubicBezTo>
                  <a:cubicBezTo>
                    <a:pt x="1548" y="893"/>
                    <a:pt x="1596" y="905"/>
                    <a:pt x="1631" y="905"/>
                  </a:cubicBezTo>
                  <a:cubicBezTo>
                    <a:pt x="1667" y="905"/>
                    <a:pt x="1715" y="893"/>
                    <a:pt x="1750" y="846"/>
                  </a:cubicBezTo>
                  <a:cubicBezTo>
                    <a:pt x="1798" y="786"/>
                    <a:pt x="1786" y="679"/>
                    <a:pt x="1727" y="619"/>
                  </a:cubicBezTo>
                  <a:cubicBezTo>
                    <a:pt x="1298" y="250"/>
                    <a:pt x="738" y="24"/>
                    <a:pt x="167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38;p56"/>
            <p:cNvSpPr/>
            <p:nvPr/>
          </p:nvSpPr>
          <p:spPr>
            <a:xfrm>
              <a:off x="2531877" y="1806312"/>
              <a:ext cx="41918" cy="27761"/>
            </a:xfrm>
            <a:custGeom>
              <a:avLst/>
              <a:gdLst/>
              <a:ahLst/>
              <a:cxnLst/>
              <a:rect l="l" t="t" r="r" b="b"/>
              <a:pathLst>
                <a:path w="918" h="608" extrusionOk="0">
                  <a:moveTo>
                    <a:pt x="403" y="0"/>
                  </a:moveTo>
                  <a:cubicBezTo>
                    <a:pt x="367" y="0"/>
                    <a:pt x="332" y="4"/>
                    <a:pt x="298" y="12"/>
                  </a:cubicBezTo>
                  <a:cubicBezTo>
                    <a:pt x="227" y="24"/>
                    <a:pt x="167" y="71"/>
                    <a:pt x="120" y="131"/>
                  </a:cubicBezTo>
                  <a:cubicBezTo>
                    <a:pt x="96" y="143"/>
                    <a:pt x="60" y="178"/>
                    <a:pt x="48" y="190"/>
                  </a:cubicBezTo>
                  <a:cubicBezTo>
                    <a:pt x="1" y="286"/>
                    <a:pt x="36" y="381"/>
                    <a:pt x="108" y="417"/>
                  </a:cubicBezTo>
                  <a:cubicBezTo>
                    <a:pt x="298" y="500"/>
                    <a:pt x="501" y="583"/>
                    <a:pt x="703" y="607"/>
                  </a:cubicBezTo>
                  <a:lnTo>
                    <a:pt x="739" y="607"/>
                  </a:lnTo>
                  <a:cubicBezTo>
                    <a:pt x="775" y="607"/>
                    <a:pt x="834" y="583"/>
                    <a:pt x="870" y="547"/>
                  </a:cubicBezTo>
                  <a:cubicBezTo>
                    <a:pt x="894" y="500"/>
                    <a:pt x="917" y="428"/>
                    <a:pt x="882" y="381"/>
                  </a:cubicBezTo>
                  <a:cubicBezTo>
                    <a:pt x="822" y="262"/>
                    <a:pt x="751" y="143"/>
                    <a:pt x="620" y="59"/>
                  </a:cubicBezTo>
                  <a:cubicBezTo>
                    <a:pt x="555" y="19"/>
                    <a:pt x="478" y="0"/>
                    <a:pt x="403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39;p56"/>
            <p:cNvSpPr/>
            <p:nvPr/>
          </p:nvSpPr>
          <p:spPr>
            <a:xfrm>
              <a:off x="2329646" y="1921834"/>
              <a:ext cx="201189" cy="80225"/>
            </a:xfrm>
            <a:custGeom>
              <a:avLst/>
              <a:gdLst/>
              <a:ahLst/>
              <a:cxnLst/>
              <a:rect l="l" t="t" r="r" b="b"/>
              <a:pathLst>
                <a:path w="4406" h="1757" extrusionOk="0">
                  <a:moveTo>
                    <a:pt x="169" y="0"/>
                  </a:moveTo>
                  <a:cubicBezTo>
                    <a:pt x="126" y="0"/>
                    <a:pt x="83" y="19"/>
                    <a:pt x="48" y="53"/>
                  </a:cubicBezTo>
                  <a:cubicBezTo>
                    <a:pt x="1" y="137"/>
                    <a:pt x="12" y="220"/>
                    <a:pt x="84" y="280"/>
                  </a:cubicBezTo>
                  <a:cubicBezTo>
                    <a:pt x="1036" y="946"/>
                    <a:pt x="2215" y="1268"/>
                    <a:pt x="3263" y="1530"/>
                  </a:cubicBezTo>
                  <a:cubicBezTo>
                    <a:pt x="3418" y="1577"/>
                    <a:pt x="3632" y="1625"/>
                    <a:pt x="3834" y="1625"/>
                  </a:cubicBezTo>
                  <a:cubicBezTo>
                    <a:pt x="3930" y="1625"/>
                    <a:pt x="4001" y="1601"/>
                    <a:pt x="4096" y="1589"/>
                  </a:cubicBezTo>
                  <a:lnTo>
                    <a:pt x="4096" y="1601"/>
                  </a:lnTo>
                  <a:cubicBezTo>
                    <a:pt x="4096" y="1697"/>
                    <a:pt x="4168" y="1756"/>
                    <a:pt x="4239" y="1756"/>
                  </a:cubicBezTo>
                  <a:lnTo>
                    <a:pt x="4251" y="1756"/>
                  </a:lnTo>
                  <a:cubicBezTo>
                    <a:pt x="4346" y="1756"/>
                    <a:pt x="4406" y="1685"/>
                    <a:pt x="4406" y="1589"/>
                  </a:cubicBezTo>
                  <a:cubicBezTo>
                    <a:pt x="4394" y="1399"/>
                    <a:pt x="4334" y="1208"/>
                    <a:pt x="4215" y="1054"/>
                  </a:cubicBezTo>
                  <a:cubicBezTo>
                    <a:pt x="4182" y="1013"/>
                    <a:pt x="4136" y="992"/>
                    <a:pt x="4090" y="992"/>
                  </a:cubicBezTo>
                  <a:cubicBezTo>
                    <a:pt x="4055" y="992"/>
                    <a:pt x="4020" y="1004"/>
                    <a:pt x="3989" y="1030"/>
                  </a:cubicBezTo>
                  <a:cubicBezTo>
                    <a:pt x="3918" y="1089"/>
                    <a:pt x="3894" y="1173"/>
                    <a:pt x="3953" y="1244"/>
                  </a:cubicBezTo>
                  <a:cubicBezTo>
                    <a:pt x="3977" y="1268"/>
                    <a:pt x="3989" y="1292"/>
                    <a:pt x="3989" y="1304"/>
                  </a:cubicBezTo>
                  <a:cubicBezTo>
                    <a:pt x="3936" y="1317"/>
                    <a:pt x="3880" y="1323"/>
                    <a:pt x="3822" y="1323"/>
                  </a:cubicBezTo>
                  <a:cubicBezTo>
                    <a:pt x="3671" y="1323"/>
                    <a:pt x="3506" y="1284"/>
                    <a:pt x="3334" y="1232"/>
                  </a:cubicBezTo>
                  <a:cubicBezTo>
                    <a:pt x="2275" y="946"/>
                    <a:pt x="1179" y="673"/>
                    <a:pt x="262" y="30"/>
                  </a:cubicBezTo>
                  <a:cubicBezTo>
                    <a:pt x="233" y="10"/>
                    <a:pt x="201" y="0"/>
                    <a:pt x="169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40;p56"/>
            <p:cNvSpPr/>
            <p:nvPr/>
          </p:nvSpPr>
          <p:spPr>
            <a:xfrm>
              <a:off x="2505805" y="3321890"/>
              <a:ext cx="23425" cy="20227"/>
            </a:xfrm>
            <a:custGeom>
              <a:avLst/>
              <a:gdLst/>
              <a:ahLst/>
              <a:cxnLst/>
              <a:rect l="l" t="t" r="r" b="b"/>
              <a:pathLst>
                <a:path w="513" h="443" extrusionOk="0">
                  <a:moveTo>
                    <a:pt x="181" y="1"/>
                  </a:moveTo>
                  <a:cubicBezTo>
                    <a:pt x="137" y="1"/>
                    <a:pt x="94" y="25"/>
                    <a:pt x="60" y="74"/>
                  </a:cubicBezTo>
                  <a:cubicBezTo>
                    <a:pt x="0" y="145"/>
                    <a:pt x="12" y="229"/>
                    <a:pt x="84" y="288"/>
                  </a:cubicBezTo>
                  <a:lnTo>
                    <a:pt x="250" y="407"/>
                  </a:lnTo>
                  <a:cubicBezTo>
                    <a:pt x="274" y="431"/>
                    <a:pt x="310" y="443"/>
                    <a:pt x="334" y="443"/>
                  </a:cubicBezTo>
                  <a:cubicBezTo>
                    <a:pt x="381" y="443"/>
                    <a:pt x="429" y="431"/>
                    <a:pt x="453" y="383"/>
                  </a:cubicBezTo>
                  <a:cubicBezTo>
                    <a:pt x="512" y="312"/>
                    <a:pt x="500" y="217"/>
                    <a:pt x="429" y="157"/>
                  </a:cubicBezTo>
                  <a:lnTo>
                    <a:pt x="274" y="38"/>
                  </a:lnTo>
                  <a:cubicBezTo>
                    <a:pt x="244" y="13"/>
                    <a:pt x="212" y="1"/>
                    <a:pt x="181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41;p56"/>
            <p:cNvSpPr/>
            <p:nvPr/>
          </p:nvSpPr>
          <p:spPr>
            <a:xfrm>
              <a:off x="2451971" y="1898593"/>
              <a:ext cx="19087" cy="19725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172" y="1"/>
                  </a:moveTo>
                  <a:cubicBezTo>
                    <a:pt x="100" y="1"/>
                    <a:pt x="33" y="38"/>
                    <a:pt x="12" y="122"/>
                  </a:cubicBezTo>
                  <a:cubicBezTo>
                    <a:pt x="0" y="181"/>
                    <a:pt x="12" y="253"/>
                    <a:pt x="60" y="312"/>
                  </a:cubicBezTo>
                  <a:cubicBezTo>
                    <a:pt x="108" y="372"/>
                    <a:pt x="167" y="420"/>
                    <a:pt x="227" y="431"/>
                  </a:cubicBezTo>
                  <a:lnTo>
                    <a:pt x="250" y="431"/>
                  </a:lnTo>
                  <a:cubicBezTo>
                    <a:pt x="322" y="431"/>
                    <a:pt x="405" y="372"/>
                    <a:pt x="405" y="301"/>
                  </a:cubicBezTo>
                  <a:cubicBezTo>
                    <a:pt x="417" y="229"/>
                    <a:pt x="381" y="170"/>
                    <a:pt x="322" y="134"/>
                  </a:cubicBezTo>
                  <a:cubicBezTo>
                    <a:pt x="322" y="74"/>
                    <a:pt x="262" y="15"/>
                    <a:pt x="203" y="3"/>
                  </a:cubicBezTo>
                  <a:cubicBezTo>
                    <a:pt x="193" y="1"/>
                    <a:pt x="182" y="1"/>
                    <a:pt x="17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42;p56"/>
            <p:cNvSpPr/>
            <p:nvPr/>
          </p:nvSpPr>
          <p:spPr>
            <a:xfrm>
              <a:off x="2399781" y="1886995"/>
              <a:ext cx="25069" cy="16666"/>
            </a:xfrm>
            <a:custGeom>
              <a:avLst/>
              <a:gdLst/>
              <a:ahLst/>
              <a:cxnLst/>
              <a:rect l="l" t="t" r="r" b="b"/>
              <a:pathLst>
                <a:path w="549" h="365" extrusionOk="0">
                  <a:moveTo>
                    <a:pt x="382" y="1"/>
                  </a:moveTo>
                  <a:cubicBezTo>
                    <a:pt x="366" y="1"/>
                    <a:pt x="350" y="3"/>
                    <a:pt x="334" y="7"/>
                  </a:cubicBezTo>
                  <a:lnTo>
                    <a:pt x="131" y="43"/>
                  </a:lnTo>
                  <a:cubicBezTo>
                    <a:pt x="60" y="78"/>
                    <a:pt x="0" y="150"/>
                    <a:pt x="24" y="245"/>
                  </a:cubicBezTo>
                  <a:cubicBezTo>
                    <a:pt x="36" y="316"/>
                    <a:pt x="96" y="364"/>
                    <a:pt x="179" y="364"/>
                  </a:cubicBezTo>
                  <a:lnTo>
                    <a:pt x="203" y="364"/>
                  </a:lnTo>
                  <a:lnTo>
                    <a:pt x="405" y="316"/>
                  </a:lnTo>
                  <a:cubicBezTo>
                    <a:pt x="501" y="304"/>
                    <a:pt x="548" y="209"/>
                    <a:pt x="536" y="126"/>
                  </a:cubicBezTo>
                  <a:cubicBezTo>
                    <a:pt x="516" y="47"/>
                    <a:pt x="456" y="1"/>
                    <a:pt x="382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43;p56"/>
            <p:cNvSpPr/>
            <p:nvPr/>
          </p:nvSpPr>
          <p:spPr>
            <a:xfrm>
              <a:off x="2360101" y="1747044"/>
              <a:ext cx="43516" cy="30455"/>
            </a:xfrm>
            <a:custGeom>
              <a:avLst/>
              <a:gdLst/>
              <a:ahLst/>
              <a:cxnLst/>
              <a:rect l="l" t="t" r="r" b="b"/>
              <a:pathLst>
                <a:path w="953" h="667" extrusionOk="0">
                  <a:moveTo>
                    <a:pt x="384" y="0"/>
                  </a:moveTo>
                  <a:cubicBezTo>
                    <a:pt x="346" y="0"/>
                    <a:pt x="308" y="4"/>
                    <a:pt x="274" y="12"/>
                  </a:cubicBezTo>
                  <a:cubicBezTo>
                    <a:pt x="191" y="48"/>
                    <a:pt x="119" y="95"/>
                    <a:pt x="96" y="143"/>
                  </a:cubicBezTo>
                  <a:cubicBezTo>
                    <a:pt x="72" y="167"/>
                    <a:pt x="48" y="191"/>
                    <a:pt x="48" y="226"/>
                  </a:cubicBezTo>
                  <a:cubicBezTo>
                    <a:pt x="0" y="310"/>
                    <a:pt x="48" y="405"/>
                    <a:pt x="119" y="429"/>
                  </a:cubicBezTo>
                  <a:lnTo>
                    <a:pt x="715" y="655"/>
                  </a:lnTo>
                  <a:cubicBezTo>
                    <a:pt x="727" y="667"/>
                    <a:pt x="762" y="667"/>
                    <a:pt x="774" y="667"/>
                  </a:cubicBezTo>
                  <a:cubicBezTo>
                    <a:pt x="822" y="667"/>
                    <a:pt x="869" y="655"/>
                    <a:pt x="893" y="631"/>
                  </a:cubicBezTo>
                  <a:cubicBezTo>
                    <a:pt x="941" y="583"/>
                    <a:pt x="953" y="512"/>
                    <a:pt x="929" y="452"/>
                  </a:cubicBezTo>
                  <a:cubicBezTo>
                    <a:pt x="869" y="333"/>
                    <a:pt x="786" y="155"/>
                    <a:pt x="631" y="60"/>
                  </a:cubicBezTo>
                  <a:cubicBezTo>
                    <a:pt x="558" y="19"/>
                    <a:pt x="468" y="0"/>
                    <a:pt x="384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44;p56"/>
            <p:cNvSpPr/>
            <p:nvPr/>
          </p:nvSpPr>
          <p:spPr>
            <a:xfrm>
              <a:off x="1119496" y="1775582"/>
              <a:ext cx="50594" cy="269394"/>
            </a:xfrm>
            <a:custGeom>
              <a:avLst/>
              <a:gdLst/>
              <a:ahLst/>
              <a:cxnLst/>
              <a:rect l="l" t="t" r="r" b="b"/>
              <a:pathLst>
                <a:path w="1108" h="5900" extrusionOk="0">
                  <a:moveTo>
                    <a:pt x="507" y="1"/>
                  </a:moveTo>
                  <a:cubicBezTo>
                    <a:pt x="432" y="1"/>
                    <a:pt x="379" y="54"/>
                    <a:pt x="369" y="125"/>
                  </a:cubicBezTo>
                  <a:cubicBezTo>
                    <a:pt x="0" y="2006"/>
                    <a:pt x="131" y="3971"/>
                    <a:pt x="786" y="5792"/>
                  </a:cubicBezTo>
                  <a:cubicBezTo>
                    <a:pt x="798" y="5852"/>
                    <a:pt x="869" y="5900"/>
                    <a:pt x="929" y="5900"/>
                  </a:cubicBezTo>
                  <a:cubicBezTo>
                    <a:pt x="953" y="5900"/>
                    <a:pt x="965" y="5900"/>
                    <a:pt x="988" y="5876"/>
                  </a:cubicBezTo>
                  <a:cubicBezTo>
                    <a:pt x="1084" y="5852"/>
                    <a:pt x="1108" y="5757"/>
                    <a:pt x="1084" y="5685"/>
                  </a:cubicBezTo>
                  <a:cubicBezTo>
                    <a:pt x="441" y="3911"/>
                    <a:pt x="298" y="2006"/>
                    <a:pt x="667" y="185"/>
                  </a:cubicBezTo>
                  <a:cubicBezTo>
                    <a:pt x="679" y="89"/>
                    <a:pt x="619" y="18"/>
                    <a:pt x="548" y="6"/>
                  </a:cubicBezTo>
                  <a:cubicBezTo>
                    <a:pt x="534" y="2"/>
                    <a:pt x="520" y="1"/>
                    <a:pt x="507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45;p56"/>
            <p:cNvSpPr/>
            <p:nvPr/>
          </p:nvSpPr>
          <p:spPr>
            <a:xfrm>
              <a:off x="1092283" y="1760742"/>
              <a:ext cx="30503" cy="90178"/>
            </a:xfrm>
            <a:custGeom>
              <a:avLst/>
              <a:gdLst/>
              <a:ahLst/>
              <a:cxnLst/>
              <a:rect l="l" t="t" r="r" b="b"/>
              <a:pathLst>
                <a:path w="668" h="1975" extrusionOk="0">
                  <a:moveTo>
                    <a:pt x="495" y="1"/>
                  </a:moveTo>
                  <a:cubicBezTo>
                    <a:pt x="435" y="1"/>
                    <a:pt x="371" y="32"/>
                    <a:pt x="334" y="105"/>
                  </a:cubicBezTo>
                  <a:cubicBezTo>
                    <a:pt x="120" y="641"/>
                    <a:pt x="1" y="1236"/>
                    <a:pt x="25" y="1831"/>
                  </a:cubicBezTo>
                  <a:cubicBezTo>
                    <a:pt x="25" y="1915"/>
                    <a:pt x="96" y="1974"/>
                    <a:pt x="191" y="1974"/>
                  </a:cubicBezTo>
                  <a:cubicBezTo>
                    <a:pt x="275" y="1974"/>
                    <a:pt x="334" y="1903"/>
                    <a:pt x="334" y="1819"/>
                  </a:cubicBezTo>
                  <a:cubicBezTo>
                    <a:pt x="322" y="1284"/>
                    <a:pt x="430" y="724"/>
                    <a:pt x="632" y="224"/>
                  </a:cubicBezTo>
                  <a:cubicBezTo>
                    <a:pt x="668" y="152"/>
                    <a:pt x="620" y="57"/>
                    <a:pt x="549" y="10"/>
                  </a:cubicBezTo>
                  <a:cubicBezTo>
                    <a:pt x="532" y="4"/>
                    <a:pt x="514" y="1"/>
                    <a:pt x="495" y="1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46;p56"/>
            <p:cNvSpPr/>
            <p:nvPr/>
          </p:nvSpPr>
          <p:spPr>
            <a:xfrm>
              <a:off x="1044476" y="1749555"/>
              <a:ext cx="21781" cy="23606"/>
            </a:xfrm>
            <a:custGeom>
              <a:avLst/>
              <a:gdLst/>
              <a:ahLst/>
              <a:cxnLst/>
              <a:rect l="l" t="t" r="r" b="b"/>
              <a:pathLst>
                <a:path w="477" h="517" extrusionOk="0">
                  <a:moveTo>
                    <a:pt x="301" y="0"/>
                  </a:moveTo>
                  <a:cubicBezTo>
                    <a:pt x="250" y="0"/>
                    <a:pt x="200" y="27"/>
                    <a:pt x="167" y="76"/>
                  </a:cubicBezTo>
                  <a:lnTo>
                    <a:pt x="48" y="278"/>
                  </a:lnTo>
                  <a:cubicBezTo>
                    <a:pt x="0" y="350"/>
                    <a:pt x="36" y="433"/>
                    <a:pt x="107" y="493"/>
                  </a:cubicBezTo>
                  <a:cubicBezTo>
                    <a:pt x="131" y="517"/>
                    <a:pt x="167" y="517"/>
                    <a:pt x="191" y="517"/>
                  </a:cubicBezTo>
                  <a:cubicBezTo>
                    <a:pt x="250" y="517"/>
                    <a:pt x="298" y="481"/>
                    <a:pt x="334" y="433"/>
                  </a:cubicBezTo>
                  <a:lnTo>
                    <a:pt x="453" y="243"/>
                  </a:lnTo>
                  <a:cubicBezTo>
                    <a:pt x="476" y="171"/>
                    <a:pt x="453" y="64"/>
                    <a:pt x="369" y="16"/>
                  </a:cubicBezTo>
                  <a:cubicBezTo>
                    <a:pt x="347" y="5"/>
                    <a:pt x="324" y="0"/>
                    <a:pt x="301" y="0"/>
                  </a:cubicBezTo>
                  <a:close/>
                </a:path>
              </a:pathLst>
            </a:custGeom>
            <a:solidFill>
              <a:srgbClr val="3A3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7;p56"/>
            <p:cNvSpPr/>
            <p:nvPr/>
          </p:nvSpPr>
          <p:spPr>
            <a:xfrm>
              <a:off x="1492408" y="2121601"/>
              <a:ext cx="679641" cy="1114515"/>
            </a:xfrm>
            <a:custGeom>
              <a:avLst/>
              <a:gdLst/>
              <a:ahLst/>
              <a:cxnLst/>
              <a:rect l="l" t="t" r="r" b="b"/>
              <a:pathLst>
                <a:path w="14884" h="24409" extrusionOk="0">
                  <a:moveTo>
                    <a:pt x="3585" y="0"/>
                  </a:moveTo>
                  <a:cubicBezTo>
                    <a:pt x="3573" y="0"/>
                    <a:pt x="3513" y="108"/>
                    <a:pt x="3513" y="239"/>
                  </a:cubicBezTo>
                  <a:cubicBezTo>
                    <a:pt x="3478" y="739"/>
                    <a:pt x="3573" y="1262"/>
                    <a:pt x="3656" y="1774"/>
                  </a:cubicBezTo>
                  <a:cubicBezTo>
                    <a:pt x="3763" y="2346"/>
                    <a:pt x="3870" y="2965"/>
                    <a:pt x="3787" y="3560"/>
                  </a:cubicBezTo>
                  <a:cubicBezTo>
                    <a:pt x="3787" y="3620"/>
                    <a:pt x="3751" y="3679"/>
                    <a:pt x="3692" y="3691"/>
                  </a:cubicBezTo>
                  <a:cubicBezTo>
                    <a:pt x="3676" y="3698"/>
                    <a:pt x="3660" y="3701"/>
                    <a:pt x="3644" y="3701"/>
                  </a:cubicBezTo>
                  <a:cubicBezTo>
                    <a:pt x="3601" y="3701"/>
                    <a:pt x="3560" y="3679"/>
                    <a:pt x="3525" y="3644"/>
                  </a:cubicBezTo>
                  <a:cubicBezTo>
                    <a:pt x="3156" y="3203"/>
                    <a:pt x="2894" y="2644"/>
                    <a:pt x="2644" y="2132"/>
                  </a:cubicBezTo>
                  <a:cubicBezTo>
                    <a:pt x="2382" y="1548"/>
                    <a:pt x="2120" y="1012"/>
                    <a:pt x="1727" y="584"/>
                  </a:cubicBezTo>
                  <a:lnTo>
                    <a:pt x="1704" y="560"/>
                  </a:lnTo>
                  <a:cubicBezTo>
                    <a:pt x="1704" y="596"/>
                    <a:pt x="1692" y="655"/>
                    <a:pt x="1704" y="715"/>
                  </a:cubicBezTo>
                  <a:cubicBezTo>
                    <a:pt x="1799" y="1310"/>
                    <a:pt x="2061" y="1834"/>
                    <a:pt x="2335" y="2394"/>
                  </a:cubicBezTo>
                  <a:cubicBezTo>
                    <a:pt x="2525" y="2798"/>
                    <a:pt x="2739" y="3203"/>
                    <a:pt x="2870" y="3644"/>
                  </a:cubicBezTo>
                  <a:cubicBezTo>
                    <a:pt x="2954" y="3941"/>
                    <a:pt x="2918" y="4191"/>
                    <a:pt x="2716" y="4287"/>
                  </a:cubicBezTo>
                  <a:cubicBezTo>
                    <a:pt x="2696" y="4295"/>
                    <a:pt x="2675" y="4299"/>
                    <a:pt x="2653" y="4299"/>
                  </a:cubicBezTo>
                  <a:cubicBezTo>
                    <a:pt x="2611" y="4299"/>
                    <a:pt x="2569" y="4283"/>
                    <a:pt x="2537" y="4251"/>
                  </a:cubicBezTo>
                  <a:lnTo>
                    <a:pt x="549" y="2251"/>
                  </a:lnTo>
                  <a:cubicBezTo>
                    <a:pt x="489" y="2191"/>
                    <a:pt x="418" y="2132"/>
                    <a:pt x="358" y="2084"/>
                  </a:cubicBezTo>
                  <a:lnTo>
                    <a:pt x="358" y="2084"/>
                  </a:lnTo>
                  <a:cubicBezTo>
                    <a:pt x="501" y="2584"/>
                    <a:pt x="799" y="3036"/>
                    <a:pt x="1108" y="3501"/>
                  </a:cubicBezTo>
                  <a:cubicBezTo>
                    <a:pt x="1453" y="4001"/>
                    <a:pt x="1811" y="4525"/>
                    <a:pt x="1965" y="5144"/>
                  </a:cubicBezTo>
                  <a:cubicBezTo>
                    <a:pt x="1977" y="5203"/>
                    <a:pt x="1965" y="5251"/>
                    <a:pt x="1918" y="5299"/>
                  </a:cubicBezTo>
                  <a:cubicBezTo>
                    <a:pt x="1881" y="5335"/>
                    <a:pt x="1845" y="5351"/>
                    <a:pt x="1803" y="5351"/>
                  </a:cubicBezTo>
                  <a:cubicBezTo>
                    <a:pt x="1790" y="5351"/>
                    <a:pt x="1777" y="5349"/>
                    <a:pt x="1763" y="5346"/>
                  </a:cubicBezTo>
                  <a:cubicBezTo>
                    <a:pt x="1323" y="5251"/>
                    <a:pt x="977" y="4941"/>
                    <a:pt x="656" y="4632"/>
                  </a:cubicBezTo>
                  <a:cubicBezTo>
                    <a:pt x="441" y="4430"/>
                    <a:pt x="239" y="4227"/>
                    <a:pt x="1" y="4108"/>
                  </a:cubicBezTo>
                  <a:lnTo>
                    <a:pt x="1" y="4108"/>
                  </a:lnTo>
                  <a:cubicBezTo>
                    <a:pt x="60" y="4251"/>
                    <a:pt x="156" y="4406"/>
                    <a:pt x="251" y="4525"/>
                  </a:cubicBezTo>
                  <a:cubicBezTo>
                    <a:pt x="394" y="4727"/>
                    <a:pt x="561" y="4941"/>
                    <a:pt x="727" y="5144"/>
                  </a:cubicBezTo>
                  <a:cubicBezTo>
                    <a:pt x="1037" y="5537"/>
                    <a:pt x="1346" y="5942"/>
                    <a:pt x="1620" y="6370"/>
                  </a:cubicBezTo>
                  <a:cubicBezTo>
                    <a:pt x="1811" y="6668"/>
                    <a:pt x="1977" y="6989"/>
                    <a:pt x="2144" y="7311"/>
                  </a:cubicBezTo>
                  <a:cubicBezTo>
                    <a:pt x="2382" y="7763"/>
                    <a:pt x="2632" y="8263"/>
                    <a:pt x="2954" y="8680"/>
                  </a:cubicBezTo>
                  <a:cubicBezTo>
                    <a:pt x="3335" y="9162"/>
                    <a:pt x="3961" y="9651"/>
                    <a:pt x="4633" y="9651"/>
                  </a:cubicBezTo>
                  <a:cubicBezTo>
                    <a:pt x="4759" y="9651"/>
                    <a:pt x="4886" y="9634"/>
                    <a:pt x="5013" y="9597"/>
                  </a:cubicBezTo>
                  <a:cubicBezTo>
                    <a:pt x="5024" y="9593"/>
                    <a:pt x="5036" y="9591"/>
                    <a:pt x="5048" y="9591"/>
                  </a:cubicBezTo>
                  <a:cubicBezTo>
                    <a:pt x="5112" y="9591"/>
                    <a:pt x="5184" y="9643"/>
                    <a:pt x="5204" y="9704"/>
                  </a:cubicBezTo>
                  <a:cubicBezTo>
                    <a:pt x="5240" y="9775"/>
                    <a:pt x="5192" y="9871"/>
                    <a:pt x="5097" y="9894"/>
                  </a:cubicBezTo>
                  <a:cubicBezTo>
                    <a:pt x="5013" y="9930"/>
                    <a:pt x="4906" y="9942"/>
                    <a:pt x="4823" y="9954"/>
                  </a:cubicBezTo>
                  <a:lnTo>
                    <a:pt x="8990" y="17824"/>
                  </a:lnTo>
                  <a:cubicBezTo>
                    <a:pt x="9657" y="19074"/>
                    <a:pt x="10347" y="20372"/>
                    <a:pt x="11157" y="21539"/>
                  </a:cubicBezTo>
                  <a:cubicBezTo>
                    <a:pt x="11907" y="22587"/>
                    <a:pt x="12491" y="23515"/>
                    <a:pt x="12943" y="24408"/>
                  </a:cubicBezTo>
                  <a:cubicBezTo>
                    <a:pt x="13645" y="23396"/>
                    <a:pt x="14300" y="22348"/>
                    <a:pt x="14884" y="21277"/>
                  </a:cubicBezTo>
                  <a:cubicBezTo>
                    <a:pt x="14134" y="20324"/>
                    <a:pt x="13562" y="19241"/>
                    <a:pt x="12991" y="18205"/>
                  </a:cubicBezTo>
                  <a:cubicBezTo>
                    <a:pt x="12669" y="17586"/>
                    <a:pt x="12324" y="16943"/>
                    <a:pt x="11931" y="16371"/>
                  </a:cubicBezTo>
                  <a:cubicBezTo>
                    <a:pt x="11490" y="15657"/>
                    <a:pt x="10990" y="14967"/>
                    <a:pt x="10514" y="14300"/>
                  </a:cubicBezTo>
                  <a:lnTo>
                    <a:pt x="6526" y="8763"/>
                  </a:lnTo>
                  <a:cubicBezTo>
                    <a:pt x="6466" y="8823"/>
                    <a:pt x="6395" y="8871"/>
                    <a:pt x="6323" y="8918"/>
                  </a:cubicBezTo>
                  <a:cubicBezTo>
                    <a:pt x="6301" y="8929"/>
                    <a:pt x="6277" y="8935"/>
                    <a:pt x="6252" y="8935"/>
                  </a:cubicBezTo>
                  <a:cubicBezTo>
                    <a:pt x="6197" y="8935"/>
                    <a:pt x="6142" y="8908"/>
                    <a:pt x="6109" y="8859"/>
                  </a:cubicBezTo>
                  <a:cubicBezTo>
                    <a:pt x="6073" y="8775"/>
                    <a:pt x="6097" y="8692"/>
                    <a:pt x="6168" y="8644"/>
                  </a:cubicBezTo>
                  <a:cubicBezTo>
                    <a:pt x="6609" y="8394"/>
                    <a:pt x="6847" y="7513"/>
                    <a:pt x="7061" y="6668"/>
                  </a:cubicBezTo>
                  <a:cubicBezTo>
                    <a:pt x="7264" y="5954"/>
                    <a:pt x="7454" y="5203"/>
                    <a:pt x="7776" y="4703"/>
                  </a:cubicBezTo>
                  <a:cubicBezTo>
                    <a:pt x="8002" y="4346"/>
                    <a:pt x="8216" y="3989"/>
                    <a:pt x="8169" y="3691"/>
                  </a:cubicBezTo>
                  <a:lnTo>
                    <a:pt x="8169" y="3691"/>
                  </a:lnTo>
                  <a:cubicBezTo>
                    <a:pt x="7716" y="3929"/>
                    <a:pt x="7335" y="4299"/>
                    <a:pt x="7038" y="4751"/>
                  </a:cubicBezTo>
                  <a:lnTo>
                    <a:pt x="6978" y="4834"/>
                  </a:lnTo>
                  <a:cubicBezTo>
                    <a:pt x="6787" y="5144"/>
                    <a:pt x="6526" y="5537"/>
                    <a:pt x="6133" y="5549"/>
                  </a:cubicBezTo>
                  <a:cubicBezTo>
                    <a:pt x="5895" y="5549"/>
                    <a:pt x="5633" y="5418"/>
                    <a:pt x="5394" y="5144"/>
                  </a:cubicBezTo>
                  <a:cubicBezTo>
                    <a:pt x="4728" y="4370"/>
                    <a:pt x="4525" y="3346"/>
                    <a:pt x="4323" y="2334"/>
                  </a:cubicBezTo>
                  <a:cubicBezTo>
                    <a:pt x="4180" y="1560"/>
                    <a:pt x="4013" y="762"/>
                    <a:pt x="3644" y="84"/>
                  </a:cubicBezTo>
                  <a:cubicBezTo>
                    <a:pt x="3609" y="12"/>
                    <a:pt x="3585" y="0"/>
                    <a:pt x="3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8;p56"/>
            <p:cNvSpPr/>
            <p:nvPr/>
          </p:nvSpPr>
          <p:spPr>
            <a:xfrm>
              <a:off x="2324212" y="3165958"/>
              <a:ext cx="138677" cy="134834"/>
            </a:xfrm>
            <a:custGeom>
              <a:avLst/>
              <a:gdLst/>
              <a:ahLst/>
              <a:cxnLst/>
              <a:rect l="l" t="t" r="r" b="b"/>
              <a:pathLst>
                <a:path w="3037" h="2953" extrusionOk="0">
                  <a:moveTo>
                    <a:pt x="251" y="0"/>
                  </a:moveTo>
                  <a:cubicBezTo>
                    <a:pt x="143" y="357"/>
                    <a:pt x="60" y="715"/>
                    <a:pt x="0" y="1072"/>
                  </a:cubicBezTo>
                  <a:cubicBezTo>
                    <a:pt x="203" y="1131"/>
                    <a:pt x="334" y="1346"/>
                    <a:pt x="417" y="1465"/>
                  </a:cubicBezTo>
                  <a:lnTo>
                    <a:pt x="798" y="2072"/>
                  </a:lnTo>
                  <a:cubicBezTo>
                    <a:pt x="809" y="2068"/>
                    <a:pt x="819" y="2067"/>
                    <a:pt x="830" y="2067"/>
                  </a:cubicBezTo>
                  <a:cubicBezTo>
                    <a:pt x="856" y="2067"/>
                    <a:pt x="884" y="2075"/>
                    <a:pt x="917" y="2084"/>
                  </a:cubicBezTo>
                  <a:cubicBezTo>
                    <a:pt x="1596" y="2441"/>
                    <a:pt x="2310" y="2727"/>
                    <a:pt x="3037" y="2953"/>
                  </a:cubicBezTo>
                  <a:cubicBezTo>
                    <a:pt x="2977" y="2774"/>
                    <a:pt x="2906" y="2596"/>
                    <a:pt x="2822" y="2417"/>
                  </a:cubicBezTo>
                  <a:cubicBezTo>
                    <a:pt x="2822" y="2417"/>
                    <a:pt x="2810" y="2417"/>
                    <a:pt x="2787" y="2429"/>
                  </a:cubicBezTo>
                  <a:cubicBezTo>
                    <a:pt x="2584" y="2429"/>
                    <a:pt x="2382" y="2382"/>
                    <a:pt x="2167" y="2274"/>
                  </a:cubicBezTo>
                  <a:cubicBezTo>
                    <a:pt x="1560" y="2001"/>
                    <a:pt x="1108" y="1334"/>
                    <a:pt x="1013" y="619"/>
                  </a:cubicBezTo>
                  <a:cubicBezTo>
                    <a:pt x="727" y="441"/>
                    <a:pt x="477" y="238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49;p56"/>
            <p:cNvSpPr/>
            <p:nvPr/>
          </p:nvSpPr>
          <p:spPr>
            <a:xfrm>
              <a:off x="2383480" y="2969160"/>
              <a:ext cx="437675" cy="522990"/>
            </a:xfrm>
            <a:custGeom>
              <a:avLst/>
              <a:gdLst/>
              <a:ahLst/>
              <a:cxnLst/>
              <a:rect l="l" t="t" r="r" b="b"/>
              <a:pathLst>
                <a:path w="9585" h="11454" extrusionOk="0">
                  <a:moveTo>
                    <a:pt x="7620" y="298"/>
                  </a:moveTo>
                  <a:cubicBezTo>
                    <a:pt x="7692" y="298"/>
                    <a:pt x="7763" y="369"/>
                    <a:pt x="7763" y="453"/>
                  </a:cubicBezTo>
                  <a:cubicBezTo>
                    <a:pt x="7753" y="525"/>
                    <a:pt x="7698" y="588"/>
                    <a:pt x="7629" y="588"/>
                  </a:cubicBezTo>
                  <a:cubicBezTo>
                    <a:pt x="7618" y="588"/>
                    <a:pt x="7608" y="587"/>
                    <a:pt x="7596" y="584"/>
                  </a:cubicBezTo>
                  <a:cubicBezTo>
                    <a:pt x="7299" y="584"/>
                    <a:pt x="6989" y="655"/>
                    <a:pt x="6703" y="762"/>
                  </a:cubicBezTo>
                  <a:cubicBezTo>
                    <a:pt x="6692" y="786"/>
                    <a:pt x="6668" y="786"/>
                    <a:pt x="6644" y="786"/>
                  </a:cubicBezTo>
                  <a:cubicBezTo>
                    <a:pt x="6584" y="786"/>
                    <a:pt x="6525" y="750"/>
                    <a:pt x="6501" y="691"/>
                  </a:cubicBezTo>
                  <a:cubicBezTo>
                    <a:pt x="6465" y="607"/>
                    <a:pt x="6513" y="512"/>
                    <a:pt x="6584" y="488"/>
                  </a:cubicBezTo>
                  <a:cubicBezTo>
                    <a:pt x="6918" y="357"/>
                    <a:pt x="7263" y="298"/>
                    <a:pt x="7620" y="298"/>
                  </a:cubicBezTo>
                  <a:close/>
                  <a:moveTo>
                    <a:pt x="5191" y="810"/>
                  </a:moveTo>
                  <a:cubicBezTo>
                    <a:pt x="5263" y="810"/>
                    <a:pt x="5358" y="869"/>
                    <a:pt x="5358" y="965"/>
                  </a:cubicBezTo>
                  <a:cubicBezTo>
                    <a:pt x="5358" y="1036"/>
                    <a:pt x="5299" y="1131"/>
                    <a:pt x="5203" y="1131"/>
                  </a:cubicBezTo>
                  <a:cubicBezTo>
                    <a:pt x="4715" y="1167"/>
                    <a:pt x="4239" y="1334"/>
                    <a:pt x="3846" y="1643"/>
                  </a:cubicBezTo>
                  <a:cubicBezTo>
                    <a:pt x="3822" y="1655"/>
                    <a:pt x="3786" y="1679"/>
                    <a:pt x="3763" y="1679"/>
                  </a:cubicBezTo>
                  <a:cubicBezTo>
                    <a:pt x="3703" y="1679"/>
                    <a:pt x="3655" y="1643"/>
                    <a:pt x="3632" y="1608"/>
                  </a:cubicBezTo>
                  <a:cubicBezTo>
                    <a:pt x="3584" y="1524"/>
                    <a:pt x="3596" y="1417"/>
                    <a:pt x="3667" y="1381"/>
                  </a:cubicBezTo>
                  <a:cubicBezTo>
                    <a:pt x="4120" y="1048"/>
                    <a:pt x="4644" y="857"/>
                    <a:pt x="5191" y="810"/>
                  </a:cubicBezTo>
                  <a:close/>
                  <a:moveTo>
                    <a:pt x="7787" y="1643"/>
                  </a:moveTo>
                  <a:cubicBezTo>
                    <a:pt x="7858" y="1643"/>
                    <a:pt x="7894" y="1679"/>
                    <a:pt x="7906" y="1691"/>
                  </a:cubicBezTo>
                  <a:cubicBezTo>
                    <a:pt x="8013" y="1750"/>
                    <a:pt x="8097" y="1846"/>
                    <a:pt x="8156" y="1941"/>
                  </a:cubicBezTo>
                  <a:cubicBezTo>
                    <a:pt x="8168" y="1989"/>
                    <a:pt x="8180" y="2048"/>
                    <a:pt x="8156" y="2096"/>
                  </a:cubicBezTo>
                  <a:cubicBezTo>
                    <a:pt x="8136" y="2145"/>
                    <a:pt x="8108" y="2170"/>
                    <a:pt x="8072" y="2170"/>
                  </a:cubicBezTo>
                  <a:cubicBezTo>
                    <a:pt x="8064" y="2170"/>
                    <a:pt x="8057" y="2169"/>
                    <a:pt x="8049" y="2167"/>
                  </a:cubicBezTo>
                  <a:cubicBezTo>
                    <a:pt x="7966" y="2179"/>
                    <a:pt x="7882" y="2227"/>
                    <a:pt x="7823" y="2286"/>
                  </a:cubicBezTo>
                  <a:cubicBezTo>
                    <a:pt x="7787" y="2322"/>
                    <a:pt x="7763" y="2334"/>
                    <a:pt x="7716" y="2334"/>
                  </a:cubicBezTo>
                  <a:cubicBezTo>
                    <a:pt x="7692" y="2334"/>
                    <a:pt x="7656" y="2334"/>
                    <a:pt x="7644" y="2322"/>
                  </a:cubicBezTo>
                  <a:lnTo>
                    <a:pt x="7632" y="2322"/>
                  </a:lnTo>
                  <a:cubicBezTo>
                    <a:pt x="7608" y="2322"/>
                    <a:pt x="7585" y="2298"/>
                    <a:pt x="7573" y="2298"/>
                  </a:cubicBezTo>
                  <a:cubicBezTo>
                    <a:pt x="7489" y="2262"/>
                    <a:pt x="7454" y="2167"/>
                    <a:pt x="7477" y="2096"/>
                  </a:cubicBezTo>
                  <a:cubicBezTo>
                    <a:pt x="7525" y="1977"/>
                    <a:pt x="7573" y="1869"/>
                    <a:pt x="7632" y="1762"/>
                  </a:cubicBezTo>
                  <a:cubicBezTo>
                    <a:pt x="7668" y="1667"/>
                    <a:pt x="7751" y="1643"/>
                    <a:pt x="7787" y="1643"/>
                  </a:cubicBezTo>
                  <a:close/>
                  <a:moveTo>
                    <a:pt x="5184" y="2398"/>
                  </a:moveTo>
                  <a:cubicBezTo>
                    <a:pt x="5255" y="2398"/>
                    <a:pt x="5321" y="2419"/>
                    <a:pt x="5382" y="2465"/>
                  </a:cubicBezTo>
                  <a:lnTo>
                    <a:pt x="5477" y="2512"/>
                  </a:lnTo>
                  <a:cubicBezTo>
                    <a:pt x="5572" y="2572"/>
                    <a:pt x="5608" y="2703"/>
                    <a:pt x="5549" y="2810"/>
                  </a:cubicBezTo>
                  <a:cubicBezTo>
                    <a:pt x="5513" y="2870"/>
                    <a:pt x="5453" y="2882"/>
                    <a:pt x="5441" y="2893"/>
                  </a:cubicBezTo>
                  <a:cubicBezTo>
                    <a:pt x="5251" y="2989"/>
                    <a:pt x="5025" y="3072"/>
                    <a:pt x="4810" y="3132"/>
                  </a:cubicBezTo>
                  <a:lnTo>
                    <a:pt x="4775" y="3132"/>
                  </a:lnTo>
                  <a:cubicBezTo>
                    <a:pt x="4727" y="3132"/>
                    <a:pt x="4679" y="3108"/>
                    <a:pt x="4656" y="3072"/>
                  </a:cubicBezTo>
                  <a:cubicBezTo>
                    <a:pt x="4608" y="3036"/>
                    <a:pt x="4596" y="2977"/>
                    <a:pt x="4620" y="2917"/>
                  </a:cubicBezTo>
                  <a:cubicBezTo>
                    <a:pt x="4668" y="2810"/>
                    <a:pt x="4739" y="2691"/>
                    <a:pt x="4810" y="2596"/>
                  </a:cubicBezTo>
                  <a:cubicBezTo>
                    <a:pt x="4882" y="2536"/>
                    <a:pt x="4953" y="2465"/>
                    <a:pt x="5060" y="2417"/>
                  </a:cubicBezTo>
                  <a:cubicBezTo>
                    <a:pt x="5103" y="2404"/>
                    <a:pt x="5144" y="2398"/>
                    <a:pt x="5184" y="2398"/>
                  </a:cubicBezTo>
                  <a:close/>
                  <a:moveTo>
                    <a:pt x="7678" y="3902"/>
                  </a:moveTo>
                  <a:cubicBezTo>
                    <a:pt x="7723" y="3902"/>
                    <a:pt x="7766" y="3920"/>
                    <a:pt x="7799" y="3953"/>
                  </a:cubicBezTo>
                  <a:cubicBezTo>
                    <a:pt x="7858" y="4025"/>
                    <a:pt x="7858" y="4120"/>
                    <a:pt x="7775" y="4191"/>
                  </a:cubicBezTo>
                  <a:cubicBezTo>
                    <a:pt x="7751" y="4227"/>
                    <a:pt x="7704" y="4239"/>
                    <a:pt x="7644" y="4263"/>
                  </a:cubicBezTo>
                  <a:cubicBezTo>
                    <a:pt x="7596" y="4263"/>
                    <a:pt x="7561" y="4251"/>
                    <a:pt x="7525" y="4227"/>
                  </a:cubicBezTo>
                  <a:cubicBezTo>
                    <a:pt x="7465" y="4167"/>
                    <a:pt x="7454" y="4060"/>
                    <a:pt x="7513" y="4001"/>
                  </a:cubicBezTo>
                  <a:cubicBezTo>
                    <a:pt x="7525" y="3989"/>
                    <a:pt x="7525" y="3965"/>
                    <a:pt x="7537" y="3965"/>
                  </a:cubicBezTo>
                  <a:lnTo>
                    <a:pt x="7573" y="3941"/>
                  </a:lnTo>
                  <a:cubicBezTo>
                    <a:pt x="7605" y="3914"/>
                    <a:pt x="7642" y="3902"/>
                    <a:pt x="7678" y="3902"/>
                  </a:cubicBezTo>
                  <a:close/>
                  <a:moveTo>
                    <a:pt x="7067" y="4022"/>
                  </a:moveTo>
                  <a:cubicBezTo>
                    <a:pt x="7102" y="4022"/>
                    <a:pt x="7137" y="4034"/>
                    <a:pt x="7168" y="4060"/>
                  </a:cubicBezTo>
                  <a:cubicBezTo>
                    <a:pt x="7239" y="4120"/>
                    <a:pt x="7263" y="4203"/>
                    <a:pt x="7204" y="4286"/>
                  </a:cubicBezTo>
                  <a:lnTo>
                    <a:pt x="7120" y="4358"/>
                  </a:lnTo>
                  <a:cubicBezTo>
                    <a:pt x="7096" y="4382"/>
                    <a:pt x="7049" y="4417"/>
                    <a:pt x="7001" y="4417"/>
                  </a:cubicBezTo>
                  <a:cubicBezTo>
                    <a:pt x="6977" y="4417"/>
                    <a:pt x="6942" y="4417"/>
                    <a:pt x="6918" y="4382"/>
                  </a:cubicBezTo>
                  <a:cubicBezTo>
                    <a:pt x="6846" y="4322"/>
                    <a:pt x="6823" y="4239"/>
                    <a:pt x="6882" y="4167"/>
                  </a:cubicBezTo>
                  <a:lnTo>
                    <a:pt x="6942" y="4084"/>
                  </a:lnTo>
                  <a:cubicBezTo>
                    <a:pt x="6975" y="4043"/>
                    <a:pt x="7021" y="4022"/>
                    <a:pt x="7067" y="4022"/>
                  </a:cubicBezTo>
                  <a:close/>
                  <a:moveTo>
                    <a:pt x="8372" y="4845"/>
                  </a:moveTo>
                  <a:cubicBezTo>
                    <a:pt x="8466" y="4845"/>
                    <a:pt x="8548" y="4869"/>
                    <a:pt x="8608" y="4929"/>
                  </a:cubicBezTo>
                  <a:cubicBezTo>
                    <a:pt x="8799" y="5132"/>
                    <a:pt x="8668" y="5632"/>
                    <a:pt x="8597" y="5846"/>
                  </a:cubicBezTo>
                  <a:cubicBezTo>
                    <a:pt x="8513" y="6084"/>
                    <a:pt x="8370" y="6322"/>
                    <a:pt x="8192" y="6513"/>
                  </a:cubicBezTo>
                  <a:cubicBezTo>
                    <a:pt x="8049" y="6656"/>
                    <a:pt x="7894" y="6763"/>
                    <a:pt x="7751" y="6799"/>
                  </a:cubicBezTo>
                  <a:cubicBezTo>
                    <a:pt x="7704" y="6811"/>
                    <a:pt x="7656" y="6811"/>
                    <a:pt x="7596" y="6811"/>
                  </a:cubicBezTo>
                  <a:cubicBezTo>
                    <a:pt x="7442" y="6811"/>
                    <a:pt x="7275" y="6751"/>
                    <a:pt x="7144" y="6692"/>
                  </a:cubicBezTo>
                  <a:cubicBezTo>
                    <a:pt x="6799" y="6537"/>
                    <a:pt x="6489" y="6346"/>
                    <a:pt x="6215" y="6108"/>
                  </a:cubicBezTo>
                  <a:cubicBezTo>
                    <a:pt x="6156" y="6049"/>
                    <a:pt x="6108" y="5977"/>
                    <a:pt x="6132" y="5906"/>
                  </a:cubicBezTo>
                  <a:cubicBezTo>
                    <a:pt x="6132" y="5846"/>
                    <a:pt x="6168" y="5799"/>
                    <a:pt x="6192" y="5787"/>
                  </a:cubicBezTo>
                  <a:cubicBezTo>
                    <a:pt x="6430" y="5501"/>
                    <a:pt x="6787" y="5370"/>
                    <a:pt x="7096" y="5263"/>
                  </a:cubicBezTo>
                  <a:cubicBezTo>
                    <a:pt x="7358" y="5168"/>
                    <a:pt x="7632" y="5084"/>
                    <a:pt x="7870" y="4977"/>
                  </a:cubicBezTo>
                  <a:cubicBezTo>
                    <a:pt x="8045" y="4904"/>
                    <a:pt x="8224" y="4845"/>
                    <a:pt x="8372" y="4845"/>
                  </a:cubicBezTo>
                  <a:close/>
                  <a:moveTo>
                    <a:pt x="2860" y="7726"/>
                  </a:moveTo>
                  <a:cubicBezTo>
                    <a:pt x="2891" y="7726"/>
                    <a:pt x="2923" y="7738"/>
                    <a:pt x="2953" y="7763"/>
                  </a:cubicBezTo>
                  <a:lnTo>
                    <a:pt x="3120" y="7882"/>
                  </a:lnTo>
                  <a:cubicBezTo>
                    <a:pt x="3191" y="7942"/>
                    <a:pt x="3215" y="8037"/>
                    <a:pt x="3155" y="8108"/>
                  </a:cubicBezTo>
                  <a:cubicBezTo>
                    <a:pt x="3120" y="8132"/>
                    <a:pt x="3072" y="8168"/>
                    <a:pt x="3013" y="8168"/>
                  </a:cubicBezTo>
                  <a:cubicBezTo>
                    <a:pt x="2989" y="8168"/>
                    <a:pt x="2953" y="8156"/>
                    <a:pt x="2929" y="8132"/>
                  </a:cubicBezTo>
                  <a:lnTo>
                    <a:pt x="2763" y="8013"/>
                  </a:lnTo>
                  <a:cubicBezTo>
                    <a:pt x="2691" y="7954"/>
                    <a:pt x="2679" y="7870"/>
                    <a:pt x="2739" y="7799"/>
                  </a:cubicBezTo>
                  <a:cubicBezTo>
                    <a:pt x="2773" y="7750"/>
                    <a:pt x="2816" y="7726"/>
                    <a:pt x="2860" y="7726"/>
                  </a:cubicBezTo>
                  <a:close/>
                  <a:moveTo>
                    <a:pt x="2060" y="0"/>
                  </a:moveTo>
                  <a:lnTo>
                    <a:pt x="2060" y="0"/>
                  </a:lnTo>
                  <a:cubicBezTo>
                    <a:pt x="2274" y="810"/>
                    <a:pt x="2465" y="1703"/>
                    <a:pt x="2382" y="2596"/>
                  </a:cubicBezTo>
                  <a:cubicBezTo>
                    <a:pt x="2298" y="3298"/>
                    <a:pt x="2048" y="3965"/>
                    <a:pt x="1643" y="4536"/>
                  </a:cubicBezTo>
                  <a:lnTo>
                    <a:pt x="1631" y="4536"/>
                  </a:lnTo>
                  <a:cubicBezTo>
                    <a:pt x="1679" y="4608"/>
                    <a:pt x="1691" y="4703"/>
                    <a:pt x="1691" y="4787"/>
                  </a:cubicBezTo>
                  <a:cubicBezTo>
                    <a:pt x="1691" y="4858"/>
                    <a:pt x="1631" y="4941"/>
                    <a:pt x="1536" y="4941"/>
                  </a:cubicBezTo>
                  <a:cubicBezTo>
                    <a:pt x="1453" y="4941"/>
                    <a:pt x="1393" y="4858"/>
                    <a:pt x="1393" y="4775"/>
                  </a:cubicBezTo>
                  <a:cubicBezTo>
                    <a:pt x="1393" y="4667"/>
                    <a:pt x="1310" y="4548"/>
                    <a:pt x="1215" y="4441"/>
                  </a:cubicBezTo>
                  <a:cubicBezTo>
                    <a:pt x="1048" y="4263"/>
                    <a:pt x="905" y="4120"/>
                    <a:pt x="727" y="4036"/>
                  </a:cubicBezTo>
                  <a:cubicBezTo>
                    <a:pt x="635" y="3999"/>
                    <a:pt x="547" y="3981"/>
                    <a:pt x="465" y="3981"/>
                  </a:cubicBezTo>
                  <a:cubicBezTo>
                    <a:pt x="365" y="3981"/>
                    <a:pt x="275" y="4008"/>
                    <a:pt x="203" y="4060"/>
                  </a:cubicBezTo>
                  <a:cubicBezTo>
                    <a:pt x="12" y="4203"/>
                    <a:pt x="0" y="4501"/>
                    <a:pt x="0" y="4667"/>
                  </a:cubicBezTo>
                  <a:cubicBezTo>
                    <a:pt x="24" y="5382"/>
                    <a:pt x="429" y="6037"/>
                    <a:pt x="1012" y="6311"/>
                  </a:cubicBezTo>
                  <a:cubicBezTo>
                    <a:pt x="1182" y="6377"/>
                    <a:pt x="1353" y="6416"/>
                    <a:pt x="1511" y="6416"/>
                  </a:cubicBezTo>
                  <a:cubicBezTo>
                    <a:pt x="1608" y="6416"/>
                    <a:pt x="1701" y="6402"/>
                    <a:pt x="1786" y="6370"/>
                  </a:cubicBezTo>
                  <a:cubicBezTo>
                    <a:pt x="1806" y="6362"/>
                    <a:pt x="1825" y="6358"/>
                    <a:pt x="1844" y="6358"/>
                  </a:cubicBezTo>
                  <a:cubicBezTo>
                    <a:pt x="1906" y="6358"/>
                    <a:pt x="1961" y="6399"/>
                    <a:pt x="1989" y="6453"/>
                  </a:cubicBezTo>
                  <a:cubicBezTo>
                    <a:pt x="2012" y="6549"/>
                    <a:pt x="1977" y="6632"/>
                    <a:pt x="1893" y="6668"/>
                  </a:cubicBezTo>
                  <a:cubicBezTo>
                    <a:pt x="1881" y="6668"/>
                    <a:pt x="1870" y="6680"/>
                    <a:pt x="1858" y="6680"/>
                  </a:cubicBezTo>
                  <a:cubicBezTo>
                    <a:pt x="2274" y="7715"/>
                    <a:pt x="2536" y="8787"/>
                    <a:pt x="2632" y="9906"/>
                  </a:cubicBezTo>
                  <a:cubicBezTo>
                    <a:pt x="2715" y="9966"/>
                    <a:pt x="2810" y="10037"/>
                    <a:pt x="2893" y="10120"/>
                  </a:cubicBezTo>
                  <a:cubicBezTo>
                    <a:pt x="3298" y="10454"/>
                    <a:pt x="3596" y="10930"/>
                    <a:pt x="3715" y="11454"/>
                  </a:cubicBezTo>
                  <a:cubicBezTo>
                    <a:pt x="3917" y="11013"/>
                    <a:pt x="4191" y="10609"/>
                    <a:pt x="4632" y="10418"/>
                  </a:cubicBezTo>
                  <a:cubicBezTo>
                    <a:pt x="4870" y="10311"/>
                    <a:pt x="5132" y="10275"/>
                    <a:pt x="5382" y="10251"/>
                  </a:cubicBezTo>
                  <a:lnTo>
                    <a:pt x="5453" y="10240"/>
                  </a:lnTo>
                  <a:cubicBezTo>
                    <a:pt x="5858" y="10180"/>
                    <a:pt x="6263" y="10097"/>
                    <a:pt x="6656" y="10001"/>
                  </a:cubicBezTo>
                  <a:cubicBezTo>
                    <a:pt x="6644" y="9716"/>
                    <a:pt x="6692" y="9406"/>
                    <a:pt x="6763" y="9120"/>
                  </a:cubicBezTo>
                  <a:cubicBezTo>
                    <a:pt x="6739" y="9120"/>
                    <a:pt x="6703" y="9132"/>
                    <a:pt x="6656" y="9132"/>
                  </a:cubicBezTo>
                  <a:cubicBezTo>
                    <a:pt x="6442" y="9168"/>
                    <a:pt x="6227" y="9180"/>
                    <a:pt x="6001" y="9180"/>
                  </a:cubicBezTo>
                  <a:cubicBezTo>
                    <a:pt x="5144" y="9180"/>
                    <a:pt x="4310" y="8954"/>
                    <a:pt x="3620" y="8549"/>
                  </a:cubicBezTo>
                  <a:cubicBezTo>
                    <a:pt x="3548" y="8513"/>
                    <a:pt x="3525" y="8418"/>
                    <a:pt x="3572" y="8346"/>
                  </a:cubicBezTo>
                  <a:cubicBezTo>
                    <a:pt x="3597" y="8297"/>
                    <a:pt x="3649" y="8265"/>
                    <a:pt x="3703" y="8265"/>
                  </a:cubicBezTo>
                  <a:cubicBezTo>
                    <a:pt x="3727" y="8265"/>
                    <a:pt x="3752" y="8272"/>
                    <a:pt x="3775" y="8287"/>
                  </a:cubicBezTo>
                  <a:cubicBezTo>
                    <a:pt x="4422" y="8668"/>
                    <a:pt x="5184" y="8858"/>
                    <a:pt x="6000" y="8858"/>
                  </a:cubicBezTo>
                  <a:cubicBezTo>
                    <a:pt x="6203" y="8858"/>
                    <a:pt x="6411" y="8847"/>
                    <a:pt x="6620" y="8823"/>
                  </a:cubicBezTo>
                  <a:cubicBezTo>
                    <a:pt x="7084" y="8763"/>
                    <a:pt x="7454" y="8656"/>
                    <a:pt x="7775" y="8489"/>
                  </a:cubicBezTo>
                  <a:cubicBezTo>
                    <a:pt x="8656" y="8049"/>
                    <a:pt x="9287" y="7037"/>
                    <a:pt x="9430" y="5870"/>
                  </a:cubicBezTo>
                  <a:cubicBezTo>
                    <a:pt x="9585" y="4691"/>
                    <a:pt x="9251" y="3524"/>
                    <a:pt x="8954" y="2631"/>
                  </a:cubicBezTo>
                  <a:cubicBezTo>
                    <a:pt x="8906" y="2465"/>
                    <a:pt x="8847" y="2322"/>
                    <a:pt x="8787" y="2155"/>
                  </a:cubicBezTo>
                  <a:cubicBezTo>
                    <a:pt x="8775" y="2143"/>
                    <a:pt x="8763" y="2108"/>
                    <a:pt x="8763" y="2084"/>
                  </a:cubicBezTo>
                  <a:lnTo>
                    <a:pt x="8585" y="1584"/>
                  </a:lnTo>
                  <a:cubicBezTo>
                    <a:pt x="8418" y="1155"/>
                    <a:pt x="8263" y="715"/>
                    <a:pt x="8120" y="250"/>
                  </a:cubicBezTo>
                  <a:cubicBezTo>
                    <a:pt x="7928" y="191"/>
                    <a:pt x="7726" y="167"/>
                    <a:pt x="7519" y="167"/>
                  </a:cubicBezTo>
                  <a:cubicBezTo>
                    <a:pt x="7099" y="167"/>
                    <a:pt x="6658" y="266"/>
                    <a:pt x="6227" y="369"/>
                  </a:cubicBezTo>
                  <a:lnTo>
                    <a:pt x="6108" y="393"/>
                  </a:lnTo>
                  <a:cubicBezTo>
                    <a:pt x="5608" y="512"/>
                    <a:pt x="4965" y="631"/>
                    <a:pt x="4298" y="631"/>
                  </a:cubicBezTo>
                  <a:cubicBezTo>
                    <a:pt x="4156" y="631"/>
                    <a:pt x="4013" y="631"/>
                    <a:pt x="3882" y="619"/>
                  </a:cubicBezTo>
                  <a:cubicBezTo>
                    <a:pt x="3179" y="572"/>
                    <a:pt x="2548" y="357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50;p56"/>
            <p:cNvSpPr/>
            <p:nvPr/>
          </p:nvSpPr>
          <p:spPr>
            <a:xfrm>
              <a:off x="4069871" y="1314817"/>
              <a:ext cx="681239" cy="860645"/>
            </a:xfrm>
            <a:custGeom>
              <a:avLst/>
              <a:gdLst/>
              <a:ahLst/>
              <a:cxnLst/>
              <a:rect l="l" t="t" r="r" b="b"/>
              <a:pathLst>
                <a:path w="14919" h="18849" extrusionOk="0">
                  <a:moveTo>
                    <a:pt x="11835" y="1"/>
                  </a:moveTo>
                  <a:lnTo>
                    <a:pt x="11835" y="1"/>
                  </a:lnTo>
                  <a:cubicBezTo>
                    <a:pt x="11561" y="179"/>
                    <a:pt x="11371" y="513"/>
                    <a:pt x="11192" y="822"/>
                  </a:cubicBezTo>
                  <a:lnTo>
                    <a:pt x="9954" y="3084"/>
                  </a:lnTo>
                  <a:cubicBezTo>
                    <a:pt x="9752" y="3465"/>
                    <a:pt x="9514" y="3906"/>
                    <a:pt x="9156" y="4227"/>
                  </a:cubicBezTo>
                  <a:cubicBezTo>
                    <a:pt x="9000" y="4366"/>
                    <a:pt x="8851" y="4435"/>
                    <a:pt x="8712" y="4435"/>
                  </a:cubicBezTo>
                  <a:cubicBezTo>
                    <a:pt x="8660" y="4435"/>
                    <a:pt x="8610" y="4425"/>
                    <a:pt x="8561" y="4406"/>
                  </a:cubicBezTo>
                  <a:cubicBezTo>
                    <a:pt x="8382" y="4334"/>
                    <a:pt x="8311" y="4144"/>
                    <a:pt x="8263" y="4025"/>
                  </a:cubicBezTo>
                  <a:lnTo>
                    <a:pt x="7835" y="2894"/>
                  </a:lnTo>
                  <a:cubicBezTo>
                    <a:pt x="7751" y="2715"/>
                    <a:pt x="7692" y="2549"/>
                    <a:pt x="7573" y="2477"/>
                  </a:cubicBezTo>
                  <a:cubicBezTo>
                    <a:pt x="7546" y="2450"/>
                    <a:pt x="7486" y="2437"/>
                    <a:pt x="7432" y="2437"/>
                  </a:cubicBezTo>
                  <a:cubicBezTo>
                    <a:pt x="7414" y="2437"/>
                    <a:pt x="7397" y="2438"/>
                    <a:pt x="7382" y="2441"/>
                  </a:cubicBezTo>
                  <a:cubicBezTo>
                    <a:pt x="7335" y="2453"/>
                    <a:pt x="7323" y="2477"/>
                    <a:pt x="7311" y="2501"/>
                  </a:cubicBezTo>
                  <a:cubicBezTo>
                    <a:pt x="7275" y="2560"/>
                    <a:pt x="7311" y="2632"/>
                    <a:pt x="7335" y="2727"/>
                  </a:cubicBezTo>
                  <a:cubicBezTo>
                    <a:pt x="7382" y="2846"/>
                    <a:pt x="7430" y="2977"/>
                    <a:pt x="7478" y="3108"/>
                  </a:cubicBezTo>
                  <a:cubicBezTo>
                    <a:pt x="7728" y="3822"/>
                    <a:pt x="7990" y="4584"/>
                    <a:pt x="7918" y="5358"/>
                  </a:cubicBezTo>
                  <a:cubicBezTo>
                    <a:pt x="7894" y="5692"/>
                    <a:pt x="7799" y="6013"/>
                    <a:pt x="7716" y="6311"/>
                  </a:cubicBezTo>
                  <a:cubicBezTo>
                    <a:pt x="7656" y="6501"/>
                    <a:pt x="7609" y="6716"/>
                    <a:pt x="7561" y="6906"/>
                  </a:cubicBezTo>
                  <a:cubicBezTo>
                    <a:pt x="7501" y="7240"/>
                    <a:pt x="7442" y="7847"/>
                    <a:pt x="7787" y="8263"/>
                  </a:cubicBezTo>
                  <a:cubicBezTo>
                    <a:pt x="7847" y="8335"/>
                    <a:pt x="7847" y="8430"/>
                    <a:pt x="7775" y="8490"/>
                  </a:cubicBezTo>
                  <a:cubicBezTo>
                    <a:pt x="7742" y="8514"/>
                    <a:pt x="7708" y="8524"/>
                    <a:pt x="7676" y="8524"/>
                  </a:cubicBezTo>
                  <a:cubicBezTo>
                    <a:pt x="7628" y="8524"/>
                    <a:pt x="7585" y="8501"/>
                    <a:pt x="7549" y="8466"/>
                  </a:cubicBezTo>
                  <a:cubicBezTo>
                    <a:pt x="7549" y="8454"/>
                    <a:pt x="7537" y="8454"/>
                    <a:pt x="7537" y="8442"/>
                  </a:cubicBezTo>
                  <a:cubicBezTo>
                    <a:pt x="5073" y="10871"/>
                    <a:pt x="2548" y="13276"/>
                    <a:pt x="0" y="15610"/>
                  </a:cubicBezTo>
                  <a:cubicBezTo>
                    <a:pt x="191" y="15693"/>
                    <a:pt x="393" y="15788"/>
                    <a:pt x="572" y="15907"/>
                  </a:cubicBezTo>
                  <a:cubicBezTo>
                    <a:pt x="1524" y="16550"/>
                    <a:pt x="2155" y="17669"/>
                    <a:pt x="2263" y="18848"/>
                  </a:cubicBezTo>
                  <a:cubicBezTo>
                    <a:pt x="4358" y="15598"/>
                    <a:pt x="6656" y="12443"/>
                    <a:pt x="9109" y="9466"/>
                  </a:cubicBezTo>
                  <a:cubicBezTo>
                    <a:pt x="9097" y="9466"/>
                    <a:pt x="9061" y="9454"/>
                    <a:pt x="9049" y="9454"/>
                  </a:cubicBezTo>
                  <a:cubicBezTo>
                    <a:pt x="8978" y="9418"/>
                    <a:pt x="8918" y="9347"/>
                    <a:pt x="8942" y="9264"/>
                  </a:cubicBezTo>
                  <a:cubicBezTo>
                    <a:pt x="8961" y="9197"/>
                    <a:pt x="9018" y="9146"/>
                    <a:pt x="9088" y="9146"/>
                  </a:cubicBezTo>
                  <a:cubicBezTo>
                    <a:pt x="9106" y="9146"/>
                    <a:pt x="9125" y="9149"/>
                    <a:pt x="9144" y="9156"/>
                  </a:cubicBezTo>
                  <a:cubicBezTo>
                    <a:pt x="9322" y="9207"/>
                    <a:pt x="9508" y="9232"/>
                    <a:pt x="9695" y="9232"/>
                  </a:cubicBezTo>
                  <a:cubicBezTo>
                    <a:pt x="10211" y="9232"/>
                    <a:pt x="10736" y="9045"/>
                    <a:pt x="11121" y="8704"/>
                  </a:cubicBezTo>
                  <a:cubicBezTo>
                    <a:pt x="11502" y="8371"/>
                    <a:pt x="11740" y="7918"/>
                    <a:pt x="12002" y="7442"/>
                  </a:cubicBezTo>
                  <a:cubicBezTo>
                    <a:pt x="12252" y="6978"/>
                    <a:pt x="12502" y="6501"/>
                    <a:pt x="12895" y="6132"/>
                  </a:cubicBezTo>
                  <a:cubicBezTo>
                    <a:pt x="13157" y="5882"/>
                    <a:pt x="13466" y="5692"/>
                    <a:pt x="13788" y="5513"/>
                  </a:cubicBezTo>
                  <a:cubicBezTo>
                    <a:pt x="13907" y="5430"/>
                    <a:pt x="14038" y="5358"/>
                    <a:pt x="14157" y="5287"/>
                  </a:cubicBezTo>
                  <a:cubicBezTo>
                    <a:pt x="14514" y="5049"/>
                    <a:pt x="14764" y="4823"/>
                    <a:pt x="14919" y="4573"/>
                  </a:cubicBezTo>
                  <a:lnTo>
                    <a:pt x="14919" y="4573"/>
                  </a:lnTo>
                  <a:cubicBezTo>
                    <a:pt x="14336" y="4775"/>
                    <a:pt x="13788" y="5049"/>
                    <a:pt x="13276" y="5394"/>
                  </a:cubicBezTo>
                  <a:cubicBezTo>
                    <a:pt x="13064" y="5531"/>
                    <a:pt x="12871" y="5600"/>
                    <a:pt x="12711" y="5600"/>
                  </a:cubicBezTo>
                  <a:cubicBezTo>
                    <a:pt x="12564" y="5600"/>
                    <a:pt x="12444" y="5543"/>
                    <a:pt x="12359" y="5430"/>
                  </a:cubicBezTo>
                  <a:cubicBezTo>
                    <a:pt x="12192" y="5239"/>
                    <a:pt x="12252" y="4954"/>
                    <a:pt x="12478" y="4656"/>
                  </a:cubicBezTo>
                  <a:cubicBezTo>
                    <a:pt x="12693" y="4358"/>
                    <a:pt x="12954" y="4096"/>
                    <a:pt x="13204" y="3822"/>
                  </a:cubicBezTo>
                  <a:cubicBezTo>
                    <a:pt x="13645" y="3334"/>
                    <a:pt x="14086" y="2870"/>
                    <a:pt x="14347" y="2322"/>
                  </a:cubicBezTo>
                  <a:lnTo>
                    <a:pt x="14347" y="2322"/>
                  </a:lnTo>
                  <a:cubicBezTo>
                    <a:pt x="13907" y="2537"/>
                    <a:pt x="13550" y="2894"/>
                    <a:pt x="13157" y="3263"/>
                  </a:cubicBezTo>
                  <a:cubicBezTo>
                    <a:pt x="12752" y="3668"/>
                    <a:pt x="12335" y="4061"/>
                    <a:pt x="11800" y="4299"/>
                  </a:cubicBezTo>
                  <a:cubicBezTo>
                    <a:pt x="11776" y="4313"/>
                    <a:pt x="11751" y="4319"/>
                    <a:pt x="11726" y="4319"/>
                  </a:cubicBezTo>
                  <a:cubicBezTo>
                    <a:pt x="11687" y="4319"/>
                    <a:pt x="11650" y="4304"/>
                    <a:pt x="11621" y="4275"/>
                  </a:cubicBezTo>
                  <a:cubicBezTo>
                    <a:pt x="11585" y="4239"/>
                    <a:pt x="11561" y="4168"/>
                    <a:pt x="11597" y="4108"/>
                  </a:cubicBezTo>
                  <a:cubicBezTo>
                    <a:pt x="11895" y="3382"/>
                    <a:pt x="12312" y="2679"/>
                    <a:pt x="12812" y="2072"/>
                  </a:cubicBezTo>
                  <a:lnTo>
                    <a:pt x="12931" y="1917"/>
                  </a:lnTo>
                  <a:cubicBezTo>
                    <a:pt x="13169" y="1620"/>
                    <a:pt x="13431" y="1322"/>
                    <a:pt x="13550" y="1001"/>
                  </a:cubicBezTo>
                  <a:lnTo>
                    <a:pt x="13550" y="1001"/>
                  </a:lnTo>
                  <a:cubicBezTo>
                    <a:pt x="13169" y="1310"/>
                    <a:pt x="12847" y="1703"/>
                    <a:pt x="12514" y="2072"/>
                  </a:cubicBezTo>
                  <a:cubicBezTo>
                    <a:pt x="12073" y="2596"/>
                    <a:pt x="11609" y="3132"/>
                    <a:pt x="11014" y="3501"/>
                  </a:cubicBezTo>
                  <a:cubicBezTo>
                    <a:pt x="10990" y="3513"/>
                    <a:pt x="10960" y="3519"/>
                    <a:pt x="10930" y="3519"/>
                  </a:cubicBezTo>
                  <a:cubicBezTo>
                    <a:pt x="10901" y="3519"/>
                    <a:pt x="10871" y="3513"/>
                    <a:pt x="10847" y="3501"/>
                  </a:cubicBezTo>
                  <a:cubicBezTo>
                    <a:pt x="10811" y="3489"/>
                    <a:pt x="10776" y="3430"/>
                    <a:pt x="10776" y="3370"/>
                  </a:cubicBezTo>
                  <a:cubicBezTo>
                    <a:pt x="10788" y="2727"/>
                    <a:pt x="11061" y="2132"/>
                    <a:pt x="11323" y="1560"/>
                  </a:cubicBezTo>
                  <a:cubicBezTo>
                    <a:pt x="11561" y="1025"/>
                    <a:pt x="11800" y="524"/>
                    <a:pt x="1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51;p56"/>
            <p:cNvSpPr/>
            <p:nvPr/>
          </p:nvSpPr>
          <p:spPr>
            <a:xfrm>
              <a:off x="123497" y="1050623"/>
              <a:ext cx="684024" cy="679558"/>
            </a:xfrm>
            <a:custGeom>
              <a:avLst/>
              <a:gdLst/>
              <a:ahLst/>
              <a:cxnLst/>
              <a:rect l="l" t="t" r="r" b="b"/>
              <a:pathLst>
                <a:path w="14980" h="14883" extrusionOk="0">
                  <a:moveTo>
                    <a:pt x="2299" y="0"/>
                  </a:moveTo>
                  <a:lnTo>
                    <a:pt x="2299" y="0"/>
                  </a:lnTo>
                  <a:cubicBezTo>
                    <a:pt x="2251" y="584"/>
                    <a:pt x="2644" y="1143"/>
                    <a:pt x="2966" y="1536"/>
                  </a:cubicBezTo>
                  <a:lnTo>
                    <a:pt x="3073" y="1655"/>
                  </a:lnTo>
                  <a:cubicBezTo>
                    <a:pt x="3490" y="2155"/>
                    <a:pt x="3918" y="2679"/>
                    <a:pt x="3966" y="3346"/>
                  </a:cubicBezTo>
                  <a:cubicBezTo>
                    <a:pt x="3966" y="3405"/>
                    <a:pt x="3930" y="3465"/>
                    <a:pt x="3871" y="3489"/>
                  </a:cubicBezTo>
                  <a:cubicBezTo>
                    <a:pt x="3843" y="3505"/>
                    <a:pt x="3813" y="3514"/>
                    <a:pt x="3783" y="3514"/>
                  </a:cubicBezTo>
                  <a:cubicBezTo>
                    <a:pt x="3750" y="3514"/>
                    <a:pt x="3717" y="3502"/>
                    <a:pt x="3692" y="3477"/>
                  </a:cubicBezTo>
                  <a:cubicBezTo>
                    <a:pt x="2739" y="2679"/>
                    <a:pt x="1763" y="1822"/>
                    <a:pt x="644" y="1226"/>
                  </a:cubicBezTo>
                  <a:lnTo>
                    <a:pt x="644" y="1226"/>
                  </a:lnTo>
                  <a:cubicBezTo>
                    <a:pt x="799" y="1524"/>
                    <a:pt x="1073" y="1786"/>
                    <a:pt x="1358" y="1988"/>
                  </a:cubicBezTo>
                  <a:cubicBezTo>
                    <a:pt x="1454" y="2060"/>
                    <a:pt x="1549" y="2119"/>
                    <a:pt x="1644" y="2203"/>
                  </a:cubicBezTo>
                  <a:cubicBezTo>
                    <a:pt x="2347" y="2715"/>
                    <a:pt x="3073" y="3274"/>
                    <a:pt x="3430" y="4108"/>
                  </a:cubicBezTo>
                  <a:cubicBezTo>
                    <a:pt x="3454" y="4167"/>
                    <a:pt x="3442" y="4239"/>
                    <a:pt x="3394" y="4286"/>
                  </a:cubicBezTo>
                  <a:cubicBezTo>
                    <a:pt x="3371" y="4310"/>
                    <a:pt x="3328" y="4328"/>
                    <a:pt x="3284" y="4328"/>
                  </a:cubicBezTo>
                  <a:cubicBezTo>
                    <a:pt x="3260" y="4328"/>
                    <a:pt x="3236" y="4323"/>
                    <a:pt x="3216" y="4310"/>
                  </a:cubicBezTo>
                  <a:lnTo>
                    <a:pt x="287" y="2870"/>
                  </a:lnTo>
                  <a:cubicBezTo>
                    <a:pt x="202" y="2827"/>
                    <a:pt x="165" y="2821"/>
                    <a:pt x="151" y="2821"/>
                  </a:cubicBezTo>
                  <a:cubicBezTo>
                    <a:pt x="146" y="2821"/>
                    <a:pt x="144" y="2822"/>
                    <a:pt x="144" y="2822"/>
                  </a:cubicBezTo>
                  <a:cubicBezTo>
                    <a:pt x="144" y="2834"/>
                    <a:pt x="180" y="2929"/>
                    <a:pt x="263" y="3001"/>
                  </a:cubicBezTo>
                  <a:cubicBezTo>
                    <a:pt x="620" y="3310"/>
                    <a:pt x="1049" y="3489"/>
                    <a:pt x="1513" y="3703"/>
                  </a:cubicBezTo>
                  <a:cubicBezTo>
                    <a:pt x="1870" y="3846"/>
                    <a:pt x="2239" y="4013"/>
                    <a:pt x="2561" y="4239"/>
                  </a:cubicBezTo>
                  <a:cubicBezTo>
                    <a:pt x="2966" y="4501"/>
                    <a:pt x="3275" y="4965"/>
                    <a:pt x="3073" y="5394"/>
                  </a:cubicBezTo>
                  <a:cubicBezTo>
                    <a:pt x="3041" y="5447"/>
                    <a:pt x="2990" y="5491"/>
                    <a:pt x="2937" y="5491"/>
                  </a:cubicBezTo>
                  <a:cubicBezTo>
                    <a:pt x="2930" y="5491"/>
                    <a:pt x="2924" y="5490"/>
                    <a:pt x="2918" y="5489"/>
                  </a:cubicBezTo>
                  <a:cubicBezTo>
                    <a:pt x="1942" y="5394"/>
                    <a:pt x="977" y="5251"/>
                    <a:pt x="1" y="5072"/>
                  </a:cubicBezTo>
                  <a:lnTo>
                    <a:pt x="1" y="5072"/>
                  </a:lnTo>
                  <a:cubicBezTo>
                    <a:pt x="1" y="5144"/>
                    <a:pt x="37" y="5215"/>
                    <a:pt x="84" y="5263"/>
                  </a:cubicBezTo>
                  <a:cubicBezTo>
                    <a:pt x="168" y="5370"/>
                    <a:pt x="334" y="5417"/>
                    <a:pt x="453" y="5453"/>
                  </a:cubicBezTo>
                  <a:cubicBezTo>
                    <a:pt x="775" y="5548"/>
                    <a:pt x="1132" y="5596"/>
                    <a:pt x="1477" y="5620"/>
                  </a:cubicBezTo>
                  <a:cubicBezTo>
                    <a:pt x="1989" y="5679"/>
                    <a:pt x="2501" y="5739"/>
                    <a:pt x="2978" y="5977"/>
                  </a:cubicBezTo>
                  <a:cubicBezTo>
                    <a:pt x="3573" y="6287"/>
                    <a:pt x="3978" y="6822"/>
                    <a:pt x="4335" y="7346"/>
                  </a:cubicBezTo>
                  <a:lnTo>
                    <a:pt x="4394" y="7442"/>
                  </a:lnTo>
                  <a:cubicBezTo>
                    <a:pt x="4704" y="7918"/>
                    <a:pt x="5037" y="8394"/>
                    <a:pt x="5502" y="8704"/>
                  </a:cubicBezTo>
                  <a:cubicBezTo>
                    <a:pt x="5756" y="8881"/>
                    <a:pt x="6095" y="9003"/>
                    <a:pt x="6426" y="9003"/>
                  </a:cubicBezTo>
                  <a:cubicBezTo>
                    <a:pt x="6652" y="9003"/>
                    <a:pt x="6873" y="8946"/>
                    <a:pt x="7061" y="8811"/>
                  </a:cubicBezTo>
                  <a:cubicBezTo>
                    <a:pt x="7092" y="8785"/>
                    <a:pt x="7130" y="8773"/>
                    <a:pt x="7166" y="8773"/>
                  </a:cubicBezTo>
                  <a:cubicBezTo>
                    <a:pt x="7214" y="8773"/>
                    <a:pt x="7261" y="8794"/>
                    <a:pt x="7288" y="8835"/>
                  </a:cubicBezTo>
                  <a:cubicBezTo>
                    <a:pt x="7347" y="8906"/>
                    <a:pt x="7323" y="9013"/>
                    <a:pt x="7252" y="9061"/>
                  </a:cubicBezTo>
                  <a:cubicBezTo>
                    <a:pt x="7169" y="9120"/>
                    <a:pt x="7085" y="9168"/>
                    <a:pt x="7002" y="9204"/>
                  </a:cubicBezTo>
                  <a:cubicBezTo>
                    <a:pt x="9157" y="11109"/>
                    <a:pt x="11371" y="13014"/>
                    <a:pt x="13598" y="14883"/>
                  </a:cubicBezTo>
                  <a:cubicBezTo>
                    <a:pt x="13538" y="13871"/>
                    <a:pt x="13800" y="12811"/>
                    <a:pt x="14443" y="11990"/>
                  </a:cubicBezTo>
                  <a:cubicBezTo>
                    <a:pt x="14598" y="11787"/>
                    <a:pt x="14777" y="11609"/>
                    <a:pt x="14979" y="11442"/>
                  </a:cubicBezTo>
                  <a:cubicBezTo>
                    <a:pt x="12669" y="10013"/>
                    <a:pt x="10383" y="8513"/>
                    <a:pt x="8145" y="6930"/>
                  </a:cubicBezTo>
                  <a:cubicBezTo>
                    <a:pt x="8133" y="7025"/>
                    <a:pt x="8097" y="7108"/>
                    <a:pt x="8073" y="7203"/>
                  </a:cubicBezTo>
                  <a:cubicBezTo>
                    <a:pt x="8046" y="7258"/>
                    <a:pt x="7991" y="7299"/>
                    <a:pt x="7923" y="7299"/>
                  </a:cubicBezTo>
                  <a:cubicBezTo>
                    <a:pt x="7903" y="7299"/>
                    <a:pt x="7881" y="7295"/>
                    <a:pt x="7859" y="7287"/>
                  </a:cubicBezTo>
                  <a:cubicBezTo>
                    <a:pt x="7788" y="7251"/>
                    <a:pt x="7740" y="7168"/>
                    <a:pt x="7776" y="7084"/>
                  </a:cubicBezTo>
                  <a:cubicBezTo>
                    <a:pt x="7978" y="6513"/>
                    <a:pt x="7859" y="5906"/>
                    <a:pt x="7728" y="5251"/>
                  </a:cubicBezTo>
                  <a:cubicBezTo>
                    <a:pt x="7681" y="5013"/>
                    <a:pt x="7645" y="4763"/>
                    <a:pt x="7609" y="4525"/>
                  </a:cubicBezTo>
                  <a:cubicBezTo>
                    <a:pt x="7490" y="3655"/>
                    <a:pt x="7621" y="2762"/>
                    <a:pt x="7966" y="1965"/>
                  </a:cubicBezTo>
                  <a:lnTo>
                    <a:pt x="7978" y="1917"/>
                  </a:lnTo>
                  <a:cubicBezTo>
                    <a:pt x="8038" y="1786"/>
                    <a:pt x="8097" y="1655"/>
                    <a:pt x="8097" y="1536"/>
                  </a:cubicBezTo>
                  <a:cubicBezTo>
                    <a:pt x="8097" y="1429"/>
                    <a:pt x="8038" y="1310"/>
                    <a:pt x="7954" y="1310"/>
                  </a:cubicBezTo>
                  <a:cubicBezTo>
                    <a:pt x="7895" y="1310"/>
                    <a:pt x="7835" y="1357"/>
                    <a:pt x="7788" y="1381"/>
                  </a:cubicBezTo>
                  <a:cubicBezTo>
                    <a:pt x="7300" y="1738"/>
                    <a:pt x="7121" y="2369"/>
                    <a:pt x="6942" y="3024"/>
                  </a:cubicBezTo>
                  <a:cubicBezTo>
                    <a:pt x="6895" y="3179"/>
                    <a:pt x="6847" y="3358"/>
                    <a:pt x="6788" y="3536"/>
                  </a:cubicBezTo>
                  <a:cubicBezTo>
                    <a:pt x="6728" y="3715"/>
                    <a:pt x="6657" y="3893"/>
                    <a:pt x="6490" y="4013"/>
                  </a:cubicBezTo>
                  <a:cubicBezTo>
                    <a:pt x="6391" y="4087"/>
                    <a:pt x="6284" y="4119"/>
                    <a:pt x="6176" y="4119"/>
                  </a:cubicBezTo>
                  <a:cubicBezTo>
                    <a:pt x="5866" y="4119"/>
                    <a:pt x="5537" y="3857"/>
                    <a:pt x="5299" y="3548"/>
                  </a:cubicBezTo>
                  <a:lnTo>
                    <a:pt x="3061" y="667"/>
                  </a:lnTo>
                  <a:cubicBezTo>
                    <a:pt x="2835" y="381"/>
                    <a:pt x="2597" y="95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52;p56"/>
            <p:cNvSpPr/>
            <p:nvPr/>
          </p:nvSpPr>
          <p:spPr>
            <a:xfrm>
              <a:off x="2148052" y="1507552"/>
              <a:ext cx="540461" cy="636272"/>
            </a:xfrm>
            <a:custGeom>
              <a:avLst/>
              <a:gdLst/>
              <a:ahLst/>
              <a:cxnLst/>
              <a:rect l="l" t="t" r="r" b="b"/>
              <a:pathLst>
                <a:path w="11836" h="13935" extrusionOk="0">
                  <a:moveTo>
                    <a:pt x="8764" y="4578"/>
                  </a:moveTo>
                  <a:cubicBezTo>
                    <a:pt x="9335" y="4602"/>
                    <a:pt x="9895" y="4828"/>
                    <a:pt x="10335" y="5197"/>
                  </a:cubicBezTo>
                  <a:cubicBezTo>
                    <a:pt x="10395" y="5257"/>
                    <a:pt x="10407" y="5364"/>
                    <a:pt x="10347" y="5424"/>
                  </a:cubicBezTo>
                  <a:cubicBezTo>
                    <a:pt x="10312" y="5459"/>
                    <a:pt x="10276" y="5483"/>
                    <a:pt x="10228" y="5483"/>
                  </a:cubicBezTo>
                  <a:cubicBezTo>
                    <a:pt x="10193" y="5483"/>
                    <a:pt x="10145" y="5471"/>
                    <a:pt x="10121" y="5436"/>
                  </a:cubicBezTo>
                  <a:cubicBezTo>
                    <a:pt x="9752" y="5114"/>
                    <a:pt x="9252" y="4924"/>
                    <a:pt x="8752" y="4888"/>
                  </a:cubicBezTo>
                  <a:cubicBezTo>
                    <a:pt x="8657" y="4888"/>
                    <a:pt x="8597" y="4816"/>
                    <a:pt x="8597" y="4721"/>
                  </a:cubicBezTo>
                  <a:cubicBezTo>
                    <a:pt x="8597" y="4638"/>
                    <a:pt x="8681" y="4578"/>
                    <a:pt x="8764" y="4578"/>
                  </a:cubicBezTo>
                  <a:close/>
                  <a:moveTo>
                    <a:pt x="5028" y="5245"/>
                  </a:moveTo>
                  <a:cubicBezTo>
                    <a:pt x="5112" y="5245"/>
                    <a:pt x="5202" y="5264"/>
                    <a:pt x="5275" y="5305"/>
                  </a:cubicBezTo>
                  <a:cubicBezTo>
                    <a:pt x="5430" y="5400"/>
                    <a:pt x="5513" y="5578"/>
                    <a:pt x="5573" y="5697"/>
                  </a:cubicBezTo>
                  <a:cubicBezTo>
                    <a:pt x="5597" y="5757"/>
                    <a:pt x="5585" y="5828"/>
                    <a:pt x="5537" y="5876"/>
                  </a:cubicBezTo>
                  <a:cubicBezTo>
                    <a:pt x="5513" y="5900"/>
                    <a:pt x="5466" y="5912"/>
                    <a:pt x="5430" y="5912"/>
                  </a:cubicBezTo>
                  <a:cubicBezTo>
                    <a:pt x="5418" y="5912"/>
                    <a:pt x="5394" y="5900"/>
                    <a:pt x="5371" y="5900"/>
                  </a:cubicBezTo>
                  <a:lnTo>
                    <a:pt x="4775" y="5674"/>
                  </a:lnTo>
                  <a:cubicBezTo>
                    <a:pt x="4704" y="5638"/>
                    <a:pt x="4656" y="5543"/>
                    <a:pt x="4692" y="5471"/>
                  </a:cubicBezTo>
                  <a:cubicBezTo>
                    <a:pt x="4692" y="5436"/>
                    <a:pt x="4716" y="5412"/>
                    <a:pt x="4740" y="5388"/>
                  </a:cubicBezTo>
                  <a:cubicBezTo>
                    <a:pt x="4763" y="5340"/>
                    <a:pt x="4835" y="5293"/>
                    <a:pt x="4918" y="5257"/>
                  </a:cubicBezTo>
                  <a:cubicBezTo>
                    <a:pt x="4952" y="5249"/>
                    <a:pt x="4990" y="5245"/>
                    <a:pt x="5028" y="5245"/>
                  </a:cubicBezTo>
                  <a:close/>
                  <a:moveTo>
                    <a:pt x="8809" y="6543"/>
                  </a:moveTo>
                  <a:cubicBezTo>
                    <a:pt x="8884" y="6543"/>
                    <a:pt x="8961" y="6562"/>
                    <a:pt x="9026" y="6602"/>
                  </a:cubicBezTo>
                  <a:cubicBezTo>
                    <a:pt x="9157" y="6686"/>
                    <a:pt x="9228" y="6805"/>
                    <a:pt x="9288" y="6924"/>
                  </a:cubicBezTo>
                  <a:cubicBezTo>
                    <a:pt x="9323" y="6971"/>
                    <a:pt x="9300" y="7043"/>
                    <a:pt x="9276" y="7090"/>
                  </a:cubicBezTo>
                  <a:cubicBezTo>
                    <a:pt x="9246" y="7130"/>
                    <a:pt x="9217" y="7153"/>
                    <a:pt x="9180" y="7153"/>
                  </a:cubicBezTo>
                  <a:cubicBezTo>
                    <a:pt x="9173" y="7153"/>
                    <a:pt x="9165" y="7152"/>
                    <a:pt x="9157" y="7150"/>
                  </a:cubicBezTo>
                  <a:lnTo>
                    <a:pt x="9121" y="7150"/>
                  </a:lnTo>
                  <a:cubicBezTo>
                    <a:pt x="8919" y="7126"/>
                    <a:pt x="8728" y="7043"/>
                    <a:pt x="8526" y="6960"/>
                  </a:cubicBezTo>
                  <a:cubicBezTo>
                    <a:pt x="8442" y="6924"/>
                    <a:pt x="8407" y="6829"/>
                    <a:pt x="8454" y="6745"/>
                  </a:cubicBezTo>
                  <a:cubicBezTo>
                    <a:pt x="8466" y="6721"/>
                    <a:pt x="8502" y="6686"/>
                    <a:pt x="8526" y="6674"/>
                  </a:cubicBezTo>
                  <a:cubicBezTo>
                    <a:pt x="8573" y="6614"/>
                    <a:pt x="8633" y="6567"/>
                    <a:pt x="8704" y="6555"/>
                  </a:cubicBezTo>
                  <a:cubicBezTo>
                    <a:pt x="8738" y="6547"/>
                    <a:pt x="8773" y="6543"/>
                    <a:pt x="8809" y="6543"/>
                  </a:cubicBezTo>
                  <a:close/>
                  <a:moveTo>
                    <a:pt x="5895" y="8311"/>
                  </a:moveTo>
                  <a:cubicBezTo>
                    <a:pt x="5969" y="8311"/>
                    <a:pt x="6029" y="8357"/>
                    <a:pt x="6049" y="8436"/>
                  </a:cubicBezTo>
                  <a:cubicBezTo>
                    <a:pt x="6061" y="8519"/>
                    <a:pt x="6014" y="8614"/>
                    <a:pt x="5930" y="8626"/>
                  </a:cubicBezTo>
                  <a:lnTo>
                    <a:pt x="5704" y="8674"/>
                  </a:lnTo>
                  <a:lnTo>
                    <a:pt x="5668" y="8674"/>
                  </a:lnTo>
                  <a:cubicBezTo>
                    <a:pt x="5597" y="8674"/>
                    <a:pt x="5537" y="8626"/>
                    <a:pt x="5525" y="8555"/>
                  </a:cubicBezTo>
                  <a:cubicBezTo>
                    <a:pt x="5513" y="8460"/>
                    <a:pt x="5549" y="8376"/>
                    <a:pt x="5644" y="8353"/>
                  </a:cubicBezTo>
                  <a:lnTo>
                    <a:pt x="5847" y="8317"/>
                  </a:lnTo>
                  <a:cubicBezTo>
                    <a:pt x="5863" y="8313"/>
                    <a:pt x="5879" y="8311"/>
                    <a:pt x="5895" y="8311"/>
                  </a:cubicBezTo>
                  <a:close/>
                  <a:moveTo>
                    <a:pt x="6849" y="8565"/>
                  </a:moveTo>
                  <a:cubicBezTo>
                    <a:pt x="6860" y="8565"/>
                    <a:pt x="6871" y="8565"/>
                    <a:pt x="6883" y="8567"/>
                  </a:cubicBezTo>
                  <a:cubicBezTo>
                    <a:pt x="6942" y="8579"/>
                    <a:pt x="7002" y="8638"/>
                    <a:pt x="7002" y="8698"/>
                  </a:cubicBezTo>
                  <a:cubicBezTo>
                    <a:pt x="7061" y="8734"/>
                    <a:pt x="7085" y="8793"/>
                    <a:pt x="7073" y="8865"/>
                  </a:cubicBezTo>
                  <a:cubicBezTo>
                    <a:pt x="7061" y="8936"/>
                    <a:pt x="6978" y="8995"/>
                    <a:pt x="6918" y="8995"/>
                  </a:cubicBezTo>
                  <a:lnTo>
                    <a:pt x="6895" y="8995"/>
                  </a:lnTo>
                  <a:cubicBezTo>
                    <a:pt x="6835" y="8984"/>
                    <a:pt x="6776" y="8936"/>
                    <a:pt x="6728" y="8876"/>
                  </a:cubicBezTo>
                  <a:cubicBezTo>
                    <a:pt x="6680" y="8817"/>
                    <a:pt x="6668" y="8745"/>
                    <a:pt x="6680" y="8686"/>
                  </a:cubicBezTo>
                  <a:cubicBezTo>
                    <a:pt x="6712" y="8602"/>
                    <a:pt x="6770" y="8565"/>
                    <a:pt x="6849" y="8565"/>
                  </a:cubicBezTo>
                  <a:close/>
                  <a:moveTo>
                    <a:pt x="4146" y="9073"/>
                  </a:moveTo>
                  <a:cubicBezTo>
                    <a:pt x="4178" y="9073"/>
                    <a:pt x="4210" y="9083"/>
                    <a:pt x="4239" y="9103"/>
                  </a:cubicBezTo>
                  <a:cubicBezTo>
                    <a:pt x="5156" y="9734"/>
                    <a:pt x="6252" y="10019"/>
                    <a:pt x="7311" y="10305"/>
                  </a:cubicBezTo>
                  <a:cubicBezTo>
                    <a:pt x="7483" y="10357"/>
                    <a:pt x="7648" y="10396"/>
                    <a:pt x="7799" y="10396"/>
                  </a:cubicBezTo>
                  <a:cubicBezTo>
                    <a:pt x="7857" y="10396"/>
                    <a:pt x="7913" y="10390"/>
                    <a:pt x="7966" y="10377"/>
                  </a:cubicBezTo>
                  <a:cubicBezTo>
                    <a:pt x="7966" y="10365"/>
                    <a:pt x="7954" y="10341"/>
                    <a:pt x="7930" y="10317"/>
                  </a:cubicBezTo>
                  <a:cubicBezTo>
                    <a:pt x="7871" y="10246"/>
                    <a:pt x="7895" y="10162"/>
                    <a:pt x="7966" y="10103"/>
                  </a:cubicBezTo>
                  <a:cubicBezTo>
                    <a:pt x="7996" y="10073"/>
                    <a:pt x="8030" y="10060"/>
                    <a:pt x="8064" y="10060"/>
                  </a:cubicBezTo>
                  <a:cubicBezTo>
                    <a:pt x="8111" y="10060"/>
                    <a:pt x="8158" y="10085"/>
                    <a:pt x="8192" y="10127"/>
                  </a:cubicBezTo>
                  <a:cubicBezTo>
                    <a:pt x="8311" y="10281"/>
                    <a:pt x="8371" y="10472"/>
                    <a:pt x="8383" y="10662"/>
                  </a:cubicBezTo>
                  <a:cubicBezTo>
                    <a:pt x="8383" y="10758"/>
                    <a:pt x="8323" y="10829"/>
                    <a:pt x="8228" y="10829"/>
                  </a:cubicBezTo>
                  <a:cubicBezTo>
                    <a:pt x="8145" y="10829"/>
                    <a:pt x="8073" y="10770"/>
                    <a:pt x="8073" y="10674"/>
                  </a:cubicBezTo>
                  <a:lnTo>
                    <a:pt x="8073" y="10662"/>
                  </a:lnTo>
                  <a:cubicBezTo>
                    <a:pt x="7978" y="10674"/>
                    <a:pt x="7907" y="10686"/>
                    <a:pt x="7811" y="10686"/>
                  </a:cubicBezTo>
                  <a:cubicBezTo>
                    <a:pt x="7609" y="10686"/>
                    <a:pt x="7395" y="10650"/>
                    <a:pt x="7240" y="10603"/>
                  </a:cubicBezTo>
                  <a:cubicBezTo>
                    <a:pt x="6192" y="10329"/>
                    <a:pt x="5013" y="10019"/>
                    <a:pt x="4061" y="9353"/>
                  </a:cubicBezTo>
                  <a:cubicBezTo>
                    <a:pt x="3989" y="9293"/>
                    <a:pt x="3978" y="9198"/>
                    <a:pt x="4025" y="9126"/>
                  </a:cubicBezTo>
                  <a:cubicBezTo>
                    <a:pt x="4060" y="9092"/>
                    <a:pt x="4103" y="9073"/>
                    <a:pt x="4146" y="9073"/>
                  </a:cubicBezTo>
                  <a:close/>
                  <a:moveTo>
                    <a:pt x="8502" y="0"/>
                  </a:moveTo>
                  <a:cubicBezTo>
                    <a:pt x="8420" y="0"/>
                    <a:pt x="8338" y="15"/>
                    <a:pt x="8264" y="42"/>
                  </a:cubicBezTo>
                  <a:cubicBezTo>
                    <a:pt x="7978" y="125"/>
                    <a:pt x="7752" y="352"/>
                    <a:pt x="7597" y="542"/>
                  </a:cubicBezTo>
                  <a:cubicBezTo>
                    <a:pt x="7192" y="1006"/>
                    <a:pt x="6835" y="1590"/>
                    <a:pt x="6525" y="2316"/>
                  </a:cubicBezTo>
                  <a:lnTo>
                    <a:pt x="6490" y="2388"/>
                  </a:lnTo>
                  <a:cubicBezTo>
                    <a:pt x="6311" y="2804"/>
                    <a:pt x="6109" y="3280"/>
                    <a:pt x="5692" y="3531"/>
                  </a:cubicBezTo>
                  <a:cubicBezTo>
                    <a:pt x="5883" y="3614"/>
                    <a:pt x="6049" y="3709"/>
                    <a:pt x="6192" y="3852"/>
                  </a:cubicBezTo>
                  <a:cubicBezTo>
                    <a:pt x="6252" y="3912"/>
                    <a:pt x="6252" y="4007"/>
                    <a:pt x="6192" y="4066"/>
                  </a:cubicBezTo>
                  <a:cubicBezTo>
                    <a:pt x="6144" y="4102"/>
                    <a:pt x="6121" y="4114"/>
                    <a:pt x="6073" y="4114"/>
                  </a:cubicBezTo>
                  <a:cubicBezTo>
                    <a:pt x="6049" y="4114"/>
                    <a:pt x="6002" y="4102"/>
                    <a:pt x="5966" y="4066"/>
                  </a:cubicBezTo>
                  <a:cubicBezTo>
                    <a:pt x="5763" y="3876"/>
                    <a:pt x="5490" y="3757"/>
                    <a:pt x="5216" y="3757"/>
                  </a:cubicBezTo>
                  <a:cubicBezTo>
                    <a:pt x="5168" y="3757"/>
                    <a:pt x="5132" y="3745"/>
                    <a:pt x="5109" y="3709"/>
                  </a:cubicBezTo>
                  <a:cubicBezTo>
                    <a:pt x="4930" y="3745"/>
                    <a:pt x="4751" y="3745"/>
                    <a:pt x="4573" y="3745"/>
                  </a:cubicBezTo>
                  <a:cubicBezTo>
                    <a:pt x="4430" y="3745"/>
                    <a:pt x="4299" y="3745"/>
                    <a:pt x="4180" y="3757"/>
                  </a:cubicBezTo>
                  <a:cubicBezTo>
                    <a:pt x="3739" y="3792"/>
                    <a:pt x="3311" y="3947"/>
                    <a:pt x="2989" y="4209"/>
                  </a:cubicBezTo>
                  <a:cubicBezTo>
                    <a:pt x="2334" y="4709"/>
                    <a:pt x="2084" y="5590"/>
                    <a:pt x="1858" y="6531"/>
                  </a:cubicBezTo>
                  <a:cubicBezTo>
                    <a:pt x="1846" y="6590"/>
                    <a:pt x="1787" y="6650"/>
                    <a:pt x="1715" y="6650"/>
                  </a:cubicBezTo>
                  <a:cubicBezTo>
                    <a:pt x="1632" y="6650"/>
                    <a:pt x="1584" y="6602"/>
                    <a:pt x="1561" y="6543"/>
                  </a:cubicBezTo>
                  <a:cubicBezTo>
                    <a:pt x="1370" y="5959"/>
                    <a:pt x="1275" y="5352"/>
                    <a:pt x="1322" y="4745"/>
                  </a:cubicBezTo>
                  <a:cubicBezTo>
                    <a:pt x="1299" y="4721"/>
                    <a:pt x="1287" y="4709"/>
                    <a:pt x="1263" y="4697"/>
                  </a:cubicBezTo>
                  <a:cubicBezTo>
                    <a:pt x="1197" y="4609"/>
                    <a:pt x="986" y="4335"/>
                    <a:pt x="747" y="4335"/>
                  </a:cubicBezTo>
                  <a:cubicBezTo>
                    <a:pt x="728" y="4335"/>
                    <a:pt x="710" y="4337"/>
                    <a:pt x="691" y="4340"/>
                  </a:cubicBezTo>
                  <a:cubicBezTo>
                    <a:pt x="465" y="4388"/>
                    <a:pt x="334" y="4626"/>
                    <a:pt x="251" y="4769"/>
                  </a:cubicBezTo>
                  <a:cubicBezTo>
                    <a:pt x="1" y="5305"/>
                    <a:pt x="1" y="5959"/>
                    <a:pt x="239" y="6507"/>
                  </a:cubicBezTo>
                  <a:cubicBezTo>
                    <a:pt x="465" y="7031"/>
                    <a:pt x="906" y="7448"/>
                    <a:pt x="1430" y="7638"/>
                  </a:cubicBezTo>
                  <a:lnTo>
                    <a:pt x="1430" y="7448"/>
                  </a:lnTo>
                  <a:cubicBezTo>
                    <a:pt x="1430" y="7364"/>
                    <a:pt x="1489" y="7281"/>
                    <a:pt x="1584" y="7281"/>
                  </a:cubicBezTo>
                  <a:cubicBezTo>
                    <a:pt x="1656" y="7281"/>
                    <a:pt x="1727" y="7341"/>
                    <a:pt x="1727" y="7436"/>
                  </a:cubicBezTo>
                  <a:cubicBezTo>
                    <a:pt x="1739" y="8734"/>
                    <a:pt x="1918" y="9805"/>
                    <a:pt x="2263" y="10722"/>
                  </a:cubicBezTo>
                  <a:cubicBezTo>
                    <a:pt x="2692" y="11841"/>
                    <a:pt x="3394" y="12758"/>
                    <a:pt x="4239" y="13317"/>
                  </a:cubicBezTo>
                  <a:cubicBezTo>
                    <a:pt x="4880" y="13724"/>
                    <a:pt x="5612" y="13935"/>
                    <a:pt x="6313" y="13935"/>
                  </a:cubicBezTo>
                  <a:cubicBezTo>
                    <a:pt x="6680" y="13935"/>
                    <a:pt x="7039" y="13877"/>
                    <a:pt x="7371" y="13758"/>
                  </a:cubicBezTo>
                  <a:cubicBezTo>
                    <a:pt x="8276" y="13436"/>
                    <a:pt x="8990" y="12698"/>
                    <a:pt x="9562" y="12020"/>
                  </a:cubicBezTo>
                  <a:cubicBezTo>
                    <a:pt x="9871" y="11627"/>
                    <a:pt x="10193" y="11210"/>
                    <a:pt x="10431" y="10734"/>
                  </a:cubicBezTo>
                  <a:cubicBezTo>
                    <a:pt x="10645" y="10317"/>
                    <a:pt x="10764" y="9877"/>
                    <a:pt x="10895" y="9424"/>
                  </a:cubicBezTo>
                  <a:cubicBezTo>
                    <a:pt x="10955" y="9246"/>
                    <a:pt x="11002" y="9067"/>
                    <a:pt x="11062" y="8888"/>
                  </a:cubicBezTo>
                  <a:cubicBezTo>
                    <a:pt x="11014" y="8817"/>
                    <a:pt x="11026" y="8710"/>
                    <a:pt x="11109" y="8662"/>
                  </a:cubicBezTo>
                  <a:cubicBezTo>
                    <a:pt x="11121" y="8650"/>
                    <a:pt x="11133" y="8650"/>
                    <a:pt x="11145" y="8638"/>
                  </a:cubicBezTo>
                  <a:cubicBezTo>
                    <a:pt x="11300" y="8233"/>
                    <a:pt x="11467" y="7864"/>
                    <a:pt x="11729" y="7519"/>
                  </a:cubicBezTo>
                  <a:cubicBezTo>
                    <a:pt x="11764" y="7495"/>
                    <a:pt x="11788" y="7460"/>
                    <a:pt x="11836" y="7460"/>
                  </a:cubicBezTo>
                  <a:cubicBezTo>
                    <a:pt x="11729" y="7364"/>
                    <a:pt x="11645" y="7221"/>
                    <a:pt x="11562" y="7162"/>
                  </a:cubicBezTo>
                  <a:cubicBezTo>
                    <a:pt x="11502" y="6983"/>
                    <a:pt x="11502" y="6805"/>
                    <a:pt x="11490" y="6650"/>
                  </a:cubicBezTo>
                  <a:cubicBezTo>
                    <a:pt x="11478" y="6602"/>
                    <a:pt x="11478" y="6543"/>
                    <a:pt x="11478" y="6483"/>
                  </a:cubicBezTo>
                  <a:cubicBezTo>
                    <a:pt x="11443" y="6126"/>
                    <a:pt x="11348" y="5769"/>
                    <a:pt x="11145" y="5459"/>
                  </a:cubicBezTo>
                  <a:cubicBezTo>
                    <a:pt x="11086" y="5340"/>
                    <a:pt x="11014" y="5233"/>
                    <a:pt x="10931" y="5114"/>
                  </a:cubicBezTo>
                  <a:cubicBezTo>
                    <a:pt x="10812" y="4947"/>
                    <a:pt x="10669" y="4769"/>
                    <a:pt x="10586" y="4578"/>
                  </a:cubicBezTo>
                  <a:cubicBezTo>
                    <a:pt x="10312" y="4031"/>
                    <a:pt x="10347" y="3400"/>
                    <a:pt x="10395" y="2804"/>
                  </a:cubicBezTo>
                  <a:lnTo>
                    <a:pt x="10395" y="2745"/>
                  </a:lnTo>
                  <a:cubicBezTo>
                    <a:pt x="10431" y="2209"/>
                    <a:pt x="10478" y="1661"/>
                    <a:pt x="10300" y="1173"/>
                  </a:cubicBezTo>
                  <a:cubicBezTo>
                    <a:pt x="10136" y="748"/>
                    <a:pt x="9733" y="353"/>
                    <a:pt x="9292" y="353"/>
                  </a:cubicBezTo>
                  <a:cubicBezTo>
                    <a:pt x="9251" y="353"/>
                    <a:pt x="9210" y="356"/>
                    <a:pt x="9169" y="363"/>
                  </a:cubicBezTo>
                  <a:cubicBezTo>
                    <a:pt x="9161" y="364"/>
                    <a:pt x="9154" y="365"/>
                    <a:pt x="9147" y="365"/>
                  </a:cubicBezTo>
                  <a:cubicBezTo>
                    <a:pt x="9071" y="365"/>
                    <a:pt x="9001" y="310"/>
                    <a:pt x="8990" y="244"/>
                  </a:cubicBezTo>
                  <a:lnTo>
                    <a:pt x="8942" y="197"/>
                  </a:lnTo>
                  <a:cubicBezTo>
                    <a:pt x="8838" y="61"/>
                    <a:pt x="8670" y="0"/>
                    <a:pt x="8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53;p56"/>
            <p:cNvSpPr/>
            <p:nvPr/>
          </p:nvSpPr>
          <p:spPr>
            <a:xfrm>
              <a:off x="2233986" y="2052013"/>
              <a:ext cx="233792" cy="361034"/>
            </a:xfrm>
            <a:custGeom>
              <a:avLst/>
              <a:gdLst/>
              <a:ahLst/>
              <a:cxnLst/>
              <a:rect l="l" t="t" r="r" b="b"/>
              <a:pathLst>
                <a:path w="5120" h="7907" extrusionOk="0">
                  <a:moveTo>
                    <a:pt x="679" y="0"/>
                  </a:moveTo>
                  <a:lnTo>
                    <a:pt x="24" y="1167"/>
                  </a:lnTo>
                  <a:lnTo>
                    <a:pt x="0" y="1191"/>
                  </a:lnTo>
                  <a:cubicBezTo>
                    <a:pt x="322" y="2001"/>
                    <a:pt x="750" y="2775"/>
                    <a:pt x="1191" y="3513"/>
                  </a:cubicBezTo>
                  <a:cubicBezTo>
                    <a:pt x="1310" y="3715"/>
                    <a:pt x="1405" y="3882"/>
                    <a:pt x="1512" y="4084"/>
                  </a:cubicBezTo>
                  <a:cubicBezTo>
                    <a:pt x="2167" y="5251"/>
                    <a:pt x="2798" y="6537"/>
                    <a:pt x="2917" y="7906"/>
                  </a:cubicBezTo>
                  <a:cubicBezTo>
                    <a:pt x="3608" y="7204"/>
                    <a:pt x="4251" y="6430"/>
                    <a:pt x="4798" y="5620"/>
                  </a:cubicBezTo>
                  <a:cubicBezTo>
                    <a:pt x="4798" y="5596"/>
                    <a:pt x="4786" y="5573"/>
                    <a:pt x="4786" y="5561"/>
                  </a:cubicBezTo>
                  <a:cubicBezTo>
                    <a:pt x="4655" y="4441"/>
                    <a:pt x="4774" y="3310"/>
                    <a:pt x="5120" y="2251"/>
                  </a:cubicBezTo>
                  <a:lnTo>
                    <a:pt x="5120" y="2251"/>
                  </a:lnTo>
                  <a:cubicBezTo>
                    <a:pt x="4905" y="2298"/>
                    <a:pt x="4679" y="2310"/>
                    <a:pt x="4465" y="2310"/>
                  </a:cubicBezTo>
                  <a:cubicBezTo>
                    <a:pt x="3703" y="2310"/>
                    <a:pt x="2917" y="2084"/>
                    <a:pt x="2227" y="1643"/>
                  </a:cubicBezTo>
                  <a:cubicBezTo>
                    <a:pt x="1631" y="1239"/>
                    <a:pt x="1095" y="667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54;p56"/>
            <p:cNvSpPr/>
            <p:nvPr/>
          </p:nvSpPr>
          <p:spPr>
            <a:xfrm>
              <a:off x="2694430" y="1863342"/>
              <a:ext cx="360505" cy="539610"/>
            </a:xfrm>
            <a:custGeom>
              <a:avLst/>
              <a:gdLst/>
              <a:ahLst/>
              <a:cxnLst/>
              <a:rect l="l" t="t" r="r" b="b"/>
              <a:pathLst>
                <a:path w="7895" h="11818" extrusionOk="0">
                  <a:moveTo>
                    <a:pt x="4451" y="3066"/>
                  </a:moveTo>
                  <a:cubicBezTo>
                    <a:pt x="4677" y="3066"/>
                    <a:pt x="4904" y="3103"/>
                    <a:pt x="5120" y="3180"/>
                  </a:cubicBezTo>
                  <a:cubicBezTo>
                    <a:pt x="5192" y="3228"/>
                    <a:pt x="5239" y="3299"/>
                    <a:pt x="5216" y="3394"/>
                  </a:cubicBezTo>
                  <a:cubicBezTo>
                    <a:pt x="5190" y="3446"/>
                    <a:pt x="5139" y="3485"/>
                    <a:pt x="5077" y="3485"/>
                  </a:cubicBezTo>
                  <a:cubicBezTo>
                    <a:pt x="5054" y="3485"/>
                    <a:pt x="5028" y="3479"/>
                    <a:pt x="5001" y="3466"/>
                  </a:cubicBezTo>
                  <a:cubicBezTo>
                    <a:pt x="4818" y="3402"/>
                    <a:pt x="4624" y="3369"/>
                    <a:pt x="4430" y="3369"/>
                  </a:cubicBezTo>
                  <a:cubicBezTo>
                    <a:pt x="4119" y="3369"/>
                    <a:pt x="3808" y="3452"/>
                    <a:pt x="3537" y="3620"/>
                  </a:cubicBezTo>
                  <a:cubicBezTo>
                    <a:pt x="3525" y="3632"/>
                    <a:pt x="3501" y="3644"/>
                    <a:pt x="3465" y="3644"/>
                  </a:cubicBezTo>
                  <a:cubicBezTo>
                    <a:pt x="3406" y="3644"/>
                    <a:pt x="3358" y="3620"/>
                    <a:pt x="3334" y="3573"/>
                  </a:cubicBezTo>
                  <a:cubicBezTo>
                    <a:pt x="3299" y="3513"/>
                    <a:pt x="3322" y="3406"/>
                    <a:pt x="3394" y="3359"/>
                  </a:cubicBezTo>
                  <a:cubicBezTo>
                    <a:pt x="3712" y="3166"/>
                    <a:pt x="4080" y="3066"/>
                    <a:pt x="4451" y="3066"/>
                  </a:cubicBezTo>
                  <a:close/>
                  <a:moveTo>
                    <a:pt x="1596" y="3835"/>
                  </a:moveTo>
                  <a:cubicBezTo>
                    <a:pt x="1668" y="3835"/>
                    <a:pt x="1739" y="3918"/>
                    <a:pt x="1739" y="3990"/>
                  </a:cubicBezTo>
                  <a:cubicBezTo>
                    <a:pt x="1739" y="4061"/>
                    <a:pt x="1679" y="4132"/>
                    <a:pt x="1596" y="4132"/>
                  </a:cubicBezTo>
                  <a:cubicBezTo>
                    <a:pt x="1251" y="4132"/>
                    <a:pt x="929" y="4228"/>
                    <a:pt x="632" y="4418"/>
                  </a:cubicBezTo>
                  <a:cubicBezTo>
                    <a:pt x="608" y="4430"/>
                    <a:pt x="584" y="4430"/>
                    <a:pt x="548" y="4430"/>
                  </a:cubicBezTo>
                  <a:cubicBezTo>
                    <a:pt x="489" y="4430"/>
                    <a:pt x="453" y="4406"/>
                    <a:pt x="417" y="4359"/>
                  </a:cubicBezTo>
                  <a:cubicBezTo>
                    <a:pt x="370" y="4299"/>
                    <a:pt x="405" y="4192"/>
                    <a:pt x="477" y="4156"/>
                  </a:cubicBezTo>
                  <a:cubicBezTo>
                    <a:pt x="810" y="3942"/>
                    <a:pt x="1203" y="3835"/>
                    <a:pt x="1596" y="3835"/>
                  </a:cubicBezTo>
                  <a:close/>
                  <a:moveTo>
                    <a:pt x="5176" y="4786"/>
                  </a:moveTo>
                  <a:cubicBezTo>
                    <a:pt x="5260" y="4786"/>
                    <a:pt x="5311" y="4854"/>
                    <a:pt x="5311" y="4942"/>
                  </a:cubicBezTo>
                  <a:cubicBezTo>
                    <a:pt x="5311" y="5109"/>
                    <a:pt x="5227" y="5287"/>
                    <a:pt x="5073" y="5371"/>
                  </a:cubicBezTo>
                  <a:lnTo>
                    <a:pt x="5073" y="5466"/>
                  </a:lnTo>
                  <a:cubicBezTo>
                    <a:pt x="5049" y="5525"/>
                    <a:pt x="4989" y="5561"/>
                    <a:pt x="4906" y="5561"/>
                  </a:cubicBezTo>
                  <a:cubicBezTo>
                    <a:pt x="4880" y="5560"/>
                    <a:pt x="4853" y="5559"/>
                    <a:pt x="4827" y="5559"/>
                  </a:cubicBezTo>
                  <a:cubicBezTo>
                    <a:pt x="4590" y="5559"/>
                    <a:pt x="4346" y="5608"/>
                    <a:pt x="4132" y="5704"/>
                  </a:cubicBezTo>
                  <a:cubicBezTo>
                    <a:pt x="4120" y="5716"/>
                    <a:pt x="4096" y="5716"/>
                    <a:pt x="4073" y="5716"/>
                  </a:cubicBezTo>
                  <a:cubicBezTo>
                    <a:pt x="4037" y="5716"/>
                    <a:pt x="4001" y="5704"/>
                    <a:pt x="3977" y="5668"/>
                  </a:cubicBezTo>
                  <a:cubicBezTo>
                    <a:pt x="3954" y="5668"/>
                    <a:pt x="3942" y="5668"/>
                    <a:pt x="3930" y="5656"/>
                  </a:cubicBezTo>
                  <a:cubicBezTo>
                    <a:pt x="3858" y="5597"/>
                    <a:pt x="3834" y="5502"/>
                    <a:pt x="3882" y="5430"/>
                  </a:cubicBezTo>
                  <a:cubicBezTo>
                    <a:pt x="3954" y="5323"/>
                    <a:pt x="4049" y="5192"/>
                    <a:pt x="4204" y="5121"/>
                  </a:cubicBezTo>
                  <a:cubicBezTo>
                    <a:pt x="4280" y="5080"/>
                    <a:pt x="4360" y="5063"/>
                    <a:pt x="4439" y="5063"/>
                  </a:cubicBezTo>
                  <a:cubicBezTo>
                    <a:pt x="4570" y="5063"/>
                    <a:pt x="4700" y="5109"/>
                    <a:pt x="4811" y="5168"/>
                  </a:cubicBezTo>
                  <a:cubicBezTo>
                    <a:pt x="4918" y="5168"/>
                    <a:pt x="5001" y="5061"/>
                    <a:pt x="5001" y="4954"/>
                  </a:cubicBezTo>
                  <a:cubicBezTo>
                    <a:pt x="5001" y="4871"/>
                    <a:pt x="5061" y="4787"/>
                    <a:pt x="5156" y="4787"/>
                  </a:cubicBezTo>
                  <a:cubicBezTo>
                    <a:pt x="5163" y="4786"/>
                    <a:pt x="5170" y="4786"/>
                    <a:pt x="5176" y="4786"/>
                  </a:cubicBezTo>
                  <a:close/>
                  <a:moveTo>
                    <a:pt x="692" y="5494"/>
                  </a:moveTo>
                  <a:cubicBezTo>
                    <a:pt x="754" y="5494"/>
                    <a:pt x="805" y="5533"/>
                    <a:pt x="834" y="5609"/>
                  </a:cubicBezTo>
                  <a:cubicBezTo>
                    <a:pt x="834" y="5633"/>
                    <a:pt x="858" y="5668"/>
                    <a:pt x="894" y="5680"/>
                  </a:cubicBezTo>
                  <a:cubicBezTo>
                    <a:pt x="917" y="5680"/>
                    <a:pt x="936" y="5691"/>
                    <a:pt x="953" y="5691"/>
                  </a:cubicBezTo>
                  <a:cubicBezTo>
                    <a:pt x="961" y="5691"/>
                    <a:pt x="969" y="5688"/>
                    <a:pt x="977" y="5680"/>
                  </a:cubicBezTo>
                  <a:lnTo>
                    <a:pt x="1013" y="5680"/>
                  </a:lnTo>
                  <a:cubicBezTo>
                    <a:pt x="1025" y="5656"/>
                    <a:pt x="1060" y="5633"/>
                    <a:pt x="1084" y="5609"/>
                  </a:cubicBezTo>
                  <a:cubicBezTo>
                    <a:pt x="1120" y="5573"/>
                    <a:pt x="1191" y="5514"/>
                    <a:pt x="1275" y="5514"/>
                  </a:cubicBezTo>
                  <a:cubicBezTo>
                    <a:pt x="1334" y="5514"/>
                    <a:pt x="1394" y="5549"/>
                    <a:pt x="1429" y="5561"/>
                  </a:cubicBezTo>
                  <a:lnTo>
                    <a:pt x="1739" y="5728"/>
                  </a:lnTo>
                  <a:cubicBezTo>
                    <a:pt x="1775" y="5740"/>
                    <a:pt x="1787" y="5764"/>
                    <a:pt x="1798" y="5775"/>
                  </a:cubicBezTo>
                  <a:cubicBezTo>
                    <a:pt x="1822" y="5799"/>
                    <a:pt x="1846" y="5835"/>
                    <a:pt x="1846" y="5859"/>
                  </a:cubicBezTo>
                  <a:cubicBezTo>
                    <a:pt x="1858" y="5954"/>
                    <a:pt x="1798" y="6025"/>
                    <a:pt x="1715" y="6037"/>
                  </a:cubicBezTo>
                  <a:lnTo>
                    <a:pt x="1013" y="6156"/>
                  </a:lnTo>
                  <a:lnTo>
                    <a:pt x="977" y="6156"/>
                  </a:lnTo>
                  <a:cubicBezTo>
                    <a:pt x="941" y="6156"/>
                    <a:pt x="894" y="6145"/>
                    <a:pt x="858" y="6097"/>
                  </a:cubicBezTo>
                  <a:cubicBezTo>
                    <a:pt x="834" y="6073"/>
                    <a:pt x="834" y="6037"/>
                    <a:pt x="834" y="6002"/>
                  </a:cubicBezTo>
                  <a:cubicBezTo>
                    <a:pt x="798" y="5978"/>
                    <a:pt x="786" y="5978"/>
                    <a:pt x="763" y="5966"/>
                  </a:cubicBezTo>
                  <a:cubicBezTo>
                    <a:pt x="655" y="5906"/>
                    <a:pt x="560" y="5823"/>
                    <a:pt x="536" y="5704"/>
                  </a:cubicBezTo>
                  <a:cubicBezTo>
                    <a:pt x="501" y="5621"/>
                    <a:pt x="548" y="5537"/>
                    <a:pt x="644" y="5502"/>
                  </a:cubicBezTo>
                  <a:cubicBezTo>
                    <a:pt x="660" y="5497"/>
                    <a:pt x="676" y="5494"/>
                    <a:pt x="692" y="5494"/>
                  </a:cubicBezTo>
                  <a:close/>
                  <a:moveTo>
                    <a:pt x="3388" y="7505"/>
                  </a:moveTo>
                  <a:cubicBezTo>
                    <a:pt x="3406" y="7505"/>
                    <a:pt x="3425" y="7508"/>
                    <a:pt x="3442" y="7514"/>
                  </a:cubicBezTo>
                  <a:lnTo>
                    <a:pt x="3584" y="7573"/>
                  </a:lnTo>
                  <a:cubicBezTo>
                    <a:pt x="3680" y="7609"/>
                    <a:pt x="3703" y="7704"/>
                    <a:pt x="3680" y="7788"/>
                  </a:cubicBezTo>
                  <a:cubicBezTo>
                    <a:pt x="3644" y="7847"/>
                    <a:pt x="3584" y="7883"/>
                    <a:pt x="3525" y="7883"/>
                  </a:cubicBezTo>
                  <a:cubicBezTo>
                    <a:pt x="3513" y="7883"/>
                    <a:pt x="3489" y="7871"/>
                    <a:pt x="3465" y="7871"/>
                  </a:cubicBezTo>
                  <a:lnTo>
                    <a:pt x="3322" y="7811"/>
                  </a:lnTo>
                  <a:cubicBezTo>
                    <a:pt x="3227" y="7764"/>
                    <a:pt x="3203" y="7680"/>
                    <a:pt x="3227" y="7609"/>
                  </a:cubicBezTo>
                  <a:cubicBezTo>
                    <a:pt x="3264" y="7536"/>
                    <a:pt x="3328" y="7505"/>
                    <a:pt x="3388" y="7505"/>
                  </a:cubicBezTo>
                  <a:close/>
                  <a:moveTo>
                    <a:pt x="2852" y="7695"/>
                  </a:moveTo>
                  <a:cubicBezTo>
                    <a:pt x="2894" y="7695"/>
                    <a:pt x="2936" y="7710"/>
                    <a:pt x="2965" y="7740"/>
                  </a:cubicBezTo>
                  <a:cubicBezTo>
                    <a:pt x="3025" y="7800"/>
                    <a:pt x="3025" y="7907"/>
                    <a:pt x="2965" y="7966"/>
                  </a:cubicBezTo>
                  <a:lnTo>
                    <a:pt x="2918" y="8014"/>
                  </a:lnTo>
                  <a:cubicBezTo>
                    <a:pt x="2870" y="8050"/>
                    <a:pt x="2846" y="8061"/>
                    <a:pt x="2799" y="8061"/>
                  </a:cubicBezTo>
                  <a:cubicBezTo>
                    <a:pt x="2751" y="8061"/>
                    <a:pt x="2715" y="8050"/>
                    <a:pt x="2680" y="8014"/>
                  </a:cubicBezTo>
                  <a:cubicBezTo>
                    <a:pt x="2620" y="7966"/>
                    <a:pt x="2620" y="7859"/>
                    <a:pt x="2680" y="7800"/>
                  </a:cubicBezTo>
                  <a:lnTo>
                    <a:pt x="2739" y="7740"/>
                  </a:lnTo>
                  <a:cubicBezTo>
                    <a:pt x="2769" y="7710"/>
                    <a:pt x="2811" y="7695"/>
                    <a:pt x="2852" y="7695"/>
                  </a:cubicBezTo>
                  <a:close/>
                  <a:moveTo>
                    <a:pt x="5055" y="8231"/>
                  </a:moveTo>
                  <a:cubicBezTo>
                    <a:pt x="5097" y="8231"/>
                    <a:pt x="5138" y="8246"/>
                    <a:pt x="5168" y="8276"/>
                  </a:cubicBezTo>
                  <a:cubicBezTo>
                    <a:pt x="5216" y="8311"/>
                    <a:pt x="5251" y="8359"/>
                    <a:pt x="5287" y="8407"/>
                  </a:cubicBezTo>
                  <a:cubicBezTo>
                    <a:pt x="5370" y="8407"/>
                    <a:pt x="5430" y="8478"/>
                    <a:pt x="5430" y="8562"/>
                  </a:cubicBezTo>
                  <a:lnTo>
                    <a:pt x="5430" y="8704"/>
                  </a:lnTo>
                  <a:cubicBezTo>
                    <a:pt x="5430" y="8776"/>
                    <a:pt x="5394" y="8835"/>
                    <a:pt x="5311" y="8859"/>
                  </a:cubicBezTo>
                  <a:cubicBezTo>
                    <a:pt x="5299" y="8859"/>
                    <a:pt x="5287" y="8859"/>
                    <a:pt x="5275" y="8871"/>
                  </a:cubicBezTo>
                  <a:cubicBezTo>
                    <a:pt x="5216" y="8871"/>
                    <a:pt x="5156" y="8835"/>
                    <a:pt x="5120" y="8776"/>
                  </a:cubicBezTo>
                  <a:cubicBezTo>
                    <a:pt x="5120" y="8764"/>
                    <a:pt x="5108" y="8764"/>
                    <a:pt x="5108" y="8752"/>
                  </a:cubicBezTo>
                  <a:cubicBezTo>
                    <a:pt x="4299" y="9169"/>
                    <a:pt x="3406" y="9407"/>
                    <a:pt x="2501" y="9407"/>
                  </a:cubicBezTo>
                  <a:cubicBezTo>
                    <a:pt x="2430" y="9407"/>
                    <a:pt x="2358" y="9347"/>
                    <a:pt x="2358" y="9252"/>
                  </a:cubicBezTo>
                  <a:cubicBezTo>
                    <a:pt x="2358" y="9169"/>
                    <a:pt x="2418" y="9097"/>
                    <a:pt x="2501" y="9097"/>
                  </a:cubicBezTo>
                  <a:cubicBezTo>
                    <a:pt x="3346" y="9097"/>
                    <a:pt x="4180" y="8871"/>
                    <a:pt x="4930" y="8478"/>
                  </a:cubicBezTo>
                  <a:cubicBezTo>
                    <a:pt x="4882" y="8419"/>
                    <a:pt x="4882" y="8335"/>
                    <a:pt x="4942" y="8276"/>
                  </a:cubicBezTo>
                  <a:cubicBezTo>
                    <a:pt x="4971" y="8246"/>
                    <a:pt x="5013" y="8231"/>
                    <a:pt x="5055" y="8231"/>
                  </a:cubicBezTo>
                  <a:close/>
                  <a:moveTo>
                    <a:pt x="2608" y="1"/>
                  </a:moveTo>
                  <a:cubicBezTo>
                    <a:pt x="2346" y="1227"/>
                    <a:pt x="1798" y="2406"/>
                    <a:pt x="1025" y="3406"/>
                  </a:cubicBezTo>
                  <a:cubicBezTo>
                    <a:pt x="917" y="3549"/>
                    <a:pt x="822" y="3692"/>
                    <a:pt x="703" y="3823"/>
                  </a:cubicBezTo>
                  <a:cubicBezTo>
                    <a:pt x="441" y="4132"/>
                    <a:pt x="191" y="4442"/>
                    <a:pt x="1" y="4775"/>
                  </a:cubicBezTo>
                  <a:cubicBezTo>
                    <a:pt x="144" y="5394"/>
                    <a:pt x="144" y="6037"/>
                    <a:pt x="144" y="6668"/>
                  </a:cubicBezTo>
                  <a:cubicBezTo>
                    <a:pt x="144" y="7478"/>
                    <a:pt x="144" y="8240"/>
                    <a:pt x="441" y="8954"/>
                  </a:cubicBezTo>
                  <a:cubicBezTo>
                    <a:pt x="703" y="9597"/>
                    <a:pt x="1191" y="10133"/>
                    <a:pt x="1596" y="10514"/>
                  </a:cubicBezTo>
                  <a:cubicBezTo>
                    <a:pt x="2467" y="11396"/>
                    <a:pt x="3285" y="11817"/>
                    <a:pt x="4061" y="11817"/>
                  </a:cubicBezTo>
                  <a:cubicBezTo>
                    <a:pt x="4113" y="11817"/>
                    <a:pt x="4164" y="11816"/>
                    <a:pt x="4215" y="11812"/>
                  </a:cubicBezTo>
                  <a:cubicBezTo>
                    <a:pt x="4763" y="11776"/>
                    <a:pt x="5347" y="11479"/>
                    <a:pt x="5942" y="10955"/>
                  </a:cubicBezTo>
                  <a:cubicBezTo>
                    <a:pt x="6716" y="10264"/>
                    <a:pt x="7263" y="9419"/>
                    <a:pt x="7549" y="8526"/>
                  </a:cubicBezTo>
                  <a:cubicBezTo>
                    <a:pt x="7894" y="7454"/>
                    <a:pt x="7835" y="6264"/>
                    <a:pt x="7740" y="5180"/>
                  </a:cubicBezTo>
                  <a:cubicBezTo>
                    <a:pt x="7252" y="5002"/>
                    <a:pt x="6799" y="4752"/>
                    <a:pt x="6442" y="4406"/>
                  </a:cubicBezTo>
                  <a:cubicBezTo>
                    <a:pt x="5799" y="3859"/>
                    <a:pt x="5358" y="3144"/>
                    <a:pt x="4930" y="2442"/>
                  </a:cubicBezTo>
                  <a:cubicBezTo>
                    <a:pt x="4811" y="2263"/>
                    <a:pt x="4704" y="2085"/>
                    <a:pt x="4585" y="1906"/>
                  </a:cubicBezTo>
                  <a:cubicBezTo>
                    <a:pt x="4132" y="1192"/>
                    <a:pt x="3501" y="358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5;p56"/>
            <p:cNvSpPr/>
            <p:nvPr/>
          </p:nvSpPr>
          <p:spPr>
            <a:xfrm>
              <a:off x="2819997" y="2334700"/>
              <a:ext cx="205025" cy="201361"/>
            </a:xfrm>
            <a:custGeom>
              <a:avLst/>
              <a:gdLst/>
              <a:ahLst/>
              <a:cxnLst/>
              <a:rect l="l" t="t" r="r" b="b"/>
              <a:pathLst>
                <a:path w="4490" h="4410" extrusionOk="0">
                  <a:moveTo>
                    <a:pt x="4168" y="1"/>
                  </a:moveTo>
                  <a:cubicBezTo>
                    <a:pt x="3930" y="298"/>
                    <a:pt x="3668" y="596"/>
                    <a:pt x="3370" y="870"/>
                  </a:cubicBezTo>
                  <a:cubicBezTo>
                    <a:pt x="2728" y="1429"/>
                    <a:pt x="2085" y="1751"/>
                    <a:pt x="1465" y="1810"/>
                  </a:cubicBezTo>
                  <a:cubicBezTo>
                    <a:pt x="1406" y="1822"/>
                    <a:pt x="1323" y="1822"/>
                    <a:pt x="1275" y="1822"/>
                  </a:cubicBezTo>
                  <a:cubicBezTo>
                    <a:pt x="858" y="1822"/>
                    <a:pt x="430" y="1715"/>
                    <a:pt x="1" y="1489"/>
                  </a:cubicBezTo>
                  <a:lnTo>
                    <a:pt x="1" y="1489"/>
                  </a:lnTo>
                  <a:cubicBezTo>
                    <a:pt x="144" y="2322"/>
                    <a:pt x="263" y="3168"/>
                    <a:pt x="346" y="4025"/>
                  </a:cubicBezTo>
                  <a:cubicBezTo>
                    <a:pt x="810" y="4321"/>
                    <a:pt x="1375" y="4409"/>
                    <a:pt x="1918" y="4409"/>
                  </a:cubicBezTo>
                  <a:cubicBezTo>
                    <a:pt x="2227" y="4409"/>
                    <a:pt x="2528" y="4381"/>
                    <a:pt x="2799" y="4346"/>
                  </a:cubicBezTo>
                  <a:cubicBezTo>
                    <a:pt x="3144" y="4311"/>
                    <a:pt x="3513" y="4239"/>
                    <a:pt x="3811" y="4049"/>
                  </a:cubicBezTo>
                  <a:cubicBezTo>
                    <a:pt x="4109" y="3858"/>
                    <a:pt x="4311" y="3513"/>
                    <a:pt x="4490" y="3215"/>
                  </a:cubicBezTo>
                  <a:lnTo>
                    <a:pt x="4490" y="3203"/>
                  </a:lnTo>
                  <a:cubicBezTo>
                    <a:pt x="4394" y="2132"/>
                    <a:pt x="4311" y="1060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6;p56"/>
            <p:cNvSpPr/>
            <p:nvPr/>
          </p:nvSpPr>
          <p:spPr>
            <a:xfrm>
              <a:off x="2992367" y="2418991"/>
              <a:ext cx="613293" cy="1044883"/>
            </a:xfrm>
            <a:custGeom>
              <a:avLst/>
              <a:gdLst/>
              <a:ahLst/>
              <a:cxnLst/>
              <a:rect l="l" t="t" r="r" b="b"/>
              <a:pathLst>
                <a:path w="13431" h="22884" extrusionOk="0">
                  <a:moveTo>
                    <a:pt x="9466" y="0"/>
                  </a:moveTo>
                  <a:cubicBezTo>
                    <a:pt x="9430" y="0"/>
                    <a:pt x="9406" y="36"/>
                    <a:pt x="9370" y="95"/>
                  </a:cubicBezTo>
                  <a:cubicBezTo>
                    <a:pt x="8966" y="750"/>
                    <a:pt x="8787" y="1572"/>
                    <a:pt x="8632" y="2346"/>
                  </a:cubicBezTo>
                  <a:cubicBezTo>
                    <a:pt x="8406" y="3358"/>
                    <a:pt x="8180" y="4394"/>
                    <a:pt x="7465" y="5156"/>
                  </a:cubicBezTo>
                  <a:cubicBezTo>
                    <a:pt x="7233" y="5399"/>
                    <a:pt x="6981" y="5539"/>
                    <a:pt x="6746" y="5539"/>
                  </a:cubicBezTo>
                  <a:cubicBezTo>
                    <a:pt x="6728" y="5539"/>
                    <a:pt x="6710" y="5538"/>
                    <a:pt x="6692" y="5537"/>
                  </a:cubicBezTo>
                  <a:cubicBezTo>
                    <a:pt x="6275" y="5525"/>
                    <a:pt x="6013" y="5144"/>
                    <a:pt x="5799" y="4846"/>
                  </a:cubicBezTo>
                  <a:lnTo>
                    <a:pt x="5739" y="4751"/>
                  </a:lnTo>
                  <a:cubicBezTo>
                    <a:pt x="5418" y="4286"/>
                    <a:pt x="5001" y="3929"/>
                    <a:pt x="4489" y="3679"/>
                  </a:cubicBezTo>
                  <a:lnTo>
                    <a:pt x="4489" y="3679"/>
                  </a:lnTo>
                  <a:cubicBezTo>
                    <a:pt x="4441" y="3977"/>
                    <a:pt x="4668" y="4334"/>
                    <a:pt x="4918" y="4691"/>
                  </a:cubicBezTo>
                  <a:cubicBezTo>
                    <a:pt x="5275" y="5203"/>
                    <a:pt x="5489" y="5941"/>
                    <a:pt x="5691" y="6656"/>
                  </a:cubicBezTo>
                  <a:cubicBezTo>
                    <a:pt x="5930" y="7525"/>
                    <a:pt x="6180" y="8394"/>
                    <a:pt x="6668" y="8632"/>
                  </a:cubicBezTo>
                  <a:cubicBezTo>
                    <a:pt x="6751" y="8668"/>
                    <a:pt x="6775" y="8775"/>
                    <a:pt x="6739" y="8846"/>
                  </a:cubicBezTo>
                  <a:cubicBezTo>
                    <a:pt x="6714" y="8904"/>
                    <a:pt x="6661" y="8939"/>
                    <a:pt x="6603" y="8939"/>
                  </a:cubicBezTo>
                  <a:cubicBezTo>
                    <a:pt x="6577" y="8939"/>
                    <a:pt x="6550" y="8932"/>
                    <a:pt x="6525" y="8918"/>
                  </a:cubicBezTo>
                  <a:cubicBezTo>
                    <a:pt x="6513" y="8918"/>
                    <a:pt x="6501" y="8906"/>
                    <a:pt x="6489" y="8894"/>
                  </a:cubicBezTo>
                  <a:cubicBezTo>
                    <a:pt x="5751" y="10740"/>
                    <a:pt x="4501" y="12323"/>
                    <a:pt x="3298" y="13859"/>
                  </a:cubicBezTo>
                  <a:cubicBezTo>
                    <a:pt x="2036" y="15466"/>
                    <a:pt x="727" y="17133"/>
                    <a:pt x="36" y="19074"/>
                  </a:cubicBezTo>
                  <a:cubicBezTo>
                    <a:pt x="36" y="19098"/>
                    <a:pt x="12" y="19133"/>
                    <a:pt x="0" y="19145"/>
                  </a:cubicBezTo>
                  <a:cubicBezTo>
                    <a:pt x="72" y="20515"/>
                    <a:pt x="607" y="21836"/>
                    <a:pt x="1512" y="22884"/>
                  </a:cubicBezTo>
                  <a:cubicBezTo>
                    <a:pt x="1977" y="22050"/>
                    <a:pt x="2524" y="21241"/>
                    <a:pt x="3060" y="20479"/>
                  </a:cubicBezTo>
                  <a:cubicBezTo>
                    <a:pt x="3644" y="19645"/>
                    <a:pt x="4251" y="18788"/>
                    <a:pt x="4715" y="17859"/>
                  </a:cubicBezTo>
                  <a:cubicBezTo>
                    <a:pt x="5215" y="16847"/>
                    <a:pt x="5572" y="15740"/>
                    <a:pt x="5918" y="14645"/>
                  </a:cubicBezTo>
                  <a:cubicBezTo>
                    <a:pt x="6442" y="13014"/>
                    <a:pt x="6977" y="11335"/>
                    <a:pt x="8061" y="9966"/>
                  </a:cubicBezTo>
                  <a:cubicBezTo>
                    <a:pt x="8001" y="9942"/>
                    <a:pt x="7930" y="9930"/>
                    <a:pt x="7870" y="9918"/>
                  </a:cubicBezTo>
                  <a:cubicBezTo>
                    <a:pt x="7799" y="9906"/>
                    <a:pt x="7751" y="9799"/>
                    <a:pt x="7763" y="9727"/>
                  </a:cubicBezTo>
                  <a:cubicBezTo>
                    <a:pt x="7773" y="9661"/>
                    <a:pt x="7835" y="9610"/>
                    <a:pt x="7902" y="9610"/>
                  </a:cubicBezTo>
                  <a:cubicBezTo>
                    <a:pt x="7919" y="9610"/>
                    <a:pt x="7937" y="9613"/>
                    <a:pt x="7954" y="9620"/>
                  </a:cubicBezTo>
                  <a:cubicBezTo>
                    <a:pt x="8096" y="9661"/>
                    <a:pt x="8238" y="9679"/>
                    <a:pt x="8378" y="9679"/>
                  </a:cubicBezTo>
                  <a:cubicBezTo>
                    <a:pt x="9112" y="9679"/>
                    <a:pt x="9806" y="9181"/>
                    <a:pt x="10216" y="8692"/>
                  </a:cubicBezTo>
                  <a:cubicBezTo>
                    <a:pt x="10561" y="8299"/>
                    <a:pt x="10847" y="7799"/>
                    <a:pt x="11109" y="7322"/>
                  </a:cubicBezTo>
                  <a:cubicBezTo>
                    <a:pt x="11287" y="7013"/>
                    <a:pt x="11466" y="6691"/>
                    <a:pt x="11680" y="6394"/>
                  </a:cubicBezTo>
                  <a:cubicBezTo>
                    <a:pt x="11978" y="5953"/>
                    <a:pt x="12323" y="5560"/>
                    <a:pt x="12645" y="5167"/>
                  </a:cubicBezTo>
                  <a:cubicBezTo>
                    <a:pt x="12823" y="4953"/>
                    <a:pt x="13002" y="4751"/>
                    <a:pt x="13169" y="4536"/>
                  </a:cubicBezTo>
                  <a:cubicBezTo>
                    <a:pt x="13276" y="4429"/>
                    <a:pt x="13371" y="4274"/>
                    <a:pt x="13431" y="4132"/>
                  </a:cubicBezTo>
                  <a:lnTo>
                    <a:pt x="13431" y="4132"/>
                  </a:lnTo>
                  <a:cubicBezTo>
                    <a:pt x="13169" y="4251"/>
                    <a:pt x="12942" y="4453"/>
                    <a:pt x="12680" y="4632"/>
                  </a:cubicBezTo>
                  <a:cubicBezTo>
                    <a:pt x="12323" y="4941"/>
                    <a:pt x="11942" y="5263"/>
                    <a:pt x="11466" y="5346"/>
                  </a:cubicBezTo>
                  <a:cubicBezTo>
                    <a:pt x="11452" y="5349"/>
                    <a:pt x="11438" y="5350"/>
                    <a:pt x="11424" y="5350"/>
                  </a:cubicBezTo>
                  <a:cubicBezTo>
                    <a:pt x="11380" y="5350"/>
                    <a:pt x="11341" y="5335"/>
                    <a:pt x="11323" y="5298"/>
                  </a:cubicBezTo>
                  <a:cubicBezTo>
                    <a:pt x="11275" y="5263"/>
                    <a:pt x="11264" y="5203"/>
                    <a:pt x="11275" y="5156"/>
                  </a:cubicBezTo>
                  <a:cubicBezTo>
                    <a:pt x="11454" y="4548"/>
                    <a:pt x="11823" y="4013"/>
                    <a:pt x="12204" y="3501"/>
                  </a:cubicBezTo>
                  <a:cubicBezTo>
                    <a:pt x="12526" y="3024"/>
                    <a:pt x="12859" y="2584"/>
                    <a:pt x="13014" y="2072"/>
                  </a:cubicBezTo>
                  <a:lnTo>
                    <a:pt x="13014" y="2072"/>
                  </a:lnTo>
                  <a:cubicBezTo>
                    <a:pt x="12930" y="2108"/>
                    <a:pt x="12835" y="2179"/>
                    <a:pt x="12764" y="2250"/>
                  </a:cubicBezTo>
                  <a:lnTo>
                    <a:pt x="10609" y="4263"/>
                  </a:lnTo>
                  <a:cubicBezTo>
                    <a:pt x="10573" y="4291"/>
                    <a:pt x="10537" y="4307"/>
                    <a:pt x="10501" y="4307"/>
                  </a:cubicBezTo>
                  <a:cubicBezTo>
                    <a:pt x="10477" y="4307"/>
                    <a:pt x="10454" y="4300"/>
                    <a:pt x="10430" y="4286"/>
                  </a:cubicBezTo>
                  <a:cubicBezTo>
                    <a:pt x="10216" y="4203"/>
                    <a:pt x="10156" y="3953"/>
                    <a:pt x="10263" y="3655"/>
                  </a:cubicBezTo>
                  <a:cubicBezTo>
                    <a:pt x="10418" y="3215"/>
                    <a:pt x="10633" y="2798"/>
                    <a:pt x="10847" y="2405"/>
                  </a:cubicBezTo>
                  <a:cubicBezTo>
                    <a:pt x="11145" y="1834"/>
                    <a:pt x="11430" y="1310"/>
                    <a:pt x="11526" y="714"/>
                  </a:cubicBezTo>
                  <a:cubicBezTo>
                    <a:pt x="11549" y="643"/>
                    <a:pt x="11526" y="584"/>
                    <a:pt x="11514" y="560"/>
                  </a:cubicBezTo>
                  <a:cubicBezTo>
                    <a:pt x="11502" y="560"/>
                    <a:pt x="11490" y="572"/>
                    <a:pt x="11466" y="584"/>
                  </a:cubicBezTo>
                  <a:cubicBezTo>
                    <a:pt x="11025" y="1012"/>
                    <a:pt x="10752" y="1548"/>
                    <a:pt x="10454" y="2131"/>
                  </a:cubicBezTo>
                  <a:cubicBezTo>
                    <a:pt x="10192" y="2667"/>
                    <a:pt x="9918" y="3203"/>
                    <a:pt x="9501" y="3655"/>
                  </a:cubicBezTo>
                  <a:cubicBezTo>
                    <a:pt x="9476" y="3681"/>
                    <a:pt x="9438" y="3701"/>
                    <a:pt x="9396" y="3701"/>
                  </a:cubicBezTo>
                  <a:cubicBezTo>
                    <a:pt x="9380" y="3701"/>
                    <a:pt x="9363" y="3698"/>
                    <a:pt x="9347" y="3691"/>
                  </a:cubicBezTo>
                  <a:cubicBezTo>
                    <a:pt x="9287" y="3679"/>
                    <a:pt x="9240" y="3620"/>
                    <a:pt x="9240" y="3560"/>
                  </a:cubicBezTo>
                  <a:cubicBezTo>
                    <a:pt x="9168" y="2953"/>
                    <a:pt x="9263" y="2358"/>
                    <a:pt x="9382" y="1774"/>
                  </a:cubicBezTo>
                  <a:cubicBezTo>
                    <a:pt x="9490" y="1274"/>
                    <a:pt x="9585" y="750"/>
                    <a:pt x="9549" y="238"/>
                  </a:cubicBezTo>
                  <a:cubicBezTo>
                    <a:pt x="9549" y="143"/>
                    <a:pt x="9501" y="36"/>
                    <a:pt x="9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57;p56"/>
            <p:cNvSpPr/>
            <p:nvPr/>
          </p:nvSpPr>
          <p:spPr>
            <a:xfrm>
              <a:off x="2980404" y="4151596"/>
              <a:ext cx="633430" cy="182686"/>
            </a:xfrm>
            <a:custGeom>
              <a:avLst/>
              <a:gdLst/>
              <a:ahLst/>
              <a:cxnLst/>
              <a:rect l="l" t="t" r="r" b="b"/>
              <a:pathLst>
                <a:path w="13872" h="4001" extrusionOk="0">
                  <a:moveTo>
                    <a:pt x="13752" y="0"/>
                  </a:moveTo>
                  <a:lnTo>
                    <a:pt x="13752" y="0"/>
                  </a:lnTo>
                  <a:cubicBezTo>
                    <a:pt x="13442" y="322"/>
                    <a:pt x="13014" y="619"/>
                    <a:pt x="12478" y="857"/>
                  </a:cubicBezTo>
                  <a:cubicBezTo>
                    <a:pt x="10418" y="1905"/>
                    <a:pt x="8025" y="2084"/>
                    <a:pt x="5894" y="2239"/>
                  </a:cubicBezTo>
                  <a:lnTo>
                    <a:pt x="48" y="2691"/>
                  </a:lnTo>
                  <a:lnTo>
                    <a:pt x="0" y="2691"/>
                  </a:lnTo>
                  <a:cubicBezTo>
                    <a:pt x="36" y="3120"/>
                    <a:pt x="72" y="3548"/>
                    <a:pt x="119" y="4001"/>
                  </a:cubicBezTo>
                  <a:cubicBezTo>
                    <a:pt x="393" y="4001"/>
                    <a:pt x="655" y="3941"/>
                    <a:pt x="941" y="3882"/>
                  </a:cubicBezTo>
                  <a:cubicBezTo>
                    <a:pt x="1048" y="3846"/>
                    <a:pt x="1167" y="3822"/>
                    <a:pt x="1262" y="3810"/>
                  </a:cubicBezTo>
                  <a:cubicBezTo>
                    <a:pt x="1713" y="3734"/>
                    <a:pt x="2164" y="3711"/>
                    <a:pt x="2608" y="3711"/>
                  </a:cubicBezTo>
                  <a:cubicBezTo>
                    <a:pt x="2857" y="3711"/>
                    <a:pt x="3103" y="3718"/>
                    <a:pt x="3346" y="3727"/>
                  </a:cubicBezTo>
                  <a:cubicBezTo>
                    <a:pt x="3501" y="3727"/>
                    <a:pt x="3644" y="3751"/>
                    <a:pt x="3798" y="3751"/>
                  </a:cubicBezTo>
                  <a:cubicBezTo>
                    <a:pt x="3936" y="3753"/>
                    <a:pt x="4075" y="3755"/>
                    <a:pt x="4213" y="3755"/>
                  </a:cubicBezTo>
                  <a:cubicBezTo>
                    <a:pt x="5327" y="3755"/>
                    <a:pt x="6447" y="3669"/>
                    <a:pt x="7549" y="3489"/>
                  </a:cubicBezTo>
                  <a:cubicBezTo>
                    <a:pt x="9299" y="3191"/>
                    <a:pt x="11026" y="2691"/>
                    <a:pt x="12657" y="1941"/>
                  </a:cubicBezTo>
                  <a:cubicBezTo>
                    <a:pt x="13073" y="1762"/>
                    <a:pt x="13538" y="1512"/>
                    <a:pt x="13728" y="1096"/>
                  </a:cubicBezTo>
                  <a:cubicBezTo>
                    <a:pt x="13871" y="786"/>
                    <a:pt x="13835" y="417"/>
                    <a:pt x="13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58;p56"/>
            <p:cNvSpPr/>
            <p:nvPr/>
          </p:nvSpPr>
          <p:spPr>
            <a:xfrm>
              <a:off x="3072273" y="3364401"/>
              <a:ext cx="84293" cy="125885"/>
            </a:xfrm>
            <a:custGeom>
              <a:avLst/>
              <a:gdLst/>
              <a:ahLst/>
              <a:cxnLst/>
              <a:rect l="l" t="t" r="r" b="b"/>
              <a:pathLst>
                <a:path w="1846" h="2757" extrusionOk="0">
                  <a:moveTo>
                    <a:pt x="1536" y="0"/>
                  </a:moveTo>
                  <a:cubicBezTo>
                    <a:pt x="1001" y="774"/>
                    <a:pt x="453" y="1560"/>
                    <a:pt x="0" y="2417"/>
                  </a:cubicBezTo>
                  <a:cubicBezTo>
                    <a:pt x="131" y="2548"/>
                    <a:pt x="262" y="2655"/>
                    <a:pt x="429" y="2715"/>
                  </a:cubicBezTo>
                  <a:cubicBezTo>
                    <a:pt x="514" y="2743"/>
                    <a:pt x="604" y="2757"/>
                    <a:pt x="694" y="2757"/>
                  </a:cubicBezTo>
                  <a:cubicBezTo>
                    <a:pt x="906" y="2757"/>
                    <a:pt x="1123" y="2682"/>
                    <a:pt x="1298" y="2548"/>
                  </a:cubicBezTo>
                  <a:cubicBezTo>
                    <a:pt x="1370" y="2429"/>
                    <a:pt x="1465" y="2322"/>
                    <a:pt x="1536" y="2215"/>
                  </a:cubicBezTo>
                  <a:cubicBezTo>
                    <a:pt x="1548" y="2203"/>
                    <a:pt x="1584" y="2179"/>
                    <a:pt x="1608" y="2179"/>
                  </a:cubicBezTo>
                  <a:cubicBezTo>
                    <a:pt x="1775" y="1893"/>
                    <a:pt x="1846" y="1524"/>
                    <a:pt x="1798" y="1107"/>
                  </a:cubicBezTo>
                  <a:cubicBezTo>
                    <a:pt x="1775" y="726"/>
                    <a:pt x="1667" y="369"/>
                    <a:pt x="1536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59;p56"/>
            <p:cNvSpPr/>
            <p:nvPr/>
          </p:nvSpPr>
          <p:spPr>
            <a:xfrm>
              <a:off x="2783058" y="3373076"/>
              <a:ext cx="63654" cy="81046"/>
            </a:xfrm>
            <a:custGeom>
              <a:avLst/>
              <a:gdLst/>
              <a:ahLst/>
              <a:cxnLst/>
              <a:rect l="l" t="t" r="r" b="b"/>
              <a:pathLst>
                <a:path w="1394" h="1775" extrusionOk="0">
                  <a:moveTo>
                    <a:pt x="1393" y="1"/>
                  </a:moveTo>
                  <a:lnTo>
                    <a:pt x="1393" y="1"/>
                  </a:lnTo>
                  <a:cubicBezTo>
                    <a:pt x="1191" y="84"/>
                    <a:pt x="953" y="84"/>
                    <a:pt x="750" y="108"/>
                  </a:cubicBezTo>
                  <a:cubicBezTo>
                    <a:pt x="489" y="120"/>
                    <a:pt x="179" y="155"/>
                    <a:pt x="0" y="334"/>
                  </a:cubicBezTo>
                  <a:cubicBezTo>
                    <a:pt x="227" y="643"/>
                    <a:pt x="429" y="989"/>
                    <a:pt x="548" y="1358"/>
                  </a:cubicBezTo>
                  <a:cubicBezTo>
                    <a:pt x="572" y="1477"/>
                    <a:pt x="608" y="1596"/>
                    <a:pt x="560" y="1727"/>
                  </a:cubicBezTo>
                  <a:lnTo>
                    <a:pt x="679" y="1775"/>
                  </a:lnTo>
                  <a:lnTo>
                    <a:pt x="1203" y="453"/>
                  </a:lnTo>
                  <a:cubicBezTo>
                    <a:pt x="1262" y="298"/>
                    <a:pt x="1322" y="155"/>
                    <a:pt x="1393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60;p56"/>
            <p:cNvSpPr/>
            <p:nvPr/>
          </p:nvSpPr>
          <p:spPr>
            <a:xfrm>
              <a:off x="1414694" y="3836809"/>
              <a:ext cx="817176" cy="330030"/>
            </a:xfrm>
            <a:custGeom>
              <a:avLst/>
              <a:gdLst/>
              <a:ahLst/>
              <a:cxnLst/>
              <a:rect l="l" t="t" r="r" b="b"/>
              <a:pathLst>
                <a:path w="17896" h="7228" extrusionOk="0">
                  <a:moveTo>
                    <a:pt x="453" y="1"/>
                  </a:moveTo>
                  <a:cubicBezTo>
                    <a:pt x="274" y="667"/>
                    <a:pt x="143" y="1358"/>
                    <a:pt x="48" y="2037"/>
                  </a:cubicBezTo>
                  <a:cubicBezTo>
                    <a:pt x="36" y="2275"/>
                    <a:pt x="0" y="2501"/>
                    <a:pt x="60" y="2703"/>
                  </a:cubicBezTo>
                  <a:cubicBezTo>
                    <a:pt x="203" y="3168"/>
                    <a:pt x="703" y="3453"/>
                    <a:pt x="1239" y="3691"/>
                  </a:cubicBezTo>
                  <a:cubicBezTo>
                    <a:pt x="6430" y="5966"/>
                    <a:pt x="12180" y="7204"/>
                    <a:pt x="17860" y="7228"/>
                  </a:cubicBezTo>
                  <a:cubicBezTo>
                    <a:pt x="17895" y="6573"/>
                    <a:pt x="17895" y="5906"/>
                    <a:pt x="17895" y="5263"/>
                  </a:cubicBezTo>
                  <a:lnTo>
                    <a:pt x="17348" y="5204"/>
                  </a:lnTo>
                  <a:cubicBezTo>
                    <a:pt x="13002" y="4763"/>
                    <a:pt x="8073" y="4251"/>
                    <a:pt x="4132" y="2620"/>
                  </a:cubicBezTo>
                  <a:cubicBezTo>
                    <a:pt x="3191" y="2215"/>
                    <a:pt x="1989" y="1656"/>
                    <a:pt x="1060" y="727"/>
                  </a:cubicBezTo>
                  <a:cubicBezTo>
                    <a:pt x="822" y="501"/>
                    <a:pt x="631" y="251"/>
                    <a:pt x="45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61;p56"/>
            <p:cNvSpPr/>
            <p:nvPr/>
          </p:nvSpPr>
          <p:spPr>
            <a:xfrm>
              <a:off x="2485669" y="2028909"/>
              <a:ext cx="1676179" cy="2233048"/>
            </a:xfrm>
            <a:custGeom>
              <a:avLst/>
              <a:gdLst/>
              <a:ahLst/>
              <a:cxnLst/>
              <a:rect l="l" t="t" r="r" b="b"/>
              <a:pathLst>
                <a:path w="36708" h="48906" extrusionOk="0">
                  <a:moveTo>
                    <a:pt x="32948" y="5221"/>
                  </a:moveTo>
                  <a:cubicBezTo>
                    <a:pt x="33005" y="5221"/>
                    <a:pt x="33061" y="5264"/>
                    <a:pt x="33088" y="5328"/>
                  </a:cubicBezTo>
                  <a:cubicBezTo>
                    <a:pt x="33148" y="5543"/>
                    <a:pt x="33243" y="5733"/>
                    <a:pt x="33350" y="5912"/>
                  </a:cubicBezTo>
                  <a:cubicBezTo>
                    <a:pt x="33398" y="5983"/>
                    <a:pt x="33386" y="6090"/>
                    <a:pt x="33314" y="6138"/>
                  </a:cubicBezTo>
                  <a:cubicBezTo>
                    <a:pt x="33279" y="6150"/>
                    <a:pt x="33255" y="6162"/>
                    <a:pt x="33243" y="6162"/>
                  </a:cubicBezTo>
                  <a:cubicBezTo>
                    <a:pt x="33183" y="6162"/>
                    <a:pt x="33136" y="6138"/>
                    <a:pt x="33100" y="6090"/>
                  </a:cubicBezTo>
                  <a:cubicBezTo>
                    <a:pt x="32969" y="5888"/>
                    <a:pt x="32862" y="5662"/>
                    <a:pt x="32790" y="5424"/>
                  </a:cubicBezTo>
                  <a:cubicBezTo>
                    <a:pt x="32767" y="5352"/>
                    <a:pt x="32802" y="5257"/>
                    <a:pt x="32898" y="5233"/>
                  </a:cubicBezTo>
                  <a:cubicBezTo>
                    <a:pt x="32914" y="5225"/>
                    <a:pt x="32931" y="5221"/>
                    <a:pt x="32948" y="5221"/>
                  </a:cubicBezTo>
                  <a:close/>
                  <a:moveTo>
                    <a:pt x="32095" y="5279"/>
                  </a:moveTo>
                  <a:cubicBezTo>
                    <a:pt x="32154" y="5279"/>
                    <a:pt x="32208" y="5312"/>
                    <a:pt x="32243" y="5364"/>
                  </a:cubicBezTo>
                  <a:lnTo>
                    <a:pt x="32648" y="6186"/>
                  </a:lnTo>
                  <a:cubicBezTo>
                    <a:pt x="32671" y="6257"/>
                    <a:pt x="32648" y="6340"/>
                    <a:pt x="32564" y="6388"/>
                  </a:cubicBezTo>
                  <a:cubicBezTo>
                    <a:pt x="32552" y="6394"/>
                    <a:pt x="32543" y="6397"/>
                    <a:pt x="32534" y="6397"/>
                  </a:cubicBezTo>
                  <a:cubicBezTo>
                    <a:pt x="32526" y="6397"/>
                    <a:pt x="32517" y="6394"/>
                    <a:pt x="32505" y="6388"/>
                  </a:cubicBezTo>
                  <a:cubicBezTo>
                    <a:pt x="32445" y="6388"/>
                    <a:pt x="32386" y="6364"/>
                    <a:pt x="32362" y="6305"/>
                  </a:cubicBezTo>
                  <a:lnTo>
                    <a:pt x="31957" y="5495"/>
                  </a:lnTo>
                  <a:cubicBezTo>
                    <a:pt x="31921" y="5424"/>
                    <a:pt x="31957" y="5328"/>
                    <a:pt x="32028" y="5293"/>
                  </a:cubicBezTo>
                  <a:cubicBezTo>
                    <a:pt x="32051" y="5283"/>
                    <a:pt x="32073" y="5279"/>
                    <a:pt x="32095" y="5279"/>
                  </a:cubicBezTo>
                  <a:close/>
                  <a:moveTo>
                    <a:pt x="28114" y="3943"/>
                  </a:moveTo>
                  <a:cubicBezTo>
                    <a:pt x="28359" y="3943"/>
                    <a:pt x="28597" y="4005"/>
                    <a:pt x="28790" y="4066"/>
                  </a:cubicBezTo>
                  <a:cubicBezTo>
                    <a:pt x="30135" y="4483"/>
                    <a:pt x="31350" y="5424"/>
                    <a:pt x="32088" y="6626"/>
                  </a:cubicBezTo>
                  <a:cubicBezTo>
                    <a:pt x="32136" y="6698"/>
                    <a:pt x="32124" y="6805"/>
                    <a:pt x="32052" y="6852"/>
                  </a:cubicBezTo>
                  <a:cubicBezTo>
                    <a:pt x="32035" y="6861"/>
                    <a:pt x="32019" y="6869"/>
                    <a:pt x="31989" y="6869"/>
                  </a:cubicBezTo>
                  <a:cubicBezTo>
                    <a:pt x="31977" y="6869"/>
                    <a:pt x="31963" y="6868"/>
                    <a:pt x="31945" y="6864"/>
                  </a:cubicBezTo>
                  <a:cubicBezTo>
                    <a:pt x="31886" y="6864"/>
                    <a:pt x="31838" y="6829"/>
                    <a:pt x="31802" y="6793"/>
                  </a:cubicBezTo>
                  <a:cubicBezTo>
                    <a:pt x="31112" y="5650"/>
                    <a:pt x="29957" y="4757"/>
                    <a:pt x="28683" y="4352"/>
                  </a:cubicBezTo>
                  <a:cubicBezTo>
                    <a:pt x="28513" y="4304"/>
                    <a:pt x="28300" y="4250"/>
                    <a:pt x="28091" y="4250"/>
                  </a:cubicBezTo>
                  <a:cubicBezTo>
                    <a:pt x="27992" y="4250"/>
                    <a:pt x="27894" y="4262"/>
                    <a:pt x="27802" y="4293"/>
                  </a:cubicBezTo>
                  <a:cubicBezTo>
                    <a:pt x="27785" y="4298"/>
                    <a:pt x="27767" y="4301"/>
                    <a:pt x="27748" y="4301"/>
                  </a:cubicBezTo>
                  <a:cubicBezTo>
                    <a:pt x="27689" y="4301"/>
                    <a:pt x="27629" y="4270"/>
                    <a:pt x="27611" y="4197"/>
                  </a:cubicBezTo>
                  <a:cubicBezTo>
                    <a:pt x="27599" y="4126"/>
                    <a:pt x="27635" y="4043"/>
                    <a:pt x="27718" y="4007"/>
                  </a:cubicBezTo>
                  <a:cubicBezTo>
                    <a:pt x="27848" y="3961"/>
                    <a:pt x="27982" y="3943"/>
                    <a:pt x="28114" y="3943"/>
                  </a:cubicBezTo>
                  <a:close/>
                  <a:moveTo>
                    <a:pt x="6636" y="12972"/>
                  </a:moveTo>
                  <a:cubicBezTo>
                    <a:pt x="6693" y="12972"/>
                    <a:pt x="6748" y="13013"/>
                    <a:pt x="6775" y="13067"/>
                  </a:cubicBezTo>
                  <a:cubicBezTo>
                    <a:pt x="7132" y="14103"/>
                    <a:pt x="7894" y="14961"/>
                    <a:pt x="8871" y="15449"/>
                  </a:cubicBezTo>
                  <a:cubicBezTo>
                    <a:pt x="9452" y="15743"/>
                    <a:pt x="10087" y="15889"/>
                    <a:pt x="10724" y="15889"/>
                  </a:cubicBezTo>
                  <a:cubicBezTo>
                    <a:pt x="11171" y="15889"/>
                    <a:pt x="11618" y="15817"/>
                    <a:pt x="12050" y="15675"/>
                  </a:cubicBezTo>
                  <a:cubicBezTo>
                    <a:pt x="12061" y="15673"/>
                    <a:pt x="12072" y="15672"/>
                    <a:pt x="12084" y="15672"/>
                  </a:cubicBezTo>
                  <a:cubicBezTo>
                    <a:pt x="12146" y="15672"/>
                    <a:pt x="12210" y="15702"/>
                    <a:pt x="12240" y="15782"/>
                  </a:cubicBezTo>
                  <a:cubicBezTo>
                    <a:pt x="12264" y="15854"/>
                    <a:pt x="12205" y="15949"/>
                    <a:pt x="12133" y="15973"/>
                  </a:cubicBezTo>
                  <a:cubicBezTo>
                    <a:pt x="11669" y="16127"/>
                    <a:pt x="11193" y="16199"/>
                    <a:pt x="10728" y="16211"/>
                  </a:cubicBezTo>
                  <a:cubicBezTo>
                    <a:pt x="10050" y="16211"/>
                    <a:pt x="9359" y="16056"/>
                    <a:pt x="8740" y="15746"/>
                  </a:cubicBezTo>
                  <a:cubicBezTo>
                    <a:pt x="7692" y="15223"/>
                    <a:pt x="6859" y="14294"/>
                    <a:pt x="6490" y="13175"/>
                  </a:cubicBezTo>
                  <a:cubicBezTo>
                    <a:pt x="6466" y="13103"/>
                    <a:pt x="6501" y="13008"/>
                    <a:pt x="6585" y="12984"/>
                  </a:cubicBezTo>
                  <a:cubicBezTo>
                    <a:pt x="6601" y="12976"/>
                    <a:pt x="6619" y="12972"/>
                    <a:pt x="6636" y="12972"/>
                  </a:cubicBezTo>
                  <a:close/>
                  <a:moveTo>
                    <a:pt x="19274" y="29345"/>
                  </a:moveTo>
                  <a:cubicBezTo>
                    <a:pt x="19300" y="29345"/>
                    <a:pt x="19326" y="29352"/>
                    <a:pt x="19348" y="29367"/>
                  </a:cubicBezTo>
                  <a:cubicBezTo>
                    <a:pt x="19432" y="29403"/>
                    <a:pt x="19455" y="29498"/>
                    <a:pt x="19408" y="29581"/>
                  </a:cubicBezTo>
                  <a:cubicBezTo>
                    <a:pt x="18384" y="31510"/>
                    <a:pt x="17181" y="33368"/>
                    <a:pt x="15824" y="35094"/>
                  </a:cubicBezTo>
                  <a:cubicBezTo>
                    <a:pt x="15800" y="35142"/>
                    <a:pt x="15753" y="35154"/>
                    <a:pt x="15705" y="35154"/>
                  </a:cubicBezTo>
                  <a:cubicBezTo>
                    <a:pt x="15681" y="35154"/>
                    <a:pt x="15645" y="35142"/>
                    <a:pt x="15622" y="35130"/>
                  </a:cubicBezTo>
                  <a:cubicBezTo>
                    <a:pt x="15538" y="35070"/>
                    <a:pt x="15526" y="34975"/>
                    <a:pt x="15586" y="34903"/>
                  </a:cubicBezTo>
                  <a:cubicBezTo>
                    <a:pt x="16931" y="33189"/>
                    <a:pt x="18122" y="31344"/>
                    <a:pt x="19146" y="29427"/>
                  </a:cubicBezTo>
                  <a:cubicBezTo>
                    <a:pt x="19162" y="29378"/>
                    <a:pt x="19218" y="29345"/>
                    <a:pt x="19274" y="29345"/>
                  </a:cubicBezTo>
                  <a:close/>
                  <a:moveTo>
                    <a:pt x="33222" y="1"/>
                  </a:moveTo>
                  <a:cubicBezTo>
                    <a:pt x="33109" y="1"/>
                    <a:pt x="32997" y="7"/>
                    <a:pt x="32886" y="18"/>
                  </a:cubicBezTo>
                  <a:cubicBezTo>
                    <a:pt x="32409" y="66"/>
                    <a:pt x="31957" y="209"/>
                    <a:pt x="31552" y="471"/>
                  </a:cubicBezTo>
                  <a:cubicBezTo>
                    <a:pt x="31100" y="745"/>
                    <a:pt x="30743" y="1149"/>
                    <a:pt x="30350" y="1578"/>
                  </a:cubicBezTo>
                  <a:cubicBezTo>
                    <a:pt x="29945" y="2018"/>
                    <a:pt x="29552" y="2471"/>
                    <a:pt x="29028" y="2792"/>
                  </a:cubicBezTo>
                  <a:cubicBezTo>
                    <a:pt x="28457" y="3150"/>
                    <a:pt x="27826" y="3292"/>
                    <a:pt x="27195" y="3447"/>
                  </a:cubicBezTo>
                  <a:cubicBezTo>
                    <a:pt x="26790" y="3542"/>
                    <a:pt x="26373" y="3650"/>
                    <a:pt x="25992" y="3804"/>
                  </a:cubicBezTo>
                  <a:cubicBezTo>
                    <a:pt x="25206" y="4114"/>
                    <a:pt x="24504" y="4650"/>
                    <a:pt x="23837" y="5174"/>
                  </a:cubicBezTo>
                  <a:cubicBezTo>
                    <a:pt x="23123" y="5733"/>
                    <a:pt x="22372" y="6317"/>
                    <a:pt x="21491" y="6626"/>
                  </a:cubicBezTo>
                  <a:cubicBezTo>
                    <a:pt x="20979" y="6817"/>
                    <a:pt x="20408" y="6912"/>
                    <a:pt x="19860" y="6995"/>
                  </a:cubicBezTo>
                  <a:cubicBezTo>
                    <a:pt x="19491" y="7055"/>
                    <a:pt x="19086" y="7114"/>
                    <a:pt x="18717" y="7222"/>
                  </a:cubicBezTo>
                  <a:cubicBezTo>
                    <a:pt x="17800" y="7460"/>
                    <a:pt x="16955" y="7924"/>
                    <a:pt x="16122" y="8353"/>
                  </a:cubicBezTo>
                  <a:cubicBezTo>
                    <a:pt x="15181" y="8841"/>
                    <a:pt x="14217" y="9365"/>
                    <a:pt x="13157" y="9579"/>
                  </a:cubicBezTo>
                  <a:cubicBezTo>
                    <a:pt x="13788" y="11079"/>
                    <a:pt x="13336" y="12984"/>
                    <a:pt x="12085" y="14020"/>
                  </a:cubicBezTo>
                  <a:cubicBezTo>
                    <a:pt x="12062" y="14044"/>
                    <a:pt x="12014" y="14056"/>
                    <a:pt x="11990" y="14056"/>
                  </a:cubicBezTo>
                  <a:cubicBezTo>
                    <a:pt x="11943" y="14056"/>
                    <a:pt x="11895" y="14044"/>
                    <a:pt x="11871" y="13996"/>
                  </a:cubicBezTo>
                  <a:cubicBezTo>
                    <a:pt x="11812" y="13925"/>
                    <a:pt x="11824" y="13829"/>
                    <a:pt x="11883" y="13770"/>
                  </a:cubicBezTo>
                  <a:cubicBezTo>
                    <a:pt x="12943" y="12889"/>
                    <a:pt x="13371" y="11317"/>
                    <a:pt x="12967" y="10008"/>
                  </a:cubicBezTo>
                  <a:lnTo>
                    <a:pt x="12967" y="10008"/>
                  </a:lnTo>
                  <a:cubicBezTo>
                    <a:pt x="12978" y="10329"/>
                    <a:pt x="12895" y="10710"/>
                    <a:pt x="12681" y="11079"/>
                  </a:cubicBezTo>
                  <a:cubicBezTo>
                    <a:pt x="12312" y="11758"/>
                    <a:pt x="11669" y="12294"/>
                    <a:pt x="10919" y="12627"/>
                  </a:cubicBezTo>
                  <a:cubicBezTo>
                    <a:pt x="10657" y="12734"/>
                    <a:pt x="10395" y="12806"/>
                    <a:pt x="10121" y="12865"/>
                  </a:cubicBezTo>
                  <a:cubicBezTo>
                    <a:pt x="9847" y="12925"/>
                    <a:pt x="9549" y="12948"/>
                    <a:pt x="9252" y="12948"/>
                  </a:cubicBezTo>
                  <a:cubicBezTo>
                    <a:pt x="8514" y="12948"/>
                    <a:pt x="7764" y="12770"/>
                    <a:pt x="7025" y="12448"/>
                  </a:cubicBezTo>
                  <a:cubicBezTo>
                    <a:pt x="6573" y="12234"/>
                    <a:pt x="6275" y="11984"/>
                    <a:pt x="6109" y="11698"/>
                  </a:cubicBezTo>
                  <a:lnTo>
                    <a:pt x="4930" y="12115"/>
                  </a:lnTo>
                  <a:cubicBezTo>
                    <a:pt x="4013" y="12448"/>
                    <a:pt x="3061" y="12770"/>
                    <a:pt x="2287" y="13401"/>
                  </a:cubicBezTo>
                  <a:cubicBezTo>
                    <a:pt x="1751" y="13818"/>
                    <a:pt x="1334" y="14365"/>
                    <a:pt x="977" y="14853"/>
                  </a:cubicBezTo>
                  <a:cubicBezTo>
                    <a:pt x="644" y="15318"/>
                    <a:pt x="322" y="15794"/>
                    <a:pt x="1" y="16270"/>
                  </a:cubicBezTo>
                  <a:cubicBezTo>
                    <a:pt x="371" y="16253"/>
                    <a:pt x="771" y="16237"/>
                    <a:pt x="1222" y="16237"/>
                  </a:cubicBezTo>
                  <a:cubicBezTo>
                    <a:pt x="1409" y="16237"/>
                    <a:pt x="1605" y="16239"/>
                    <a:pt x="1810" y="16246"/>
                  </a:cubicBezTo>
                  <a:cubicBezTo>
                    <a:pt x="2168" y="16258"/>
                    <a:pt x="2537" y="16258"/>
                    <a:pt x="2894" y="16282"/>
                  </a:cubicBezTo>
                  <a:cubicBezTo>
                    <a:pt x="3680" y="16104"/>
                    <a:pt x="4430" y="15830"/>
                    <a:pt x="5108" y="15425"/>
                  </a:cubicBezTo>
                  <a:cubicBezTo>
                    <a:pt x="5131" y="15410"/>
                    <a:pt x="5156" y="15403"/>
                    <a:pt x="5181" y="15403"/>
                  </a:cubicBezTo>
                  <a:cubicBezTo>
                    <a:pt x="5235" y="15403"/>
                    <a:pt x="5290" y="15435"/>
                    <a:pt x="5323" y="15484"/>
                  </a:cubicBezTo>
                  <a:cubicBezTo>
                    <a:pt x="5358" y="15556"/>
                    <a:pt x="5335" y="15651"/>
                    <a:pt x="5263" y="15687"/>
                  </a:cubicBezTo>
                  <a:cubicBezTo>
                    <a:pt x="4763" y="15961"/>
                    <a:pt x="4263" y="16187"/>
                    <a:pt x="3727" y="16365"/>
                  </a:cubicBezTo>
                  <a:cubicBezTo>
                    <a:pt x="4132" y="16437"/>
                    <a:pt x="4525" y="16520"/>
                    <a:pt x="4918" y="16675"/>
                  </a:cubicBezTo>
                  <a:cubicBezTo>
                    <a:pt x="6037" y="17104"/>
                    <a:pt x="6847" y="17937"/>
                    <a:pt x="7121" y="18890"/>
                  </a:cubicBezTo>
                  <a:cubicBezTo>
                    <a:pt x="7347" y="19711"/>
                    <a:pt x="7168" y="20545"/>
                    <a:pt x="6990" y="21342"/>
                  </a:cubicBezTo>
                  <a:cubicBezTo>
                    <a:pt x="6894" y="21783"/>
                    <a:pt x="6787" y="22211"/>
                    <a:pt x="6763" y="22640"/>
                  </a:cubicBezTo>
                  <a:lnTo>
                    <a:pt x="6942" y="23128"/>
                  </a:lnTo>
                  <a:cubicBezTo>
                    <a:pt x="7240" y="24057"/>
                    <a:pt x="7585" y="25271"/>
                    <a:pt x="7430" y="26510"/>
                  </a:cubicBezTo>
                  <a:cubicBezTo>
                    <a:pt x="7287" y="27653"/>
                    <a:pt x="6704" y="28653"/>
                    <a:pt x="5882" y="29200"/>
                  </a:cubicBezTo>
                  <a:cubicBezTo>
                    <a:pt x="5978" y="29284"/>
                    <a:pt x="6073" y="29367"/>
                    <a:pt x="6168" y="29474"/>
                  </a:cubicBezTo>
                  <a:cubicBezTo>
                    <a:pt x="6185" y="29431"/>
                    <a:pt x="6234" y="29400"/>
                    <a:pt x="6286" y="29400"/>
                  </a:cubicBezTo>
                  <a:cubicBezTo>
                    <a:pt x="6306" y="29400"/>
                    <a:pt x="6327" y="29405"/>
                    <a:pt x="6347" y="29415"/>
                  </a:cubicBezTo>
                  <a:lnTo>
                    <a:pt x="6359" y="29415"/>
                  </a:lnTo>
                  <a:cubicBezTo>
                    <a:pt x="6597" y="29284"/>
                    <a:pt x="6882" y="29248"/>
                    <a:pt x="7168" y="29236"/>
                  </a:cubicBezTo>
                  <a:cubicBezTo>
                    <a:pt x="7502" y="29224"/>
                    <a:pt x="7823" y="29189"/>
                    <a:pt x="8002" y="28998"/>
                  </a:cubicBezTo>
                  <a:cubicBezTo>
                    <a:pt x="8025" y="28962"/>
                    <a:pt x="8073" y="28950"/>
                    <a:pt x="8121" y="28950"/>
                  </a:cubicBezTo>
                  <a:cubicBezTo>
                    <a:pt x="8145" y="28938"/>
                    <a:pt x="8156" y="28903"/>
                    <a:pt x="8180" y="28879"/>
                  </a:cubicBezTo>
                  <a:cubicBezTo>
                    <a:pt x="8454" y="28510"/>
                    <a:pt x="8835" y="28284"/>
                    <a:pt x="9204" y="28236"/>
                  </a:cubicBezTo>
                  <a:cubicBezTo>
                    <a:pt x="9252" y="28165"/>
                    <a:pt x="9288" y="28105"/>
                    <a:pt x="9335" y="28034"/>
                  </a:cubicBezTo>
                  <a:cubicBezTo>
                    <a:pt x="9680" y="27510"/>
                    <a:pt x="10145" y="27141"/>
                    <a:pt x="10645" y="26974"/>
                  </a:cubicBezTo>
                  <a:cubicBezTo>
                    <a:pt x="10661" y="26971"/>
                    <a:pt x="10677" y="26969"/>
                    <a:pt x="10693" y="26969"/>
                  </a:cubicBezTo>
                  <a:cubicBezTo>
                    <a:pt x="10736" y="26969"/>
                    <a:pt x="10780" y="26980"/>
                    <a:pt x="10823" y="26998"/>
                  </a:cubicBezTo>
                  <a:lnTo>
                    <a:pt x="10871" y="26998"/>
                  </a:lnTo>
                  <a:cubicBezTo>
                    <a:pt x="10919" y="26998"/>
                    <a:pt x="10942" y="27022"/>
                    <a:pt x="10978" y="27045"/>
                  </a:cubicBezTo>
                  <a:cubicBezTo>
                    <a:pt x="11704" y="25271"/>
                    <a:pt x="12907" y="23747"/>
                    <a:pt x="14086" y="22259"/>
                  </a:cubicBezTo>
                  <a:cubicBezTo>
                    <a:pt x="15300" y="20723"/>
                    <a:pt x="16574" y="19116"/>
                    <a:pt x="17265" y="17282"/>
                  </a:cubicBezTo>
                  <a:cubicBezTo>
                    <a:pt x="16884" y="16866"/>
                    <a:pt x="16669" y="16127"/>
                    <a:pt x="16455" y="15353"/>
                  </a:cubicBezTo>
                  <a:cubicBezTo>
                    <a:pt x="16253" y="14651"/>
                    <a:pt x="16050" y="13949"/>
                    <a:pt x="15717" y="13472"/>
                  </a:cubicBezTo>
                  <a:cubicBezTo>
                    <a:pt x="15467" y="13103"/>
                    <a:pt x="15062" y="12532"/>
                    <a:pt x="15324" y="11996"/>
                  </a:cubicBezTo>
                  <a:cubicBezTo>
                    <a:pt x="15351" y="11942"/>
                    <a:pt x="15411" y="11916"/>
                    <a:pt x="15470" y="11916"/>
                  </a:cubicBezTo>
                  <a:cubicBezTo>
                    <a:pt x="15489" y="11916"/>
                    <a:pt x="15509" y="11919"/>
                    <a:pt x="15526" y="11924"/>
                  </a:cubicBezTo>
                  <a:cubicBezTo>
                    <a:pt x="16134" y="12198"/>
                    <a:pt x="16669" y="12627"/>
                    <a:pt x="17062" y="13175"/>
                  </a:cubicBezTo>
                  <a:lnTo>
                    <a:pt x="17122" y="13270"/>
                  </a:lnTo>
                  <a:cubicBezTo>
                    <a:pt x="17312" y="13532"/>
                    <a:pt x="17503" y="13818"/>
                    <a:pt x="17777" y="13829"/>
                  </a:cubicBezTo>
                  <a:cubicBezTo>
                    <a:pt x="17943" y="13829"/>
                    <a:pt x="18122" y="13746"/>
                    <a:pt x="18312" y="13532"/>
                  </a:cubicBezTo>
                  <a:cubicBezTo>
                    <a:pt x="18979" y="12829"/>
                    <a:pt x="19194" y="11877"/>
                    <a:pt x="19396" y="10865"/>
                  </a:cubicBezTo>
                  <a:cubicBezTo>
                    <a:pt x="19575" y="10067"/>
                    <a:pt x="19753" y="9234"/>
                    <a:pt x="20182" y="8519"/>
                  </a:cubicBezTo>
                  <a:cubicBezTo>
                    <a:pt x="20217" y="8460"/>
                    <a:pt x="20289" y="8341"/>
                    <a:pt x="20444" y="8293"/>
                  </a:cubicBezTo>
                  <a:cubicBezTo>
                    <a:pt x="20474" y="8286"/>
                    <a:pt x="20504" y="8282"/>
                    <a:pt x="20534" y="8282"/>
                  </a:cubicBezTo>
                  <a:cubicBezTo>
                    <a:pt x="20598" y="8282"/>
                    <a:pt x="20661" y="8300"/>
                    <a:pt x="20718" y="8341"/>
                  </a:cubicBezTo>
                  <a:cubicBezTo>
                    <a:pt x="20872" y="8448"/>
                    <a:pt x="20932" y="8662"/>
                    <a:pt x="20944" y="8817"/>
                  </a:cubicBezTo>
                  <a:cubicBezTo>
                    <a:pt x="20991" y="9365"/>
                    <a:pt x="20884" y="9900"/>
                    <a:pt x="20777" y="10424"/>
                  </a:cubicBezTo>
                  <a:cubicBezTo>
                    <a:pt x="20706" y="10865"/>
                    <a:pt x="20610" y="11305"/>
                    <a:pt x="20610" y="11722"/>
                  </a:cubicBezTo>
                  <a:cubicBezTo>
                    <a:pt x="20884" y="11365"/>
                    <a:pt x="21099" y="10960"/>
                    <a:pt x="21289" y="10567"/>
                  </a:cubicBezTo>
                  <a:cubicBezTo>
                    <a:pt x="21587" y="10008"/>
                    <a:pt x="21884" y="9412"/>
                    <a:pt x="22361" y="8948"/>
                  </a:cubicBezTo>
                  <a:cubicBezTo>
                    <a:pt x="22408" y="8900"/>
                    <a:pt x="22492" y="8817"/>
                    <a:pt x="22611" y="8817"/>
                  </a:cubicBezTo>
                  <a:cubicBezTo>
                    <a:pt x="22718" y="8817"/>
                    <a:pt x="22789" y="8841"/>
                    <a:pt x="22849" y="8924"/>
                  </a:cubicBezTo>
                  <a:cubicBezTo>
                    <a:pt x="22956" y="9043"/>
                    <a:pt x="22968" y="9234"/>
                    <a:pt x="22944" y="9365"/>
                  </a:cubicBezTo>
                  <a:cubicBezTo>
                    <a:pt x="22825" y="10008"/>
                    <a:pt x="22527" y="10591"/>
                    <a:pt x="22230" y="11139"/>
                  </a:cubicBezTo>
                  <a:cubicBezTo>
                    <a:pt x="22015" y="11520"/>
                    <a:pt x="21813" y="11924"/>
                    <a:pt x="21658" y="12341"/>
                  </a:cubicBezTo>
                  <a:cubicBezTo>
                    <a:pt x="21646" y="12401"/>
                    <a:pt x="21634" y="12448"/>
                    <a:pt x="21634" y="12496"/>
                  </a:cubicBezTo>
                  <a:lnTo>
                    <a:pt x="23658" y="10615"/>
                  </a:lnTo>
                  <a:cubicBezTo>
                    <a:pt x="23761" y="10512"/>
                    <a:pt x="23978" y="10312"/>
                    <a:pt x="24242" y="10312"/>
                  </a:cubicBezTo>
                  <a:cubicBezTo>
                    <a:pt x="24285" y="10312"/>
                    <a:pt x="24328" y="10318"/>
                    <a:pt x="24373" y="10329"/>
                  </a:cubicBezTo>
                  <a:cubicBezTo>
                    <a:pt x="24444" y="10353"/>
                    <a:pt x="24492" y="10436"/>
                    <a:pt x="24468" y="10508"/>
                  </a:cubicBezTo>
                  <a:cubicBezTo>
                    <a:pt x="24325" y="11186"/>
                    <a:pt x="23920" y="11734"/>
                    <a:pt x="23539" y="12270"/>
                  </a:cubicBezTo>
                  <a:cubicBezTo>
                    <a:pt x="23242" y="12698"/>
                    <a:pt x="22944" y="13103"/>
                    <a:pt x="22765" y="13544"/>
                  </a:cubicBezTo>
                  <a:cubicBezTo>
                    <a:pt x="23039" y="13425"/>
                    <a:pt x="23301" y="13210"/>
                    <a:pt x="23551" y="12984"/>
                  </a:cubicBezTo>
                  <a:cubicBezTo>
                    <a:pt x="23896" y="12698"/>
                    <a:pt x="24230" y="12389"/>
                    <a:pt x="24682" y="12282"/>
                  </a:cubicBezTo>
                  <a:cubicBezTo>
                    <a:pt x="24694" y="12279"/>
                    <a:pt x="24705" y="12277"/>
                    <a:pt x="24716" y="12277"/>
                  </a:cubicBezTo>
                  <a:cubicBezTo>
                    <a:pt x="24749" y="12277"/>
                    <a:pt x="24778" y="12291"/>
                    <a:pt x="24813" y="12317"/>
                  </a:cubicBezTo>
                  <a:cubicBezTo>
                    <a:pt x="24849" y="12341"/>
                    <a:pt x="24873" y="12389"/>
                    <a:pt x="24873" y="12436"/>
                  </a:cubicBezTo>
                  <a:cubicBezTo>
                    <a:pt x="24861" y="12758"/>
                    <a:pt x="24670" y="13044"/>
                    <a:pt x="24468" y="13282"/>
                  </a:cubicBezTo>
                  <a:cubicBezTo>
                    <a:pt x="24289" y="13508"/>
                    <a:pt x="24111" y="13710"/>
                    <a:pt x="23932" y="13925"/>
                  </a:cubicBezTo>
                  <a:cubicBezTo>
                    <a:pt x="23611" y="14294"/>
                    <a:pt x="23265" y="14699"/>
                    <a:pt x="22980" y="15115"/>
                  </a:cubicBezTo>
                  <a:cubicBezTo>
                    <a:pt x="22789" y="15413"/>
                    <a:pt x="22611" y="15723"/>
                    <a:pt x="22432" y="16032"/>
                  </a:cubicBezTo>
                  <a:cubicBezTo>
                    <a:pt x="22158" y="16520"/>
                    <a:pt x="21884" y="17032"/>
                    <a:pt x="21503" y="17461"/>
                  </a:cubicBezTo>
                  <a:cubicBezTo>
                    <a:pt x="21063" y="17985"/>
                    <a:pt x="20313" y="18521"/>
                    <a:pt x="19503" y="18544"/>
                  </a:cubicBezTo>
                  <a:cubicBezTo>
                    <a:pt x="19479" y="18568"/>
                    <a:pt x="19479" y="18580"/>
                    <a:pt x="19467" y="18592"/>
                  </a:cubicBezTo>
                  <a:cubicBezTo>
                    <a:pt x="18348" y="19937"/>
                    <a:pt x="17800" y="21640"/>
                    <a:pt x="17277" y="23295"/>
                  </a:cubicBezTo>
                  <a:cubicBezTo>
                    <a:pt x="16919" y="24402"/>
                    <a:pt x="16562" y="25509"/>
                    <a:pt x="16050" y="26557"/>
                  </a:cubicBezTo>
                  <a:cubicBezTo>
                    <a:pt x="15634" y="27403"/>
                    <a:pt x="15098" y="28188"/>
                    <a:pt x="14562" y="28950"/>
                  </a:cubicBezTo>
                  <a:cubicBezTo>
                    <a:pt x="14705" y="29403"/>
                    <a:pt x="14872" y="29843"/>
                    <a:pt x="14919" y="30331"/>
                  </a:cubicBezTo>
                  <a:cubicBezTo>
                    <a:pt x="14979" y="30903"/>
                    <a:pt x="14836" y="31427"/>
                    <a:pt x="14562" y="31796"/>
                  </a:cubicBezTo>
                  <a:cubicBezTo>
                    <a:pt x="14479" y="31879"/>
                    <a:pt x="14407" y="31963"/>
                    <a:pt x="14324" y="32034"/>
                  </a:cubicBezTo>
                  <a:cubicBezTo>
                    <a:pt x="13371" y="33296"/>
                    <a:pt x="12502" y="34618"/>
                    <a:pt x="11740" y="36023"/>
                  </a:cubicBezTo>
                  <a:cubicBezTo>
                    <a:pt x="11264" y="37951"/>
                    <a:pt x="10942" y="39964"/>
                    <a:pt x="10776" y="42059"/>
                  </a:cubicBezTo>
                  <a:cubicBezTo>
                    <a:pt x="13824" y="39737"/>
                    <a:pt x="16503" y="36999"/>
                    <a:pt x="18753" y="33903"/>
                  </a:cubicBezTo>
                  <a:cubicBezTo>
                    <a:pt x="18788" y="33869"/>
                    <a:pt x="18834" y="33850"/>
                    <a:pt x="18882" y="33850"/>
                  </a:cubicBezTo>
                  <a:cubicBezTo>
                    <a:pt x="18915" y="33850"/>
                    <a:pt x="18949" y="33860"/>
                    <a:pt x="18979" y="33880"/>
                  </a:cubicBezTo>
                  <a:cubicBezTo>
                    <a:pt x="19039" y="33939"/>
                    <a:pt x="19051" y="34022"/>
                    <a:pt x="19003" y="34106"/>
                  </a:cubicBezTo>
                  <a:cubicBezTo>
                    <a:pt x="16681" y="37297"/>
                    <a:pt x="13907" y="40130"/>
                    <a:pt x="10752" y="42500"/>
                  </a:cubicBezTo>
                  <a:cubicBezTo>
                    <a:pt x="10597" y="44548"/>
                    <a:pt x="10609" y="46679"/>
                    <a:pt x="10776" y="48905"/>
                  </a:cubicBezTo>
                  <a:cubicBezTo>
                    <a:pt x="10788" y="48893"/>
                    <a:pt x="10812" y="48893"/>
                    <a:pt x="10823" y="48893"/>
                  </a:cubicBezTo>
                  <a:lnTo>
                    <a:pt x="16669" y="48453"/>
                  </a:lnTo>
                  <a:cubicBezTo>
                    <a:pt x="18765" y="48286"/>
                    <a:pt x="21146" y="48107"/>
                    <a:pt x="23146" y="47095"/>
                  </a:cubicBezTo>
                  <a:cubicBezTo>
                    <a:pt x="24075" y="46619"/>
                    <a:pt x="24670" y="46048"/>
                    <a:pt x="24885" y="45393"/>
                  </a:cubicBezTo>
                  <a:cubicBezTo>
                    <a:pt x="25123" y="44702"/>
                    <a:pt x="24980" y="43940"/>
                    <a:pt x="24778" y="43155"/>
                  </a:cubicBezTo>
                  <a:cubicBezTo>
                    <a:pt x="24337" y="41345"/>
                    <a:pt x="23813" y="39547"/>
                    <a:pt x="23218" y="37773"/>
                  </a:cubicBezTo>
                  <a:lnTo>
                    <a:pt x="23218" y="37773"/>
                  </a:lnTo>
                  <a:cubicBezTo>
                    <a:pt x="23206" y="38571"/>
                    <a:pt x="23254" y="39356"/>
                    <a:pt x="23337" y="40130"/>
                  </a:cubicBezTo>
                  <a:cubicBezTo>
                    <a:pt x="23349" y="40214"/>
                    <a:pt x="23289" y="40297"/>
                    <a:pt x="23206" y="40309"/>
                  </a:cubicBezTo>
                  <a:lnTo>
                    <a:pt x="23194" y="40309"/>
                  </a:lnTo>
                  <a:cubicBezTo>
                    <a:pt x="23111" y="40309"/>
                    <a:pt x="23051" y="40249"/>
                    <a:pt x="23039" y="40178"/>
                  </a:cubicBezTo>
                  <a:cubicBezTo>
                    <a:pt x="22908" y="39083"/>
                    <a:pt x="22896" y="37999"/>
                    <a:pt x="22932" y="36916"/>
                  </a:cubicBezTo>
                  <a:lnTo>
                    <a:pt x="22932" y="36904"/>
                  </a:lnTo>
                  <a:cubicBezTo>
                    <a:pt x="22920" y="36856"/>
                    <a:pt x="22932" y="36820"/>
                    <a:pt x="22956" y="36785"/>
                  </a:cubicBezTo>
                  <a:cubicBezTo>
                    <a:pt x="22992" y="35737"/>
                    <a:pt x="23099" y="34677"/>
                    <a:pt x="23194" y="33653"/>
                  </a:cubicBezTo>
                  <a:cubicBezTo>
                    <a:pt x="23254" y="33034"/>
                    <a:pt x="23313" y="32391"/>
                    <a:pt x="23349" y="31748"/>
                  </a:cubicBezTo>
                  <a:cubicBezTo>
                    <a:pt x="23575" y="28724"/>
                    <a:pt x="23527" y="25629"/>
                    <a:pt x="23456" y="22628"/>
                  </a:cubicBezTo>
                  <a:lnTo>
                    <a:pt x="23456" y="22628"/>
                  </a:lnTo>
                  <a:cubicBezTo>
                    <a:pt x="23254" y="23295"/>
                    <a:pt x="23087" y="23997"/>
                    <a:pt x="22968" y="24676"/>
                  </a:cubicBezTo>
                  <a:cubicBezTo>
                    <a:pt x="22968" y="24759"/>
                    <a:pt x="22896" y="24819"/>
                    <a:pt x="22825" y="24819"/>
                  </a:cubicBezTo>
                  <a:lnTo>
                    <a:pt x="22789" y="24819"/>
                  </a:lnTo>
                  <a:cubicBezTo>
                    <a:pt x="22718" y="24795"/>
                    <a:pt x="22658" y="24724"/>
                    <a:pt x="22670" y="24640"/>
                  </a:cubicBezTo>
                  <a:cubicBezTo>
                    <a:pt x="22849" y="23640"/>
                    <a:pt x="23099" y="22652"/>
                    <a:pt x="23444" y="21699"/>
                  </a:cubicBezTo>
                  <a:lnTo>
                    <a:pt x="23444" y="21485"/>
                  </a:lnTo>
                  <a:cubicBezTo>
                    <a:pt x="23444" y="21390"/>
                    <a:pt x="23504" y="21318"/>
                    <a:pt x="23599" y="21318"/>
                  </a:cubicBezTo>
                  <a:cubicBezTo>
                    <a:pt x="24230" y="19640"/>
                    <a:pt x="25123" y="18032"/>
                    <a:pt x="26242" y="16604"/>
                  </a:cubicBezTo>
                  <a:cubicBezTo>
                    <a:pt x="26718" y="15984"/>
                    <a:pt x="27242" y="15413"/>
                    <a:pt x="27730" y="14842"/>
                  </a:cubicBezTo>
                  <a:cubicBezTo>
                    <a:pt x="28492" y="13960"/>
                    <a:pt x="29290" y="13056"/>
                    <a:pt x="29933" y="12055"/>
                  </a:cubicBezTo>
                  <a:cubicBezTo>
                    <a:pt x="30147" y="11722"/>
                    <a:pt x="30362" y="11341"/>
                    <a:pt x="30564" y="10984"/>
                  </a:cubicBezTo>
                  <a:cubicBezTo>
                    <a:pt x="31112" y="10019"/>
                    <a:pt x="31695" y="9007"/>
                    <a:pt x="32588" y="8293"/>
                  </a:cubicBezTo>
                  <a:cubicBezTo>
                    <a:pt x="32969" y="7984"/>
                    <a:pt x="33398" y="7745"/>
                    <a:pt x="33814" y="7519"/>
                  </a:cubicBezTo>
                  <a:cubicBezTo>
                    <a:pt x="34195" y="7317"/>
                    <a:pt x="34576" y="7102"/>
                    <a:pt x="34922" y="6852"/>
                  </a:cubicBezTo>
                  <a:cubicBezTo>
                    <a:pt x="35946" y="6090"/>
                    <a:pt x="36600" y="4912"/>
                    <a:pt x="36648" y="3697"/>
                  </a:cubicBezTo>
                  <a:cubicBezTo>
                    <a:pt x="36708" y="2435"/>
                    <a:pt x="36088" y="1185"/>
                    <a:pt x="35088" y="506"/>
                  </a:cubicBezTo>
                  <a:cubicBezTo>
                    <a:pt x="34874" y="375"/>
                    <a:pt x="34636" y="256"/>
                    <a:pt x="34338" y="197"/>
                  </a:cubicBezTo>
                  <a:cubicBezTo>
                    <a:pt x="34314" y="197"/>
                    <a:pt x="34279" y="185"/>
                    <a:pt x="34255" y="173"/>
                  </a:cubicBezTo>
                  <a:cubicBezTo>
                    <a:pt x="33914" y="56"/>
                    <a:pt x="33566" y="1"/>
                    <a:pt x="332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62;p56"/>
            <p:cNvSpPr/>
            <p:nvPr/>
          </p:nvSpPr>
          <p:spPr>
            <a:xfrm>
              <a:off x="2984194" y="4247256"/>
              <a:ext cx="641604" cy="973152"/>
            </a:xfrm>
            <a:custGeom>
              <a:avLst/>
              <a:gdLst/>
              <a:ahLst/>
              <a:cxnLst/>
              <a:rect l="l" t="t" r="r" b="b"/>
              <a:pathLst>
                <a:path w="14051" h="21313" extrusionOk="0">
                  <a:moveTo>
                    <a:pt x="9123" y="10086"/>
                  </a:moveTo>
                  <a:cubicBezTo>
                    <a:pt x="10056" y="10086"/>
                    <a:pt x="10988" y="10211"/>
                    <a:pt x="11883" y="10466"/>
                  </a:cubicBezTo>
                  <a:cubicBezTo>
                    <a:pt x="11966" y="10490"/>
                    <a:pt x="12026" y="10562"/>
                    <a:pt x="11990" y="10657"/>
                  </a:cubicBezTo>
                  <a:cubicBezTo>
                    <a:pt x="11980" y="10717"/>
                    <a:pt x="11910" y="10769"/>
                    <a:pt x="11838" y="10769"/>
                  </a:cubicBezTo>
                  <a:cubicBezTo>
                    <a:pt x="11826" y="10769"/>
                    <a:pt x="11812" y="10768"/>
                    <a:pt x="11800" y="10764"/>
                  </a:cubicBezTo>
                  <a:cubicBezTo>
                    <a:pt x="10922" y="10516"/>
                    <a:pt x="10012" y="10394"/>
                    <a:pt x="9104" y="10394"/>
                  </a:cubicBezTo>
                  <a:cubicBezTo>
                    <a:pt x="7522" y="10394"/>
                    <a:pt x="5943" y="10764"/>
                    <a:pt x="4537" y="11490"/>
                  </a:cubicBezTo>
                  <a:cubicBezTo>
                    <a:pt x="4501" y="11502"/>
                    <a:pt x="4489" y="11502"/>
                    <a:pt x="4454" y="11502"/>
                  </a:cubicBezTo>
                  <a:cubicBezTo>
                    <a:pt x="4418" y="11502"/>
                    <a:pt x="4358" y="11478"/>
                    <a:pt x="4323" y="11419"/>
                  </a:cubicBezTo>
                  <a:cubicBezTo>
                    <a:pt x="4299" y="11335"/>
                    <a:pt x="4323" y="11252"/>
                    <a:pt x="4406" y="11204"/>
                  </a:cubicBezTo>
                  <a:cubicBezTo>
                    <a:pt x="5854" y="10469"/>
                    <a:pt x="7490" y="10086"/>
                    <a:pt x="9123" y="10086"/>
                  </a:cubicBezTo>
                  <a:close/>
                  <a:moveTo>
                    <a:pt x="8449" y="11719"/>
                  </a:moveTo>
                  <a:cubicBezTo>
                    <a:pt x="8966" y="11719"/>
                    <a:pt x="9481" y="11754"/>
                    <a:pt x="10002" y="11812"/>
                  </a:cubicBezTo>
                  <a:cubicBezTo>
                    <a:pt x="10085" y="11836"/>
                    <a:pt x="10145" y="11907"/>
                    <a:pt x="10133" y="11990"/>
                  </a:cubicBezTo>
                  <a:cubicBezTo>
                    <a:pt x="10121" y="12074"/>
                    <a:pt x="10061" y="12133"/>
                    <a:pt x="9966" y="12133"/>
                  </a:cubicBezTo>
                  <a:lnTo>
                    <a:pt x="9954" y="12133"/>
                  </a:lnTo>
                  <a:cubicBezTo>
                    <a:pt x="9448" y="12066"/>
                    <a:pt x="8936" y="12034"/>
                    <a:pt x="8418" y="12034"/>
                  </a:cubicBezTo>
                  <a:cubicBezTo>
                    <a:pt x="8205" y="12034"/>
                    <a:pt x="7991" y="12039"/>
                    <a:pt x="7775" y="12050"/>
                  </a:cubicBezTo>
                  <a:cubicBezTo>
                    <a:pt x="7692" y="12050"/>
                    <a:pt x="7621" y="11990"/>
                    <a:pt x="7621" y="11907"/>
                  </a:cubicBezTo>
                  <a:cubicBezTo>
                    <a:pt x="7621" y="11812"/>
                    <a:pt x="7680" y="11740"/>
                    <a:pt x="7764" y="11740"/>
                  </a:cubicBezTo>
                  <a:cubicBezTo>
                    <a:pt x="7993" y="11726"/>
                    <a:pt x="8221" y="11719"/>
                    <a:pt x="8449" y="11719"/>
                  </a:cubicBezTo>
                  <a:close/>
                  <a:moveTo>
                    <a:pt x="12008" y="12138"/>
                  </a:moveTo>
                  <a:cubicBezTo>
                    <a:pt x="12031" y="12138"/>
                    <a:pt x="12054" y="12144"/>
                    <a:pt x="12074" y="12157"/>
                  </a:cubicBezTo>
                  <a:lnTo>
                    <a:pt x="12407" y="12324"/>
                  </a:lnTo>
                  <a:cubicBezTo>
                    <a:pt x="12478" y="12347"/>
                    <a:pt x="12526" y="12455"/>
                    <a:pt x="12478" y="12526"/>
                  </a:cubicBezTo>
                  <a:cubicBezTo>
                    <a:pt x="12455" y="12586"/>
                    <a:pt x="12407" y="12621"/>
                    <a:pt x="12347" y="12621"/>
                  </a:cubicBezTo>
                  <a:cubicBezTo>
                    <a:pt x="12312" y="12621"/>
                    <a:pt x="12300" y="12621"/>
                    <a:pt x="12276" y="12609"/>
                  </a:cubicBezTo>
                  <a:lnTo>
                    <a:pt x="11943" y="12443"/>
                  </a:lnTo>
                  <a:cubicBezTo>
                    <a:pt x="11871" y="12407"/>
                    <a:pt x="11824" y="12312"/>
                    <a:pt x="11871" y="12228"/>
                  </a:cubicBezTo>
                  <a:cubicBezTo>
                    <a:pt x="11888" y="12177"/>
                    <a:pt x="11949" y="12138"/>
                    <a:pt x="12008" y="12138"/>
                  </a:cubicBezTo>
                  <a:close/>
                  <a:moveTo>
                    <a:pt x="13002" y="1"/>
                  </a:moveTo>
                  <a:cubicBezTo>
                    <a:pt x="12895" y="60"/>
                    <a:pt x="12800" y="108"/>
                    <a:pt x="12681" y="132"/>
                  </a:cubicBezTo>
                  <a:cubicBezTo>
                    <a:pt x="11288" y="763"/>
                    <a:pt x="9835" y="1239"/>
                    <a:pt x="8335" y="1549"/>
                  </a:cubicBezTo>
                  <a:cubicBezTo>
                    <a:pt x="8597" y="2549"/>
                    <a:pt x="8942" y="3739"/>
                    <a:pt x="9669" y="4632"/>
                  </a:cubicBezTo>
                  <a:cubicBezTo>
                    <a:pt x="10181" y="5239"/>
                    <a:pt x="10871" y="5716"/>
                    <a:pt x="11633" y="5954"/>
                  </a:cubicBezTo>
                  <a:cubicBezTo>
                    <a:pt x="11728" y="5966"/>
                    <a:pt x="11764" y="6061"/>
                    <a:pt x="11740" y="6144"/>
                  </a:cubicBezTo>
                  <a:cubicBezTo>
                    <a:pt x="11728" y="6204"/>
                    <a:pt x="11645" y="6252"/>
                    <a:pt x="11585" y="6252"/>
                  </a:cubicBezTo>
                  <a:lnTo>
                    <a:pt x="11550" y="6252"/>
                  </a:lnTo>
                  <a:cubicBezTo>
                    <a:pt x="10728" y="6001"/>
                    <a:pt x="9978" y="5490"/>
                    <a:pt x="9430" y="4823"/>
                  </a:cubicBezTo>
                  <a:cubicBezTo>
                    <a:pt x="8657" y="3870"/>
                    <a:pt x="8299" y="2620"/>
                    <a:pt x="8037" y="1608"/>
                  </a:cubicBezTo>
                  <a:cubicBezTo>
                    <a:pt x="7859" y="1632"/>
                    <a:pt x="7692" y="1668"/>
                    <a:pt x="7514" y="1691"/>
                  </a:cubicBezTo>
                  <a:cubicBezTo>
                    <a:pt x="7752" y="2727"/>
                    <a:pt x="8156" y="3715"/>
                    <a:pt x="8692" y="4632"/>
                  </a:cubicBezTo>
                  <a:cubicBezTo>
                    <a:pt x="9240" y="5549"/>
                    <a:pt x="10157" y="6692"/>
                    <a:pt x="11466" y="6894"/>
                  </a:cubicBezTo>
                  <a:cubicBezTo>
                    <a:pt x="11562" y="6906"/>
                    <a:pt x="11621" y="6978"/>
                    <a:pt x="11609" y="7073"/>
                  </a:cubicBezTo>
                  <a:cubicBezTo>
                    <a:pt x="11609" y="7144"/>
                    <a:pt x="11526" y="7204"/>
                    <a:pt x="11454" y="7204"/>
                  </a:cubicBezTo>
                  <a:lnTo>
                    <a:pt x="11431" y="7204"/>
                  </a:lnTo>
                  <a:cubicBezTo>
                    <a:pt x="10002" y="6990"/>
                    <a:pt x="9002" y="5775"/>
                    <a:pt x="8418" y="4787"/>
                  </a:cubicBezTo>
                  <a:cubicBezTo>
                    <a:pt x="7871" y="3858"/>
                    <a:pt x="7454" y="2823"/>
                    <a:pt x="7216" y="1751"/>
                  </a:cubicBezTo>
                  <a:cubicBezTo>
                    <a:pt x="6195" y="1897"/>
                    <a:pt x="5183" y="1970"/>
                    <a:pt x="4156" y="1970"/>
                  </a:cubicBezTo>
                  <a:cubicBezTo>
                    <a:pt x="4010" y="1970"/>
                    <a:pt x="3863" y="1968"/>
                    <a:pt x="3715" y="1965"/>
                  </a:cubicBezTo>
                  <a:cubicBezTo>
                    <a:pt x="3573" y="1965"/>
                    <a:pt x="3418" y="1953"/>
                    <a:pt x="3275" y="1953"/>
                  </a:cubicBezTo>
                  <a:cubicBezTo>
                    <a:pt x="3006" y="1939"/>
                    <a:pt x="2737" y="1929"/>
                    <a:pt x="2469" y="1929"/>
                  </a:cubicBezTo>
                  <a:cubicBezTo>
                    <a:pt x="2062" y="1929"/>
                    <a:pt x="1658" y="1953"/>
                    <a:pt x="1263" y="2025"/>
                  </a:cubicBezTo>
                  <a:cubicBezTo>
                    <a:pt x="1156" y="2049"/>
                    <a:pt x="1048" y="2072"/>
                    <a:pt x="953" y="2096"/>
                  </a:cubicBezTo>
                  <a:cubicBezTo>
                    <a:pt x="679" y="2168"/>
                    <a:pt x="394" y="2227"/>
                    <a:pt x="120" y="2227"/>
                  </a:cubicBezTo>
                  <a:lnTo>
                    <a:pt x="96" y="2227"/>
                  </a:lnTo>
                  <a:cubicBezTo>
                    <a:pt x="239" y="3561"/>
                    <a:pt x="429" y="4906"/>
                    <a:pt x="667" y="6299"/>
                  </a:cubicBezTo>
                  <a:cubicBezTo>
                    <a:pt x="703" y="6490"/>
                    <a:pt x="739" y="6692"/>
                    <a:pt x="727" y="6906"/>
                  </a:cubicBezTo>
                  <a:cubicBezTo>
                    <a:pt x="715" y="7133"/>
                    <a:pt x="656" y="7323"/>
                    <a:pt x="513" y="7502"/>
                  </a:cubicBezTo>
                  <a:cubicBezTo>
                    <a:pt x="394" y="7633"/>
                    <a:pt x="251" y="7740"/>
                    <a:pt x="96" y="7811"/>
                  </a:cubicBezTo>
                  <a:cubicBezTo>
                    <a:pt x="72" y="7823"/>
                    <a:pt x="24" y="7847"/>
                    <a:pt x="1" y="7859"/>
                  </a:cubicBezTo>
                  <a:cubicBezTo>
                    <a:pt x="13" y="7871"/>
                    <a:pt x="13" y="7883"/>
                    <a:pt x="13" y="7918"/>
                  </a:cubicBezTo>
                  <a:lnTo>
                    <a:pt x="1108" y="21313"/>
                  </a:lnTo>
                  <a:cubicBezTo>
                    <a:pt x="5323" y="20587"/>
                    <a:pt x="9680" y="19706"/>
                    <a:pt x="14002" y="18574"/>
                  </a:cubicBezTo>
                  <a:cubicBezTo>
                    <a:pt x="14050" y="12383"/>
                    <a:pt x="13705" y="6144"/>
                    <a:pt x="13002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63;p56"/>
            <p:cNvSpPr/>
            <p:nvPr/>
          </p:nvSpPr>
          <p:spPr>
            <a:xfrm>
              <a:off x="2774884" y="2451593"/>
              <a:ext cx="294203" cy="152550"/>
            </a:xfrm>
            <a:custGeom>
              <a:avLst/>
              <a:gdLst/>
              <a:ahLst/>
              <a:cxnLst/>
              <a:rect l="l" t="t" r="r" b="b"/>
              <a:pathLst>
                <a:path w="6443" h="3341" extrusionOk="0">
                  <a:moveTo>
                    <a:pt x="5740" y="0"/>
                  </a:moveTo>
                  <a:cubicBezTo>
                    <a:pt x="5763" y="215"/>
                    <a:pt x="5787" y="405"/>
                    <a:pt x="5799" y="620"/>
                  </a:cubicBezTo>
                  <a:cubicBezTo>
                    <a:pt x="5823" y="655"/>
                    <a:pt x="5823" y="715"/>
                    <a:pt x="5799" y="762"/>
                  </a:cubicBezTo>
                  <a:cubicBezTo>
                    <a:pt x="5585" y="1120"/>
                    <a:pt x="5370" y="1524"/>
                    <a:pt x="4989" y="1775"/>
                  </a:cubicBezTo>
                  <a:cubicBezTo>
                    <a:pt x="4656" y="2001"/>
                    <a:pt x="4227" y="2072"/>
                    <a:pt x="3846" y="2120"/>
                  </a:cubicBezTo>
                  <a:cubicBezTo>
                    <a:pt x="3561" y="2144"/>
                    <a:pt x="3251" y="2179"/>
                    <a:pt x="2942" y="2179"/>
                  </a:cubicBezTo>
                  <a:cubicBezTo>
                    <a:pt x="2299" y="2179"/>
                    <a:pt x="1644" y="2060"/>
                    <a:pt x="1096" y="1691"/>
                  </a:cubicBezTo>
                  <a:cubicBezTo>
                    <a:pt x="1037" y="1644"/>
                    <a:pt x="1025" y="1572"/>
                    <a:pt x="1037" y="1513"/>
                  </a:cubicBezTo>
                  <a:lnTo>
                    <a:pt x="989" y="1108"/>
                  </a:lnTo>
                  <a:lnTo>
                    <a:pt x="775" y="1155"/>
                  </a:lnTo>
                  <a:cubicBezTo>
                    <a:pt x="560" y="1227"/>
                    <a:pt x="358" y="1346"/>
                    <a:pt x="215" y="1489"/>
                  </a:cubicBezTo>
                  <a:cubicBezTo>
                    <a:pt x="120" y="1596"/>
                    <a:pt x="1" y="1775"/>
                    <a:pt x="25" y="2013"/>
                  </a:cubicBezTo>
                  <a:cubicBezTo>
                    <a:pt x="84" y="2429"/>
                    <a:pt x="513" y="2715"/>
                    <a:pt x="894" y="2870"/>
                  </a:cubicBezTo>
                  <a:cubicBezTo>
                    <a:pt x="1580" y="3183"/>
                    <a:pt x="2296" y="3340"/>
                    <a:pt x="2978" y="3340"/>
                  </a:cubicBezTo>
                  <a:cubicBezTo>
                    <a:pt x="3255" y="3340"/>
                    <a:pt x="3526" y="3314"/>
                    <a:pt x="3787" y="3263"/>
                  </a:cubicBezTo>
                  <a:cubicBezTo>
                    <a:pt x="4049" y="3215"/>
                    <a:pt x="4275" y="3144"/>
                    <a:pt x="4525" y="3037"/>
                  </a:cubicBezTo>
                  <a:cubicBezTo>
                    <a:pt x="5204" y="2739"/>
                    <a:pt x="5787" y="2239"/>
                    <a:pt x="6132" y="1632"/>
                  </a:cubicBezTo>
                  <a:cubicBezTo>
                    <a:pt x="6275" y="1358"/>
                    <a:pt x="6442" y="953"/>
                    <a:pt x="6347" y="572"/>
                  </a:cubicBezTo>
                  <a:cubicBezTo>
                    <a:pt x="6287" y="286"/>
                    <a:pt x="6037" y="0"/>
                    <a:pt x="5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64;p56"/>
            <p:cNvSpPr/>
            <p:nvPr/>
          </p:nvSpPr>
          <p:spPr>
            <a:xfrm>
              <a:off x="754164" y="1559743"/>
              <a:ext cx="2064356" cy="2503218"/>
            </a:xfrm>
            <a:custGeom>
              <a:avLst/>
              <a:gdLst/>
              <a:ahLst/>
              <a:cxnLst/>
              <a:rect l="l" t="t" r="r" b="b"/>
              <a:pathLst>
                <a:path w="45209" h="54823" extrusionOk="0">
                  <a:moveTo>
                    <a:pt x="6651" y="4173"/>
                  </a:moveTo>
                  <a:cubicBezTo>
                    <a:pt x="6677" y="4173"/>
                    <a:pt x="6703" y="4181"/>
                    <a:pt x="6727" y="4197"/>
                  </a:cubicBezTo>
                  <a:cubicBezTo>
                    <a:pt x="6811" y="4233"/>
                    <a:pt x="6834" y="4328"/>
                    <a:pt x="6787" y="4400"/>
                  </a:cubicBezTo>
                  <a:lnTo>
                    <a:pt x="6692" y="4590"/>
                  </a:lnTo>
                  <a:cubicBezTo>
                    <a:pt x="6656" y="4638"/>
                    <a:pt x="6608" y="4674"/>
                    <a:pt x="6549" y="4674"/>
                  </a:cubicBezTo>
                  <a:cubicBezTo>
                    <a:pt x="6525" y="4674"/>
                    <a:pt x="6489" y="4674"/>
                    <a:pt x="6465" y="4650"/>
                  </a:cubicBezTo>
                  <a:cubicBezTo>
                    <a:pt x="6394" y="4614"/>
                    <a:pt x="6358" y="4519"/>
                    <a:pt x="6406" y="4447"/>
                  </a:cubicBezTo>
                  <a:lnTo>
                    <a:pt x="6525" y="4257"/>
                  </a:lnTo>
                  <a:cubicBezTo>
                    <a:pt x="6556" y="4202"/>
                    <a:pt x="6603" y="4173"/>
                    <a:pt x="6651" y="4173"/>
                  </a:cubicBezTo>
                  <a:close/>
                  <a:moveTo>
                    <a:pt x="7900" y="4403"/>
                  </a:moveTo>
                  <a:cubicBezTo>
                    <a:pt x="7919" y="4403"/>
                    <a:pt x="7937" y="4406"/>
                    <a:pt x="7954" y="4412"/>
                  </a:cubicBezTo>
                  <a:cubicBezTo>
                    <a:pt x="8037" y="4459"/>
                    <a:pt x="8073" y="4554"/>
                    <a:pt x="8037" y="4626"/>
                  </a:cubicBezTo>
                  <a:cubicBezTo>
                    <a:pt x="7823" y="5126"/>
                    <a:pt x="7727" y="5686"/>
                    <a:pt x="7739" y="6221"/>
                  </a:cubicBezTo>
                  <a:cubicBezTo>
                    <a:pt x="7739" y="6305"/>
                    <a:pt x="7680" y="6376"/>
                    <a:pt x="7596" y="6376"/>
                  </a:cubicBezTo>
                  <a:cubicBezTo>
                    <a:pt x="7501" y="6376"/>
                    <a:pt x="7430" y="6317"/>
                    <a:pt x="7430" y="6233"/>
                  </a:cubicBezTo>
                  <a:cubicBezTo>
                    <a:pt x="7406" y="5638"/>
                    <a:pt x="7525" y="5043"/>
                    <a:pt x="7739" y="4507"/>
                  </a:cubicBezTo>
                  <a:cubicBezTo>
                    <a:pt x="7776" y="4434"/>
                    <a:pt x="7840" y="4403"/>
                    <a:pt x="7900" y="4403"/>
                  </a:cubicBezTo>
                  <a:close/>
                  <a:moveTo>
                    <a:pt x="8496" y="4728"/>
                  </a:moveTo>
                  <a:cubicBezTo>
                    <a:pt x="8509" y="4728"/>
                    <a:pt x="8523" y="4729"/>
                    <a:pt x="8537" y="4733"/>
                  </a:cubicBezTo>
                  <a:cubicBezTo>
                    <a:pt x="8608" y="4745"/>
                    <a:pt x="8668" y="4816"/>
                    <a:pt x="8656" y="4912"/>
                  </a:cubicBezTo>
                  <a:cubicBezTo>
                    <a:pt x="8299" y="6757"/>
                    <a:pt x="8430" y="8638"/>
                    <a:pt x="9049" y="10412"/>
                  </a:cubicBezTo>
                  <a:cubicBezTo>
                    <a:pt x="9085" y="10484"/>
                    <a:pt x="9049" y="10579"/>
                    <a:pt x="8966" y="10603"/>
                  </a:cubicBezTo>
                  <a:cubicBezTo>
                    <a:pt x="8954" y="10603"/>
                    <a:pt x="8930" y="10627"/>
                    <a:pt x="8918" y="10627"/>
                  </a:cubicBezTo>
                  <a:cubicBezTo>
                    <a:pt x="8858" y="10627"/>
                    <a:pt x="8787" y="10579"/>
                    <a:pt x="8775" y="10519"/>
                  </a:cubicBezTo>
                  <a:cubicBezTo>
                    <a:pt x="8120" y="8698"/>
                    <a:pt x="7977" y="6733"/>
                    <a:pt x="8358" y="4852"/>
                  </a:cubicBezTo>
                  <a:cubicBezTo>
                    <a:pt x="8369" y="4781"/>
                    <a:pt x="8422" y="4728"/>
                    <a:pt x="8496" y="4728"/>
                  </a:cubicBezTo>
                  <a:close/>
                  <a:moveTo>
                    <a:pt x="2700" y="0"/>
                  </a:moveTo>
                  <a:cubicBezTo>
                    <a:pt x="2070" y="0"/>
                    <a:pt x="1393" y="386"/>
                    <a:pt x="893" y="1042"/>
                  </a:cubicBezTo>
                  <a:cubicBezTo>
                    <a:pt x="262" y="1852"/>
                    <a:pt x="0" y="2971"/>
                    <a:pt x="155" y="4019"/>
                  </a:cubicBezTo>
                  <a:lnTo>
                    <a:pt x="179" y="4078"/>
                  </a:lnTo>
                  <a:cubicBezTo>
                    <a:pt x="191" y="4114"/>
                    <a:pt x="191" y="4150"/>
                    <a:pt x="179" y="4197"/>
                  </a:cubicBezTo>
                  <a:cubicBezTo>
                    <a:pt x="274" y="4733"/>
                    <a:pt x="476" y="5233"/>
                    <a:pt x="774" y="5662"/>
                  </a:cubicBezTo>
                  <a:cubicBezTo>
                    <a:pt x="1524" y="6721"/>
                    <a:pt x="2762" y="7352"/>
                    <a:pt x="3953" y="7960"/>
                  </a:cubicBezTo>
                  <a:cubicBezTo>
                    <a:pt x="4191" y="8079"/>
                    <a:pt x="4441" y="8198"/>
                    <a:pt x="4679" y="8329"/>
                  </a:cubicBezTo>
                  <a:cubicBezTo>
                    <a:pt x="7084" y="9615"/>
                    <a:pt x="9144" y="11353"/>
                    <a:pt x="11014" y="13044"/>
                  </a:cubicBezTo>
                  <a:cubicBezTo>
                    <a:pt x="13145" y="14984"/>
                    <a:pt x="15300" y="17127"/>
                    <a:pt x="16657" y="19747"/>
                  </a:cubicBezTo>
                  <a:cubicBezTo>
                    <a:pt x="18360" y="23021"/>
                    <a:pt x="18860" y="27212"/>
                    <a:pt x="18181" y="32201"/>
                  </a:cubicBezTo>
                  <a:cubicBezTo>
                    <a:pt x="17860" y="34499"/>
                    <a:pt x="17336" y="36773"/>
                    <a:pt x="16836" y="38987"/>
                  </a:cubicBezTo>
                  <a:cubicBezTo>
                    <a:pt x="16490" y="40487"/>
                    <a:pt x="16133" y="42023"/>
                    <a:pt x="15847" y="43571"/>
                  </a:cubicBezTo>
                  <a:cubicBezTo>
                    <a:pt x="15871" y="43619"/>
                    <a:pt x="15871" y="43666"/>
                    <a:pt x="15847" y="43702"/>
                  </a:cubicBezTo>
                  <a:lnTo>
                    <a:pt x="15788" y="43821"/>
                  </a:lnTo>
                  <a:cubicBezTo>
                    <a:pt x="15752" y="44095"/>
                    <a:pt x="15705" y="44345"/>
                    <a:pt x="15657" y="44619"/>
                  </a:cubicBezTo>
                  <a:cubicBezTo>
                    <a:pt x="15526" y="45369"/>
                    <a:pt x="15407" y="46179"/>
                    <a:pt x="15526" y="46964"/>
                  </a:cubicBezTo>
                  <a:cubicBezTo>
                    <a:pt x="15538" y="47060"/>
                    <a:pt x="15478" y="47131"/>
                    <a:pt x="15395" y="47143"/>
                  </a:cubicBezTo>
                  <a:lnTo>
                    <a:pt x="15371" y="47143"/>
                  </a:lnTo>
                  <a:cubicBezTo>
                    <a:pt x="15300" y="47143"/>
                    <a:pt x="15240" y="47083"/>
                    <a:pt x="15228" y="47012"/>
                  </a:cubicBezTo>
                  <a:cubicBezTo>
                    <a:pt x="15121" y="46321"/>
                    <a:pt x="15181" y="45631"/>
                    <a:pt x="15288" y="44952"/>
                  </a:cubicBezTo>
                  <a:lnTo>
                    <a:pt x="15288" y="44952"/>
                  </a:lnTo>
                  <a:lnTo>
                    <a:pt x="15074" y="45417"/>
                  </a:lnTo>
                  <a:cubicBezTo>
                    <a:pt x="14812" y="46024"/>
                    <a:pt x="14526" y="46655"/>
                    <a:pt x="14466" y="47310"/>
                  </a:cubicBezTo>
                  <a:cubicBezTo>
                    <a:pt x="14443" y="47631"/>
                    <a:pt x="14466" y="47976"/>
                    <a:pt x="14538" y="48322"/>
                  </a:cubicBezTo>
                  <a:cubicBezTo>
                    <a:pt x="14704" y="49048"/>
                    <a:pt x="15121" y="49762"/>
                    <a:pt x="15716" y="50370"/>
                  </a:cubicBezTo>
                  <a:cubicBezTo>
                    <a:pt x="16598" y="51251"/>
                    <a:pt x="17764" y="51798"/>
                    <a:pt x="18681" y="52191"/>
                  </a:cubicBezTo>
                  <a:cubicBezTo>
                    <a:pt x="22574" y="53811"/>
                    <a:pt x="27492" y="54322"/>
                    <a:pt x="31814" y="54763"/>
                  </a:cubicBezTo>
                  <a:lnTo>
                    <a:pt x="32326" y="54823"/>
                  </a:lnTo>
                  <a:cubicBezTo>
                    <a:pt x="32314" y="53870"/>
                    <a:pt x="32278" y="52929"/>
                    <a:pt x="32242" y="52036"/>
                  </a:cubicBezTo>
                  <a:lnTo>
                    <a:pt x="32088" y="48810"/>
                  </a:lnTo>
                  <a:cubicBezTo>
                    <a:pt x="29111" y="48262"/>
                    <a:pt x="26242" y="47310"/>
                    <a:pt x="23515" y="45964"/>
                  </a:cubicBezTo>
                  <a:cubicBezTo>
                    <a:pt x="23444" y="45929"/>
                    <a:pt x="23396" y="45833"/>
                    <a:pt x="23444" y="45762"/>
                  </a:cubicBezTo>
                  <a:cubicBezTo>
                    <a:pt x="23478" y="45710"/>
                    <a:pt x="23531" y="45671"/>
                    <a:pt x="23584" y="45671"/>
                  </a:cubicBezTo>
                  <a:cubicBezTo>
                    <a:pt x="23605" y="45671"/>
                    <a:pt x="23626" y="45677"/>
                    <a:pt x="23646" y="45690"/>
                  </a:cubicBezTo>
                  <a:cubicBezTo>
                    <a:pt x="26313" y="46988"/>
                    <a:pt x="29159" y="47929"/>
                    <a:pt x="32076" y="48477"/>
                  </a:cubicBezTo>
                  <a:lnTo>
                    <a:pt x="31957" y="45762"/>
                  </a:lnTo>
                  <a:cubicBezTo>
                    <a:pt x="27206" y="43940"/>
                    <a:pt x="22908" y="40702"/>
                    <a:pt x="19836" y="36642"/>
                  </a:cubicBezTo>
                  <a:cubicBezTo>
                    <a:pt x="19777" y="36558"/>
                    <a:pt x="19800" y="36451"/>
                    <a:pt x="19872" y="36416"/>
                  </a:cubicBezTo>
                  <a:cubicBezTo>
                    <a:pt x="19903" y="36390"/>
                    <a:pt x="19938" y="36377"/>
                    <a:pt x="19973" y="36377"/>
                  </a:cubicBezTo>
                  <a:cubicBezTo>
                    <a:pt x="20019" y="36377"/>
                    <a:pt x="20064" y="36399"/>
                    <a:pt x="20098" y="36439"/>
                  </a:cubicBezTo>
                  <a:cubicBezTo>
                    <a:pt x="23098" y="40428"/>
                    <a:pt x="27313" y="43607"/>
                    <a:pt x="31957" y="45417"/>
                  </a:cubicBezTo>
                  <a:lnTo>
                    <a:pt x="31945" y="45000"/>
                  </a:lnTo>
                  <a:cubicBezTo>
                    <a:pt x="31230" y="42309"/>
                    <a:pt x="30040" y="39797"/>
                    <a:pt x="28504" y="37737"/>
                  </a:cubicBezTo>
                  <a:cubicBezTo>
                    <a:pt x="28456" y="37678"/>
                    <a:pt x="28456" y="37606"/>
                    <a:pt x="28504" y="37547"/>
                  </a:cubicBezTo>
                  <a:cubicBezTo>
                    <a:pt x="28647" y="37356"/>
                    <a:pt x="28790" y="37178"/>
                    <a:pt x="28921" y="36975"/>
                  </a:cubicBezTo>
                  <a:cubicBezTo>
                    <a:pt x="28444" y="36046"/>
                    <a:pt x="27861" y="35106"/>
                    <a:pt x="27087" y="33999"/>
                  </a:cubicBezTo>
                  <a:cubicBezTo>
                    <a:pt x="26254" y="32832"/>
                    <a:pt x="25575" y="31522"/>
                    <a:pt x="24896" y="30272"/>
                  </a:cubicBezTo>
                  <a:lnTo>
                    <a:pt x="20658" y="22247"/>
                  </a:lnTo>
                  <a:cubicBezTo>
                    <a:pt x="19931" y="22176"/>
                    <a:pt x="19288" y="21664"/>
                    <a:pt x="18884" y="21164"/>
                  </a:cubicBezTo>
                  <a:cubicBezTo>
                    <a:pt x="18550" y="20711"/>
                    <a:pt x="18276" y="20223"/>
                    <a:pt x="18026" y="19735"/>
                  </a:cubicBezTo>
                  <a:cubicBezTo>
                    <a:pt x="17872" y="19413"/>
                    <a:pt x="17693" y="19104"/>
                    <a:pt x="17514" y="18806"/>
                  </a:cubicBezTo>
                  <a:cubicBezTo>
                    <a:pt x="17252" y="18389"/>
                    <a:pt x="16943" y="18008"/>
                    <a:pt x="16645" y="17616"/>
                  </a:cubicBezTo>
                  <a:cubicBezTo>
                    <a:pt x="16478" y="17425"/>
                    <a:pt x="16312" y="17199"/>
                    <a:pt x="16145" y="16996"/>
                  </a:cubicBezTo>
                  <a:cubicBezTo>
                    <a:pt x="15990" y="16758"/>
                    <a:pt x="15788" y="16484"/>
                    <a:pt x="15788" y="16139"/>
                  </a:cubicBezTo>
                  <a:cubicBezTo>
                    <a:pt x="15788" y="16103"/>
                    <a:pt x="15824" y="16056"/>
                    <a:pt x="15847" y="16020"/>
                  </a:cubicBezTo>
                  <a:cubicBezTo>
                    <a:pt x="15874" y="16003"/>
                    <a:pt x="15912" y="15992"/>
                    <a:pt x="15950" y="15992"/>
                  </a:cubicBezTo>
                  <a:cubicBezTo>
                    <a:pt x="15964" y="15992"/>
                    <a:pt x="15978" y="15993"/>
                    <a:pt x="15990" y="15996"/>
                  </a:cubicBezTo>
                  <a:cubicBezTo>
                    <a:pt x="16407" y="16103"/>
                    <a:pt x="16717" y="16401"/>
                    <a:pt x="17026" y="16699"/>
                  </a:cubicBezTo>
                  <a:cubicBezTo>
                    <a:pt x="17264" y="16901"/>
                    <a:pt x="17491" y="17116"/>
                    <a:pt x="17729" y="17235"/>
                  </a:cubicBezTo>
                  <a:cubicBezTo>
                    <a:pt x="17562" y="16782"/>
                    <a:pt x="17300" y="16377"/>
                    <a:pt x="17014" y="15961"/>
                  </a:cubicBezTo>
                  <a:cubicBezTo>
                    <a:pt x="16657" y="15425"/>
                    <a:pt x="16288" y="14877"/>
                    <a:pt x="16145" y="14222"/>
                  </a:cubicBezTo>
                  <a:cubicBezTo>
                    <a:pt x="16133" y="14151"/>
                    <a:pt x="16181" y="14079"/>
                    <a:pt x="16252" y="14044"/>
                  </a:cubicBezTo>
                  <a:cubicBezTo>
                    <a:pt x="16295" y="14032"/>
                    <a:pt x="16337" y="14027"/>
                    <a:pt x="16378" y="14027"/>
                  </a:cubicBezTo>
                  <a:cubicBezTo>
                    <a:pt x="16632" y="14027"/>
                    <a:pt x="16840" y="14227"/>
                    <a:pt x="16943" y="14329"/>
                  </a:cubicBezTo>
                  <a:lnTo>
                    <a:pt x="18764" y="16175"/>
                  </a:lnTo>
                  <a:cubicBezTo>
                    <a:pt x="18764" y="16127"/>
                    <a:pt x="18753" y="16080"/>
                    <a:pt x="18741" y="16044"/>
                  </a:cubicBezTo>
                  <a:cubicBezTo>
                    <a:pt x="18610" y="15627"/>
                    <a:pt x="18407" y="15222"/>
                    <a:pt x="18217" y="14830"/>
                  </a:cubicBezTo>
                  <a:cubicBezTo>
                    <a:pt x="17955" y="14270"/>
                    <a:pt x="17669" y="13698"/>
                    <a:pt x="17562" y="13067"/>
                  </a:cubicBezTo>
                  <a:cubicBezTo>
                    <a:pt x="17538" y="12925"/>
                    <a:pt x="17550" y="12734"/>
                    <a:pt x="17657" y="12615"/>
                  </a:cubicBezTo>
                  <a:cubicBezTo>
                    <a:pt x="17717" y="12555"/>
                    <a:pt x="17800" y="12532"/>
                    <a:pt x="17883" y="12532"/>
                  </a:cubicBezTo>
                  <a:cubicBezTo>
                    <a:pt x="18014" y="12532"/>
                    <a:pt x="18086" y="12615"/>
                    <a:pt x="18133" y="12663"/>
                  </a:cubicBezTo>
                  <a:cubicBezTo>
                    <a:pt x="18562" y="13127"/>
                    <a:pt x="18848" y="13722"/>
                    <a:pt x="19110" y="14282"/>
                  </a:cubicBezTo>
                  <a:cubicBezTo>
                    <a:pt x="19288" y="14651"/>
                    <a:pt x="19467" y="15044"/>
                    <a:pt x="19693" y="15389"/>
                  </a:cubicBezTo>
                  <a:cubicBezTo>
                    <a:pt x="19693" y="14972"/>
                    <a:pt x="19622" y="14556"/>
                    <a:pt x="19550" y="14115"/>
                  </a:cubicBezTo>
                  <a:cubicBezTo>
                    <a:pt x="19455" y="13603"/>
                    <a:pt x="19372" y="13044"/>
                    <a:pt x="19396" y="12508"/>
                  </a:cubicBezTo>
                  <a:cubicBezTo>
                    <a:pt x="19396" y="12353"/>
                    <a:pt x="19467" y="12127"/>
                    <a:pt x="19622" y="12020"/>
                  </a:cubicBezTo>
                  <a:cubicBezTo>
                    <a:pt x="19679" y="11979"/>
                    <a:pt x="19741" y="11961"/>
                    <a:pt x="19802" y="11961"/>
                  </a:cubicBezTo>
                  <a:cubicBezTo>
                    <a:pt x="19830" y="11961"/>
                    <a:pt x="19857" y="11964"/>
                    <a:pt x="19884" y="11972"/>
                  </a:cubicBezTo>
                  <a:cubicBezTo>
                    <a:pt x="20027" y="12020"/>
                    <a:pt x="20098" y="12151"/>
                    <a:pt x="20122" y="12210"/>
                  </a:cubicBezTo>
                  <a:cubicBezTo>
                    <a:pt x="20527" y="12925"/>
                    <a:pt x="20693" y="13758"/>
                    <a:pt x="20860" y="14568"/>
                  </a:cubicBezTo>
                  <a:cubicBezTo>
                    <a:pt x="21050" y="15580"/>
                    <a:pt x="21241" y="16532"/>
                    <a:pt x="21848" y="17235"/>
                  </a:cubicBezTo>
                  <a:cubicBezTo>
                    <a:pt x="22018" y="17427"/>
                    <a:pt x="22166" y="17533"/>
                    <a:pt x="22303" y="17533"/>
                  </a:cubicBezTo>
                  <a:cubicBezTo>
                    <a:pt x="22310" y="17533"/>
                    <a:pt x="22317" y="17533"/>
                    <a:pt x="22324" y="17532"/>
                  </a:cubicBezTo>
                  <a:cubicBezTo>
                    <a:pt x="22563" y="17508"/>
                    <a:pt x="22741" y="17235"/>
                    <a:pt x="22920" y="16961"/>
                  </a:cubicBezTo>
                  <a:lnTo>
                    <a:pt x="22979" y="16877"/>
                  </a:lnTo>
                  <a:cubicBezTo>
                    <a:pt x="23348" y="16318"/>
                    <a:pt x="23837" y="15889"/>
                    <a:pt x="24408" y="15627"/>
                  </a:cubicBezTo>
                  <a:cubicBezTo>
                    <a:pt x="24426" y="15615"/>
                    <a:pt x="24444" y="15609"/>
                    <a:pt x="24463" y="15609"/>
                  </a:cubicBezTo>
                  <a:cubicBezTo>
                    <a:pt x="24482" y="15609"/>
                    <a:pt x="24503" y="15615"/>
                    <a:pt x="24527" y="15627"/>
                  </a:cubicBezTo>
                  <a:cubicBezTo>
                    <a:pt x="24575" y="15639"/>
                    <a:pt x="24610" y="15663"/>
                    <a:pt x="24622" y="15711"/>
                  </a:cubicBezTo>
                  <a:cubicBezTo>
                    <a:pt x="24860" y="16234"/>
                    <a:pt x="24491" y="16818"/>
                    <a:pt x="24253" y="17187"/>
                  </a:cubicBezTo>
                  <a:cubicBezTo>
                    <a:pt x="23956" y="17663"/>
                    <a:pt x="23753" y="18378"/>
                    <a:pt x="23575" y="19056"/>
                  </a:cubicBezTo>
                  <a:cubicBezTo>
                    <a:pt x="23384" y="19735"/>
                    <a:pt x="23217" y="20390"/>
                    <a:pt x="22944" y="20818"/>
                  </a:cubicBezTo>
                  <a:lnTo>
                    <a:pt x="26944" y="26414"/>
                  </a:lnTo>
                  <a:cubicBezTo>
                    <a:pt x="27432" y="27081"/>
                    <a:pt x="27920" y="27783"/>
                    <a:pt x="28373" y="28498"/>
                  </a:cubicBezTo>
                  <a:cubicBezTo>
                    <a:pt x="28742" y="29105"/>
                    <a:pt x="29087" y="29748"/>
                    <a:pt x="29409" y="30355"/>
                  </a:cubicBezTo>
                  <a:cubicBezTo>
                    <a:pt x="29944" y="31355"/>
                    <a:pt x="30504" y="32379"/>
                    <a:pt x="31195" y="33284"/>
                  </a:cubicBezTo>
                  <a:lnTo>
                    <a:pt x="31242" y="33201"/>
                  </a:lnTo>
                  <a:cubicBezTo>
                    <a:pt x="31278" y="33153"/>
                    <a:pt x="31314" y="33106"/>
                    <a:pt x="31361" y="33106"/>
                  </a:cubicBezTo>
                  <a:cubicBezTo>
                    <a:pt x="31370" y="33103"/>
                    <a:pt x="31379" y="33102"/>
                    <a:pt x="31387" y="33102"/>
                  </a:cubicBezTo>
                  <a:cubicBezTo>
                    <a:pt x="31429" y="33102"/>
                    <a:pt x="31473" y="33124"/>
                    <a:pt x="31492" y="33153"/>
                  </a:cubicBezTo>
                  <a:cubicBezTo>
                    <a:pt x="32361" y="34010"/>
                    <a:pt x="33135" y="34975"/>
                    <a:pt x="33814" y="35987"/>
                  </a:cubicBezTo>
                  <a:cubicBezTo>
                    <a:pt x="33862" y="36058"/>
                    <a:pt x="33909" y="36118"/>
                    <a:pt x="33957" y="36189"/>
                  </a:cubicBezTo>
                  <a:cubicBezTo>
                    <a:pt x="33993" y="36189"/>
                    <a:pt x="34028" y="36201"/>
                    <a:pt x="34052" y="36225"/>
                  </a:cubicBezTo>
                  <a:lnTo>
                    <a:pt x="34052" y="36201"/>
                  </a:lnTo>
                  <a:cubicBezTo>
                    <a:pt x="34135" y="35761"/>
                    <a:pt x="34231" y="35320"/>
                    <a:pt x="34385" y="34903"/>
                  </a:cubicBezTo>
                  <a:cubicBezTo>
                    <a:pt x="33933" y="34356"/>
                    <a:pt x="33623" y="33689"/>
                    <a:pt x="33504" y="32975"/>
                  </a:cubicBezTo>
                  <a:cubicBezTo>
                    <a:pt x="33493" y="32903"/>
                    <a:pt x="33481" y="32820"/>
                    <a:pt x="33481" y="32748"/>
                  </a:cubicBezTo>
                  <a:cubicBezTo>
                    <a:pt x="33421" y="33165"/>
                    <a:pt x="33385" y="33606"/>
                    <a:pt x="33397" y="34010"/>
                  </a:cubicBezTo>
                  <a:cubicBezTo>
                    <a:pt x="33397" y="34106"/>
                    <a:pt x="33338" y="34177"/>
                    <a:pt x="33254" y="34177"/>
                  </a:cubicBezTo>
                  <a:cubicBezTo>
                    <a:pt x="33183" y="34177"/>
                    <a:pt x="33100" y="34118"/>
                    <a:pt x="33100" y="34034"/>
                  </a:cubicBezTo>
                  <a:cubicBezTo>
                    <a:pt x="33076" y="33117"/>
                    <a:pt x="33219" y="32201"/>
                    <a:pt x="33516" y="31332"/>
                  </a:cubicBezTo>
                  <a:cubicBezTo>
                    <a:pt x="33576" y="30879"/>
                    <a:pt x="33671" y="30415"/>
                    <a:pt x="33754" y="29998"/>
                  </a:cubicBezTo>
                  <a:cubicBezTo>
                    <a:pt x="33790" y="29808"/>
                    <a:pt x="33838" y="29593"/>
                    <a:pt x="33969" y="29415"/>
                  </a:cubicBezTo>
                  <a:cubicBezTo>
                    <a:pt x="34088" y="29248"/>
                    <a:pt x="34266" y="29153"/>
                    <a:pt x="34445" y="29141"/>
                  </a:cubicBezTo>
                  <a:cubicBezTo>
                    <a:pt x="34874" y="27903"/>
                    <a:pt x="35540" y="27081"/>
                    <a:pt x="36374" y="26760"/>
                  </a:cubicBezTo>
                  <a:cubicBezTo>
                    <a:pt x="36779" y="26593"/>
                    <a:pt x="37231" y="26557"/>
                    <a:pt x="37600" y="26533"/>
                  </a:cubicBezTo>
                  <a:cubicBezTo>
                    <a:pt x="37957" y="25998"/>
                    <a:pt x="38315" y="25450"/>
                    <a:pt x="38696" y="24926"/>
                  </a:cubicBezTo>
                  <a:cubicBezTo>
                    <a:pt x="39053" y="24438"/>
                    <a:pt x="39505" y="23854"/>
                    <a:pt x="40053" y="23402"/>
                  </a:cubicBezTo>
                  <a:cubicBezTo>
                    <a:pt x="40874" y="22747"/>
                    <a:pt x="41898" y="22378"/>
                    <a:pt x="42803" y="22069"/>
                  </a:cubicBezTo>
                  <a:lnTo>
                    <a:pt x="43982" y="21664"/>
                  </a:lnTo>
                  <a:cubicBezTo>
                    <a:pt x="43982" y="21628"/>
                    <a:pt x="43970" y="21616"/>
                    <a:pt x="43970" y="21592"/>
                  </a:cubicBezTo>
                  <a:cubicBezTo>
                    <a:pt x="43934" y="21307"/>
                    <a:pt x="44030" y="21033"/>
                    <a:pt x="44232" y="20818"/>
                  </a:cubicBezTo>
                  <a:cubicBezTo>
                    <a:pt x="44411" y="20616"/>
                    <a:pt x="44684" y="20461"/>
                    <a:pt x="44946" y="20378"/>
                  </a:cubicBezTo>
                  <a:cubicBezTo>
                    <a:pt x="45030" y="20354"/>
                    <a:pt x="45113" y="20342"/>
                    <a:pt x="45208" y="20318"/>
                  </a:cubicBezTo>
                  <a:cubicBezTo>
                    <a:pt x="45113" y="19628"/>
                    <a:pt x="45030" y="18937"/>
                    <a:pt x="44946" y="18247"/>
                  </a:cubicBezTo>
                  <a:cubicBezTo>
                    <a:pt x="44613" y="18020"/>
                    <a:pt x="44256" y="17735"/>
                    <a:pt x="43899" y="17377"/>
                  </a:cubicBezTo>
                  <a:cubicBezTo>
                    <a:pt x="43672" y="17175"/>
                    <a:pt x="43446" y="16937"/>
                    <a:pt x="43220" y="16651"/>
                  </a:cubicBezTo>
                  <a:cubicBezTo>
                    <a:pt x="43208" y="16639"/>
                    <a:pt x="43184" y="16639"/>
                    <a:pt x="43160" y="16615"/>
                  </a:cubicBezTo>
                  <a:cubicBezTo>
                    <a:pt x="42601" y="16234"/>
                    <a:pt x="41994" y="15842"/>
                    <a:pt x="41374" y="15508"/>
                  </a:cubicBezTo>
                  <a:cubicBezTo>
                    <a:pt x="40779" y="15187"/>
                    <a:pt x="40303" y="14984"/>
                    <a:pt x="39850" y="14889"/>
                  </a:cubicBezTo>
                  <a:lnTo>
                    <a:pt x="39850" y="14937"/>
                  </a:lnTo>
                  <a:cubicBezTo>
                    <a:pt x="39862" y="15282"/>
                    <a:pt x="39767" y="15603"/>
                    <a:pt x="39696" y="15901"/>
                  </a:cubicBezTo>
                  <a:lnTo>
                    <a:pt x="39672" y="16008"/>
                  </a:lnTo>
                  <a:cubicBezTo>
                    <a:pt x="39350" y="17211"/>
                    <a:pt x="39029" y="18461"/>
                    <a:pt x="39077" y="19711"/>
                  </a:cubicBezTo>
                  <a:cubicBezTo>
                    <a:pt x="39088" y="19771"/>
                    <a:pt x="39041" y="19830"/>
                    <a:pt x="38981" y="19866"/>
                  </a:cubicBezTo>
                  <a:cubicBezTo>
                    <a:pt x="38969" y="19878"/>
                    <a:pt x="38934" y="19878"/>
                    <a:pt x="38922" y="19878"/>
                  </a:cubicBezTo>
                  <a:cubicBezTo>
                    <a:pt x="38874" y="19878"/>
                    <a:pt x="38838" y="19866"/>
                    <a:pt x="38803" y="19830"/>
                  </a:cubicBezTo>
                  <a:cubicBezTo>
                    <a:pt x="38279" y="19271"/>
                    <a:pt x="37779" y="18925"/>
                    <a:pt x="37243" y="18759"/>
                  </a:cubicBezTo>
                  <a:cubicBezTo>
                    <a:pt x="37047" y="18700"/>
                    <a:pt x="36849" y="18672"/>
                    <a:pt x="36656" y="18672"/>
                  </a:cubicBezTo>
                  <a:cubicBezTo>
                    <a:pt x="36217" y="18672"/>
                    <a:pt x="35806" y="18819"/>
                    <a:pt x="35517" y="19092"/>
                  </a:cubicBezTo>
                  <a:cubicBezTo>
                    <a:pt x="35487" y="19122"/>
                    <a:pt x="35445" y="19137"/>
                    <a:pt x="35403" y="19137"/>
                  </a:cubicBezTo>
                  <a:cubicBezTo>
                    <a:pt x="35362" y="19137"/>
                    <a:pt x="35320" y="19122"/>
                    <a:pt x="35290" y="19092"/>
                  </a:cubicBezTo>
                  <a:cubicBezTo>
                    <a:pt x="35278" y="19104"/>
                    <a:pt x="35243" y="19116"/>
                    <a:pt x="35219" y="19116"/>
                  </a:cubicBezTo>
                  <a:cubicBezTo>
                    <a:pt x="35171" y="19116"/>
                    <a:pt x="35124" y="19092"/>
                    <a:pt x="35100" y="19056"/>
                  </a:cubicBezTo>
                  <a:cubicBezTo>
                    <a:pt x="35064" y="19044"/>
                    <a:pt x="35052" y="19044"/>
                    <a:pt x="35028" y="19032"/>
                  </a:cubicBezTo>
                  <a:cubicBezTo>
                    <a:pt x="34909" y="18961"/>
                    <a:pt x="34814" y="18854"/>
                    <a:pt x="34731" y="18747"/>
                  </a:cubicBezTo>
                  <a:cubicBezTo>
                    <a:pt x="34636" y="18640"/>
                    <a:pt x="34552" y="18556"/>
                    <a:pt x="34457" y="18497"/>
                  </a:cubicBezTo>
                  <a:cubicBezTo>
                    <a:pt x="34331" y="18414"/>
                    <a:pt x="34187" y="18382"/>
                    <a:pt x="34035" y="18382"/>
                  </a:cubicBezTo>
                  <a:cubicBezTo>
                    <a:pt x="33771" y="18382"/>
                    <a:pt x="33483" y="18477"/>
                    <a:pt x="33219" y="18568"/>
                  </a:cubicBezTo>
                  <a:lnTo>
                    <a:pt x="30921" y="19413"/>
                  </a:lnTo>
                  <a:cubicBezTo>
                    <a:pt x="30885" y="19437"/>
                    <a:pt x="30873" y="19437"/>
                    <a:pt x="30861" y="19437"/>
                  </a:cubicBezTo>
                  <a:cubicBezTo>
                    <a:pt x="30826" y="19437"/>
                    <a:pt x="30778" y="19413"/>
                    <a:pt x="30754" y="19390"/>
                  </a:cubicBezTo>
                  <a:cubicBezTo>
                    <a:pt x="30706" y="19354"/>
                    <a:pt x="30695" y="19294"/>
                    <a:pt x="30706" y="19235"/>
                  </a:cubicBezTo>
                  <a:cubicBezTo>
                    <a:pt x="31254" y="17127"/>
                    <a:pt x="31278" y="14877"/>
                    <a:pt x="30742" y="12746"/>
                  </a:cubicBezTo>
                  <a:lnTo>
                    <a:pt x="30742" y="12734"/>
                  </a:lnTo>
                  <a:cubicBezTo>
                    <a:pt x="30635" y="12293"/>
                    <a:pt x="30516" y="11793"/>
                    <a:pt x="30599" y="11353"/>
                  </a:cubicBezTo>
                  <a:cubicBezTo>
                    <a:pt x="29492" y="10174"/>
                    <a:pt x="27766" y="9829"/>
                    <a:pt x="25944" y="9567"/>
                  </a:cubicBezTo>
                  <a:lnTo>
                    <a:pt x="23075" y="9150"/>
                  </a:lnTo>
                  <a:cubicBezTo>
                    <a:pt x="23049" y="9167"/>
                    <a:pt x="23012" y="9184"/>
                    <a:pt x="22971" y="9184"/>
                  </a:cubicBezTo>
                  <a:cubicBezTo>
                    <a:pt x="22955" y="9184"/>
                    <a:pt x="22937" y="9181"/>
                    <a:pt x="22920" y="9174"/>
                  </a:cubicBezTo>
                  <a:lnTo>
                    <a:pt x="22658" y="9091"/>
                  </a:lnTo>
                  <a:lnTo>
                    <a:pt x="19562" y="8626"/>
                  </a:lnTo>
                  <a:cubicBezTo>
                    <a:pt x="19467" y="8614"/>
                    <a:pt x="19407" y="8543"/>
                    <a:pt x="19419" y="8448"/>
                  </a:cubicBezTo>
                  <a:cubicBezTo>
                    <a:pt x="19441" y="8372"/>
                    <a:pt x="19503" y="8315"/>
                    <a:pt x="19577" y="8315"/>
                  </a:cubicBezTo>
                  <a:cubicBezTo>
                    <a:pt x="19584" y="8315"/>
                    <a:pt x="19591" y="8316"/>
                    <a:pt x="19598" y="8317"/>
                  </a:cubicBezTo>
                  <a:lnTo>
                    <a:pt x="21110" y="8543"/>
                  </a:lnTo>
                  <a:lnTo>
                    <a:pt x="14943" y="6364"/>
                  </a:lnTo>
                  <a:cubicBezTo>
                    <a:pt x="13478" y="5840"/>
                    <a:pt x="11954" y="5305"/>
                    <a:pt x="10585" y="4471"/>
                  </a:cubicBezTo>
                  <a:cubicBezTo>
                    <a:pt x="10156" y="4221"/>
                    <a:pt x="9740" y="3923"/>
                    <a:pt x="9335" y="3638"/>
                  </a:cubicBezTo>
                  <a:cubicBezTo>
                    <a:pt x="8858" y="3316"/>
                    <a:pt x="8370" y="2971"/>
                    <a:pt x="7858" y="2673"/>
                  </a:cubicBezTo>
                  <a:cubicBezTo>
                    <a:pt x="7465" y="2447"/>
                    <a:pt x="7061" y="2257"/>
                    <a:pt x="6656" y="2066"/>
                  </a:cubicBezTo>
                  <a:cubicBezTo>
                    <a:pt x="6072" y="1780"/>
                    <a:pt x="5465" y="1495"/>
                    <a:pt x="4918" y="1125"/>
                  </a:cubicBezTo>
                  <a:cubicBezTo>
                    <a:pt x="4787" y="1042"/>
                    <a:pt x="4632" y="935"/>
                    <a:pt x="4501" y="828"/>
                  </a:cubicBezTo>
                  <a:cubicBezTo>
                    <a:pt x="3977" y="447"/>
                    <a:pt x="3441" y="54"/>
                    <a:pt x="2834" y="6"/>
                  </a:cubicBezTo>
                  <a:cubicBezTo>
                    <a:pt x="2790" y="2"/>
                    <a:pt x="2745" y="0"/>
                    <a:pt x="2700" y="0"/>
                  </a:cubicBezTo>
                  <a:close/>
                </a:path>
              </a:pathLst>
            </a:custGeom>
            <a:solidFill>
              <a:srgbClr val="F2EC9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65;p56"/>
            <p:cNvSpPr/>
            <p:nvPr/>
          </p:nvSpPr>
          <p:spPr>
            <a:xfrm>
              <a:off x="2579182" y="3369287"/>
              <a:ext cx="217490" cy="185243"/>
            </a:xfrm>
            <a:custGeom>
              <a:avLst/>
              <a:gdLst/>
              <a:ahLst/>
              <a:cxnLst/>
              <a:rect l="l" t="t" r="r" b="b"/>
              <a:pathLst>
                <a:path w="4763" h="4057" extrusionOk="0">
                  <a:moveTo>
                    <a:pt x="3632" y="0"/>
                  </a:moveTo>
                  <a:cubicBezTo>
                    <a:pt x="3394" y="131"/>
                    <a:pt x="3108" y="226"/>
                    <a:pt x="2810" y="286"/>
                  </a:cubicBezTo>
                  <a:lnTo>
                    <a:pt x="2810" y="322"/>
                  </a:lnTo>
                  <a:cubicBezTo>
                    <a:pt x="2715" y="584"/>
                    <a:pt x="2691" y="857"/>
                    <a:pt x="2691" y="1143"/>
                  </a:cubicBezTo>
                  <a:cubicBezTo>
                    <a:pt x="2882" y="1084"/>
                    <a:pt x="3072" y="1024"/>
                    <a:pt x="3275" y="953"/>
                  </a:cubicBezTo>
                  <a:cubicBezTo>
                    <a:pt x="3294" y="944"/>
                    <a:pt x="3314" y="941"/>
                    <a:pt x="3334" y="941"/>
                  </a:cubicBezTo>
                  <a:cubicBezTo>
                    <a:pt x="3399" y="941"/>
                    <a:pt x="3459" y="981"/>
                    <a:pt x="3477" y="1036"/>
                  </a:cubicBezTo>
                  <a:cubicBezTo>
                    <a:pt x="3513" y="1131"/>
                    <a:pt x="3465" y="1215"/>
                    <a:pt x="3394" y="1250"/>
                  </a:cubicBezTo>
                  <a:cubicBezTo>
                    <a:pt x="2691" y="1500"/>
                    <a:pt x="1965" y="1679"/>
                    <a:pt x="1215" y="1774"/>
                  </a:cubicBezTo>
                  <a:lnTo>
                    <a:pt x="1144" y="1786"/>
                  </a:lnTo>
                  <a:cubicBezTo>
                    <a:pt x="905" y="1810"/>
                    <a:pt x="679" y="1846"/>
                    <a:pt x="489" y="1929"/>
                  </a:cubicBezTo>
                  <a:cubicBezTo>
                    <a:pt x="298" y="2024"/>
                    <a:pt x="131" y="2155"/>
                    <a:pt x="1" y="2334"/>
                  </a:cubicBezTo>
                  <a:cubicBezTo>
                    <a:pt x="298" y="2370"/>
                    <a:pt x="572" y="2560"/>
                    <a:pt x="774" y="2786"/>
                  </a:cubicBezTo>
                  <a:cubicBezTo>
                    <a:pt x="917" y="2965"/>
                    <a:pt x="1013" y="3167"/>
                    <a:pt x="1108" y="3358"/>
                  </a:cubicBezTo>
                  <a:cubicBezTo>
                    <a:pt x="1167" y="3501"/>
                    <a:pt x="1239" y="3632"/>
                    <a:pt x="1322" y="3751"/>
                  </a:cubicBezTo>
                  <a:cubicBezTo>
                    <a:pt x="1417" y="3899"/>
                    <a:pt x="1578" y="4056"/>
                    <a:pt x="1730" y="4056"/>
                  </a:cubicBezTo>
                  <a:cubicBezTo>
                    <a:pt x="1749" y="4056"/>
                    <a:pt x="1768" y="4054"/>
                    <a:pt x="1786" y="4048"/>
                  </a:cubicBezTo>
                  <a:cubicBezTo>
                    <a:pt x="1858" y="4036"/>
                    <a:pt x="1929" y="3977"/>
                    <a:pt x="2001" y="3917"/>
                  </a:cubicBezTo>
                  <a:lnTo>
                    <a:pt x="4656" y="1786"/>
                  </a:lnTo>
                  <a:cubicBezTo>
                    <a:pt x="4680" y="1750"/>
                    <a:pt x="4727" y="1715"/>
                    <a:pt x="4739" y="1679"/>
                  </a:cubicBezTo>
                  <a:cubicBezTo>
                    <a:pt x="4763" y="1631"/>
                    <a:pt x="4727" y="1572"/>
                    <a:pt x="4715" y="1512"/>
                  </a:cubicBezTo>
                  <a:cubicBezTo>
                    <a:pt x="4501" y="917"/>
                    <a:pt x="4120" y="381"/>
                    <a:pt x="3632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66;p56"/>
            <p:cNvSpPr/>
            <p:nvPr/>
          </p:nvSpPr>
          <p:spPr>
            <a:xfrm>
              <a:off x="2394895" y="2159088"/>
              <a:ext cx="163700" cy="285466"/>
            </a:xfrm>
            <a:custGeom>
              <a:avLst/>
              <a:gdLst/>
              <a:ahLst/>
              <a:cxnLst/>
              <a:rect l="l" t="t" r="r" b="b"/>
              <a:pathLst>
                <a:path w="3585" h="6252" extrusionOk="0">
                  <a:moveTo>
                    <a:pt x="1893" y="1"/>
                  </a:moveTo>
                  <a:cubicBezTo>
                    <a:pt x="1596" y="918"/>
                    <a:pt x="1477" y="1906"/>
                    <a:pt x="1548" y="2870"/>
                  </a:cubicBezTo>
                  <a:cubicBezTo>
                    <a:pt x="1691" y="2632"/>
                    <a:pt x="1846" y="2382"/>
                    <a:pt x="1977" y="2144"/>
                  </a:cubicBezTo>
                  <a:cubicBezTo>
                    <a:pt x="2008" y="2089"/>
                    <a:pt x="2055" y="2060"/>
                    <a:pt x="2107" y="2060"/>
                  </a:cubicBezTo>
                  <a:cubicBezTo>
                    <a:pt x="2134" y="2060"/>
                    <a:pt x="2162" y="2068"/>
                    <a:pt x="2191" y="2085"/>
                  </a:cubicBezTo>
                  <a:cubicBezTo>
                    <a:pt x="2262" y="2120"/>
                    <a:pt x="2286" y="2215"/>
                    <a:pt x="2251" y="2287"/>
                  </a:cubicBezTo>
                  <a:cubicBezTo>
                    <a:pt x="1620" y="3418"/>
                    <a:pt x="881" y="4442"/>
                    <a:pt x="0" y="5383"/>
                  </a:cubicBezTo>
                  <a:cubicBezTo>
                    <a:pt x="218" y="5314"/>
                    <a:pt x="455" y="5278"/>
                    <a:pt x="699" y="5278"/>
                  </a:cubicBezTo>
                  <a:cubicBezTo>
                    <a:pt x="921" y="5278"/>
                    <a:pt x="1148" y="5308"/>
                    <a:pt x="1370" y="5371"/>
                  </a:cubicBezTo>
                  <a:cubicBezTo>
                    <a:pt x="1858" y="5502"/>
                    <a:pt x="2334" y="5799"/>
                    <a:pt x="2798" y="6252"/>
                  </a:cubicBezTo>
                  <a:cubicBezTo>
                    <a:pt x="2810" y="5085"/>
                    <a:pt x="3108" y="3942"/>
                    <a:pt x="3405" y="2835"/>
                  </a:cubicBezTo>
                  <a:lnTo>
                    <a:pt x="3441" y="2739"/>
                  </a:lnTo>
                  <a:cubicBezTo>
                    <a:pt x="3513" y="2466"/>
                    <a:pt x="3584" y="2168"/>
                    <a:pt x="3572" y="1870"/>
                  </a:cubicBezTo>
                  <a:cubicBezTo>
                    <a:pt x="3536" y="1489"/>
                    <a:pt x="3334" y="1084"/>
                    <a:pt x="2989" y="751"/>
                  </a:cubicBezTo>
                  <a:cubicBezTo>
                    <a:pt x="2667" y="441"/>
                    <a:pt x="2274" y="215"/>
                    <a:pt x="1893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67;p56"/>
            <p:cNvSpPr/>
            <p:nvPr/>
          </p:nvSpPr>
          <p:spPr>
            <a:xfrm>
              <a:off x="2407954" y="3345360"/>
              <a:ext cx="115298" cy="164741"/>
            </a:xfrm>
            <a:custGeom>
              <a:avLst/>
              <a:gdLst/>
              <a:ahLst/>
              <a:cxnLst/>
              <a:rect l="l" t="t" r="r" b="b"/>
              <a:pathLst>
                <a:path w="2525" h="3608" extrusionOk="0">
                  <a:moveTo>
                    <a:pt x="1500" y="0"/>
                  </a:moveTo>
                  <a:cubicBezTo>
                    <a:pt x="798" y="381"/>
                    <a:pt x="441" y="1203"/>
                    <a:pt x="214" y="1893"/>
                  </a:cubicBezTo>
                  <a:cubicBezTo>
                    <a:pt x="131" y="2167"/>
                    <a:pt x="24" y="2489"/>
                    <a:pt x="12" y="2798"/>
                  </a:cubicBezTo>
                  <a:cubicBezTo>
                    <a:pt x="0" y="3120"/>
                    <a:pt x="83" y="3405"/>
                    <a:pt x="250" y="3608"/>
                  </a:cubicBezTo>
                  <a:lnTo>
                    <a:pt x="262" y="3608"/>
                  </a:lnTo>
                  <a:lnTo>
                    <a:pt x="1345" y="2870"/>
                  </a:lnTo>
                  <a:cubicBezTo>
                    <a:pt x="1572" y="2715"/>
                    <a:pt x="1857" y="2524"/>
                    <a:pt x="2167" y="2489"/>
                  </a:cubicBezTo>
                  <a:cubicBezTo>
                    <a:pt x="2220" y="2478"/>
                    <a:pt x="2274" y="2472"/>
                    <a:pt x="2328" y="2472"/>
                  </a:cubicBezTo>
                  <a:cubicBezTo>
                    <a:pt x="2393" y="2472"/>
                    <a:pt x="2459" y="2481"/>
                    <a:pt x="2524" y="2501"/>
                  </a:cubicBezTo>
                  <a:cubicBezTo>
                    <a:pt x="2417" y="2358"/>
                    <a:pt x="2298" y="2215"/>
                    <a:pt x="2167" y="2096"/>
                  </a:cubicBezTo>
                  <a:cubicBezTo>
                    <a:pt x="2060" y="2012"/>
                    <a:pt x="1965" y="1929"/>
                    <a:pt x="1846" y="1858"/>
                  </a:cubicBezTo>
                  <a:lnTo>
                    <a:pt x="1274" y="1477"/>
                  </a:lnTo>
                  <a:cubicBezTo>
                    <a:pt x="1203" y="1417"/>
                    <a:pt x="1179" y="1322"/>
                    <a:pt x="1226" y="1250"/>
                  </a:cubicBezTo>
                  <a:cubicBezTo>
                    <a:pt x="1265" y="1205"/>
                    <a:pt x="1317" y="1183"/>
                    <a:pt x="1369" y="1183"/>
                  </a:cubicBezTo>
                  <a:cubicBezTo>
                    <a:pt x="1398" y="1183"/>
                    <a:pt x="1427" y="1190"/>
                    <a:pt x="1453" y="1203"/>
                  </a:cubicBezTo>
                  <a:lnTo>
                    <a:pt x="1750" y="1417"/>
                  </a:lnTo>
                  <a:cubicBezTo>
                    <a:pt x="1691" y="941"/>
                    <a:pt x="1619" y="465"/>
                    <a:pt x="150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68;p56"/>
            <p:cNvSpPr/>
            <p:nvPr/>
          </p:nvSpPr>
          <p:spPr>
            <a:xfrm>
              <a:off x="2156226" y="2044936"/>
              <a:ext cx="196303" cy="384412"/>
            </a:xfrm>
            <a:custGeom>
              <a:avLst/>
              <a:gdLst/>
              <a:ahLst/>
              <a:cxnLst/>
              <a:rect l="l" t="t" r="r" b="b"/>
              <a:pathLst>
                <a:path w="4299" h="8419" extrusionOk="0">
                  <a:moveTo>
                    <a:pt x="1379" y="0"/>
                  </a:moveTo>
                  <a:cubicBezTo>
                    <a:pt x="1311" y="0"/>
                    <a:pt x="1245" y="4"/>
                    <a:pt x="1179" y="13"/>
                  </a:cubicBezTo>
                  <a:cubicBezTo>
                    <a:pt x="786" y="36"/>
                    <a:pt x="477" y="203"/>
                    <a:pt x="298" y="453"/>
                  </a:cubicBezTo>
                  <a:cubicBezTo>
                    <a:pt x="0" y="882"/>
                    <a:pt x="167" y="1513"/>
                    <a:pt x="298" y="2048"/>
                  </a:cubicBezTo>
                  <a:lnTo>
                    <a:pt x="298" y="2060"/>
                  </a:lnTo>
                  <a:cubicBezTo>
                    <a:pt x="822" y="4132"/>
                    <a:pt x="834" y="6335"/>
                    <a:pt x="346" y="8418"/>
                  </a:cubicBezTo>
                  <a:lnTo>
                    <a:pt x="2370" y="7668"/>
                  </a:lnTo>
                  <a:cubicBezTo>
                    <a:pt x="2682" y="7557"/>
                    <a:pt x="2994" y="7467"/>
                    <a:pt x="3287" y="7467"/>
                  </a:cubicBezTo>
                  <a:cubicBezTo>
                    <a:pt x="3497" y="7467"/>
                    <a:pt x="3698" y="7513"/>
                    <a:pt x="3882" y="7633"/>
                  </a:cubicBezTo>
                  <a:cubicBezTo>
                    <a:pt x="4025" y="7704"/>
                    <a:pt x="4120" y="7823"/>
                    <a:pt x="4215" y="7930"/>
                  </a:cubicBezTo>
                  <a:lnTo>
                    <a:pt x="4299" y="8014"/>
                  </a:lnTo>
                  <a:cubicBezTo>
                    <a:pt x="4180" y="6740"/>
                    <a:pt x="3584" y="5513"/>
                    <a:pt x="2941" y="4370"/>
                  </a:cubicBezTo>
                  <a:cubicBezTo>
                    <a:pt x="2822" y="4180"/>
                    <a:pt x="2727" y="4001"/>
                    <a:pt x="2620" y="3799"/>
                  </a:cubicBezTo>
                  <a:cubicBezTo>
                    <a:pt x="2025" y="2751"/>
                    <a:pt x="1382" y="1644"/>
                    <a:pt x="1072" y="441"/>
                  </a:cubicBezTo>
                  <a:cubicBezTo>
                    <a:pt x="1060" y="346"/>
                    <a:pt x="1096" y="263"/>
                    <a:pt x="1191" y="251"/>
                  </a:cubicBezTo>
                  <a:cubicBezTo>
                    <a:pt x="1205" y="247"/>
                    <a:pt x="1220" y="245"/>
                    <a:pt x="1235" y="245"/>
                  </a:cubicBezTo>
                  <a:cubicBezTo>
                    <a:pt x="1305" y="245"/>
                    <a:pt x="1372" y="291"/>
                    <a:pt x="1382" y="370"/>
                  </a:cubicBezTo>
                  <a:cubicBezTo>
                    <a:pt x="1429" y="572"/>
                    <a:pt x="1489" y="763"/>
                    <a:pt x="1560" y="965"/>
                  </a:cubicBezTo>
                  <a:lnTo>
                    <a:pt x="2048" y="84"/>
                  </a:lnTo>
                  <a:cubicBezTo>
                    <a:pt x="1822" y="39"/>
                    <a:pt x="1595" y="0"/>
                    <a:pt x="1379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69;p56"/>
            <p:cNvSpPr/>
            <p:nvPr/>
          </p:nvSpPr>
          <p:spPr>
            <a:xfrm>
              <a:off x="3547968" y="3768866"/>
              <a:ext cx="7123" cy="6575"/>
            </a:xfrm>
            <a:custGeom>
              <a:avLst/>
              <a:gdLst/>
              <a:ahLst/>
              <a:cxnLst/>
              <a:rect l="l" t="t" r="r" b="b"/>
              <a:pathLst>
                <a:path w="15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155" y="143"/>
                  </a:lnTo>
                  <a:cubicBezTo>
                    <a:pt x="131" y="107"/>
                    <a:pt x="120" y="36"/>
                    <a:pt x="10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70;p56"/>
            <p:cNvSpPr/>
            <p:nvPr/>
          </p:nvSpPr>
          <p:spPr>
            <a:xfrm>
              <a:off x="2497632" y="2030279"/>
              <a:ext cx="1660425" cy="2222409"/>
            </a:xfrm>
            <a:custGeom>
              <a:avLst/>
              <a:gdLst/>
              <a:ahLst/>
              <a:cxnLst/>
              <a:rect l="l" t="t" r="r" b="b"/>
              <a:pathLst>
                <a:path w="36363" h="48673" extrusionOk="0">
                  <a:moveTo>
                    <a:pt x="32183" y="1572"/>
                  </a:moveTo>
                  <a:lnTo>
                    <a:pt x="32183" y="3012"/>
                  </a:lnTo>
                  <a:lnTo>
                    <a:pt x="30743" y="3012"/>
                  </a:lnTo>
                  <a:lnTo>
                    <a:pt x="30743" y="1572"/>
                  </a:lnTo>
                  <a:close/>
                  <a:moveTo>
                    <a:pt x="33767" y="1572"/>
                  </a:moveTo>
                  <a:lnTo>
                    <a:pt x="33767" y="3012"/>
                  </a:lnTo>
                  <a:lnTo>
                    <a:pt x="32314" y="3012"/>
                  </a:lnTo>
                  <a:lnTo>
                    <a:pt x="32314" y="1572"/>
                  </a:lnTo>
                  <a:close/>
                  <a:moveTo>
                    <a:pt x="35374" y="1572"/>
                  </a:moveTo>
                  <a:lnTo>
                    <a:pt x="35374" y="3012"/>
                  </a:lnTo>
                  <a:lnTo>
                    <a:pt x="33933" y="3012"/>
                  </a:lnTo>
                  <a:lnTo>
                    <a:pt x="33933" y="1572"/>
                  </a:lnTo>
                  <a:close/>
                  <a:moveTo>
                    <a:pt x="32183" y="3155"/>
                  </a:moveTo>
                  <a:lnTo>
                    <a:pt x="32183" y="4608"/>
                  </a:lnTo>
                  <a:lnTo>
                    <a:pt x="30743" y="4608"/>
                  </a:lnTo>
                  <a:lnTo>
                    <a:pt x="30743" y="3155"/>
                  </a:lnTo>
                  <a:close/>
                  <a:moveTo>
                    <a:pt x="33767" y="3155"/>
                  </a:moveTo>
                  <a:lnTo>
                    <a:pt x="33767" y="4608"/>
                  </a:lnTo>
                  <a:lnTo>
                    <a:pt x="32314" y="4608"/>
                  </a:lnTo>
                  <a:lnTo>
                    <a:pt x="32314" y="3155"/>
                  </a:lnTo>
                  <a:close/>
                  <a:moveTo>
                    <a:pt x="35374" y="3155"/>
                  </a:moveTo>
                  <a:lnTo>
                    <a:pt x="35374" y="4608"/>
                  </a:lnTo>
                  <a:lnTo>
                    <a:pt x="33933" y="4608"/>
                  </a:lnTo>
                  <a:lnTo>
                    <a:pt x="33933" y="3155"/>
                  </a:lnTo>
                  <a:close/>
                  <a:moveTo>
                    <a:pt x="25801" y="4751"/>
                  </a:moveTo>
                  <a:lnTo>
                    <a:pt x="25801" y="6191"/>
                  </a:lnTo>
                  <a:lnTo>
                    <a:pt x="24361" y="6191"/>
                  </a:lnTo>
                  <a:lnTo>
                    <a:pt x="24361" y="4751"/>
                  </a:lnTo>
                  <a:close/>
                  <a:moveTo>
                    <a:pt x="27397" y="4751"/>
                  </a:moveTo>
                  <a:lnTo>
                    <a:pt x="27397" y="6191"/>
                  </a:lnTo>
                  <a:lnTo>
                    <a:pt x="25944" y="6191"/>
                  </a:lnTo>
                  <a:lnTo>
                    <a:pt x="25944" y="4751"/>
                  </a:lnTo>
                  <a:close/>
                  <a:moveTo>
                    <a:pt x="28992" y="4751"/>
                  </a:moveTo>
                  <a:lnTo>
                    <a:pt x="28992" y="6191"/>
                  </a:lnTo>
                  <a:lnTo>
                    <a:pt x="27540" y="6191"/>
                  </a:lnTo>
                  <a:lnTo>
                    <a:pt x="27540" y="4751"/>
                  </a:lnTo>
                  <a:close/>
                  <a:moveTo>
                    <a:pt x="24206" y="6346"/>
                  </a:moveTo>
                  <a:lnTo>
                    <a:pt x="24206" y="7787"/>
                  </a:lnTo>
                  <a:lnTo>
                    <a:pt x="22765" y="7787"/>
                  </a:lnTo>
                  <a:lnTo>
                    <a:pt x="22765" y="6346"/>
                  </a:lnTo>
                  <a:close/>
                  <a:moveTo>
                    <a:pt x="25801" y="6346"/>
                  </a:moveTo>
                  <a:lnTo>
                    <a:pt x="25801" y="7787"/>
                  </a:lnTo>
                  <a:lnTo>
                    <a:pt x="24361" y="7787"/>
                  </a:lnTo>
                  <a:lnTo>
                    <a:pt x="24361" y="6346"/>
                  </a:lnTo>
                  <a:close/>
                  <a:moveTo>
                    <a:pt x="27397" y="6346"/>
                  </a:moveTo>
                  <a:lnTo>
                    <a:pt x="27397" y="7787"/>
                  </a:lnTo>
                  <a:lnTo>
                    <a:pt x="25944" y="7787"/>
                  </a:lnTo>
                  <a:lnTo>
                    <a:pt x="25944" y="6346"/>
                  </a:lnTo>
                  <a:close/>
                  <a:moveTo>
                    <a:pt x="28992" y="6346"/>
                  </a:moveTo>
                  <a:lnTo>
                    <a:pt x="28992" y="7787"/>
                  </a:lnTo>
                  <a:lnTo>
                    <a:pt x="27540" y="7787"/>
                  </a:lnTo>
                  <a:lnTo>
                    <a:pt x="27540" y="6346"/>
                  </a:lnTo>
                  <a:close/>
                  <a:moveTo>
                    <a:pt x="30576" y="6346"/>
                  </a:moveTo>
                  <a:lnTo>
                    <a:pt x="30576" y="7787"/>
                  </a:lnTo>
                  <a:lnTo>
                    <a:pt x="29135" y="7787"/>
                  </a:lnTo>
                  <a:lnTo>
                    <a:pt x="29135" y="6346"/>
                  </a:lnTo>
                  <a:close/>
                  <a:moveTo>
                    <a:pt x="19432" y="7930"/>
                  </a:moveTo>
                  <a:lnTo>
                    <a:pt x="19432" y="9382"/>
                  </a:lnTo>
                  <a:lnTo>
                    <a:pt x="17991" y="9382"/>
                  </a:lnTo>
                  <a:lnTo>
                    <a:pt x="17991" y="7930"/>
                  </a:lnTo>
                  <a:close/>
                  <a:moveTo>
                    <a:pt x="24206" y="7930"/>
                  </a:moveTo>
                  <a:lnTo>
                    <a:pt x="24206" y="9382"/>
                  </a:lnTo>
                  <a:lnTo>
                    <a:pt x="22765" y="9382"/>
                  </a:lnTo>
                  <a:lnTo>
                    <a:pt x="22765" y="7930"/>
                  </a:lnTo>
                  <a:close/>
                  <a:moveTo>
                    <a:pt x="25801" y="7930"/>
                  </a:moveTo>
                  <a:lnTo>
                    <a:pt x="25801" y="9382"/>
                  </a:lnTo>
                  <a:lnTo>
                    <a:pt x="24361" y="9382"/>
                  </a:lnTo>
                  <a:lnTo>
                    <a:pt x="24361" y="7930"/>
                  </a:lnTo>
                  <a:close/>
                  <a:moveTo>
                    <a:pt x="27397" y="7930"/>
                  </a:moveTo>
                  <a:lnTo>
                    <a:pt x="27397" y="9382"/>
                  </a:lnTo>
                  <a:lnTo>
                    <a:pt x="25944" y="9382"/>
                  </a:lnTo>
                  <a:lnTo>
                    <a:pt x="25944" y="7930"/>
                  </a:lnTo>
                  <a:close/>
                  <a:moveTo>
                    <a:pt x="28992" y="7930"/>
                  </a:moveTo>
                  <a:lnTo>
                    <a:pt x="28992" y="9382"/>
                  </a:lnTo>
                  <a:lnTo>
                    <a:pt x="27540" y="9382"/>
                  </a:lnTo>
                  <a:lnTo>
                    <a:pt x="27540" y="7930"/>
                  </a:lnTo>
                  <a:close/>
                  <a:moveTo>
                    <a:pt x="30576" y="7930"/>
                  </a:moveTo>
                  <a:lnTo>
                    <a:pt x="30576" y="9382"/>
                  </a:lnTo>
                  <a:lnTo>
                    <a:pt x="29135" y="9382"/>
                  </a:lnTo>
                  <a:lnTo>
                    <a:pt x="29135" y="7930"/>
                  </a:lnTo>
                  <a:close/>
                  <a:moveTo>
                    <a:pt x="16229" y="9525"/>
                  </a:moveTo>
                  <a:lnTo>
                    <a:pt x="16229" y="10978"/>
                  </a:lnTo>
                  <a:lnTo>
                    <a:pt x="14788" y="10978"/>
                  </a:lnTo>
                  <a:lnTo>
                    <a:pt x="14788" y="9525"/>
                  </a:lnTo>
                  <a:close/>
                  <a:moveTo>
                    <a:pt x="17836" y="9525"/>
                  </a:moveTo>
                  <a:lnTo>
                    <a:pt x="17836" y="10978"/>
                  </a:lnTo>
                  <a:lnTo>
                    <a:pt x="16395" y="10978"/>
                  </a:lnTo>
                  <a:lnTo>
                    <a:pt x="16395" y="9525"/>
                  </a:lnTo>
                  <a:close/>
                  <a:moveTo>
                    <a:pt x="25801" y="9525"/>
                  </a:moveTo>
                  <a:lnTo>
                    <a:pt x="25801" y="10978"/>
                  </a:lnTo>
                  <a:lnTo>
                    <a:pt x="24361" y="10978"/>
                  </a:lnTo>
                  <a:lnTo>
                    <a:pt x="24361" y="9525"/>
                  </a:lnTo>
                  <a:close/>
                  <a:moveTo>
                    <a:pt x="27397" y="9525"/>
                  </a:moveTo>
                  <a:lnTo>
                    <a:pt x="27397" y="10978"/>
                  </a:lnTo>
                  <a:lnTo>
                    <a:pt x="25944" y="10978"/>
                  </a:lnTo>
                  <a:lnTo>
                    <a:pt x="25944" y="9525"/>
                  </a:lnTo>
                  <a:close/>
                  <a:moveTo>
                    <a:pt x="28992" y="9525"/>
                  </a:moveTo>
                  <a:lnTo>
                    <a:pt x="28992" y="10978"/>
                  </a:lnTo>
                  <a:lnTo>
                    <a:pt x="27540" y="10978"/>
                  </a:lnTo>
                  <a:lnTo>
                    <a:pt x="27540" y="9525"/>
                  </a:lnTo>
                  <a:close/>
                  <a:moveTo>
                    <a:pt x="17836" y="11121"/>
                  </a:moveTo>
                  <a:lnTo>
                    <a:pt x="17836" y="12561"/>
                  </a:lnTo>
                  <a:lnTo>
                    <a:pt x="16395" y="12561"/>
                  </a:lnTo>
                  <a:lnTo>
                    <a:pt x="16395" y="11121"/>
                  </a:lnTo>
                  <a:close/>
                  <a:moveTo>
                    <a:pt x="27397" y="11121"/>
                  </a:moveTo>
                  <a:lnTo>
                    <a:pt x="27397" y="12561"/>
                  </a:lnTo>
                  <a:lnTo>
                    <a:pt x="25944" y="12561"/>
                  </a:lnTo>
                  <a:lnTo>
                    <a:pt x="25944" y="11121"/>
                  </a:lnTo>
                  <a:close/>
                  <a:moveTo>
                    <a:pt x="28992" y="11121"/>
                  </a:moveTo>
                  <a:lnTo>
                    <a:pt x="28992" y="12561"/>
                  </a:lnTo>
                  <a:lnTo>
                    <a:pt x="27540" y="12561"/>
                  </a:lnTo>
                  <a:lnTo>
                    <a:pt x="27540" y="11121"/>
                  </a:lnTo>
                  <a:close/>
                  <a:moveTo>
                    <a:pt x="5085" y="12728"/>
                  </a:moveTo>
                  <a:lnTo>
                    <a:pt x="5085" y="14169"/>
                  </a:lnTo>
                  <a:lnTo>
                    <a:pt x="3644" y="14169"/>
                  </a:lnTo>
                  <a:lnTo>
                    <a:pt x="3644" y="12728"/>
                  </a:lnTo>
                  <a:close/>
                  <a:moveTo>
                    <a:pt x="14645" y="12728"/>
                  </a:moveTo>
                  <a:lnTo>
                    <a:pt x="14645" y="14169"/>
                  </a:lnTo>
                  <a:lnTo>
                    <a:pt x="13193" y="14169"/>
                  </a:lnTo>
                  <a:lnTo>
                    <a:pt x="13193" y="12728"/>
                  </a:lnTo>
                  <a:close/>
                  <a:moveTo>
                    <a:pt x="27397" y="12728"/>
                  </a:moveTo>
                  <a:lnTo>
                    <a:pt x="27397" y="14169"/>
                  </a:lnTo>
                  <a:lnTo>
                    <a:pt x="25944" y="14169"/>
                  </a:lnTo>
                  <a:lnTo>
                    <a:pt x="25944" y="12728"/>
                  </a:lnTo>
                  <a:close/>
                  <a:moveTo>
                    <a:pt x="3489" y="14323"/>
                  </a:moveTo>
                  <a:lnTo>
                    <a:pt x="3489" y="15764"/>
                  </a:lnTo>
                  <a:lnTo>
                    <a:pt x="2048" y="15764"/>
                  </a:lnTo>
                  <a:lnTo>
                    <a:pt x="2048" y="14323"/>
                  </a:lnTo>
                  <a:close/>
                  <a:moveTo>
                    <a:pt x="6680" y="14323"/>
                  </a:moveTo>
                  <a:lnTo>
                    <a:pt x="6680" y="15764"/>
                  </a:lnTo>
                  <a:lnTo>
                    <a:pt x="5239" y="15764"/>
                  </a:lnTo>
                  <a:lnTo>
                    <a:pt x="5239" y="14323"/>
                  </a:lnTo>
                  <a:close/>
                  <a:moveTo>
                    <a:pt x="14645" y="14323"/>
                  </a:moveTo>
                  <a:lnTo>
                    <a:pt x="14645" y="15764"/>
                  </a:lnTo>
                  <a:lnTo>
                    <a:pt x="13193" y="15764"/>
                  </a:lnTo>
                  <a:lnTo>
                    <a:pt x="13193" y="14323"/>
                  </a:lnTo>
                  <a:close/>
                  <a:moveTo>
                    <a:pt x="25801" y="14323"/>
                  </a:moveTo>
                  <a:lnTo>
                    <a:pt x="25801" y="15764"/>
                  </a:lnTo>
                  <a:lnTo>
                    <a:pt x="24361" y="15764"/>
                  </a:lnTo>
                  <a:lnTo>
                    <a:pt x="24361" y="14323"/>
                  </a:lnTo>
                  <a:close/>
                  <a:moveTo>
                    <a:pt x="8275" y="15919"/>
                  </a:moveTo>
                  <a:lnTo>
                    <a:pt x="8275" y="17359"/>
                  </a:lnTo>
                  <a:lnTo>
                    <a:pt x="6823" y="17359"/>
                  </a:lnTo>
                  <a:lnTo>
                    <a:pt x="6823" y="15919"/>
                  </a:lnTo>
                  <a:close/>
                  <a:moveTo>
                    <a:pt x="14645" y="15919"/>
                  </a:moveTo>
                  <a:lnTo>
                    <a:pt x="14645" y="17359"/>
                  </a:lnTo>
                  <a:lnTo>
                    <a:pt x="13193" y="17359"/>
                  </a:lnTo>
                  <a:lnTo>
                    <a:pt x="13193" y="15919"/>
                  </a:lnTo>
                  <a:close/>
                  <a:moveTo>
                    <a:pt x="16229" y="15919"/>
                  </a:moveTo>
                  <a:lnTo>
                    <a:pt x="16229" y="17359"/>
                  </a:lnTo>
                  <a:lnTo>
                    <a:pt x="14788" y="17359"/>
                  </a:lnTo>
                  <a:lnTo>
                    <a:pt x="14788" y="15919"/>
                  </a:lnTo>
                  <a:close/>
                  <a:moveTo>
                    <a:pt x="24206" y="15919"/>
                  </a:moveTo>
                  <a:lnTo>
                    <a:pt x="24206" y="17359"/>
                  </a:lnTo>
                  <a:lnTo>
                    <a:pt x="22765" y="17359"/>
                  </a:lnTo>
                  <a:lnTo>
                    <a:pt x="22765" y="15919"/>
                  </a:lnTo>
                  <a:close/>
                  <a:moveTo>
                    <a:pt x="9859" y="17502"/>
                  </a:moveTo>
                  <a:lnTo>
                    <a:pt x="9859" y="18943"/>
                  </a:lnTo>
                  <a:lnTo>
                    <a:pt x="8418" y="18943"/>
                  </a:lnTo>
                  <a:lnTo>
                    <a:pt x="8418" y="17502"/>
                  </a:lnTo>
                  <a:close/>
                  <a:moveTo>
                    <a:pt x="11454" y="17502"/>
                  </a:moveTo>
                  <a:lnTo>
                    <a:pt x="11454" y="18943"/>
                  </a:lnTo>
                  <a:lnTo>
                    <a:pt x="10014" y="18943"/>
                  </a:lnTo>
                  <a:lnTo>
                    <a:pt x="10014" y="17502"/>
                  </a:lnTo>
                  <a:close/>
                  <a:moveTo>
                    <a:pt x="13050" y="17502"/>
                  </a:moveTo>
                  <a:lnTo>
                    <a:pt x="13050" y="18943"/>
                  </a:lnTo>
                  <a:lnTo>
                    <a:pt x="11609" y="18943"/>
                  </a:lnTo>
                  <a:lnTo>
                    <a:pt x="11609" y="17502"/>
                  </a:lnTo>
                  <a:close/>
                  <a:moveTo>
                    <a:pt x="14645" y="17502"/>
                  </a:moveTo>
                  <a:lnTo>
                    <a:pt x="14645" y="18943"/>
                  </a:lnTo>
                  <a:lnTo>
                    <a:pt x="13193" y="18943"/>
                  </a:lnTo>
                  <a:lnTo>
                    <a:pt x="13193" y="17502"/>
                  </a:lnTo>
                  <a:close/>
                  <a:moveTo>
                    <a:pt x="24206" y="17502"/>
                  </a:moveTo>
                  <a:lnTo>
                    <a:pt x="24206" y="18943"/>
                  </a:lnTo>
                  <a:lnTo>
                    <a:pt x="22765" y="18943"/>
                  </a:lnTo>
                  <a:lnTo>
                    <a:pt x="22765" y="17502"/>
                  </a:lnTo>
                  <a:close/>
                  <a:moveTo>
                    <a:pt x="9859" y="19098"/>
                  </a:moveTo>
                  <a:lnTo>
                    <a:pt x="9859" y="20538"/>
                  </a:lnTo>
                  <a:lnTo>
                    <a:pt x="8418" y="20538"/>
                  </a:lnTo>
                  <a:lnTo>
                    <a:pt x="8418" y="19098"/>
                  </a:lnTo>
                  <a:close/>
                  <a:moveTo>
                    <a:pt x="11454" y="19098"/>
                  </a:moveTo>
                  <a:lnTo>
                    <a:pt x="11454" y="20538"/>
                  </a:lnTo>
                  <a:lnTo>
                    <a:pt x="10014" y="20538"/>
                  </a:lnTo>
                  <a:lnTo>
                    <a:pt x="10014" y="19098"/>
                  </a:lnTo>
                  <a:close/>
                  <a:moveTo>
                    <a:pt x="13050" y="19098"/>
                  </a:moveTo>
                  <a:lnTo>
                    <a:pt x="13050" y="20538"/>
                  </a:lnTo>
                  <a:lnTo>
                    <a:pt x="11609" y="20538"/>
                  </a:lnTo>
                  <a:lnTo>
                    <a:pt x="11609" y="19098"/>
                  </a:lnTo>
                  <a:close/>
                  <a:moveTo>
                    <a:pt x="14645" y="19098"/>
                  </a:moveTo>
                  <a:lnTo>
                    <a:pt x="14645" y="20538"/>
                  </a:lnTo>
                  <a:lnTo>
                    <a:pt x="13193" y="20538"/>
                  </a:lnTo>
                  <a:lnTo>
                    <a:pt x="13193" y="19098"/>
                  </a:lnTo>
                  <a:close/>
                  <a:moveTo>
                    <a:pt x="21027" y="19098"/>
                  </a:moveTo>
                  <a:lnTo>
                    <a:pt x="21027" y="20538"/>
                  </a:lnTo>
                  <a:lnTo>
                    <a:pt x="19586" y="20538"/>
                  </a:lnTo>
                  <a:lnTo>
                    <a:pt x="19586" y="19098"/>
                  </a:lnTo>
                  <a:close/>
                  <a:moveTo>
                    <a:pt x="22622" y="19098"/>
                  </a:moveTo>
                  <a:lnTo>
                    <a:pt x="22622" y="20538"/>
                  </a:lnTo>
                  <a:lnTo>
                    <a:pt x="21170" y="20538"/>
                  </a:lnTo>
                  <a:lnTo>
                    <a:pt x="21170" y="19098"/>
                  </a:lnTo>
                  <a:close/>
                  <a:moveTo>
                    <a:pt x="9859" y="20693"/>
                  </a:moveTo>
                  <a:lnTo>
                    <a:pt x="9859" y="22134"/>
                  </a:lnTo>
                  <a:lnTo>
                    <a:pt x="8418" y="22134"/>
                  </a:lnTo>
                  <a:lnTo>
                    <a:pt x="8418" y="20693"/>
                  </a:lnTo>
                  <a:close/>
                  <a:moveTo>
                    <a:pt x="11454" y="20693"/>
                  </a:moveTo>
                  <a:lnTo>
                    <a:pt x="11454" y="22134"/>
                  </a:lnTo>
                  <a:lnTo>
                    <a:pt x="10014" y="22134"/>
                  </a:lnTo>
                  <a:lnTo>
                    <a:pt x="10014" y="20693"/>
                  </a:lnTo>
                  <a:close/>
                  <a:moveTo>
                    <a:pt x="13050" y="20693"/>
                  </a:moveTo>
                  <a:lnTo>
                    <a:pt x="13050" y="22134"/>
                  </a:lnTo>
                  <a:lnTo>
                    <a:pt x="11609" y="22134"/>
                  </a:lnTo>
                  <a:lnTo>
                    <a:pt x="11609" y="20693"/>
                  </a:lnTo>
                  <a:close/>
                  <a:moveTo>
                    <a:pt x="19432" y="20693"/>
                  </a:moveTo>
                  <a:lnTo>
                    <a:pt x="19432" y="22134"/>
                  </a:lnTo>
                  <a:lnTo>
                    <a:pt x="17991" y="22134"/>
                  </a:lnTo>
                  <a:lnTo>
                    <a:pt x="17991" y="20693"/>
                  </a:lnTo>
                  <a:close/>
                  <a:moveTo>
                    <a:pt x="21027" y="20693"/>
                  </a:moveTo>
                  <a:lnTo>
                    <a:pt x="21027" y="22134"/>
                  </a:lnTo>
                  <a:lnTo>
                    <a:pt x="19586" y="22134"/>
                  </a:lnTo>
                  <a:lnTo>
                    <a:pt x="19586" y="20693"/>
                  </a:lnTo>
                  <a:close/>
                  <a:moveTo>
                    <a:pt x="22622" y="20693"/>
                  </a:moveTo>
                  <a:lnTo>
                    <a:pt x="22622" y="22134"/>
                  </a:lnTo>
                  <a:lnTo>
                    <a:pt x="21170" y="22134"/>
                  </a:lnTo>
                  <a:lnTo>
                    <a:pt x="21170" y="20693"/>
                  </a:lnTo>
                  <a:close/>
                  <a:moveTo>
                    <a:pt x="9859" y="22277"/>
                  </a:moveTo>
                  <a:lnTo>
                    <a:pt x="9859" y="23729"/>
                  </a:lnTo>
                  <a:lnTo>
                    <a:pt x="8418" y="23729"/>
                  </a:lnTo>
                  <a:lnTo>
                    <a:pt x="8418" y="22277"/>
                  </a:lnTo>
                  <a:close/>
                  <a:moveTo>
                    <a:pt x="11454" y="22277"/>
                  </a:moveTo>
                  <a:lnTo>
                    <a:pt x="11454" y="23729"/>
                  </a:lnTo>
                  <a:lnTo>
                    <a:pt x="10014" y="23729"/>
                  </a:lnTo>
                  <a:lnTo>
                    <a:pt x="10014" y="22277"/>
                  </a:lnTo>
                  <a:close/>
                  <a:moveTo>
                    <a:pt x="19432" y="22277"/>
                  </a:moveTo>
                  <a:lnTo>
                    <a:pt x="19432" y="23729"/>
                  </a:lnTo>
                  <a:lnTo>
                    <a:pt x="17991" y="23729"/>
                  </a:lnTo>
                  <a:lnTo>
                    <a:pt x="17991" y="22277"/>
                  </a:lnTo>
                  <a:close/>
                  <a:moveTo>
                    <a:pt x="21027" y="22277"/>
                  </a:moveTo>
                  <a:lnTo>
                    <a:pt x="21027" y="23729"/>
                  </a:lnTo>
                  <a:lnTo>
                    <a:pt x="19586" y="23729"/>
                  </a:lnTo>
                  <a:lnTo>
                    <a:pt x="19586" y="22277"/>
                  </a:lnTo>
                  <a:close/>
                  <a:moveTo>
                    <a:pt x="9859" y="23896"/>
                  </a:moveTo>
                  <a:lnTo>
                    <a:pt x="9859" y="25325"/>
                  </a:lnTo>
                  <a:lnTo>
                    <a:pt x="8418" y="25325"/>
                  </a:lnTo>
                  <a:lnTo>
                    <a:pt x="8418" y="23896"/>
                  </a:lnTo>
                  <a:close/>
                  <a:moveTo>
                    <a:pt x="11454" y="23896"/>
                  </a:moveTo>
                  <a:lnTo>
                    <a:pt x="11454" y="25325"/>
                  </a:lnTo>
                  <a:lnTo>
                    <a:pt x="10014" y="25325"/>
                  </a:lnTo>
                  <a:lnTo>
                    <a:pt x="10014" y="23896"/>
                  </a:lnTo>
                  <a:close/>
                  <a:moveTo>
                    <a:pt x="19432" y="23896"/>
                  </a:moveTo>
                  <a:lnTo>
                    <a:pt x="19432" y="25325"/>
                  </a:lnTo>
                  <a:lnTo>
                    <a:pt x="17991" y="25325"/>
                  </a:lnTo>
                  <a:lnTo>
                    <a:pt x="17991" y="23896"/>
                  </a:lnTo>
                  <a:close/>
                  <a:moveTo>
                    <a:pt x="21027" y="23896"/>
                  </a:moveTo>
                  <a:lnTo>
                    <a:pt x="21027" y="25325"/>
                  </a:lnTo>
                  <a:lnTo>
                    <a:pt x="19586" y="25325"/>
                  </a:lnTo>
                  <a:lnTo>
                    <a:pt x="19586" y="23896"/>
                  </a:lnTo>
                  <a:close/>
                  <a:moveTo>
                    <a:pt x="9859" y="25468"/>
                  </a:moveTo>
                  <a:lnTo>
                    <a:pt x="9859" y="26908"/>
                  </a:lnTo>
                  <a:lnTo>
                    <a:pt x="8418" y="26908"/>
                  </a:lnTo>
                  <a:lnTo>
                    <a:pt x="8418" y="25468"/>
                  </a:lnTo>
                  <a:close/>
                  <a:moveTo>
                    <a:pt x="17836" y="25468"/>
                  </a:moveTo>
                  <a:lnTo>
                    <a:pt x="17836" y="26908"/>
                  </a:lnTo>
                  <a:lnTo>
                    <a:pt x="16395" y="26908"/>
                  </a:lnTo>
                  <a:lnTo>
                    <a:pt x="16395" y="25468"/>
                  </a:lnTo>
                  <a:close/>
                  <a:moveTo>
                    <a:pt x="19432" y="25468"/>
                  </a:moveTo>
                  <a:lnTo>
                    <a:pt x="19432" y="26908"/>
                  </a:lnTo>
                  <a:lnTo>
                    <a:pt x="17991" y="26908"/>
                  </a:lnTo>
                  <a:lnTo>
                    <a:pt x="17991" y="25468"/>
                  </a:lnTo>
                  <a:close/>
                  <a:moveTo>
                    <a:pt x="21027" y="25468"/>
                  </a:moveTo>
                  <a:lnTo>
                    <a:pt x="21027" y="26908"/>
                  </a:lnTo>
                  <a:lnTo>
                    <a:pt x="19586" y="26908"/>
                  </a:lnTo>
                  <a:lnTo>
                    <a:pt x="19586" y="25468"/>
                  </a:lnTo>
                  <a:close/>
                  <a:moveTo>
                    <a:pt x="22622" y="25479"/>
                  </a:moveTo>
                  <a:lnTo>
                    <a:pt x="22622" y="26932"/>
                  </a:lnTo>
                  <a:lnTo>
                    <a:pt x="21170" y="26932"/>
                  </a:lnTo>
                  <a:lnTo>
                    <a:pt x="21170" y="25479"/>
                  </a:lnTo>
                  <a:close/>
                  <a:moveTo>
                    <a:pt x="17836" y="27063"/>
                  </a:moveTo>
                  <a:lnTo>
                    <a:pt x="17836" y="28504"/>
                  </a:lnTo>
                  <a:lnTo>
                    <a:pt x="16395" y="28504"/>
                  </a:lnTo>
                  <a:lnTo>
                    <a:pt x="16395" y="27063"/>
                  </a:lnTo>
                  <a:close/>
                  <a:moveTo>
                    <a:pt x="19432" y="27063"/>
                  </a:moveTo>
                  <a:lnTo>
                    <a:pt x="19432" y="28504"/>
                  </a:lnTo>
                  <a:lnTo>
                    <a:pt x="17991" y="28504"/>
                  </a:lnTo>
                  <a:lnTo>
                    <a:pt x="17991" y="27063"/>
                  </a:lnTo>
                  <a:close/>
                  <a:moveTo>
                    <a:pt x="21027" y="27063"/>
                  </a:moveTo>
                  <a:lnTo>
                    <a:pt x="21027" y="28504"/>
                  </a:lnTo>
                  <a:lnTo>
                    <a:pt x="19586" y="28504"/>
                  </a:lnTo>
                  <a:lnTo>
                    <a:pt x="19586" y="27063"/>
                  </a:lnTo>
                  <a:close/>
                  <a:moveTo>
                    <a:pt x="22622" y="27063"/>
                  </a:moveTo>
                  <a:lnTo>
                    <a:pt x="22622" y="28504"/>
                  </a:lnTo>
                  <a:lnTo>
                    <a:pt x="21170" y="28504"/>
                  </a:lnTo>
                  <a:lnTo>
                    <a:pt x="21170" y="27063"/>
                  </a:lnTo>
                  <a:close/>
                  <a:moveTo>
                    <a:pt x="16229" y="28658"/>
                  </a:moveTo>
                  <a:lnTo>
                    <a:pt x="16229" y="30099"/>
                  </a:lnTo>
                  <a:lnTo>
                    <a:pt x="14788" y="30099"/>
                  </a:lnTo>
                  <a:lnTo>
                    <a:pt x="14788" y="28658"/>
                  </a:lnTo>
                  <a:close/>
                  <a:moveTo>
                    <a:pt x="17836" y="28658"/>
                  </a:moveTo>
                  <a:lnTo>
                    <a:pt x="17836" y="30099"/>
                  </a:lnTo>
                  <a:lnTo>
                    <a:pt x="16395" y="30099"/>
                  </a:lnTo>
                  <a:lnTo>
                    <a:pt x="16395" y="28658"/>
                  </a:lnTo>
                  <a:close/>
                  <a:moveTo>
                    <a:pt x="21027" y="28658"/>
                  </a:moveTo>
                  <a:lnTo>
                    <a:pt x="21027" y="30099"/>
                  </a:lnTo>
                  <a:lnTo>
                    <a:pt x="19586" y="30099"/>
                  </a:lnTo>
                  <a:lnTo>
                    <a:pt x="19586" y="28658"/>
                  </a:lnTo>
                  <a:close/>
                  <a:moveTo>
                    <a:pt x="22622" y="28658"/>
                  </a:moveTo>
                  <a:lnTo>
                    <a:pt x="22622" y="30099"/>
                  </a:lnTo>
                  <a:lnTo>
                    <a:pt x="21170" y="30099"/>
                  </a:lnTo>
                  <a:lnTo>
                    <a:pt x="21170" y="28658"/>
                  </a:lnTo>
                  <a:close/>
                  <a:moveTo>
                    <a:pt x="16229" y="30266"/>
                  </a:moveTo>
                  <a:lnTo>
                    <a:pt x="16229" y="31706"/>
                  </a:lnTo>
                  <a:lnTo>
                    <a:pt x="14788" y="31706"/>
                  </a:lnTo>
                  <a:lnTo>
                    <a:pt x="14788" y="30266"/>
                  </a:lnTo>
                  <a:close/>
                  <a:moveTo>
                    <a:pt x="21027" y="30266"/>
                  </a:moveTo>
                  <a:lnTo>
                    <a:pt x="21027" y="31706"/>
                  </a:lnTo>
                  <a:lnTo>
                    <a:pt x="19586" y="31706"/>
                  </a:lnTo>
                  <a:lnTo>
                    <a:pt x="19586" y="30266"/>
                  </a:lnTo>
                  <a:close/>
                  <a:moveTo>
                    <a:pt x="22622" y="30266"/>
                  </a:moveTo>
                  <a:lnTo>
                    <a:pt x="22622" y="31706"/>
                  </a:lnTo>
                  <a:lnTo>
                    <a:pt x="21170" y="31706"/>
                  </a:lnTo>
                  <a:lnTo>
                    <a:pt x="21170" y="30266"/>
                  </a:lnTo>
                  <a:close/>
                  <a:moveTo>
                    <a:pt x="16229" y="31849"/>
                  </a:moveTo>
                  <a:lnTo>
                    <a:pt x="16229" y="33302"/>
                  </a:lnTo>
                  <a:lnTo>
                    <a:pt x="14788" y="33302"/>
                  </a:lnTo>
                  <a:lnTo>
                    <a:pt x="14788" y="31849"/>
                  </a:lnTo>
                  <a:close/>
                  <a:moveTo>
                    <a:pt x="19432" y="31849"/>
                  </a:moveTo>
                  <a:lnTo>
                    <a:pt x="19432" y="33302"/>
                  </a:lnTo>
                  <a:lnTo>
                    <a:pt x="17991" y="33302"/>
                  </a:lnTo>
                  <a:lnTo>
                    <a:pt x="17991" y="31849"/>
                  </a:lnTo>
                  <a:close/>
                  <a:moveTo>
                    <a:pt x="21027" y="31849"/>
                  </a:moveTo>
                  <a:lnTo>
                    <a:pt x="21027" y="33302"/>
                  </a:lnTo>
                  <a:lnTo>
                    <a:pt x="19586" y="33302"/>
                  </a:lnTo>
                  <a:lnTo>
                    <a:pt x="19586" y="31849"/>
                  </a:lnTo>
                  <a:close/>
                  <a:moveTo>
                    <a:pt x="22622" y="31849"/>
                  </a:moveTo>
                  <a:lnTo>
                    <a:pt x="22622" y="33302"/>
                  </a:lnTo>
                  <a:lnTo>
                    <a:pt x="21170" y="33302"/>
                  </a:lnTo>
                  <a:lnTo>
                    <a:pt x="21170" y="31849"/>
                  </a:lnTo>
                  <a:close/>
                  <a:moveTo>
                    <a:pt x="14645" y="33445"/>
                  </a:moveTo>
                  <a:lnTo>
                    <a:pt x="14645" y="34885"/>
                  </a:lnTo>
                  <a:lnTo>
                    <a:pt x="13193" y="34885"/>
                  </a:lnTo>
                  <a:lnTo>
                    <a:pt x="13193" y="33445"/>
                  </a:lnTo>
                  <a:close/>
                  <a:moveTo>
                    <a:pt x="21027" y="33445"/>
                  </a:moveTo>
                  <a:lnTo>
                    <a:pt x="21027" y="34885"/>
                  </a:lnTo>
                  <a:lnTo>
                    <a:pt x="19586" y="34885"/>
                  </a:lnTo>
                  <a:lnTo>
                    <a:pt x="19586" y="33445"/>
                  </a:lnTo>
                  <a:close/>
                  <a:moveTo>
                    <a:pt x="22622" y="33445"/>
                  </a:moveTo>
                  <a:lnTo>
                    <a:pt x="22622" y="34885"/>
                  </a:lnTo>
                  <a:lnTo>
                    <a:pt x="21170" y="34885"/>
                  </a:lnTo>
                  <a:lnTo>
                    <a:pt x="21170" y="33445"/>
                  </a:lnTo>
                  <a:close/>
                  <a:moveTo>
                    <a:pt x="14645" y="35040"/>
                  </a:moveTo>
                  <a:lnTo>
                    <a:pt x="14645" y="36481"/>
                  </a:lnTo>
                  <a:lnTo>
                    <a:pt x="13193" y="36481"/>
                  </a:lnTo>
                  <a:lnTo>
                    <a:pt x="13193" y="35040"/>
                  </a:lnTo>
                  <a:close/>
                  <a:moveTo>
                    <a:pt x="21027" y="35040"/>
                  </a:moveTo>
                  <a:lnTo>
                    <a:pt x="21027" y="36481"/>
                  </a:lnTo>
                  <a:lnTo>
                    <a:pt x="19586" y="36481"/>
                  </a:lnTo>
                  <a:lnTo>
                    <a:pt x="19586" y="35040"/>
                  </a:lnTo>
                  <a:close/>
                  <a:moveTo>
                    <a:pt x="22622" y="35040"/>
                  </a:moveTo>
                  <a:lnTo>
                    <a:pt x="22622" y="36481"/>
                  </a:lnTo>
                  <a:lnTo>
                    <a:pt x="21170" y="36481"/>
                  </a:lnTo>
                  <a:lnTo>
                    <a:pt x="21170" y="35040"/>
                  </a:lnTo>
                  <a:close/>
                  <a:moveTo>
                    <a:pt x="13050" y="36624"/>
                  </a:moveTo>
                  <a:lnTo>
                    <a:pt x="13050" y="38076"/>
                  </a:lnTo>
                  <a:lnTo>
                    <a:pt x="11609" y="38076"/>
                  </a:lnTo>
                  <a:lnTo>
                    <a:pt x="11609" y="36624"/>
                  </a:lnTo>
                  <a:close/>
                  <a:moveTo>
                    <a:pt x="14645" y="36624"/>
                  </a:moveTo>
                  <a:lnTo>
                    <a:pt x="14645" y="38076"/>
                  </a:lnTo>
                  <a:lnTo>
                    <a:pt x="13193" y="38076"/>
                  </a:lnTo>
                  <a:lnTo>
                    <a:pt x="13193" y="36624"/>
                  </a:lnTo>
                  <a:close/>
                  <a:moveTo>
                    <a:pt x="19432" y="36624"/>
                  </a:moveTo>
                  <a:lnTo>
                    <a:pt x="19432" y="38076"/>
                  </a:lnTo>
                  <a:lnTo>
                    <a:pt x="17991" y="38076"/>
                  </a:lnTo>
                  <a:lnTo>
                    <a:pt x="17991" y="36624"/>
                  </a:lnTo>
                  <a:close/>
                  <a:moveTo>
                    <a:pt x="21027" y="36624"/>
                  </a:moveTo>
                  <a:lnTo>
                    <a:pt x="21027" y="38076"/>
                  </a:lnTo>
                  <a:lnTo>
                    <a:pt x="19586" y="38076"/>
                  </a:lnTo>
                  <a:lnTo>
                    <a:pt x="19586" y="36624"/>
                  </a:lnTo>
                  <a:close/>
                  <a:moveTo>
                    <a:pt x="22622" y="36624"/>
                  </a:moveTo>
                  <a:lnTo>
                    <a:pt x="22622" y="38076"/>
                  </a:lnTo>
                  <a:lnTo>
                    <a:pt x="21170" y="38076"/>
                  </a:lnTo>
                  <a:lnTo>
                    <a:pt x="21170" y="36624"/>
                  </a:lnTo>
                  <a:close/>
                  <a:moveTo>
                    <a:pt x="13050" y="38219"/>
                  </a:moveTo>
                  <a:lnTo>
                    <a:pt x="13050" y="39672"/>
                  </a:lnTo>
                  <a:lnTo>
                    <a:pt x="11609" y="39672"/>
                  </a:lnTo>
                  <a:lnTo>
                    <a:pt x="11609" y="38219"/>
                  </a:lnTo>
                  <a:close/>
                  <a:moveTo>
                    <a:pt x="17836" y="38219"/>
                  </a:moveTo>
                  <a:lnTo>
                    <a:pt x="17836" y="39672"/>
                  </a:lnTo>
                  <a:lnTo>
                    <a:pt x="16395" y="39672"/>
                  </a:lnTo>
                  <a:lnTo>
                    <a:pt x="16395" y="38219"/>
                  </a:lnTo>
                  <a:close/>
                  <a:moveTo>
                    <a:pt x="19432" y="38219"/>
                  </a:moveTo>
                  <a:lnTo>
                    <a:pt x="19432" y="39672"/>
                  </a:lnTo>
                  <a:lnTo>
                    <a:pt x="17991" y="39672"/>
                  </a:lnTo>
                  <a:lnTo>
                    <a:pt x="17991" y="38219"/>
                  </a:lnTo>
                  <a:close/>
                  <a:moveTo>
                    <a:pt x="21027" y="38219"/>
                  </a:moveTo>
                  <a:lnTo>
                    <a:pt x="21027" y="39672"/>
                  </a:lnTo>
                  <a:lnTo>
                    <a:pt x="19586" y="39672"/>
                  </a:lnTo>
                  <a:lnTo>
                    <a:pt x="19586" y="38219"/>
                  </a:lnTo>
                  <a:close/>
                  <a:moveTo>
                    <a:pt x="22622" y="38219"/>
                  </a:moveTo>
                  <a:lnTo>
                    <a:pt x="22622" y="39672"/>
                  </a:lnTo>
                  <a:lnTo>
                    <a:pt x="21170" y="39672"/>
                  </a:lnTo>
                  <a:lnTo>
                    <a:pt x="21170" y="38219"/>
                  </a:lnTo>
                  <a:close/>
                  <a:moveTo>
                    <a:pt x="16229" y="39815"/>
                  </a:moveTo>
                  <a:lnTo>
                    <a:pt x="16229" y="41255"/>
                  </a:lnTo>
                  <a:lnTo>
                    <a:pt x="14788" y="41255"/>
                  </a:lnTo>
                  <a:lnTo>
                    <a:pt x="14788" y="39815"/>
                  </a:lnTo>
                  <a:close/>
                  <a:moveTo>
                    <a:pt x="17836" y="39815"/>
                  </a:moveTo>
                  <a:lnTo>
                    <a:pt x="17836" y="41255"/>
                  </a:lnTo>
                  <a:lnTo>
                    <a:pt x="16395" y="41255"/>
                  </a:lnTo>
                  <a:lnTo>
                    <a:pt x="16395" y="39815"/>
                  </a:lnTo>
                  <a:close/>
                  <a:moveTo>
                    <a:pt x="19432" y="39815"/>
                  </a:moveTo>
                  <a:lnTo>
                    <a:pt x="19432" y="41255"/>
                  </a:lnTo>
                  <a:lnTo>
                    <a:pt x="17991" y="41255"/>
                  </a:lnTo>
                  <a:lnTo>
                    <a:pt x="17991" y="39815"/>
                  </a:lnTo>
                  <a:close/>
                  <a:moveTo>
                    <a:pt x="21027" y="39815"/>
                  </a:moveTo>
                  <a:lnTo>
                    <a:pt x="21027" y="41255"/>
                  </a:lnTo>
                  <a:lnTo>
                    <a:pt x="19586" y="41255"/>
                  </a:lnTo>
                  <a:lnTo>
                    <a:pt x="19586" y="39815"/>
                  </a:lnTo>
                  <a:close/>
                  <a:moveTo>
                    <a:pt x="22622" y="39815"/>
                  </a:moveTo>
                  <a:lnTo>
                    <a:pt x="22622" y="41255"/>
                  </a:lnTo>
                  <a:lnTo>
                    <a:pt x="21170" y="41255"/>
                  </a:lnTo>
                  <a:lnTo>
                    <a:pt x="21170" y="39815"/>
                  </a:lnTo>
                  <a:close/>
                  <a:moveTo>
                    <a:pt x="14645" y="41410"/>
                  </a:moveTo>
                  <a:lnTo>
                    <a:pt x="14645" y="42851"/>
                  </a:lnTo>
                  <a:lnTo>
                    <a:pt x="13193" y="42851"/>
                  </a:lnTo>
                  <a:lnTo>
                    <a:pt x="13193" y="41410"/>
                  </a:lnTo>
                  <a:close/>
                  <a:moveTo>
                    <a:pt x="16229" y="41410"/>
                  </a:moveTo>
                  <a:lnTo>
                    <a:pt x="16229" y="42851"/>
                  </a:lnTo>
                  <a:lnTo>
                    <a:pt x="14788" y="42851"/>
                  </a:lnTo>
                  <a:lnTo>
                    <a:pt x="14788" y="41410"/>
                  </a:lnTo>
                  <a:close/>
                  <a:moveTo>
                    <a:pt x="17836" y="41410"/>
                  </a:moveTo>
                  <a:lnTo>
                    <a:pt x="17836" y="42851"/>
                  </a:lnTo>
                  <a:lnTo>
                    <a:pt x="16395" y="42851"/>
                  </a:lnTo>
                  <a:lnTo>
                    <a:pt x="16395" y="41410"/>
                  </a:lnTo>
                  <a:close/>
                  <a:moveTo>
                    <a:pt x="19432" y="41410"/>
                  </a:moveTo>
                  <a:lnTo>
                    <a:pt x="19432" y="42851"/>
                  </a:lnTo>
                  <a:lnTo>
                    <a:pt x="17991" y="42851"/>
                  </a:lnTo>
                  <a:lnTo>
                    <a:pt x="17991" y="41410"/>
                  </a:lnTo>
                  <a:close/>
                  <a:moveTo>
                    <a:pt x="21027" y="41410"/>
                  </a:moveTo>
                  <a:lnTo>
                    <a:pt x="21027" y="42851"/>
                  </a:lnTo>
                  <a:lnTo>
                    <a:pt x="19586" y="42851"/>
                  </a:lnTo>
                  <a:lnTo>
                    <a:pt x="19586" y="41410"/>
                  </a:lnTo>
                  <a:close/>
                  <a:moveTo>
                    <a:pt x="22622" y="41410"/>
                  </a:moveTo>
                  <a:lnTo>
                    <a:pt x="22622" y="42851"/>
                  </a:lnTo>
                  <a:lnTo>
                    <a:pt x="21170" y="42851"/>
                  </a:lnTo>
                  <a:lnTo>
                    <a:pt x="21170" y="41410"/>
                  </a:lnTo>
                  <a:close/>
                  <a:moveTo>
                    <a:pt x="13050" y="43005"/>
                  </a:moveTo>
                  <a:lnTo>
                    <a:pt x="13050" y="44446"/>
                  </a:lnTo>
                  <a:lnTo>
                    <a:pt x="11609" y="44446"/>
                  </a:lnTo>
                  <a:lnTo>
                    <a:pt x="11609" y="43005"/>
                  </a:lnTo>
                  <a:close/>
                  <a:moveTo>
                    <a:pt x="14645" y="43005"/>
                  </a:moveTo>
                  <a:lnTo>
                    <a:pt x="14645" y="44446"/>
                  </a:lnTo>
                  <a:lnTo>
                    <a:pt x="13193" y="44446"/>
                  </a:lnTo>
                  <a:lnTo>
                    <a:pt x="13193" y="43005"/>
                  </a:lnTo>
                  <a:close/>
                  <a:moveTo>
                    <a:pt x="16229" y="43005"/>
                  </a:moveTo>
                  <a:lnTo>
                    <a:pt x="16229" y="44446"/>
                  </a:lnTo>
                  <a:lnTo>
                    <a:pt x="14788" y="44446"/>
                  </a:lnTo>
                  <a:lnTo>
                    <a:pt x="14788" y="43005"/>
                  </a:lnTo>
                  <a:close/>
                  <a:moveTo>
                    <a:pt x="17836" y="43005"/>
                  </a:moveTo>
                  <a:lnTo>
                    <a:pt x="17836" y="44446"/>
                  </a:lnTo>
                  <a:lnTo>
                    <a:pt x="16395" y="44446"/>
                  </a:lnTo>
                  <a:lnTo>
                    <a:pt x="16395" y="43005"/>
                  </a:lnTo>
                  <a:close/>
                  <a:moveTo>
                    <a:pt x="19432" y="43005"/>
                  </a:moveTo>
                  <a:lnTo>
                    <a:pt x="19432" y="44446"/>
                  </a:lnTo>
                  <a:lnTo>
                    <a:pt x="17991" y="44446"/>
                  </a:lnTo>
                  <a:lnTo>
                    <a:pt x="17991" y="43005"/>
                  </a:lnTo>
                  <a:close/>
                  <a:moveTo>
                    <a:pt x="21027" y="43005"/>
                  </a:moveTo>
                  <a:lnTo>
                    <a:pt x="21027" y="44446"/>
                  </a:lnTo>
                  <a:lnTo>
                    <a:pt x="19586" y="44446"/>
                  </a:lnTo>
                  <a:lnTo>
                    <a:pt x="19586" y="43005"/>
                  </a:lnTo>
                  <a:close/>
                  <a:moveTo>
                    <a:pt x="22622" y="43005"/>
                  </a:moveTo>
                  <a:lnTo>
                    <a:pt x="22622" y="44446"/>
                  </a:lnTo>
                  <a:lnTo>
                    <a:pt x="21170" y="44446"/>
                  </a:lnTo>
                  <a:lnTo>
                    <a:pt x="21170" y="43005"/>
                  </a:lnTo>
                  <a:close/>
                  <a:moveTo>
                    <a:pt x="24206" y="43017"/>
                  </a:moveTo>
                  <a:lnTo>
                    <a:pt x="24206" y="44458"/>
                  </a:lnTo>
                  <a:lnTo>
                    <a:pt x="22765" y="44458"/>
                  </a:lnTo>
                  <a:lnTo>
                    <a:pt x="22765" y="43017"/>
                  </a:lnTo>
                  <a:close/>
                  <a:moveTo>
                    <a:pt x="13050" y="44589"/>
                  </a:moveTo>
                  <a:lnTo>
                    <a:pt x="13050" y="46042"/>
                  </a:lnTo>
                  <a:lnTo>
                    <a:pt x="11609" y="46042"/>
                  </a:lnTo>
                  <a:lnTo>
                    <a:pt x="11609" y="44589"/>
                  </a:lnTo>
                  <a:close/>
                  <a:moveTo>
                    <a:pt x="14645" y="44589"/>
                  </a:moveTo>
                  <a:lnTo>
                    <a:pt x="14645" y="46042"/>
                  </a:lnTo>
                  <a:lnTo>
                    <a:pt x="13193" y="46042"/>
                  </a:lnTo>
                  <a:lnTo>
                    <a:pt x="13193" y="44589"/>
                  </a:lnTo>
                  <a:close/>
                  <a:moveTo>
                    <a:pt x="16229" y="44589"/>
                  </a:moveTo>
                  <a:lnTo>
                    <a:pt x="16229" y="46042"/>
                  </a:lnTo>
                  <a:lnTo>
                    <a:pt x="14788" y="46042"/>
                  </a:lnTo>
                  <a:lnTo>
                    <a:pt x="14788" y="44589"/>
                  </a:lnTo>
                  <a:close/>
                  <a:moveTo>
                    <a:pt x="17836" y="44589"/>
                  </a:moveTo>
                  <a:lnTo>
                    <a:pt x="17836" y="46042"/>
                  </a:lnTo>
                  <a:lnTo>
                    <a:pt x="16395" y="46042"/>
                  </a:lnTo>
                  <a:lnTo>
                    <a:pt x="16395" y="44589"/>
                  </a:lnTo>
                  <a:close/>
                  <a:moveTo>
                    <a:pt x="19432" y="44589"/>
                  </a:moveTo>
                  <a:lnTo>
                    <a:pt x="19432" y="46042"/>
                  </a:lnTo>
                  <a:lnTo>
                    <a:pt x="17991" y="46042"/>
                  </a:lnTo>
                  <a:lnTo>
                    <a:pt x="17991" y="44589"/>
                  </a:lnTo>
                  <a:close/>
                  <a:moveTo>
                    <a:pt x="21027" y="44589"/>
                  </a:moveTo>
                  <a:lnTo>
                    <a:pt x="21027" y="46042"/>
                  </a:lnTo>
                  <a:lnTo>
                    <a:pt x="19586" y="46042"/>
                  </a:lnTo>
                  <a:lnTo>
                    <a:pt x="19586" y="44589"/>
                  </a:lnTo>
                  <a:close/>
                  <a:moveTo>
                    <a:pt x="22622" y="44589"/>
                  </a:moveTo>
                  <a:lnTo>
                    <a:pt x="22622" y="46042"/>
                  </a:lnTo>
                  <a:lnTo>
                    <a:pt x="21170" y="46042"/>
                  </a:lnTo>
                  <a:lnTo>
                    <a:pt x="21170" y="44589"/>
                  </a:lnTo>
                  <a:close/>
                  <a:moveTo>
                    <a:pt x="24206" y="45961"/>
                  </a:moveTo>
                  <a:lnTo>
                    <a:pt x="24130" y="46053"/>
                  </a:lnTo>
                  <a:lnTo>
                    <a:pt x="24206" y="46053"/>
                  </a:lnTo>
                  <a:lnTo>
                    <a:pt x="24206" y="45961"/>
                  </a:lnTo>
                  <a:close/>
                  <a:moveTo>
                    <a:pt x="13050" y="46184"/>
                  </a:moveTo>
                  <a:lnTo>
                    <a:pt x="13050" y="47625"/>
                  </a:lnTo>
                  <a:lnTo>
                    <a:pt x="11609" y="47625"/>
                  </a:lnTo>
                  <a:lnTo>
                    <a:pt x="11609" y="46184"/>
                  </a:lnTo>
                  <a:close/>
                  <a:moveTo>
                    <a:pt x="14645" y="46184"/>
                  </a:moveTo>
                  <a:lnTo>
                    <a:pt x="14645" y="47625"/>
                  </a:lnTo>
                  <a:lnTo>
                    <a:pt x="13193" y="47625"/>
                  </a:lnTo>
                  <a:lnTo>
                    <a:pt x="13193" y="46184"/>
                  </a:lnTo>
                  <a:close/>
                  <a:moveTo>
                    <a:pt x="16229" y="46184"/>
                  </a:moveTo>
                  <a:lnTo>
                    <a:pt x="16229" y="47625"/>
                  </a:lnTo>
                  <a:lnTo>
                    <a:pt x="14788" y="47625"/>
                  </a:lnTo>
                  <a:lnTo>
                    <a:pt x="14788" y="46184"/>
                  </a:lnTo>
                  <a:close/>
                  <a:moveTo>
                    <a:pt x="17836" y="46184"/>
                  </a:moveTo>
                  <a:lnTo>
                    <a:pt x="17836" y="47625"/>
                  </a:lnTo>
                  <a:lnTo>
                    <a:pt x="16395" y="47625"/>
                  </a:lnTo>
                  <a:lnTo>
                    <a:pt x="16395" y="46184"/>
                  </a:lnTo>
                  <a:close/>
                  <a:moveTo>
                    <a:pt x="19432" y="46184"/>
                  </a:moveTo>
                  <a:lnTo>
                    <a:pt x="19432" y="47625"/>
                  </a:lnTo>
                  <a:lnTo>
                    <a:pt x="17991" y="47625"/>
                  </a:lnTo>
                  <a:lnTo>
                    <a:pt x="17991" y="46184"/>
                  </a:lnTo>
                  <a:close/>
                  <a:moveTo>
                    <a:pt x="21027" y="46184"/>
                  </a:moveTo>
                  <a:lnTo>
                    <a:pt x="21027" y="47625"/>
                  </a:lnTo>
                  <a:lnTo>
                    <a:pt x="19586" y="47625"/>
                  </a:lnTo>
                  <a:lnTo>
                    <a:pt x="19586" y="46184"/>
                  </a:lnTo>
                  <a:close/>
                  <a:moveTo>
                    <a:pt x="32314" y="0"/>
                  </a:moveTo>
                  <a:cubicBezTo>
                    <a:pt x="32278" y="24"/>
                    <a:pt x="32219" y="36"/>
                    <a:pt x="32171" y="48"/>
                  </a:cubicBezTo>
                  <a:lnTo>
                    <a:pt x="32171" y="1417"/>
                  </a:lnTo>
                  <a:lnTo>
                    <a:pt x="30743" y="1417"/>
                  </a:lnTo>
                  <a:lnTo>
                    <a:pt x="30743" y="893"/>
                  </a:lnTo>
                  <a:lnTo>
                    <a:pt x="30600" y="1048"/>
                  </a:lnTo>
                  <a:lnTo>
                    <a:pt x="30600" y="1405"/>
                  </a:lnTo>
                  <a:lnTo>
                    <a:pt x="30254" y="1405"/>
                  </a:lnTo>
                  <a:cubicBezTo>
                    <a:pt x="30219" y="1453"/>
                    <a:pt x="30183" y="1477"/>
                    <a:pt x="30147" y="1524"/>
                  </a:cubicBezTo>
                  <a:lnTo>
                    <a:pt x="30100" y="1572"/>
                  </a:lnTo>
                  <a:lnTo>
                    <a:pt x="30576" y="1572"/>
                  </a:lnTo>
                  <a:lnTo>
                    <a:pt x="30576" y="3012"/>
                  </a:lnTo>
                  <a:lnTo>
                    <a:pt x="29135" y="3012"/>
                  </a:lnTo>
                  <a:lnTo>
                    <a:pt x="29135" y="2524"/>
                  </a:lnTo>
                  <a:cubicBezTo>
                    <a:pt x="29088" y="2560"/>
                    <a:pt x="29028" y="2596"/>
                    <a:pt x="28992" y="2643"/>
                  </a:cubicBezTo>
                  <a:lnTo>
                    <a:pt x="28992" y="3012"/>
                  </a:lnTo>
                  <a:lnTo>
                    <a:pt x="28278" y="3012"/>
                  </a:lnTo>
                  <a:cubicBezTo>
                    <a:pt x="28123" y="3072"/>
                    <a:pt x="27980" y="3120"/>
                    <a:pt x="27825" y="3155"/>
                  </a:cubicBezTo>
                  <a:lnTo>
                    <a:pt x="28968" y="3155"/>
                  </a:lnTo>
                  <a:lnTo>
                    <a:pt x="28968" y="4203"/>
                  </a:lnTo>
                  <a:cubicBezTo>
                    <a:pt x="29016" y="4215"/>
                    <a:pt x="29076" y="4251"/>
                    <a:pt x="29123" y="4274"/>
                  </a:cubicBezTo>
                  <a:lnTo>
                    <a:pt x="29123" y="3155"/>
                  </a:lnTo>
                  <a:lnTo>
                    <a:pt x="30564" y="3155"/>
                  </a:lnTo>
                  <a:lnTo>
                    <a:pt x="30564" y="4608"/>
                  </a:lnTo>
                  <a:lnTo>
                    <a:pt x="29766" y="4608"/>
                  </a:lnTo>
                  <a:cubicBezTo>
                    <a:pt x="29850" y="4644"/>
                    <a:pt x="29921" y="4703"/>
                    <a:pt x="30016" y="4751"/>
                  </a:cubicBezTo>
                  <a:lnTo>
                    <a:pt x="30564" y="4751"/>
                  </a:lnTo>
                  <a:lnTo>
                    <a:pt x="30564" y="5167"/>
                  </a:lnTo>
                  <a:cubicBezTo>
                    <a:pt x="30623" y="5215"/>
                    <a:pt x="30671" y="5263"/>
                    <a:pt x="30719" y="5298"/>
                  </a:cubicBezTo>
                  <a:lnTo>
                    <a:pt x="30719" y="4751"/>
                  </a:lnTo>
                  <a:lnTo>
                    <a:pt x="32159" y="4751"/>
                  </a:lnTo>
                  <a:lnTo>
                    <a:pt x="32159" y="5739"/>
                  </a:lnTo>
                  <a:lnTo>
                    <a:pt x="32302" y="6049"/>
                  </a:lnTo>
                  <a:lnTo>
                    <a:pt x="32302" y="4739"/>
                  </a:lnTo>
                  <a:lnTo>
                    <a:pt x="33755" y="4739"/>
                  </a:lnTo>
                  <a:lnTo>
                    <a:pt x="33755" y="6179"/>
                  </a:lnTo>
                  <a:lnTo>
                    <a:pt x="32362" y="6179"/>
                  </a:lnTo>
                  <a:cubicBezTo>
                    <a:pt x="32362" y="6239"/>
                    <a:pt x="32338" y="6310"/>
                    <a:pt x="32278" y="6346"/>
                  </a:cubicBezTo>
                  <a:cubicBezTo>
                    <a:pt x="32243" y="6358"/>
                    <a:pt x="32231" y="6358"/>
                    <a:pt x="32207" y="6358"/>
                  </a:cubicBezTo>
                  <a:cubicBezTo>
                    <a:pt x="32171" y="6358"/>
                    <a:pt x="32159" y="6358"/>
                    <a:pt x="32147" y="6346"/>
                  </a:cubicBezTo>
                  <a:lnTo>
                    <a:pt x="32147" y="7775"/>
                  </a:lnTo>
                  <a:lnTo>
                    <a:pt x="30743" y="7775"/>
                  </a:lnTo>
                  <a:lnTo>
                    <a:pt x="30743" y="6334"/>
                  </a:lnTo>
                  <a:lnTo>
                    <a:pt x="31290" y="6334"/>
                  </a:lnTo>
                  <a:cubicBezTo>
                    <a:pt x="31254" y="6275"/>
                    <a:pt x="31219" y="6227"/>
                    <a:pt x="31171" y="6179"/>
                  </a:cubicBezTo>
                  <a:lnTo>
                    <a:pt x="30743" y="6179"/>
                  </a:lnTo>
                  <a:lnTo>
                    <a:pt x="30743" y="5739"/>
                  </a:lnTo>
                  <a:lnTo>
                    <a:pt x="30600" y="5584"/>
                  </a:lnTo>
                  <a:lnTo>
                    <a:pt x="30600" y="6191"/>
                  </a:lnTo>
                  <a:lnTo>
                    <a:pt x="29147" y="6191"/>
                  </a:lnTo>
                  <a:lnTo>
                    <a:pt x="29147" y="4751"/>
                  </a:lnTo>
                  <a:lnTo>
                    <a:pt x="29433" y="4751"/>
                  </a:lnTo>
                  <a:cubicBezTo>
                    <a:pt x="29278" y="4679"/>
                    <a:pt x="29147" y="4608"/>
                    <a:pt x="29004" y="4548"/>
                  </a:cubicBezTo>
                  <a:lnTo>
                    <a:pt x="29004" y="4608"/>
                  </a:lnTo>
                  <a:lnTo>
                    <a:pt x="27552" y="4608"/>
                  </a:lnTo>
                  <a:lnTo>
                    <a:pt x="27552" y="4274"/>
                  </a:lnTo>
                  <a:cubicBezTo>
                    <a:pt x="27538" y="4277"/>
                    <a:pt x="27524" y="4279"/>
                    <a:pt x="27510" y="4279"/>
                  </a:cubicBezTo>
                  <a:cubicBezTo>
                    <a:pt x="27466" y="4279"/>
                    <a:pt x="27427" y="4263"/>
                    <a:pt x="27409" y="4227"/>
                  </a:cubicBezTo>
                  <a:lnTo>
                    <a:pt x="27409" y="4608"/>
                  </a:lnTo>
                  <a:lnTo>
                    <a:pt x="25968" y="4608"/>
                  </a:lnTo>
                  <a:lnTo>
                    <a:pt x="25968" y="3679"/>
                  </a:lnTo>
                  <a:cubicBezTo>
                    <a:pt x="25920" y="3691"/>
                    <a:pt x="25861" y="3715"/>
                    <a:pt x="25813" y="3739"/>
                  </a:cubicBezTo>
                  <a:lnTo>
                    <a:pt x="25813" y="4608"/>
                  </a:lnTo>
                  <a:lnTo>
                    <a:pt x="24373" y="4608"/>
                  </a:lnTo>
                  <a:lnTo>
                    <a:pt x="24373" y="4560"/>
                  </a:lnTo>
                  <a:cubicBezTo>
                    <a:pt x="24277" y="4632"/>
                    <a:pt x="24182" y="4691"/>
                    <a:pt x="24087" y="4763"/>
                  </a:cubicBezTo>
                  <a:lnTo>
                    <a:pt x="24206" y="4763"/>
                  </a:lnTo>
                  <a:lnTo>
                    <a:pt x="24206" y="6215"/>
                  </a:lnTo>
                  <a:lnTo>
                    <a:pt x="22765" y="6215"/>
                  </a:lnTo>
                  <a:lnTo>
                    <a:pt x="22765" y="5763"/>
                  </a:lnTo>
                  <a:cubicBezTo>
                    <a:pt x="22718" y="5798"/>
                    <a:pt x="22658" y="5834"/>
                    <a:pt x="22611" y="5870"/>
                  </a:cubicBezTo>
                  <a:lnTo>
                    <a:pt x="22611" y="6215"/>
                  </a:lnTo>
                  <a:lnTo>
                    <a:pt x="22063" y="6215"/>
                  </a:lnTo>
                  <a:cubicBezTo>
                    <a:pt x="21956" y="6275"/>
                    <a:pt x="21872" y="6310"/>
                    <a:pt x="21765" y="6358"/>
                  </a:cubicBezTo>
                  <a:lnTo>
                    <a:pt x="22611" y="6358"/>
                  </a:lnTo>
                  <a:lnTo>
                    <a:pt x="22611" y="7799"/>
                  </a:lnTo>
                  <a:lnTo>
                    <a:pt x="21170" y="7799"/>
                  </a:lnTo>
                  <a:lnTo>
                    <a:pt x="21170" y="6608"/>
                  </a:lnTo>
                  <a:cubicBezTo>
                    <a:pt x="21122" y="6632"/>
                    <a:pt x="21063" y="6644"/>
                    <a:pt x="21027" y="6656"/>
                  </a:cubicBezTo>
                  <a:lnTo>
                    <a:pt x="21027" y="7799"/>
                  </a:lnTo>
                  <a:lnTo>
                    <a:pt x="19586" y="7799"/>
                  </a:lnTo>
                  <a:lnTo>
                    <a:pt x="19586" y="6953"/>
                  </a:lnTo>
                  <a:cubicBezTo>
                    <a:pt x="19539" y="6965"/>
                    <a:pt x="19479" y="6965"/>
                    <a:pt x="19432" y="6989"/>
                  </a:cubicBezTo>
                  <a:lnTo>
                    <a:pt x="19432" y="7799"/>
                  </a:lnTo>
                  <a:lnTo>
                    <a:pt x="17991" y="7799"/>
                  </a:lnTo>
                  <a:lnTo>
                    <a:pt x="17991" y="7322"/>
                  </a:lnTo>
                  <a:cubicBezTo>
                    <a:pt x="17943" y="7346"/>
                    <a:pt x="17884" y="7358"/>
                    <a:pt x="17836" y="7382"/>
                  </a:cubicBezTo>
                  <a:lnTo>
                    <a:pt x="17836" y="7799"/>
                  </a:lnTo>
                  <a:lnTo>
                    <a:pt x="16872" y="7799"/>
                  </a:lnTo>
                  <a:cubicBezTo>
                    <a:pt x="16765" y="7846"/>
                    <a:pt x="16669" y="7906"/>
                    <a:pt x="16562" y="7954"/>
                  </a:cubicBezTo>
                  <a:lnTo>
                    <a:pt x="17836" y="7954"/>
                  </a:lnTo>
                  <a:lnTo>
                    <a:pt x="17836" y="9394"/>
                  </a:lnTo>
                  <a:lnTo>
                    <a:pt x="16395" y="9394"/>
                  </a:lnTo>
                  <a:lnTo>
                    <a:pt x="16395" y="8037"/>
                  </a:lnTo>
                  <a:cubicBezTo>
                    <a:pt x="16336" y="8073"/>
                    <a:pt x="16288" y="8096"/>
                    <a:pt x="16253" y="8120"/>
                  </a:cubicBezTo>
                  <a:lnTo>
                    <a:pt x="16253" y="9394"/>
                  </a:lnTo>
                  <a:lnTo>
                    <a:pt x="14800" y="9394"/>
                  </a:lnTo>
                  <a:lnTo>
                    <a:pt x="14800" y="8858"/>
                  </a:lnTo>
                  <a:cubicBezTo>
                    <a:pt x="14741" y="8894"/>
                    <a:pt x="14705" y="8906"/>
                    <a:pt x="14657" y="8930"/>
                  </a:cubicBezTo>
                  <a:lnTo>
                    <a:pt x="14657" y="9394"/>
                  </a:lnTo>
                  <a:lnTo>
                    <a:pt x="13431" y="9394"/>
                  </a:lnTo>
                  <a:cubicBezTo>
                    <a:pt x="13276" y="9442"/>
                    <a:pt x="13109" y="9489"/>
                    <a:pt x="12943" y="9513"/>
                  </a:cubicBezTo>
                  <a:cubicBezTo>
                    <a:pt x="12943" y="9525"/>
                    <a:pt x="12943" y="9525"/>
                    <a:pt x="12955" y="9549"/>
                  </a:cubicBezTo>
                  <a:lnTo>
                    <a:pt x="13062" y="9549"/>
                  </a:lnTo>
                  <a:lnTo>
                    <a:pt x="13062" y="9811"/>
                  </a:lnTo>
                  <a:cubicBezTo>
                    <a:pt x="13157" y="10073"/>
                    <a:pt x="13193" y="10347"/>
                    <a:pt x="13217" y="10632"/>
                  </a:cubicBezTo>
                  <a:lnTo>
                    <a:pt x="13217" y="9525"/>
                  </a:lnTo>
                  <a:lnTo>
                    <a:pt x="14657" y="9525"/>
                  </a:lnTo>
                  <a:lnTo>
                    <a:pt x="14657" y="10978"/>
                  </a:lnTo>
                  <a:lnTo>
                    <a:pt x="13228" y="10978"/>
                  </a:lnTo>
                  <a:lnTo>
                    <a:pt x="13228" y="11121"/>
                  </a:lnTo>
                  <a:lnTo>
                    <a:pt x="14657" y="11121"/>
                  </a:lnTo>
                  <a:lnTo>
                    <a:pt x="14657" y="12561"/>
                  </a:lnTo>
                  <a:lnTo>
                    <a:pt x="13217" y="12561"/>
                  </a:lnTo>
                  <a:lnTo>
                    <a:pt x="13217" y="11252"/>
                  </a:lnTo>
                  <a:cubicBezTo>
                    <a:pt x="13193" y="11537"/>
                    <a:pt x="13133" y="11823"/>
                    <a:pt x="13062" y="12109"/>
                  </a:cubicBezTo>
                  <a:lnTo>
                    <a:pt x="13062" y="12585"/>
                  </a:lnTo>
                  <a:lnTo>
                    <a:pt x="12883" y="12585"/>
                  </a:lnTo>
                  <a:cubicBezTo>
                    <a:pt x="12871" y="12621"/>
                    <a:pt x="12836" y="12680"/>
                    <a:pt x="12812" y="12728"/>
                  </a:cubicBezTo>
                  <a:lnTo>
                    <a:pt x="13050" y="12728"/>
                  </a:lnTo>
                  <a:lnTo>
                    <a:pt x="13050" y="14169"/>
                  </a:lnTo>
                  <a:lnTo>
                    <a:pt x="11609" y="14169"/>
                  </a:lnTo>
                  <a:lnTo>
                    <a:pt x="11609" y="12728"/>
                  </a:lnTo>
                  <a:lnTo>
                    <a:pt x="12455" y="12728"/>
                  </a:lnTo>
                  <a:cubicBezTo>
                    <a:pt x="12478" y="12680"/>
                    <a:pt x="12514" y="12621"/>
                    <a:pt x="12526" y="12585"/>
                  </a:cubicBezTo>
                  <a:lnTo>
                    <a:pt x="11609" y="12585"/>
                  </a:lnTo>
                  <a:lnTo>
                    <a:pt x="11609" y="12025"/>
                  </a:lnTo>
                  <a:cubicBezTo>
                    <a:pt x="11562" y="12073"/>
                    <a:pt x="11502" y="12097"/>
                    <a:pt x="11454" y="12145"/>
                  </a:cubicBezTo>
                  <a:lnTo>
                    <a:pt x="11454" y="12573"/>
                  </a:lnTo>
                  <a:lnTo>
                    <a:pt x="10669" y="12573"/>
                  </a:lnTo>
                  <a:cubicBezTo>
                    <a:pt x="10514" y="12633"/>
                    <a:pt x="10371" y="12692"/>
                    <a:pt x="10216" y="12728"/>
                  </a:cubicBezTo>
                  <a:lnTo>
                    <a:pt x="11454" y="12728"/>
                  </a:lnTo>
                  <a:lnTo>
                    <a:pt x="11454" y="14169"/>
                  </a:lnTo>
                  <a:lnTo>
                    <a:pt x="10014" y="14169"/>
                  </a:lnTo>
                  <a:lnTo>
                    <a:pt x="10014" y="12787"/>
                  </a:lnTo>
                  <a:cubicBezTo>
                    <a:pt x="9978" y="12787"/>
                    <a:pt x="9954" y="12799"/>
                    <a:pt x="9918" y="12799"/>
                  </a:cubicBezTo>
                  <a:cubicBezTo>
                    <a:pt x="9907" y="12799"/>
                    <a:pt x="9883" y="12799"/>
                    <a:pt x="9859" y="12823"/>
                  </a:cubicBezTo>
                  <a:lnTo>
                    <a:pt x="9859" y="14169"/>
                  </a:lnTo>
                  <a:lnTo>
                    <a:pt x="8418" y="14169"/>
                  </a:lnTo>
                  <a:lnTo>
                    <a:pt x="8418" y="12847"/>
                  </a:lnTo>
                  <a:cubicBezTo>
                    <a:pt x="8359" y="12847"/>
                    <a:pt x="8311" y="12835"/>
                    <a:pt x="8275" y="12835"/>
                  </a:cubicBezTo>
                  <a:lnTo>
                    <a:pt x="8275" y="14169"/>
                  </a:lnTo>
                  <a:lnTo>
                    <a:pt x="7109" y="14169"/>
                  </a:lnTo>
                  <a:cubicBezTo>
                    <a:pt x="7156" y="14228"/>
                    <a:pt x="7180" y="14276"/>
                    <a:pt x="7228" y="14323"/>
                  </a:cubicBezTo>
                  <a:lnTo>
                    <a:pt x="8275" y="14323"/>
                  </a:lnTo>
                  <a:lnTo>
                    <a:pt x="8275" y="15228"/>
                  </a:lnTo>
                  <a:cubicBezTo>
                    <a:pt x="8335" y="15264"/>
                    <a:pt x="8371" y="15288"/>
                    <a:pt x="8418" y="15323"/>
                  </a:cubicBezTo>
                  <a:lnTo>
                    <a:pt x="8418" y="14323"/>
                  </a:lnTo>
                  <a:lnTo>
                    <a:pt x="9859" y="14323"/>
                  </a:lnTo>
                  <a:lnTo>
                    <a:pt x="9859" y="15764"/>
                  </a:lnTo>
                  <a:lnTo>
                    <a:pt x="9597" y="15764"/>
                  </a:lnTo>
                  <a:cubicBezTo>
                    <a:pt x="9877" y="15824"/>
                    <a:pt x="10166" y="15853"/>
                    <a:pt x="10457" y="15853"/>
                  </a:cubicBezTo>
                  <a:cubicBezTo>
                    <a:pt x="10749" y="15853"/>
                    <a:pt x="11044" y="15824"/>
                    <a:pt x="11335" y="15764"/>
                  </a:cubicBezTo>
                  <a:lnTo>
                    <a:pt x="10026" y="15764"/>
                  </a:lnTo>
                  <a:lnTo>
                    <a:pt x="10026" y="14323"/>
                  </a:lnTo>
                  <a:lnTo>
                    <a:pt x="11466" y="14323"/>
                  </a:lnTo>
                  <a:lnTo>
                    <a:pt x="11466" y="15740"/>
                  </a:lnTo>
                  <a:cubicBezTo>
                    <a:pt x="11526" y="15716"/>
                    <a:pt x="11573" y="15704"/>
                    <a:pt x="11621" y="15693"/>
                  </a:cubicBezTo>
                  <a:lnTo>
                    <a:pt x="11621" y="14323"/>
                  </a:lnTo>
                  <a:lnTo>
                    <a:pt x="13062" y="14323"/>
                  </a:lnTo>
                  <a:lnTo>
                    <a:pt x="13062" y="15764"/>
                  </a:lnTo>
                  <a:lnTo>
                    <a:pt x="11990" y="15764"/>
                  </a:lnTo>
                  <a:cubicBezTo>
                    <a:pt x="12002" y="15824"/>
                    <a:pt x="11978" y="15883"/>
                    <a:pt x="11919" y="15919"/>
                  </a:cubicBezTo>
                  <a:lnTo>
                    <a:pt x="13062" y="15919"/>
                  </a:lnTo>
                  <a:lnTo>
                    <a:pt x="13062" y="17359"/>
                  </a:lnTo>
                  <a:lnTo>
                    <a:pt x="11621" y="17359"/>
                  </a:lnTo>
                  <a:lnTo>
                    <a:pt x="11621" y="16014"/>
                  </a:lnTo>
                  <a:cubicBezTo>
                    <a:pt x="11562" y="16038"/>
                    <a:pt x="11514" y="16050"/>
                    <a:pt x="11466" y="16062"/>
                  </a:cubicBezTo>
                  <a:lnTo>
                    <a:pt x="11466" y="17371"/>
                  </a:lnTo>
                  <a:lnTo>
                    <a:pt x="10026" y="17371"/>
                  </a:lnTo>
                  <a:lnTo>
                    <a:pt x="10026" y="16169"/>
                  </a:lnTo>
                  <a:cubicBezTo>
                    <a:pt x="9966" y="16169"/>
                    <a:pt x="9918" y="16157"/>
                    <a:pt x="9871" y="16157"/>
                  </a:cubicBezTo>
                  <a:lnTo>
                    <a:pt x="9871" y="17383"/>
                  </a:lnTo>
                  <a:lnTo>
                    <a:pt x="8418" y="17383"/>
                  </a:lnTo>
                  <a:lnTo>
                    <a:pt x="8418" y="15943"/>
                  </a:lnTo>
                  <a:lnTo>
                    <a:pt x="8990" y="15943"/>
                  </a:lnTo>
                  <a:cubicBezTo>
                    <a:pt x="8847" y="15895"/>
                    <a:pt x="8716" y="15835"/>
                    <a:pt x="8597" y="15788"/>
                  </a:cubicBezTo>
                  <a:lnTo>
                    <a:pt x="8418" y="15788"/>
                  </a:lnTo>
                  <a:lnTo>
                    <a:pt x="8418" y="15716"/>
                  </a:lnTo>
                  <a:cubicBezTo>
                    <a:pt x="8359" y="15693"/>
                    <a:pt x="8311" y="15657"/>
                    <a:pt x="8275" y="15645"/>
                  </a:cubicBezTo>
                  <a:lnTo>
                    <a:pt x="8275" y="15812"/>
                  </a:lnTo>
                  <a:lnTo>
                    <a:pt x="6823" y="15812"/>
                  </a:lnTo>
                  <a:lnTo>
                    <a:pt x="6823" y="14359"/>
                  </a:lnTo>
                  <a:cubicBezTo>
                    <a:pt x="6763" y="14288"/>
                    <a:pt x="6728" y="14216"/>
                    <a:pt x="6668" y="14121"/>
                  </a:cubicBezTo>
                  <a:lnTo>
                    <a:pt x="6668" y="14204"/>
                  </a:lnTo>
                  <a:lnTo>
                    <a:pt x="5216" y="14204"/>
                  </a:lnTo>
                  <a:lnTo>
                    <a:pt x="5216" y="12728"/>
                  </a:lnTo>
                  <a:lnTo>
                    <a:pt x="6668" y="12728"/>
                  </a:lnTo>
                  <a:lnTo>
                    <a:pt x="6668" y="13442"/>
                  </a:lnTo>
                  <a:cubicBezTo>
                    <a:pt x="6704" y="13549"/>
                    <a:pt x="6763" y="13645"/>
                    <a:pt x="6811" y="13740"/>
                  </a:cubicBezTo>
                  <a:lnTo>
                    <a:pt x="6811" y="12728"/>
                  </a:lnTo>
                  <a:lnTo>
                    <a:pt x="7799" y="12728"/>
                  </a:lnTo>
                  <a:cubicBezTo>
                    <a:pt x="7621" y="12680"/>
                    <a:pt x="7454" y="12645"/>
                    <a:pt x="7275" y="12585"/>
                  </a:cubicBezTo>
                  <a:lnTo>
                    <a:pt x="6811" y="12585"/>
                  </a:lnTo>
                  <a:lnTo>
                    <a:pt x="6811" y="12383"/>
                  </a:lnTo>
                  <a:cubicBezTo>
                    <a:pt x="6751" y="12359"/>
                    <a:pt x="6704" y="12347"/>
                    <a:pt x="6668" y="12311"/>
                  </a:cubicBezTo>
                  <a:lnTo>
                    <a:pt x="6668" y="12585"/>
                  </a:lnTo>
                  <a:lnTo>
                    <a:pt x="5216" y="12585"/>
                  </a:lnTo>
                  <a:lnTo>
                    <a:pt x="5216" y="11883"/>
                  </a:lnTo>
                  <a:lnTo>
                    <a:pt x="5073" y="11942"/>
                  </a:lnTo>
                  <a:lnTo>
                    <a:pt x="5073" y="12573"/>
                  </a:lnTo>
                  <a:lnTo>
                    <a:pt x="3632" y="12573"/>
                  </a:lnTo>
                  <a:lnTo>
                    <a:pt x="3632" y="12454"/>
                  </a:lnTo>
                  <a:cubicBezTo>
                    <a:pt x="3572" y="12478"/>
                    <a:pt x="3525" y="12502"/>
                    <a:pt x="3477" y="12537"/>
                  </a:cubicBezTo>
                  <a:lnTo>
                    <a:pt x="3477" y="12573"/>
                  </a:lnTo>
                  <a:lnTo>
                    <a:pt x="3358" y="12573"/>
                  </a:lnTo>
                  <a:cubicBezTo>
                    <a:pt x="3239" y="12621"/>
                    <a:pt x="3132" y="12680"/>
                    <a:pt x="3037" y="12728"/>
                  </a:cubicBezTo>
                  <a:lnTo>
                    <a:pt x="3477" y="12728"/>
                  </a:lnTo>
                  <a:lnTo>
                    <a:pt x="3477" y="14169"/>
                  </a:lnTo>
                  <a:lnTo>
                    <a:pt x="2037" y="14169"/>
                  </a:lnTo>
                  <a:lnTo>
                    <a:pt x="2037" y="13371"/>
                  </a:lnTo>
                  <a:cubicBezTo>
                    <a:pt x="1977" y="13407"/>
                    <a:pt x="1929" y="13454"/>
                    <a:pt x="1882" y="13502"/>
                  </a:cubicBezTo>
                  <a:lnTo>
                    <a:pt x="1882" y="14169"/>
                  </a:lnTo>
                  <a:lnTo>
                    <a:pt x="1263" y="14169"/>
                  </a:lnTo>
                  <a:cubicBezTo>
                    <a:pt x="1215" y="14216"/>
                    <a:pt x="1167" y="14276"/>
                    <a:pt x="1132" y="14323"/>
                  </a:cubicBezTo>
                  <a:lnTo>
                    <a:pt x="1870" y="14323"/>
                  </a:lnTo>
                  <a:lnTo>
                    <a:pt x="1870" y="15764"/>
                  </a:lnTo>
                  <a:lnTo>
                    <a:pt x="429" y="15764"/>
                  </a:lnTo>
                  <a:lnTo>
                    <a:pt x="429" y="15264"/>
                  </a:lnTo>
                  <a:cubicBezTo>
                    <a:pt x="370" y="15335"/>
                    <a:pt x="322" y="15407"/>
                    <a:pt x="274" y="15478"/>
                  </a:cubicBezTo>
                  <a:lnTo>
                    <a:pt x="274" y="15752"/>
                  </a:lnTo>
                  <a:lnTo>
                    <a:pt x="96" y="15752"/>
                  </a:lnTo>
                  <a:cubicBezTo>
                    <a:pt x="72" y="15788"/>
                    <a:pt x="24" y="15859"/>
                    <a:pt x="1" y="15895"/>
                  </a:cubicBezTo>
                  <a:lnTo>
                    <a:pt x="274" y="15895"/>
                  </a:lnTo>
                  <a:lnTo>
                    <a:pt x="274" y="16169"/>
                  </a:lnTo>
                  <a:lnTo>
                    <a:pt x="429" y="16169"/>
                  </a:lnTo>
                  <a:lnTo>
                    <a:pt x="429" y="15895"/>
                  </a:lnTo>
                  <a:lnTo>
                    <a:pt x="1870" y="15895"/>
                  </a:lnTo>
                  <a:lnTo>
                    <a:pt x="1870" y="16169"/>
                  </a:lnTo>
                  <a:lnTo>
                    <a:pt x="2025" y="16169"/>
                  </a:lnTo>
                  <a:lnTo>
                    <a:pt x="2025" y="15883"/>
                  </a:lnTo>
                  <a:lnTo>
                    <a:pt x="3465" y="15883"/>
                  </a:lnTo>
                  <a:lnTo>
                    <a:pt x="3465" y="15966"/>
                  </a:lnTo>
                  <a:cubicBezTo>
                    <a:pt x="3525" y="15954"/>
                    <a:pt x="3572" y="15943"/>
                    <a:pt x="3608" y="15919"/>
                  </a:cubicBezTo>
                  <a:lnTo>
                    <a:pt x="3608" y="15883"/>
                  </a:lnTo>
                  <a:lnTo>
                    <a:pt x="3715" y="15883"/>
                  </a:lnTo>
                  <a:cubicBezTo>
                    <a:pt x="3846" y="15835"/>
                    <a:pt x="3989" y="15776"/>
                    <a:pt x="4108" y="15728"/>
                  </a:cubicBezTo>
                  <a:lnTo>
                    <a:pt x="3608" y="15728"/>
                  </a:lnTo>
                  <a:lnTo>
                    <a:pt x="3608" y="14288"/>
                  </a:lnTo>
                  <a:lnTo>
                    <a:pt x="5061" y="14288"/>
                  </a:lnTo>
                  <a:lnTo>
                    <a:pt x="5061" y="15347"/>
                  </a:lnTo>
                  <a:lnTo>
                    <a:pt x="5096" y="15395"/>
                  </a:lnTo>
                  <a:cubicBezTo>
                    <a:pt x="5144" y="15466"/>
                    <a:pt x="5120" y="15538"/>
                    <a:pt x="5061" y="15585"/>
                  </a:cubicBezTo>
                  <a:lnTo>
                    <a:pt x="5061" y="15716"/>
                  </a:lnTo>
                  <a:lnTo>
                    <a:pt x="4846" y="15716"/>
                  </a:lnTo>
                  <a:cubicBezTo>
                    <a:pt x="4739" y="15776"/>
                    <a:pt x="4644" y="15824"/>
                    <a:pt x="4537" y="15871"/>
                  </a:cubicBezTo>
                  <a:lnTo>
                    <a:pt x="5073" y="15871"/>
                  </a:lnTo>
                  <a:lnTo>
                    <a:pt x="5073" y="16728"/>
                  </a:lnTo>
                  <a:cubicBezTo>
                    <a:pt x="5132" y="16764"/>
                    <a:pt x="5180" y="16788"/>
                    <a:pt x="5216" y="16800"/>
                  </a:cubicBezTo>
                  <a:lnTo>
                    <a:pt x="5216" y="15847"/>
                  </a:lnTo>
                  <a:lnTo>
                    <a:pt x="6668" y="15847"/>
                  </a:lnTo>
                  <a:lnTo>
                    <a:pt x="6668" y="17300"/>
                  </a:lnTo>
                  <a:lnTo>
                    <a:pt x="5930" y="17300"/>
                  </a:lnTo>
                  <a:cubicBezTo>
                    <a:pt x="5989" y="17336"/>
                    <a:pt x="6049" y="17395"/>
                    <a:pt x="6097" y="17443"/>
                  </a:cubicBezTo>
                  <a:lnTo>
                    <a:pt x="6644" y="17443"/>
                  </a:lnTo>
                  <a:lnTo>
                    <a:pt x="6644" y="18169"/>
                  </a:lnTo>
                  <a:cubicBezTo>
                    <a:pt x="6704" y="18276"/>
                    <a:pt x="6763" y="18395"/>
                    <a:pt x="6799" y="18502"/>
                  </a:cubicBezTo>
                  <a:lnTo>
                    <a:pt x="6799" y="17443"/>
                  </a:lnTo>
                  <a:lnTo>
                    <a:pt x="8240" y="17443"/>
                  </a:lnTo>
                  <a:lnTo>
                    <a:pt x="8240" y="18883"/>
                  </a:lnTo>
                  <a:lnTo>
                    <a:pt x="6930" y="18883"/>
                  </a:lnTo>
                  <a:cubicBezTo>
                    <a:pt x="6942" y="18943"/>
                    <a:pt x="6942" y="18991"/>
                    <a:pt x="6966" y="19038"/>
                  </a:cubicBezTo>
                  <a:lnTo>
                    <a:pt x="8240" y="19038"/>
                  </a:lnTo>
                  <a:lnTo>
                    <a:pt x="8240" y="20479"/>
                  </a:lnTo>
                  <a:lnTo>
                    <a:pt x="6918" y="20479"/>
                  </a:lnTo>
                  <a:cubicBezTo>
                    <a:pt x="6906" y="20526"/>
                    <a:pt x="6906" y="20586"/>
                    <a:pt x="6882" y="20634"/>
                  </a:cubicBezTo>
                  <a:lnTo>
                    <a:pt x="8228" y="20634"/>
                  </a:lnTo>
                  <a:lnTo>
                    <a:pt x="8228" y="22074"/>
                  </a:lnTo>
                  <a:lnTo>
                    <a:pt x="6787" y="22074"/>
                  </a:lnTo>
                  <a:lnTo>
                    <a:pt x="6787" y="21074"/>
                  </a:lnTo>
                  <a:cubicBezTo>
                    <a:pt x="6763" y="21134"/>
                    <a:pt x="6751" y="21181"/>
                    <a:pt x="6751" y="21241"/>
                  </a:cubicBezTo>
                  <a:cubicBezTo>
                    <a:pt x="6704" y="21431"/>
                    <a:pt x="6668" y="21646"/>
                    <a:pt x="6632" y="21836"/>
                  </a:cubicBezTo>
                  <a:lnTo>
                    <a:pt x="6632" y="22074"/>
                  </a:lnTo>
                  <a:lnTo>
                    <a:pt x="6585" y="22074"/>
                  </a:lnTo>
                  <a:cubicBezTo>
                    <a:pt x="6573" y="22122"/>
                    <a:pt x="6573" y="22181"/>
                    <a:pt x="6561" y="22217"/>
                  </a:cubicBezTo>
                  <a:lnTo>
                    <a:pt x="6620" y="22217"/>
                  </a:lnTo>
                  <a:lnTo>
                    <a:pt x="6620" y="22801"/>
                  </a:lnTo>
                  <a:cubicBezTo>
                    <a:pt x="6644" y="22872"/>
                    <a:pt x="6680" y="22955"/>
                    <a:pt x="6692" y="23027"/>
                  </a:cubicBezTo>
                  <a:cubicBezTo>
                    <a:pt x="6728" y="23098"/>
                    <a:pt x="6751" y="23193"/>
                    <a:pt x="6763" y="23277"/>
                  </a:cubicBezTo>
                  <a:lnTo>
                    <a:pt x="6763" y="22241"/>
                  </a:lnTo>
                  <a:lnTo>
                    <a:pt x="8216" y="22241"/>
                  </a:lnTo>
                  <a:lnTo>
                    <a:pt x="8216" y="23682"/>
                  </a:lnTo>
                  <a:lnTo>
                    <a:pt x="6882" y="23682"/>
                  </a:lnTo>
                  <a:cubicBezTo>
                    <a:pt x="6906" y="23729"/>
                    <a:pt x="6918" y="23789"/>
                    <a:pt x="6930" y="23836"/>
                  </a:cubicBezTo>
                  <a:lnTo>
                    <a:pt x="8216" y="23836"/>
                  </a:lnTo>
                  <a:lnTo>
                    <a:pt x="8216" y="25277"/>
                  </a:lnTo>
                  <a:lnTo>
                    <a:pt x="7204" y="25277"/>
                  </a:lnTo>
                  <a:cubicBezTo>
                    <a:pt x="7204" y="25337"/>
                    <a:pt x="7204" y="25384"/>
                    <a:pt x="7216" y="25420"/>
                  </a:cubicBezTo>
                  <a:lnTo>
                    <a:pt x="8216" y="25420"/>
                  </a:lnTo>
                  <a:lnTo>
                    <a:pt x="8216" y="26873"/>
                  </a:lnTo>
                  <a:lnTo>
                    <a:pt x="7109" y="26873"/>
                  </a:lnTo>
                  <a:cubicBezTo>
                    <a:pt x="7097" y="26908"/>
                    <a:pt x="7085" y="26968"/>
                    <a:pt x="7061" y="27015"/>
                  </a:cubicBezTo>
                  <a:lnTo>
                    <a:pt x="8216" y="27015"/>
                  </a:lnTo>
                  <a:lnTo>
                    <a:pt x="8216" y="28456"/>
                  </a:lnTo>
                  <a:lnTo>
                    <a:pt x="6763" y="28456"/>
                  </a:lnTo>
                  <a:lnTo>
                    <a:pt x="6763" y="27789"/>
                  </a:lnTo>
                  <a:cubicBezTo>
                    <a:pt x="6728" y="27896"/>
                    <a:pt x="6668" y="27980"/>
                    <a:pt x="6620" y="28075"/>
                  </a:cubicBezTo>
                  <a:lnTo>
                    <a:pt x="6620" y="28456"/>
                  </a:lnTo>
                  <a:lnTo>
                    <a:pt x="6347" y="28456"/>
                  </a:lnTo>
                  <a:cubicBezTo>
                    <a:pt x="6311" y="28516"/>
                    <a:pt x="6263" y="28563"/>
                    <a:pt x="6216" y="28611"/>
                  </a:cubicBezTo>
                  <a:lnTo>
                    <a:pt x="6620" y="28611"/>
                  </a:lnTo>
                  <a:lnTo>
                    <a:pt x="6620" y="29159"/>
                  </a:lnTo>
                  <a:cubicBezTo>
                    <a:pt x="6680" y="29159"/>
                    <a:pt x="6728" y="29147"/>
                    <a:pt x="6763" y="29147"/>
                  </a:cubicBezTo>
                  <a:lnTo>
                    <a:pt x="6763" y="28611"/>
                  </a:lnTo>
                  <a:lnTo>
                    <a:pt x="8061" y="28611"/>
                  </a:lnTo>
                  <a:cubicBezTo>
                    <a:pt x="8156" y="28504"/>
                    <a:pt x="8252" y="28432"/>
                    <a:pt x="8359" y="28361"/>
                  </a:cubicBezTo>
                  <a:lnTo>
                    <a:pt x="8359" y="27015"/>
                  </a:lnTo>
                  <a:lnTo>
                    <a:pt x="9799" y="27015"/>
                  </a:lnTo>
                  <a:lnTo>
                    <a:pt x="9799" y="27170"/>
                  </a:lnTo>
                  <a:cubicBezTo>
                    <a:pt x="9847" y="27134"/>
                    <a:pt x="9907" y="27087"/>
                    <a:pt x="9954" y="27063"/>
                  </a:cubicBezTo>
                  <a:lnTo>
                    <a:pt x="9954" y="27015"/>
                  </a:lnTo>
                  <a:lnTo>
                    <a:pt x="10038" y="27015"/>
                  </a:lnTo>
                  <a:cubicBezTo>
                    <a:pt x="10145" y="26956"/>
                    <a:pt x="10264" y="26908"/>
                    <a:pt x="10371" y="26873"/>
                  </a:cubicBezTo>
                  <a:cubicBezTo>
                    <a:pt x="10389" y="26865"/>
                    <a:pt x="10409" y="26862"/>
                    <a:pt x="10429" y="26862"/>
                  </a:cubicBezTo>
                  <a:cubicBezTo>
                    <a:pt x="10472" y="26862"/>
                    <a:pt x="10517" y="26876"/>
                    <a:pt x="10550" y="26884"/>
                  </a:cubicBezTo>
                  <a:lnTo>
                    <a:pt x="10597" y="26884"/>
                  </a:lnTo>
                  <a:cubicBezTo>
                    <a:pt x="10633" y="26884"/>
                    <a:pt x="10669" y="26896"/>
                    <a:pt x="10692" y="26932"/>
                  </a:cubicBezTo>
                  <a:cubicBezTo>
                    <a:pt x="10716" y="26896"/>
                    <a:pt x="10716" y="26884"/>
                    <a:pt x="10728" y="26849"/>
                  </a:cubicBezTo>
                  <a:lnTo>
                    <a:pt x="9942" y="26849"/>
                  </a:lnTo>
                  <a:lnTo>
                    <a:pt x="9942" y="25408"/>
                  </a:lnTo>
                  <a:lnTo>
                    <a:pt x="11383" y="25408"/>
                  </a:lnTo>
                  <a:lnTo>
                    <a:pt x="11383" y="25563"/>
                  </a:lnTo>
                  <a:lnTo>
                    <a:pt x="11562" y="25241"/>
                  </a:lnTo>
                  <a:lnTo>
                    <a:pt x="11526" y="25241"/>
                  </a:lnTo>
                  <a:lnTo>
                    <a:pt x="11526" y="23896"/>
                  </a:lnTo>
                  <a:lnTo>
                    <a:pt x="12526" y="23896"/>
                  </a:lnTo>
                  <a:cubicBezTo>
                    <a:pt x="12574" y="23848"/>
                    <a:pt x="12597" y="23789"/>
                    <a:pt x="12645" y="23741"/>
                  </a:cubicBezTo>
                  <a:lnTo>
                    <a:pt x="11550" y="23741"/>
                  </a:lnTo>
                  <a:lnTo>
                    <a:pt x="11550" y="22301"/>
                  </a:lnTo>
                  <a:lnTo>
                    <a:pt x="12990" y="22301"/>
                  </a:lnTo>
                  <a:lnTo>
                    <a:pt x="12990" y="23301"/>
                  </a:lnTo>
                  <a:cubicBezTo>
                    <a:pt x="13050" y="23217"/>
                    <a:pt x="13097" y="23158"/>
                    <a:pt x="13133" y="23086"/>
                  </a:cubicBezTo>
                  <a:lnTo>
                    <a:pt x="13133" y="22301"/>
                  </a:lnTo>
                  <a:lnTo>
                    <a:pt x="13764" y="22301"/>
                  </a:lnTo>
                  <a:cubicBezTo>
                    <a:pt x="13788" y="22265"/>
                    <a:pt x="13812" y="22241"/>
                    <a:pt x="13836" y="22205"/>
                  </a:cubicBezTo>
                  <a:cubicBezTo>
                    <a:pt x="13848" y="22181"/>
                    <a:pt x="13871" y="22170"/>
                    <a:pt x="13895" y="22146"/>
                  </a:cubicBezTo>
                  <a:lnTo>
                    <a:pt x="13157" y="22146"/>
                  </a:lnTo>
                  <a:lnTo>
                    <a:pt x="13157" y="20705"/>
                  </a:lnTo>
                  <a:lnTo>
                    <a:pt x="14598" y="20705"/>
                  </a:lnTo>
                  <a:lnTo>
                    <a:pt x="14598" y="21253"/>
                  </a:lnTo>
                  <a:cubicBezTo>
                    <a:pt x="14657" y="21181"/>
                    <a:pt x="14705" y="21122"/>
                    <a:pt x="14741" y="21050"/>
                  </a:cubicBezTo>
                  <a:lnTo>
                    <a:pt x="14741" y="20705"/>
                  </a:lnTo>
                  <a:lnTo>
                    <a:pt x="15002" y="20705"/>
                  </a:lnTo>
                  <a:cubicBezTo>
                    <a:pt x="15038" y="20657"/>
                    <a:pt x="15074" y="20598"/>
                    <a:pt x="15122" y="20562"/>
                  </a:cubicBezTo>
                  <a:lnTo>
                    <a:pt x="14741" y="20562"/>
                  </a:lnTo>
                  <a:lnTo>
                    <a:pt x="14741" y="19110"/>
                  </a:lnTo>
                  <a:lnTo>
                    <a:pt x="16086" y="19110"/>
                  </a:lnTo>
                  <a:cubicBezTo>
                    <a:pt x="16110" y="19050"/>
                    <a:pt x="16145" y="19014"/>
                    <a:pt x="16169" y="18967"/>
                  </a:cubicBezTo>
                  <a:lnTo>
                    <a:pt x="14741" y="18967"/>
                  </a:lnTo>
                  <a:lnTo>
                    <a:pt x="14741" y="17526"/>
                  </a:lnTo>
                  <a:lnTo>
                    <a:pt x="16193" y="17526"/>
                  </a:lnTo>
                  <a:lnTo>
                    <a:pt x="16193" y="18955"/>
                  </a:lnTo>
                  <a:cubicBezTo>
                    <a:pt x="16253" y="18860"/>
                    <a:pt x="16288" y="18776"/>
                    <a:pt x="16336" y="18681"/>
                  </a:cubicBezTo>
                  <a:lnTo>
                    <a:pt x="16336" y="17526"/>
                  </a:lnTo>
                  <a:lnTo>
                    <a:pt x="16907" y="17526"/>
                  </a:lnTo>
                  <a:cubicBezTo>
                    <a:pt x="16931" y="17478"/>
                    <a:pt x="16943" y="17419"/>
                    <a:pt x="16967" y="17371"/>
                  </a:cubicBezTo>
                  <a:lnTo>
                    <a:pt x="16336" y="17371"/>
                  </a:lnTo>
                  <a:lnTo>
                    <a:pt x="16336" y="15931"/>
                  </a:lnTo>
                  <a:lnTo>
                    <a:pt x="16384" y="15931"/>
                  </a:lnTo>
                  <a:lnTo>
                    <a:pt x="16205" y="15300"/>
                  </a:lnTo>
                  <a:cubicBezTo>
                    <a:pt x="16205" y="15288"/>
                    <a:pt x="16193" y="15276"/>
                    <a:pt x="16193" y="15264"/>
                  </a:cubicBezTo>
                  <a:lnTo>
                    <a:pt x="16193" y="15776"/>
                  </a:lnTo>
                  <a:lnTo>
                    <a:pt x="14741" y="15776"/>
                  </a:lnTo>
                  <a:lnTo>
                    <a:pt x="14741" y="14335"/>
                  </a:lnTo>
                  <a:lnTo>
                    <a:pt x="15895" y="14335"/>
                  </a:lnTo>
                  <a:cubicBezTo>
                    <a:pt x="15872" y="14276"/>
                    <a:pt x="15848" y="14228"/>
                    <a:pt x="15836" y="14192"/>
                  </a:cubicBezTo>
                  <a:lnTo>
                    <a:pt x="14729" y="14192"/>
                  </a:lnTo>
                  <a:lnTo>
                    <a:pt x="14729" y="12728"/>
                  </a:lnTo>
                  <a:lnTo>
                    <a:pt x="15038" y="12728"/>
                  </a:lnTo>
                  <a:cubicBezTo>
                    <a:pt x="15026" y="12680"/>
                    <a:pt x="15014" y="12621"/>
                    <a:pt x="15002" y="12585"/>
                  </a:cubicBezTo>
                  <a:lnTo>
                    <a:pt x="14729" y="12585"/>
                  </a:lnTo>
                  <a:lnTo>
                    <a:pt x="14729" y="11132"/>
                  </a:lnTo>
                  <a:lnTo>
                    <a:pt x="16169" y="11132"/>
                  </a:lnTo>
                  <a:lnTo>
                    <a:pt x="16169" y="12442"/>
                  </a:lnTo>
                  <a:cubicBezTo>
                    <a:pt x="16276" y="12537"/>
                    <a:pt x="16384" y="12633"/>
                    <a:pt x="16467" y="12728"/>
                  </a:cubicBezTo>
                  <a:lnTo>
                    <a:pt x="17765" y="12728"/>
                  </a:lnTo>
                  <a:lnTo>
                    <a:pt x="17765" y="13704"/>
                  </a:lnTo>
                  <a:cubicBezTo>
                    <a:pt x="17812" y="13680"/>
                    <a:pt x="17872" y="13645"/>
                    <a:pt x="17919" y="13585"/>
                  </a:cubicBezTo>
                  <a:lnTo>
                    <a:pt x="17919" y="12728"/>
                  </a:lnTo>
                  <a:lnTo>
                    <a:pt x="18551" y="12728"/>
                  </a:lnTo>
                  <a:cubicBezTo>
                    <a:pt x="18586" y="12680"/>
                    <a:pt x="18598" y="12621"/>
                    <a:pt x="18634" y="12585"/>
                  </a:cubicBezTo>
                  <a:lnTo>
                    <a:pt x="17919" y="12585"/>
                  </a:lnTo>
                  <a:lnTo>
                    <a:pt x="17919" y="11132"/>
                  </a:lnTo>
                  <a:lnTo>
                    <a:pt x="19051" y="11132"/>
                  </a:lnTo>
                  <a:cubicBezTo>
                    <a:pt x="19062" y="11073"/>
                    <a:pt x="19074" y="11025"/>
                    <a:pt x="19074" y="10990"/>
                  </a:cubicBezTo>
                  <a:lnTo>
                    <a:pt x="17919" y="10990"/>
                  </a:lnTo>
                  <a:lnTo>
                    <a:pt x="17919" y="9537"/>
                  </a:lnTo>
                  <a:lnTo>
                    <a:pt x="19360" y="9537"/>
                  </a:lnTo>
                  <a:lnTo>
                    <a:pt x="19360" y="9823"/>
                  </a:lnTo>
                  <a:cubicBezTo>
                    <a:pt x="19408" y="9644"/>
                    <a:pt x="19467" y="9478"/>
                    <a:pt x="19503" y="9323"/>
                  </a:cubicBezTo>
                  <a:lnTo>
                    <a:pt x="19503" y="7954"/>
                  </a:lnTo>
                  <a:lnTo>
                    <a:pt x="20956" y="7954"/>
                  </a:lnTo>
                  <a:lnTo>
                    <a:pt x="20956" y="9394"/>
                  </a:lnTo>
                  <a:lnTo>
                    <a:pt x="20670" y="9394"/>
                  </a:lnTo>
                  <a:cubicBezTo>
                    <a:pt x="20670" y="9454"/>
                    <a:pt x="20658" y="9501"/>
                    <a:pt x="20658" y="9537"/>
                  </a:cubicBezTo>
                  <a:lnTo>
                    <a:pt x="20956" y="9537"/>
                  </a:lnTo>
                  <a:lnTo>
                    <a:pt x="20956" y="10632"/>
                  </a:lnTo>
                  <a:lnTo>
                    <a:pt x="20991" y="10537"/>
                  </a:lnTo>
                  <a:cubicBezTo>
                    <a:pt x="21027" y="10466"/>
                    <a:pt x="21075" y="10406"/>
                    <a:pt x="21098" y="10335"/>
                  </a:cubicBezTo>
                  <a:lnTo>
                    <a:pt x="21098" y="9561"/>
                  </a:lnTo>
                  <a:lnTo>
                    <a:pt x="21551" y="9561"/>
                  </a:lnTo>
                  <a:cubicBezTo>
                    <a:pt x="21575" y="9501"/>
                    <a:pt x="21622" y="9454"/>
                    <a:pt x="21646" y="9406"/>
                  </a:cubicBezTo>
                  <a:lnTo>
                    <a:pt x="21098" y="9406"/>
                  </a:lnTo>
                  <a:lnTo>
                    <a:pt x="21098" y="7965"/>
                  </a:lnTo>
                  <a:lnTo>
                    <a:pt x="22539" y="7965"/>
                  </a:lnTo>
                  <a:lnTo>
                    <a:pt x="22539" y="8882"/>
                  </a:lnTo>
                  <a:cubicBezTo>
                    <a:pt x="22646" y="9001"/>
                    <a:pt x="22658" y="9204"/>
                    <a:pt x="22634" y="9335"/>
                  </a:cubicBezTo>
                  <a:cubicBezTo>
                    <a:pt x="22599" y="9466"/>
                    <a:pt x="22575" y="9597"/>
                    <a:pt x="22527" y="9739"/>
                  </a:cubicBezTo>
                  <a:lnTo>
                    <a:pt x="22527" y="11002"/>
                  </a:lnTo>
                  <a:lnTo>
                    <a:pt x="21968" y="11002"/>
                  </a:lnTo>
                  <a:cubicBezTo>
                    <a:pt x="21944" y="11025"/>
                    <a:pt x="21932" y="11073"/>
                    <a:pt x="21920" y="11109"/>
                  </a:cubicBezTo>
                  <a:cubicBezTo>
                    <a:pt x="21908" y="11121"/>
                    <a:pt x="21908" y="11144"/>
                    <a:pt x="21884" y="11168"/>
                  </a:cubicBezTo>
                  <a:lnTo>
                    <a:pt x="22527" y="11168"/>
                  </a:lnTo>
                  <a:lnTo>
                    <a:pt x="22527" y="11347"/>
                  </a:lnTo>
                  <a:lnTo>
                    <a:pt x="22682" y="11192"/>
                  </a:lnTo>
                  <a:lnTo>
                    <a:pt x="22682" y="11156"/>
                  </a:lnTo>
                  <a:lnTo>
                    <a:pt x="22718" y="11156"/>
                  </a:lnTo>
                  <a:lnTo>
                    <a:pt x="22884" y="11002"/>
                  </a:lnTo>
                  <a:lnTo>
                    <a:pt x="22682" y="11002"/>
                  </a:lnTo>
                  <a:lnTo>
                    <a:pt x="22682" y="9561"/>
                  </a:lnTo>
                  <a:lnTo>
                    <a:pt x="24123" y="9561"/>
                  </a:lnTo>
                  <a:lnTo>
                    <a:pt x="24123" y="10347"/>
                  </a:lnTo>
                  <a:cubicBezTo>
                    <a:pt x="24146" y="10370"/>
                    <a:pt x="24170" y="10430"/>
                    <a:pt x="24170" y="10478"/>
                  </a:cubicBezTo>
                  <a:cubicBezTo>
                    <a:pt x="24146" y="10525"/>
                    <a:pt x="24135" y="10585"/>
                    <a:pt x="24123" y="10632"/>
                  </a:cubicBezTo>
                  <a:lnTo>
                    <a:pt x="24123" y="11002"/>
                  </a:lnTo>
                  <a:lnTo>
                    <a:pt x="23992" y="11002"/>
                  </a:lnTo>
                  <a:cubicBezTo>
                    <a:pt x="23956" y="11061"/>
                    <a:pt x="23944" y="11109"/>
                    <a:pt x="23908" y="11144"/>
                  </a:cubicBezTo>
                  <a:lnTo>
                    <a:pt x="24111" y="11144"/>
                  </a:lnTo>
                  <a:lnTo>
                    <a:pt x="24111" y="12335"/>
                  </a:lnTo>
                  <a:cubicBezTo>
                    <a:pt x="24146" y="12323"/>
                    <a:pt x="24206" y="12299"/>
                    <a:pt x="24254" y="12275"/>
                  </a:cubicBezTo>
                  <a:lnTo>
                    <a:pt x="24254" y="11144"/>
                  </a:lnTo>
                  <a:lnTo>
                    <a:pt x="25694" y="11144"/>
                  </a:lnTo>
                  <a:lnTo>
                    <a:pt x="25694" y="12597"/>
                  </a:lnTo>
                  <a:lnTo>
                    <a:pt x="24504" y="12597"/>
                  </a:lnTo>
                  <a:cubicBezTo>
                    <a:pt x="24492" y="12656"/>
                    <a:pt x="24480" y="12692"/>
                    <a:pt x="24468" y="12740"/>
                  </a:cubicBezTo>
                  <a:lnTo>
                    <a:pt x="25694" y="12740"/>
                  </a:lnTo>
                  <a:lnTo>
                    <a:pt x="25694" y="14180"/>
                  </a:lnTo>
                  <a:lnTo>
                    <a:pt x="24254" y="14180"/>
                  </a:lnTo>
                  <a:lnTo>
                    <a:pt x="24254" y="13109"/>
                  </a:lnTo>
                  <a:cubicBezTo>
                    <a:pt x="24206" y="13168"/>
                    <a:pt x="24182" y="13216"/>
                    <a:pt x="24135" y="13264"/>
                  </a:cubicBezTo>
                  <a:lnTo>
                    <a:pt x="24087" y="13311"/>
                  </a:lnTo>
                  <a:lnTo>
                    <a:pt x="24087" y="14180"/>
                  </a:lnTo>
                  <a:lnTo>
                    <a:pt x="23361" y="14180"/>
                  </a:lnTo>
                  <a:cubicBezTo>
                    <a:pt x="23313" y="14228"/>
                    <a:pt x="23277" y="14288"/>
                    <a:pt x="23230" y="14335"/>
                  </a:cubicBezTo>
                  <a:lnTo>
                    <a:pt x="24087" y="14335"/>
                  </a:lnTo>
                  <a:lnTo>
                    <a:pt x="24087" y="15776"/>
                  </a:lnTo>
                  <a:lnTo>
                    <a:pt x="22646" y="15776"/>
                  </a:lnTo>
                  <a:lnTo>
                    <a:pt x="22646" y="15097"/>
                  </a:lnTo>
                  <a:cubicBezTo>
                    <a:pt x="22587" y="15169"/>
                    <a:pt x="22539" y="15252"/>
                    <a:pt x="22503" y="15347"/>
                  </a:cubicBezTo>
                  <a:lnTo>
                    <a:pt x="22503" y="15776"/>
                  </a:lnTo>
                  <a:lnTo>
                    <a:pt x="22230" y="15776"/>
                  </a:lnTo>
                  <a:cubicBezTo>
                    <a:pt x="22206" y="15835"/>
                    <a:pt x="22170" y="15883"/>
                    <a:pt x="22146" y="15931"/>
                  </a:cubicBezTo>
                  <a:lnTo>
                    <a:pt x="22503" y="15931"/>
                  </a:lnTo>
                  <a:lnTo>
                    <a:pt x="22503" y="17371"/>
                  </a:lnTo>
                  <a:lnTo>
                    <a:pt x="21218" y="17371"/>
                  </a:lnTo>
                  <a:cubicBezTo>
                    <a:pt x="21206" y="17383"/>
                    <a:pt x="21194" y="17419"/>
                    <a:pt x="21170" y="17431"/>
                  </a:cubicBezTo>
                  <a:lnTo>
                    <a:pt x="21087" y="17514"/>
                  </a:lnTo>
                  <a:lnTo>
                    <a:pt x="22503" y="17514"/>
                  </a:lnTo>
                  <a:lnTo>
                    <a:pt x="22503" y="18967"/>
                  </a:lnTo>
                  <a:lnTo>
                    <a:pt x="21051" y="18967"/>
                  </a:lnTo>
                  <a:lnTo>
                    <a:pt x="21051" y="17550"/>
                  </a:lnTo>
                  <a:cubicBezTo>
                    <a:pt x="21015" y="17609"/>
                    <a:pt x="20956" y="17657"/>
                    <a:pt x="20908" y="17705"/>
                  </a:cubicBezTo>
                  <a:lnTo>
                    <a:pt x="20908" y="18943"/>
                  </a:lnTo>
                  <a:lnTo>
                    <a:pt x="19467" y="18943"/>
                  </a:lnTo>
                  <a:lnTo>
                    <a:pt x="19467" y="18467"/>
                  </a:lnTo>
                  <a:cubicBezTo>
                    <a:pt x="19420" y="18491"/>
                    <a:pt x="19360" y="18491"/>
                    <a:pt x="19313" y="18502"/>
                  </a:cubicBezTo>
                  <a:lnTo>
                    <a:pt x="19313" y="18943"/>
                  </a:lnTo>
                  <a:lnTo>
                    <a:pt x="18836" y="18943"/>
                  </a:lnTo>
                  <a:cubicBezTo>
                    <a:pt x="18789" y="18991"/>
                    <a:pt x="18765" y="19050"/>
                    <a:pt x="18729" y="19098"/>
                  </a:cubicBezTo>
                  <a:lnTo>
                    <a:pt x="19324" y="19098"/>
                  </a:lnTo>
                  <a:lnTo>
                    <a:pt x="19324" y="20538"/>
                  </a:lnTo>
                  <a:lnTo>
                    <a:pt x="17943" y="20538"/>
                  </a:lnTo>
                  <a:cubicBezTo>
                    <a:pt x="17872" y="20705"/>
                    <a:pt x="17800" y="20884"/>
                    <a:pt x="17741" y="21050"/>
                  </a:cubicBezTo>
                  <a:lnTo>
                    <a:pt x="17741" y="22134"/>
                  </a:lnTo>
                  <a:lnTo>
                    <a:pt x="17336" y="22134"/>
                  </a:lnTo>
                  <a:cubicBezTo>
                    <a:pt x="17324" y="22193"/>
                    <a:pt x="17300" y="22241"/>
                    <a:pt x="17277" y="22277"/>
                  </a:cubicBezTo>
                  <a:lnTo>
                    <a:pt x="17717" y="22277"/>
                  </a:lnTo>
                  <a:lnTo>
                    <a:pt x="17717" y="23729"/>
                  </a:lnTo>
                  <a:lnTo>
                    <a:pt x="16907" y="23729"/>
                  </a:lnTo>
                  <a:cubicBezTo>
                    <a:pt x="16884" y="23765"/>
                    <a:pt x="16872" y="23836"/>
                    <a:pt x="16860" y="23872"/>
                  </a:cubicBezTo>
                  <a:lnTo>
                    <a:pt x="17824" y="23872"/>
                  </a:lnTo>
                  <a:lnTo>
                    <a:pt x="17824" y="25325"/>
                  </a:lnTo>
                  <a:lnTo>
                    <a:pt x="16384" y="25325"/>
                  </a:lnTo>
                  <a:lnTo>
                    <a:pt x="16384" y="25229"/>
                  </a:lnTo>
                  <a:cubicBezTo>
                    <a:pt x="16336" y="25360"/>
                    <a:pt x="16276" y="25491"/>
                    <a:pt x="16229" y="25634"/>
                  </a:cubicBezTo>
                  <a:lnTo>
                    <a:pt x="16229" y="26908"/>
                  </a:lnTo>
                  <a:lnTo>
                    <a:pt x="15622" y="26908"/>
                  </a:lnTo>
                  <a:cubicBezTo>
                    <a:pt x="15598" y="26968"/>
                    <a:pt x="15562" y="27015"/>
                    <a:pt x="15538" y="27063"/>
                  </a:cubicBezTo>
                  <a:lnTo>
                    <a:pt x="16229" y="27063"/>
                  </a:lnTo>
                  <a:lnTo>
                    <a:pt x="16229" y="28504"/>
                  </a:lnTo>
                  <a:lnTo>
                    <a:pt x="14788" y="28504"/>
                  </a:lnTo>
                  <a:lnTo>
                    <a:pt x="14788" y="28242"/>
                  </a:lnTo>
                  <a:cubicBezTo>
                    <a:pt x="14729" y="28313"/>
                    <a:pt x="14681" y="28385"/>
                    <a:pt x="14645" y="28456"/>
                  </a:cubicBezTo>
                  <a:lnTo>
                    <a:pt x="14645" y="28492"/>
                  </a:lnTo>
                  <a:lnTo>
                    <a:pt x="14621" y="28492"/>
                  </a:lnTo>
                  <a:cubicBezTo>
                    <a:pt x="14598" y="28539"/>
                    <a:pt x="14550" y="28599"/>
                    <a:pt x="14526" y="28635"/>
                  </a:cubicBezTo>
                  <a:lnTo>
                    <a:pt x="14657" y="28635"/>
                  </a:lnTo>
                  <a:lnTo>
                    <a:pt x="14657" y="29873"/>
                  </a:lnTo>
                  <a:cubicBezTo>
                    <a:pt x="14681" y="30004"/>
                    <a:pt x="14705" y="30147"/>
                    <a:pt x="14717" y="30278"/>
                  </a:cubicBezTo>
                  <a:cubicBezTo>
                    <a:pt x="14741" y="30575"/>
                    <a:pt x="14717" y="30861"/>
                    <a:pt x="14657" y="31111"/>
                  </a:cubicBezTo>
                  <a:lnTo>
                    <a:pt x="14657" y="31695"/>
                  </a:lnTo>
                  <a:lnTo>
                    <a:pt x="14371" y="31695"/>
                  </a:lnTo>
                  <a:cubicBezTo>
                    <a:pt x="14360" y="31706"/>
                    <a:pt x="14360" y="31718"/>
                    <a:pt x="14348" y="31730"/>
                  </a:cubicBezTo>
                  <a:cubicBezTo>
                    <a:pt x="14312" y="31778"/>
                    <a:pt x="14288" y="31814"/>
                    <a:pt x="14252" y="31837"/>
                  </a:cubicBezTo>
                  <a:lnTo>
                    <a:pt x="14645" y="31837"/>
                  </a:lnTo>
                  <a:lnTo>
                    <a:pt x="14645" y="33278"/>
                  </a:lnTo>
                  <a:lnTo>
                    <a:pt x="13193" y="33278"/>
                  </a:lnTo>
                  <a:lnTo>
                    <a:pt x="13193" y="33242"/>
                  </a:lnTo>
                  <a:cubicBezTo>
                    <a:pt x="13133" y="33314"/>
                    <a:pt x="13097" y="33385"/>
                    <a:pt x="13050" y="33457"/>
                  </a:cubicBezTo>
                  <a:lnTo>
                    <a:pt x="13050" y="34873"/>
                  </a:lnTo>
                  <a:lnTo>
                    <a:pt x="12157" y="34873"/>
                  </a:lnTo>
                  <a:cubicBezTo>
                    <a:pt x="12121" y="34921"/>
                    <a:pt x="12097" y="34981"/>
                    <a:pt x="12062" y="35028"/>
                  </a:cubicBezTo>
                  <a:lnTo>
                    <a:pt x="13050" y="35028"/>
                  </a:lnTo>
                  <a:lnTo>
                    <a:pt x="13050" y="36469"/>
                  </a:lnTo>
                  <a:lnTo>
                    <a:pt x="11609" y="36469"/>
                  </a:lnTo>
                  <a:lnTo>
                    <a:pt x="11609" y="35826"/>
                  </a:lnTo>
                  <a:cubicBezTo>
                    <a:pt x="11573" y="35874"/>
                    <a:pt x="11562" y="35921"/>
                    <a:pt x="11526" y="35957"/>
                  </a:cubicBezTo>
                  <a:cubicBezTo>
                    <a:pt x="11502" y="36076"/>
                    <a:pt x="11466" y="36183"/>
                    <a:pt x="11454" y="36302"/>
                  </a:cubicBezTo>
                  <a:lnTo>
                    <a:pt x="11454" y="36469"/>
                  </a:lnTo>
                  <a:lnTo>
                    <a:pt x="11407" y="36469"/>
                  </a:lnTo>
                  <a:cubicBezTo>
                    <a:pt x="11395" y="36528"/>
                    <a:pt x="11383" y="36576"/>
                    <a:pt x="11371" y="36612"/>
                  </a:cubicBezTo>
                  <a:lnTo>
                    <a:pt x="11442" y="36612"/>
                  </a:lnTo>
                  <a:lnTo>
                    <a:pt x="11442" y="38064"/>
                  </a:lnTo>
                  <a:lnTo>
                    <a:pt x="11073" y="38064"/>
                  </a:lnTo>
                  <a:cubicBezTo>
                    <a:pt x="11050" y="38100"/>
                    <a:pt x="11050" y="38160"/>
                    <a:pt x="11038" y="38207"/>
                  </a:cubicBezTo>
                  <a:lnTo>
                    <a:pt x="11442" y="38207"/>
                  </a:lnTo>
                  <a:lnTo>
                    <a:pt x="11442" y="39648"/>
                  </a:lnTo>
                  <a:lnTo>
                    <a:pt x="10811" y="39648"/>
                  </a:lnTo>
                  <a:cubicBezTo>
                    <a:pt x="10811" y="39696"/>
                    <a:pt x="10800" y="39755"/>
                    <a:pt x="10800" y="39803"/>
                  </a:cubicBezTo>
                  <a:lnTo>
                    <a:pt x="11454" y="39803"/>
                  </a:lnTo>
                  <a:lnTo>
                    <a:pt x="11454" y="41243"/>
                  </a:lnTo>
                  <a:lnTo>
                    <a:pt x="10633" y="41243"/>
                  </a:lnTo>
                  <a:cubicBezTo>
                    <a:pt x="10633" y="41291"/>
                    <a:pt x="10621" y="41350"/>
                    <a:pt x="10621" y="41398"/>
                  </a:cubicBezTo>
                  <a:lnTo>
                    <a:pt x="11347" y="41398"/>
                  </a:lnTo>
                  <a:cubicBezTo>
                    <a:pt x="11442" y="41315"/>
                    <a:pt x="11526" y="41243"/>
                    <a:pt x="11621" y="41184"/>
                  </a:cubicBezTo>
                  <a:lnTo>
                    <a:pt x="11621" y="39803"/>
                  </a:lnTo>
                  <a:lnTo>
                    <a:pt x="13062" y="39803"/>
                  </a:lnTo>
                  <a:lnTo>
                    <a:pt x="13062" y="39946"/>
                  </a:lnTo>
                  <a:cubicBezTo>
                    <a:pt x="13121" y="39910"/>
                    <a:pt x="13169" y="39862"/>
                    <a:pt x="13205" y="39803"/>
                  </a:cubicBezTo>
                  <a:lnTo>
                    <a:pt x="13205" y="39791"/>
                  </a:lnTo>
                  <a:lnTo>
                    <a:pt x="13228" y="39791"/>
                  </a:lnTo>
                  <a:cubicBezTo>
                    <a:pt x="13288" y="39743"/>
                    <a:pt x="13347" y="39684"/>
                    <a:pt x="13395" y="39636"/>
                  </a:cubicBezTo>
                  <a:lnTo>
                    <a:pt x="13217" y="39636"/>
                  </a:lnTo>
                  <a:lnTo>
                    <a:pt x="13217" y="38195"/>
                  </a:lnTo>
                  <a:lnTo>
                    <a:pt x="14657" y="38195"/>
                  </a:lnTo>
                  <a:lnTo>
                    <a:pt x="14657" y="38422"/>
                  </a:lnTo>
                  <a:cubicBezTo>
                    <a:pt x="14717" y="38374"/>
                    <a:pt x="14764" y="38314"/>
                    <a:pt x="14800" y="38255"/>
                  </a:cubicBezTo>
                  <a:lnTo>
                    <a:pt x="14800" y="38183"/>
                  </a:lnTo>
                  <a:lnTo>
                    <a:pt x="14883" y="38183"/>
                  </a:lnTo>
                  <a:lnTo>
                    <a:pt x="15026" y="38029"/>
                  </a:lnTo>
                  <a:lnTo>
                    <a:pt x="14800" y="38029"/>
                  </a:lnTo>
                  <a:lnTo>
                    <a:pt x="14800" y="36588"/>
                  </a:lnTo>
                  <a:lnTo>
                    <a:pt x="16253" y="36588"/>
                  </a:lnTo>
                  <a:lnTo>
                    <a:pt x="16253" y="36707"/>
                  </a:lnTo>
                  <a:cubicBezTo>
                    <a:pt x="16324" y="36612"/>
                    <a:pt x="16407" y="36528"/>
                    <a:pt x="16479" y="36421"/>
                  </a:cubicBezTo>
                  <a:lnTo>
                    <a:pt x="16395" y="36421"/>
                  </a:lnTo>
                  <a:lnTo>
                    <a:pt x="16395" y="34981"/>
                  </a:lnTo>
                  <a:lnTo>
                    <a:pt x="17658" y="34981"/>
                  </a:lnTo>
                  <a:cubicBezTo>
                    <a:pt x="17705" y="34921"/>
                    <a:pt x="17729" y="34873"/>
                    <a:pt x="17777" y="34826"/>
                  </a:cubicBezTo>
                  <a:lnTo>
                    <a:pt x="16395" y="34826"/>
                  </a:lnTo>
                  <a:lnTo>
                    <a:pt x="16395" y="33909"/>
                  </a:lnTo>
                  <a:cubicBezTo>
                    <a:pt x="16336" y="33981"/>
                    <a:pt x="16288" y="34052"/>
                    <a:pt x="16241" y="34111"/>
                  </a:cubicBezTo>
                  <a:lnTo>
                    <a:pt x="16241" y="34826"/>
                  </a:lnTo>
                  <a:lnTo>
                    <a:pt x="15705" y="34826"/>
                  </a:lnTo>
                  <a:cubicBezTo>
                    <a:pt x="15669" y="34873"/>
                    <a:pt x="15633" y="34933"/>
                    <a:pt x="15586" y="34981"/>
                  </a:cubicBezTo>
                  <a:lnTo>
                    <a:pt x="16241" y="34981"/>
                  </a:lnTo>
                  <a:lnTo>
                    <a:pt x="16241" y="36421"/>
                  </a:lnTo>
                  <a:lnTo>
                    <a:pt x="14800" y="36421"/>
                  </a:lnTo>
                  <a:lnTo>
                    <a:pt x="14800" y="34981"/>
                  </a:lnTo>
                  <a:lnTo>
                    <a:pt x="15288" y="34981"/>
                  </a:lnTo>
                  <a:cubicBezTo>
                    <a:pt x="15276" y="34933"/>
                    <a:pt x="15276" y="34873"/>
                    <a:pt x="15312" y="34826"/>
                  </a:cubicBezTo>
                  <a:lnTo>
                    <a:pt x="14788" y="34826"/>
                  </a:lnTo>
                  <a:lnTo>
                    <a:pt x="14788" y="33385"/>
                  </a:lnTo>
                  <a:lnTo>
                    <a:pt x="16229" y="33385"/>
                  </a:lnTo>
                  <a:lnTo>
                    <a:pt x="16229" y="33576"/>
                  </a:lnTo>
                  <a:cubicBezTo>
                    <a:pt x="16324" y="33457"/>
                    <a:pt x="16395" y="33338"/>
                    <a:pt x="16479" y="33219"/>
                  </a:cubicBezTo>
                  <a:lnTo>
                    <a:pt x="16395" y="33219"/>
                  </a:lnTo>
                  <a:lnTo>
                    <a:pt x="16395" y="31778"/>
                  </a:lnTo>
                  <a:lnTo>
                    <a:pt x="17431" y="31778"/>
                  </a:lnTo>
                  <a:cubicBezTo>
                    <a:pt x="17467" y="31730"/>
                    <a:pt x="17515" y="31671"/>
                    <a:pt x="17538" y="31635"/>
                  </a:cubicBezTo>
                  <a:lnTo>
                    <a:pt x="16395" y="31635"/>
                  </a:lnTo>
                  <a:lnTo>
                    <a:pt x="16395" y="30182"/>
                  </a:lnTo>
                  <a:lnTo>
                    <a:pt x="17836" y="30182"/>
                  </a:lnTo>
                  <a:lnTo>
                    <a:pt x="17836" y="31159"/>
                  </a:lnTo>
                  <a:cubicBezTo>
                    <a:pt x="17884" y="31064"/>
                    <a:pt x="17943" y="30980"/>
                    <a:pt x="17991" y="30897"/>
                  </a:cubicBezTo>
                  <a:lnTo>
                    <a:pt x="17991" y="30182"/>
                  </a:lnTo>
                  <a:lnTo>
                    <a:pt x="18408" y="30182"/>
                  </a:lnTo>
                  <a:cubicBezTo>
                    <a:pt x="18431" y="30123"/>
                    <a:pt x="18467" y="30087"/>
                    <a:pt x="18491" y="30040"/>
                  </a:cubicBezTo>
                  <a:lnTo>
                    <a:pt x="17991" y="30040"/>
                  </a:lnTo>
                  <a:lnTo>
                    <a:pt x="17991" y="28599"/>
                  </a:lnTo>
                  <a:lnTo>
                    <a:pt x="19432" y="28599"/>
                  </a:lnTo>
                  <a:lnTo>
                    <a:pt x="19432" y="30040"/>
                  </a:lnTo>
                  <a:lnTo>
                    <a:pt x="18836" y="30040"/>
                  </a:lnTo>
                  <a:cubicBezTo>
                    <a:pt x="18801" y="30087"/>
                    <a:pt x="18777" y="30147"/>
                    <a:pt x="18753" y="30182"/>
                  </a:cubicBezTo>
                  <a:lnTo>
                    <a:pt x="19420" y="30182"/>
                  </a:lnTo>
                  <a:lnTo>
                    <a:pt x="19420" y="31635"/>
                  </a:lnTo>
                  <a:lnTo>
                    <a:pt x="17967" y="31635"/>
                  </a:lnTo>
                  <a:lnTo>
                    <a:pt x="17967" y="31516"/>
                  </a:lnTo>
                  <a:cubicBezTo>
                    <a:pt x="17908" y="31599"/>
                    <a:pt x="17860" y="31706"/>
                    <a:pt x="17789" y="31790"/>
                  </a:cubicBezTo>
                  <a:lnTo>
                    <a:pt x="17812" y="31790"/>
                  </a:lnTo>
                  <a:lnTo>
                    <a:pt x="17812" y="33242"/>
                  </a:lnTo>
                  <a:lnTo>
                    <a:pt x="16836" y="33242"/>
                  </a:lnTo>
                  <a:cubicBezTo>
                    <a:pt x="16812" y="33302"/>
                    <a:pt x="16765" y="33338"/>
                    <a:pt x="16741" y="33385"/>
                  </a:cubicBezTo>
                  <a:lnTo>
                    <a:pt x="17812" y="33385"/>
                  </a:lnTo>
                  <a:lnTo>
                    <a:pt x="17812" y="34754"/>
                  </a:lnTo>
                  <a:cubicBezTo>
                    <a:pt x="17848" y="34683"/>
                    <a:pt x="17908" y="34623"/>
                    <a:pt x="17955" y="34552"/>
                  </a:cubicBezTo>
                  <a:lnTo>
                    <a:pt x="17955" y="33373"/>
                  </a:lnTo>
                  <a:lnTo>
                    <a:pt x="19396" y="33373"/>
                  </a:lnTo>
                  <a:lnTo>
                    <a:pt x="19396" y="34814"/>
                  </a:lnTo>
                  <a:lnTo>
                    <a:pt x="18158" y="34814"/>
                  </a:lnTo>
                  <a:cubicBezTo>
                    <a:pt x="18110" y="34862"/>
                    <a:pt x="18074" y="34921"/>
                    <a:pt x="18039" y="34969"/>
                  </a:cubicBezTo>
                  <a:lnTo>
                    <a:pt x="19408" y="34969"/>
                  </a:lnTo>
                  <a:lnTo>
                    <a:pt x="19408" y="36409"/>
                  </a:lnTo>
                  <a:lnTo>
                    <a:pt x="17955" y="36409"/>
                  </a:lnTo>
                  <a:lnTo>
                    <a:pt x="17955" y="35064"/>
                  </a:lnTo>
                  <a:cubicBezTo>
                    <a:pt x="17919" y="35147"/>
                    <a:pt x="17860" y="35207"/>
                    <a:pt x="17812" y="35266"/>
                  </a:cubicBezTo>
                  <a:lnTo>
                    <a:pt x="17812" y="36409"/>
                  </a:lnTo>
                  <a:lnTo>
                    <a:pt x="16872" y="36409"/>
                  </a:lnTo>
                  <a:cubicBezTo>
                    <a:pt x="16824" y="36469"/>
                    <a:pt x="16788" y="36517"/>
                    <a:pt x="16741" y="36552"/>
                  </a:cubicBezTo>
                  <a:lnTo>
                    <a:pt x="17812" y="36552"/>
                  </a:lnTo>
                  <a:lnTo>
                    <a:pt x="17812" y="38005"/>
                  </a:lnTo>
                  <a:lnTo>
                    <a:pt x="16372" y="38005"/>
                  </a:lnTo>
                  <a:lnTo>
                    <a:pt x="16372" y="36969"/>
                  </a:lnTo>
                  <a:cubicBezTo>
                    <a:pt x="16312" y="37029"/>
                    <a:pt x="16265" y="37088"/>
                    <a:pt x="16217" y="37148"/>
                  </a:cubicBezTo>
                  <a:lnTo>
                    <a:pt x="16217" y="38005"/>
                  </a:lnTo>
                  <a:lnTo>
                    <a:pt x="15431" y="38005"/>
                  </a:lnTo>
                  <a:cubicBezTo>
                    <a:pt x="15383" y="38064"/>
                    <a:pt x="15324" y="38100"/>
                    <a:pt x="15276" y="38148"/>
                  </a:cubicBezTo>
                  <a:lnTo>
                    <a:pt x="16217" y="38148"/>
                  </a:lnTo>
                  <a:lnTo>
                    <a:pt x="16217" y="39588"/>
                  </a:lnTo>
                  <a:lnTo>
                    <a:pt x="14776" y="39588"/>
                  </a:lnTo>
                  <a:lnTo>
                    <a:pt x="14776" y="38672"/>
                  </a:lnTo>
                  <a:cubicBezTo>
                    <a:pt x="14717" y="38719"/>
                    <a:pt x="14669" y="38779"/>
                    <a:pt x="14621" y="38814"/>
                  </a:cubicBezTo>
                  <a:lnTo>
                    <a:pt x="14621" y="39588"/>
                  </a:lnTo>
                  <a:lnTo>
                    <a:pt x="13836" y="39588"/>
                  </a:lnTo>
                  <a:cubicBezTo>
                    <a:pt x="13776" y="39636"/>
                    <a:pt x="13717" y="39696"/>
                    <a:pt x="13669" y="39743"/>
                  </a:cubicBezTo>
                  <a:lnTo>
                    <a:pt x="14645" y="39743"/>
                  </a:lnTo>
                  <a:lnTo>
                    <a:pt x="14645" y="41184"/>
                  </a:lnTo>
                  <a:lnTo>
                    <a:pt x="13193" y="41184"/>
                  </a:lnTo>
                  <a:lnTo>
                    <a:pt x="13193" y="40172"/>
                  </a:lnTo>
                  <a:cubicBezTo>
                    <a:pt x="13133" y="40219"/>
                    <a:pt x="13097" y="40267"/>
                    <a:pt x="13050" y="40303"/>
                  </a:cubicBezTo>
                  <a:lnTo>
                    <a:pt x="13050" y="41172"/>
                  </a:lnTo>
                  <a:lnTo>
                    <a:pt x="12038" y="41172"/>
                  </a:lnTo>
                  <a:cubicBezTo>
                    <a:pt x="11978" y="41220"/>
                    <a:pt x="11907" y="41279"/>
                    <a:pt x="11847" y="41315"/>
                  </a:cubicBezTo>
                  <a:lnTo>
                    <a:pt x="13050" y="41315"/>
                  </a:lnTo>
                  <a:lnTo>
                    <a:pt x="13050" y="42767"/>
                  </a:lnTo>
                  <a:lnTo>
                    <a:pt x="11609" y="42767"/>
                  </a:lnTo>
                  <a:lnTo>
                    <a:pt x="11609" y="41517"/>
                  </a:lnTo>
                  <a:cubicBezTo>
                    <a:pt x="11550" y="41553"/>
                    <a:pt x="11502" y="41601"/>
                    <a:pt x="11454" y="41636"/>
                  </a:cubicBezTo>
                  <a:lnTo>
                    <a:pt x="11454" y="42744"/>
                  </a:lnTo>
                  <a:lnTo>
                    <a:pt x="10502" y="42744"/>
                  </a:lnTo>
                  <a:cubicBezTo>
                    <a:pt x="10502" y="42791"/>
                    <a:pt x="10502" y="42851"/>
                    <a:pt x="10490" y="42898"/>
                  </a:cubicBezTo>
                  <a:lnTo>
                    <a:pt x="11442" y="42898"/>
                  </a:lnTo>
                  <a:lnTo>
                    <a:pt x="11442" y="44339"/>
                  </a:lnTo>
                  <a:lnTo>
                    <a:pt x="10430" y="44339"/>
                  </a:lnTo>
                  <a:lnTo>
                    <a:pt x="10430" y="44494"/>
                  </a:lnTo>
                  <a:lnTo>
                    <a:pt x="11442" y="44494"/>
                  </a:lnTo>
                  <a:lnTo>
                    <a:pt x="11442" y="45934"/>
                  </a:lnTo>
                  <a:lnTo>
                    <a:pt x="10430" y="45934"/>
                  </a:lnTo>
                  <a:lnTo>
                    <a:pt x="10430" y="46077"/>
                  </a:lnTo>
                  <a:lnTo>
                    <a:pt x="11442" y="46077"/>
                  </a:lnTo>
                  <a:lnTo>
                    <a:pt x="11442" y="47530"/>
                  </a:lnTo>
                  <a:lnTo>
                    <a:pt x="10490" y="47530"/>
                  </a:lnTo>
                  <a:lnTo>
                    <a:pt x="10490" y="47673"/>
                  </a:lnTo>
                  <a:lnTo>
                    <a:pt x="11442" y="47673"/>
                  </a:lnTo>
                  <a:lnTo>
                    <a:pt x="11442" y="48673"/>
                  </a:lnTo>
                  <a:lnTo>
                    <a:pt x="11585" y="48661"/>
                  </a:lnTo>
                  <a:lnTo>
                    <a:pt x="11585" y="47673"/>
                  </a:lnTo>
                  <a:lnTo>
                    <a:pt x="13026" y="47673"/>
                  </a:lnTo>
                  <a:lnTo>
                    <a:pt x="13026" y="48554"/>
                  </a:lnTo>
                  <a:lnTo>
                    <a:pt x="13181" y="48542"/>
                  </a:lnTo>
                  <a:lnTo>
                    <a:pt x="13181" y="47673"/>
                  </a:lnTo>
                  <a:lnTo>
                    <a:pt x="14621" y="47673"/>
                  </a:lnTo>
                  <a:lnTo>
                    <a:pt x="14621" y="48435"/>
                  </a:lnTo>
                  <a:lnTo>
                    <a:pt x="14776" y="48423"/>
                  </a:lnTo>
                  <a:lnTo>
                    <a:pt x="14776" y="47673"/>
                  </a:lnTo>
                  <a:lnTo>
                    <a:pt x="16217" y="47673"/>
                  </a:lnTo>
                  <a:lnTo>
                    <a:pt x="16217" y="48316"/>
                  </a:lnTo>
                  <a:lnTo>
                    <a:pt x="16360" y="48304"/>
                  </a:lnTo>
                  <a:lnTo>
                    <a:pt x="16360" y="47673"/>
                  </a:lnTo>
                  <a:lnTo>
                    <a:pt x="17812" y="47673"/>
                  </a:lnTo>
                  <a:lnTo>
                    <a:pt x="17812" y="48185"/>
                  </a:lnTo>
                  <a:cubicBezTo>
                    <a:pt x="17848" y="48185"/>
                    <a:pt x="17908" y="48161"/>
                    <a:pt x="17955" y="48161"/>
                  </a:cubicBezTo>
                  <a:lnTo>
                    <a:pt x="17955" y="47673"/>
                  </a:lnTo>
                  <a:lnTo>
                    <a:pt x="19396" y="47673"/>
                  </a:lnTo>
                  <a:lnTo>
                    <a:pt x="19396" y="47982"/>
                  </a:lnTo>
                  <a:cubicBezTo>
                    <a:pt x="19443" y="47982"/>
                    <a:pt x="19503" y="47970"/>
                    <a:pt x="19551" y="47958"/>
                  </a:cubicBezTo>
                  <a:lnTo>
                    <a:pt x="19551" y="47673"/>
                  </a:lnTo>
                  <a:lnTo>
                    <a:pt x="20920" y="47673"/>
                  </a:lnTo>
                  <a:cubicBezTo>
                    <a:pt x="21098" y="47625"/>
                    <a:pt x="21277" y="47566"/>
                    <a:pt x="21456" y="47530"/>
                  </a:cubicBezTo>
                  <a:lnTo>
                    <a:pt x="21146" y="47530"/>
                  </a:lnTo>
                  <a:lnTo>
                    <a:pt x="21146" y="46077"/>
                  </a:lnTo>
                  <a:lnTo>
                    <a:pt x="22587" y="46077"/>
                  </a:lnTo>
                  <a:lnTo>
                    <a:pt x="22587" y="47089"/>
                  </a:lnTo>
                  <a:cubicBezTo>
                    <a:pt x="22634" y="47065"/>
                    <a:pt x="22694" y="47054"/>
                    <a:pt x="22742" y="47018"/>
                  </a:cubicBezTo>
                  <a:lnTo>
                    <a:pt x="22742" y="46077"/>
                  </a:lnTo>
                  <a:lnTo>
                    <a:pt x="24111" y="46077"/>
                  </a:lnTo>
                  <a:lnTo>
                    <a:pt x="24130" y="46053"/>
                  </a:lnTo>
                  <a:lnTo>
                    <a:pt x="22765" y="46053"/>
                  </a:lnTo>
                  <a:lnTo>
                    <a:pt x="22765" y="44613"/>
                  </a:lnTo>
                  <a:lnTo>
                    <a:pt x="24206" y="44613"/>
                  </a:lnTo>
                  <a:lnTo>
                    <a:pt x="24206" y="45961"/>
                  </a:lnTo>
                  <a:lnTo>
                    <a:pt x="24325" y="45815"/>
                  </a:lnTo>
                  <a:lnTo>
                    <a:pt x="24325" y="44494"/>
                  </a:lnTo>
                  <a:lnTo>
                    <a:pt x="24766" y="44494"/>
                  </a:lnTo>
                  <a:lnTo>
                    <a:pt x="24766" y="44339"/>
                  </a:lnTo>
                  <a:lnTo>
                    <a:pt x="24349" y="44339"/>
                  </a:lnTo>
                  <a:lnTo>
                    <a:pt x="24349" y="42898"/>
                  </a:lnTo>
                  <a:lnTo>
                    <a:pt x="24504" y="42898"/>
                  </a:lnTo>
                  <a:cubicBezTo>
                    <a:pt x="24492" y="42851"/>
                    <a:pt x="24480" y="42791"/>
                    <a:pt x="24468" y="42744"/>
                  </a:cubicBezTo>
                  <a:lnTo>
                    <a:pt x="24349" y="42744"/>
                  </a:lnTo>
                  <a:lnTo>
                    <a:pt x="24349" y="42255"/>
                  </a:lnTo>
                  <a:cubicBezTo>
                    <a:pt x="24301" y="42053"/>
                    <a:pt x="24242" y="41851"/>
                    <a:pt x="24194" y="41648"/>
                  </a:cubicBezTo>
                  <a:lnTo>
                    <a:pt x="24194" y="42744"/>
                  </a:lnTo>
                  <a:lnTo>
                    <a:pt x="22753" y="42744"/>
                  </a:lnTo>
                  <a:lnTo>
                    <a:pt x="22753" y="41303"/>
                  </a:lnTo>
                  <a:lnTo>
                    <a:pt x="24087" y="41303"/>
                  </a:lnTo>
                  <a:cubicBezTo>
                    <a:pt x="24075" y="41255"/>
                    <a:pt x="24063" y="41196"/>
                    <a:pt x="24051" y="41160"/>
                  </a:cubicBezTo>
                  <a:lnTo>
                    <a:pt x="22753" y="41160"/>
                  </a:lnTo>
                  <a:lnTo>
                    <a:pt x="22753" y="39815"/>
                  </a:lnTo>
                  <a:lnTo>
                    <a:pt x="22765" y="39815"/>
                  </a:lnTo>
                  <a:cubicBezTo>
                    <a:pt x="22658" y="38850"/>
                    <a:pt x="22658" y="37862"/>
                    <a:pt x="22694" y="36886"/>
                  </a:cubicBezTo>
                  <a:lnTo>
                    <a:pt x="22694" y="36874"/>
                  </a:lnTo>
                  <a:cubicBezTo>
                    <a:pt x="22682" y="36826"/>
                    <a:pt x="22682" y="36778"/>
                    <a:pt x="22706" y="36755"/>
                  </a:cubicBezTo>
                  <a:cubicBezTo>
                    <a:pt x="22718" y="36433"/>
                    <a:pt x="22742" y="36112"/>
                    <a:pt x="22765" y="35802"/>
                  </a:cubicBezTo>
                  <a:lnTo>
                    <a:pt x="22765" y="35040"/>
                  </a:lnTo>
                  <a:lnTo>
                    <a:pt x="22825" y="35040"/>
                  </a:lnTo>
                  <a:cubicBezTo>
                    <a:pt x="22825" y="34993"/>
                    <a:pt x="22837" y="34933"/>
                    <a:pt x="22837" y="34885"/>
                  </a:cubicBezTo>
                  <a:lnTo>
                    <a:pt x="22765" y="34885"/>
                  </a:lnTo>
                  <a:lnTo>
                    <a:pt x="22765" y="33457"/>
                  </a:lnTo>
                  <a:lnTo>
                    <a:pt x="22956" y="33457"/>
                  </a:lnTo>
                  <a:cubicBezTo>
                    <a:pt x="22956" y="33421"/>
                    <a:pt x="22980" y="33349"/>
                    <a:pt x="22980" y="33314"/>
                  </a:cubicBezTo>
                  <a:lnTo>
                    <a:pt x="22765" y="33314"/>
                  </a:lnTo>
                  <a:lnTo>
                    <a:pt x="22765" y="31861"/>
                  </a:lnTo>
                  <a:lnTo>
                    <a:pt x="23099" y="31861"/>
                  </a:lnTo>
                  <a:cubicBezTo>
                    <a:pt x="23099" y="31825"/>
                    <a:pt x="23099" y="31778"/>
                    <a:pt x="23111" y="31730"/>
                  </a:cubicBezTo>
                  <a:lnTo>
                    <a:pt x="23111" y="31718"/>
                  </a:lnTo>
                  <a:lnTo>
                    <a:pt x="22765" y="31718"/>
                  </a:lnTo>
                  <a:lnTo>
                    <a:pt x="22765" y="30278"/>
                  </a:lnTo>
                  <a:lnTo>
                    <a:pt x="23194" y="30278"/>
                  </a:lnTo>
                  <a:lnTo>
                    <a:pt x="23194" y="30123"/>
                  </a:lnTo>
                  <a:lnTo>
                    <a:pt x="22765" y="30123"/>
                  </a:lnTo>
                  <a:lnTo>
                    <a:pt x="22765" y="28682"/>
                  </a:lnTo>
                  <a:lnTo>
                    <a:pt x="23253" y="28682"/>
                  </a:lnTo>
                  <a:lnTo>
                    <a:pt x="23253" y="28527"/>
                  </a:lnTo>
                  <a:lnTo>
                    <a:pt x="22765" y="28527"/>
                  </a:lnTo>
                  <a:lnTo>
                    <a:pt x="22765" y="27087"/>
                  </a:lnTo>
                  <a:lnTo>
                    <a:pt x="23277" y="27087"/>
                  </a:lnTo>
                  <a:lnTo>
                    <a:pt x="23277" y="26944"/>
                  </a:lnTo>
                  <a:lnTo>
                    <a:pt x="22765" y="26944"/>
                  </a:lnTo>
                  <a:lnTo>
                    <a:pt x="22765" y="25491"/>
                  </a:lnTo>
                  <a:lnTo>
                    <a:pt x="23277" y="25491"/>
                  </a:lnTo>
                  <a:lnTo>
                    <a:pt x="23277" y="25349"/>
                  </a:lnTo>
                  <a:lnTo>
                    <a:pt x="22765" y="25349"/>
                  </a:lnTo>
                  <a:lnTo>
                    <a:pt x="22765" y="24467"/>
                  </a:lnTo>
                  <a:cubicBezTo>
                    <a:pt x="22753" y="24527"/>
                    <a:pt x="22742" y="24598"/>
                    <a:pt x="22718" y="24658"/>
                  </a:cubicBezTo>
                  <a:cubicBezTo>
                    <a:pt x="22706" y="24717"/>
                    <a:pt x="22658" y="24765"/>
                    <a:pt x="22599" y="24777"/>
                  </a:cubicBezTo>
                  <a:lnTo>
                    <a:pt x="22599" y="25349"/>
                  </a:lnTo>
                  <a:lnTo>
                    <a:pt x="21158" y="25349"/>
                  </a:lnTo>
                  <a:lnTo>
                    <a:pt x="21158" y="23896"/>
                  </a:lnTo>
                  <a:lnTo>
                    <a:pt x="22539" y="23896"/>
                  </a:lnTo>
                  <a:cubicBezTo>
                    <a:pt x="22563" y="23848"/>
                    <a:pt x="22575" y="23789"/>
                    <a:pt x="22575" y="23741"/>
                  </a:cubicBezTo>
                  <a:lnTo>
                    <a:pt x="21158" y="23741"/>
                  </a:lnTo>
                  <a:lnTo>
                    <a:pt x="21158" y="22301"/>
                  </a:lnTo>
                  <a:lnTo>
                    <a:pt x="22599" y="22301"/>
                  </a:lnTo>
                  <a:lnTo>
                    <a:pt x="22599" y="23670"/>
                  </a:lnTo>
                  <a:cubicBezTo>
                    <a:pt x="22646" y="23455"/>
                    <a:pt x="22706" y="23253"/>
                    <a:pt x="22753" y="23027"/>
                  </a:cubicBezTo>
                  <a:lnTo>
                    <a:pt x="22753" y="22301"/>
                  </a:lnTo>
                  <a:lnTo>
                    <a:pt x="22956" y="22301"/>
                  </a:lnTo>
                  <a:cubicBezTo>
                    <a:pt x="22980" y="22241"/>
                    <a:pt x="22992" y="22193"/>
                    <a:pt x="23003" y="22146"/>
                  </a:cubicBezTo>
                  <a:lnTo>
                    <a:pt x="22742" y="22146"/>
                  </a:lnTo>
                  <a:lnTo>
                    <a:pt x="22742" y="20705"/>
                  </a:lnTo>
                  <a:lnTo>
                    <a:pt x="23527" y="20705"/>
                  </a:lnTo>
                  <a:cubicBezTo>
                    <a:pt x="23551" y="20657"/>
                    <a:pt x="23575" y="20598"/>
                    <a:pt x="23599" y="20562"/>
                  </a:cubicBezTo>
                  <a:lnTo>
                    <a:pt x="22742" y="20562"/>
                  </a:lnTo>
                  <a:lnTo>
                    <a:pt x="22742" y="19110"/>
                  </a:lnTo>
                  <a:lnTo>
                    <a:pt x="24182" y="19110"/>
                  </a:lnTo>
                  <a:lnTo>
                    <a:pt x="24182" y="19336"/>
                  </a:lnTo>
                  <a:cubicBezTo>
                    <a:pt x="24242" y="19217"/>
                    <a:pt x="24313" y="19086"/>
                    <a:pt x="24373" y="18967"/>
                  </a:cubicBezTo>
                  <a:lnTo>
                    <a:pt x="24325" y="18967"/>
                  </a:lnTo>
                  <a:lnTo>
                    <a:pt x="24325" y="17514"/>
                  </a:lnTo>
                  <a:lnTo>
                    <a:pt x="25254" y="17514"/>
                  </a:lnTo>
                  <a:cubicBezTo>
                    <a:pt x="25278" y="17455"/>
                    <a:pt x="25325" y="17419"/>
                    <a:pt x="25361" y="17371"/>
                  </a:cubicBezTo>
                  <a:lnTo>
                    <a:pt x="24325" y="17371"/>
                  </a:lnTo>
                  <a:lnTo>
                    <a:pt x="24325" y="15931"/>
                  </a:lnTo>
                  <a:lnTo>
                    <a:pt x="25778" y="15931"/>
                  </a:lnTo>
                  <a:lnTo>
                    <a:pt x="25778" y="16800"/>
                  </a:lnTo>
                  <a:cubicBezTo>
                    <a:pt x="25813" y="16728"/>
                    <a:pt x="25873" y="16657"/>
                    <a:pt x="25920" y="16597"/>
                  </a:cubicBezTo>
                  <a:lnTo>
                    <a:pt x="25920" y="15943"/>
                  </a:lnTo>
                  <a:lnTo>
                    <a:pt x="26456" y="15943"/>
                  </a:lnTo>
                  <a:cubicBezTo>
                    <a:pt x="26504" y="15895"/>
                    <a:pt x="26552" y="15835"/>
                    <a:pt x="26587" y="15788"/>
                  </a:cubicBezTo>
                  <a:lnTo>
                    <a:pt x="25920" y="15788"/>
                  </a:lnTo>
                  <a:lnTo>
                    <a:pt x="25920" y="14347"/>
                  </a:lnTo>
                  <a:lnTo>
                    <a:pt x="27361" y="14347"/>
                  </a:lnTo>
                  <a:lnTo>
                    <a:pt x="27361" y="14895"/>
                  </a:lnTo>
                  <a:cubicBezTo>
                    <a:pt x="27385" y="14871"/>
                    <a:pt x="27409" y="14859"/>
                    <a:pt x="27421" y="14823"/>
                  </a:cubicBezTo>
                  <a:cubicBezTo>
                    <a:pt x="27456" y="14800"/>
                    <a:pt x="27480" y="14752"/>
                    <a:pt x="27516" y="14716"/>
                  </a:cubicBezTo>
                  <a:lnTo>
                    <a:pt x="27516" y="14347"/>
                  </a:lnTo>
                  <a:lnTo>
                    <a:pt x="27837" y="14347"/>
                  </a:lnTo>
                  <a:cubicBezTo>
                    <a:pt x="27885" y="14300"/>
                    <a:pt x="27933" y="14240"/>
                    <a:pt x="27980" y="14204"/>
                  </a:cubicBezTo>
                  <a:lnTo>
                    <a:pt x="27516" y="14204"/>
                  </a:lnTo>
                  <a:lnTo>
                    <a:pt x="27516" y="12728"/>
                  </a:lnTo>
                  <a:lnTo>
                    <a:pt x="28957" y="12728"/>
                  </a:lnTo>
                  <a:lnTo>
                    <a:pt x="28957" y="12978"/>
                  </a:lnTo>
                  <a:cubicBezTo>
                    <a:pt x="29004" y="12907"/>
                    <a:pt x="29064" y="12847"/>
                    <a:pt x="29111" y="12776"/>
                  </a:cubicBezTo>
                  <a:lnTo>
                    <a:pt x="29111" y="12728"/>
                  </a:lnTo>
                  <a:lnTo>
                    <a:pt x="29135" y="12728"/>
                  </a:lnTo>
                  <a:cubicBezTo>
                    <a:pt x="29183" y="12680"/>
                    <a:pt x="29207" y="12621"/>
                    <a:pt x="29254" y="12585"/>
                  </a:cubicBezTo>
                  <a:lnTo>
                    <a:pt x="29111" y="12585"/>
                  </a:lnTo>
                  <a:lnTo>
                    <a:pt x="29111" y="11132"/>
                  </a:lnTo>
                  <a:lnTo>
                    <a:pt x="30147" y="11132"/>
                  </a:lnTo>
                  <a:cubicBezTo>
                    <a:pt x="30183" y="11073"/>
                    <a:pt x="30207" y="11025"/>
                    <a:pt x="30242" y="10990"/>
                  </a:cubicBezTo>
                  <a:lnTo>
                    <a:pt x="29111" y="10990"/>
                  </a:lnTo>
                  <a:lnTo>
                    <a:pt x="29111" y="9537"/>
                  </a:lnTo>
                  <a:lnTo>
                    <a:pt x="30552" y="9537"/>
                  </a:lnTo>
                  <a:lnTo>
                    <a:pt x="30552" y="10454"/>
                  </a:lnTo>
                  <a:cubicBezTo>
                    <a:pt x="30600" y="10359"/>
                    <a:pt x="30659" y="10275"/>
                    <a:pt x="30695" y="10180"/>
                  </a:cubicBezTo>
                  <a:lnTo>
                    <a:pt x="30695" y="9549"/>
                  </a:lnTo>
                  <a:lnTo>
                    <a:pt x="31112" y="9549"/>
                  </a:lnTo>
                  <a:cubicBezTo>
                    <a:pt x="31159" y="9489"/>
                    <a:pt x="31195" y="9442"/>
                    <a:pt x="31231" y="9394"/>
                  </a:cubicBezTo>
                  <a:lnTo>
                    <a:pt x="30719" y="9394"/>
                  </a:lnTo>
                  <a:lnTo>
                    <a:pt x="30719" y="7954"/>
                  </a:lnTo>
                  <a:lnTo>
                    <a:pt x="32159" y="7954"/>
                  </a:lnTo>
                  <a:lnTo>
                    <a:pt x="32159" y="8382"/>
                  </a:lnTo>
                  <a:cubicBezTo>
                    <a:pt x="32207" y="8335"/>
                    <a:pt x="32243" y="8287"/>
                    <a:pt x="32302" y="8251"/>
                  </a:cubicBezTo>
                  <a:lnTo>
                    <a:pt x="32326" y="8251"/>
                  </a:lnTo>
                  <a:lnTo>
                    <a:pt x="32326" y="7954"/>
                  </a:lnTo>
                  <a:lnTo>
                    <a:pt x="32755" y="7954"/>
                  </a:lnTo>
                  <a:cubicBezTo>
                    <a:pt x="32838" y="7894"/>
                    <a:pt x="32921" y="7846"/>
                    <a:pt x="33005" y="7799"/>
                  </a:cubicBezTo>
                  <a:lnTo>
                    <a:pt x="32326" y="7799"/>
                  </a:lnTo>
                  <a:lnTo>
                    <a:pt x="32326" y="6358"/>
                  </a:lnTo>
                  <a:lnTo>
                    <a:pt x="33767" y="6358"/>
                  </a:lnTo>
                  <a:lnTo>
                    <a:pt x="33767" y="7370"/>
                  </a:lnTo>
                  <a:cubicBezTo>
                    <a:pt x="33814" y="7334"/>
                    <a:pt x="33874" y="7311"/>
                    <a:pt x="33910" y="7275"/>
                  </a:cubicBezTo>
                  <a:lnTo>
                    <a:pt x="33910" y="6346"/>
                  </a:lnTo>
                  <a:lnTo>
                    <a:pt x="35184" y="6346"/>
                  </a:lnTo>
                  <a:lnTo>
                    <a:pt x="35326" y="6191"/>
                  </a:lnTo>
                  <a:lnTo>
                    <a:pt x="33910" y="6191"/>
                  </a:lnTo>
                  <a:lnTo>
                    <a:pt x="33910" y="4751"/>
                  </a:lnTo>
                  <a:lnTo>
                    <a:pt x="35362" y="4763"/>
                  </a:lnTo>
                  <a:lnTo>
                    <a:pt x="35362" y="6179"/>
                  </a:lnTo>
                  <a:cubicBezTo>
                    <a:pt x="35422" y="6120"/>
                    <a:pt x="35457" y="6060"/>
                    <a:pt x="35505" y="5989"/>
                  </a:cubicBezTo>
                  <a:lnTo>
                    <a:pt x="35505" y="4763"/>
                  </a:lnTo>
                  <a:lnTo>
                    <a:pt x="36172" y="4763"/>
                  </a:lnTo>
                  <a:cubicBezTo>
                    <a:pt x="36196" y="4703"/>
                    <a:pt x="36207" y="4667"/>
                    <a:pt x="36219" y="4620"/>
                  </a:cubicBezTo>
                  <a:lnTo>
                    <a:pt x="35505" y="4620"/>
                  </a:lnTo>
                  <a:lnTo>
                    <a:pt x="35505" y="3179"/>
                  </a:lnTo>
                  <a:lnTo>
                    <a:pt x="36362" y="3179"/>
                  </a:lnTo>
                  <a:cubicBezTo>
                    <a:pt x="36362" y="3120"/>
                    <a:pt x="36350" y="3072"/>
                    <a:pt x="36350" y="3024"/>
                  </a:cubicBezTo>
                  <a:lnTo>
                    <a:pt x="35517" y="3024"/>
                  </a:lnTo>
                  <a:lnTo>
                    <a:pt x="35517" y="1572"/>
                  </a:lnTo>
                  <a:lnTo>
                    <a:pt x="35850" y="1572"/>
                  </a:lnTo>
                  <a:cubicBezTo>
                    <a:pt x="35815" y="1512"/>
                    <a:pt x="35791" y="1465"/>
                    <a:pt x="35743" y="1417"/>
                  </a:cubicBezTo>
                  <a:lnTo>
                    <a:pt x="35505" y="1417"/>
                  </a:lnTo>
                  <a:lnTo>
                    <a:pt x="35505" y="1107"/>
                  </a:lnTo>
                  <a:cubicBezTo>
                    <a:pt x="35457" y="1048"/>
                    <a:pt x="35398" y="988"/>
                    <a:pt x="35350" y="929"/>
                  </a:cubicBezTo>
                  <a:lnTo>
                    <a:pt x="35350" y="1405"/>
                  </a:lnTo>
                  <a:lnTo>
                    <a:pt x="33910" y="1405"/>
                  </a:lnTo>
                  <a:lnTo>
                    <a:pt x="33910" y="60"/>
                  </a:lnTo>
                  <a:cubicBezTo>
                    <a:pt x="33862" y="48"/>
                    <a:pt x="33802" y="36"/>
                    <a:pt x="33767" y="24"/>
                  </a:cubicBezTo>
                  <a:lnTo>
                    <a:pt x="33767" y="1405"/>
                  </a:lnTo>
                  <a:lnTo>
                    <a:pt x="32314" y="1405"/>
                  </a:lnTo>
                  <a:lnTo>
                    <a:pt x="32314" y="0"/>
                  </a:ln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71;p56"/>
            <p:cNvSpPr/>
            <p:nvPr/>
          </p:nvSpPr>
          <p:spPr>
            <a:xfrm>
              <a:off x="2988531" y="2504879"/>
              <a:ext cx="63654" cy="62006"/>
            </a:xfrm>
            <a:custGeom>
              <a:avLst/>
              <a:gdLst/>
              <a:ahLst/>
              <a:cxnLst/>
              <a:rect l="l" t="t" r="r" b="b"/>
              <a:pathLst>
                <a:path w="1394" h="1358" extrusionOk="0">
                  <a:moveTo>
                    <a:pt x="870" y="0"/>
                  </a:moveTo>
                  <a:cubicBezTo>
                    <a:pt x="811" y="60"/>
                    <a:pt x="763" y="131"/>
                    <a:pt x="703" y="203"/>
                  </a:cubicBezTo>
                  <a:lnTo>
                    <a:pt x="703" y="596"/>
                  </a:lnTo>
                  <a:lnTo>
                    <a:pt x="299" y="596"/>
                  </a:lnTo>
                  <a:cubicBezTo>
                    <a:pt x="215" y="655"/>
                    <a:pt x="108" y="715"/>
                    <a:pt x="1" y="738"/>
                  </a:cubicBezTo>
                  <a:lnTo>
                    <a:pt x="715" y="738"/>
                  </a:lnTo>
                  <a:lnTo>
                    <a:pt x="715" y="1358"/>
                  </a:lnTo>
                  <a:cubicBezTo>
                    <a:pt x="775" y="1310"/>
                    <a:pt x="822" y="1262"/>
                    <a:pt x="870" y="1215"/>
                  </a:cubicBezTo>
                  <a:lnTo>
                    <a:pt x="870" y="738"/>
                  </a:lnTo>
                  <a:lnTo>
                    <a:pt x="1287" y="738"/>
                  </a:lnTo>
                  <a:cubicBezTo>
                    <a:pt x="1334" y="703"/>
                    <a:pt x="1358" y="643"/>
                    <a:pt x="1394" y="596"/>
                  </a:cubicBezTo>
                  <a:lnTo>
                    <a:pt x="870" y="59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72;p56"/>
            <p:cNvSpPr/>
            <p:nvPr/>
          </p:nvSpPr>
          <p:spPr>
            <a:xfrm>
              <a:off x="3036932" y="2459218"/>
              <a:ext cx="22329" cy="7077"/>
            </a:xfrm>
            <a:custGeom>
              <a:avLst/>
              <a:gdLst/>
              <a:ahLst/>
              <a:cxnLst/>
              <a:rect l="l" t="t" r="r" b="b"/>
              <a:pathLst>
                <a:path w="489" h="155" extrusionOk="0">
                  <a:moveTo>
                    <a:pt x="1" y="0"/>
                  </a:moveTo>
                  <a:cubicBezTo>
                    <a:pt x="12" y="48"/>
                    <a:pt x="12" y="95"/>
                    <a:pt x="12" y="155"/>
                  </a:cubicBezTo>
                  <a:lnTo>
                    <a:pt x="489" y="155"/>
                  </a:lnTo>
                  <a:cubicBezTo>
                    <a:pt x="441" y="95"/>
                    <a:pt x="417" y="48"/>
                    <a:pt x="35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73;p56"/>
            <p:cNvSpPr/>
            <p:nvPr/>
          </p:nvSpPr>
          <p:spPr>
            <a:xfrm>
              <a:off x="3064100" y="2532047"/>
              <a:ext cx="22375" cy="6575"/>
            </a:xfrm>
            <a:custGeom>
              <a:avLst/>
              <a:gdLst/>
              <a:ahLst/>
              <a:cxnLst/>
              <a:rect l="l" t="t" r="r" b="b"/>
              <a:pathLst>
                <a:path w="490" h="144" extrusionOk="0">
                  <a:moveTo>
                    <a:pt x="96" y="1"/>
                  </a:moveTo>
                  <a:cubicBezTo>
                    <a:pt x="96" y="1"/>
                    <a:pt x="72" y="13"/>
                    <a:pt x="72" y="24"/>
                  </a:cubicBezTo>
                  <a:cubicBezTo>
                    <a:pt x="60" y="72"/>
                    <a:pt x="37" y="108"/>
                    <a:pt x="1" y="143"/>
                  </a:cubicBezTo>
                  <a:lnTo>
                    <a:pt x="489" y="143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74;p56"/>
            <p:cNvSpPr/>
            <p:nvPr/>
          </p:nvSpPr>
          <p:spPr>
            <a:xfrm>
              <a:off x="2875475" y="2548348"/>
              <a:ext cx="6575" cy="54427"/>
            </a:xfrm>
            <a:custGeom>
              <a:avLst/>
              <a:gdLst/>
              <a:ahLst/>
              <a:cxnLst/>
              <a:rect l="l" t="t" r="r" b="b"/>
              <a:pathLst>
                <a:path w="144" h="1192" extrusionOk="0">
                  <a:moveTo>
                    <a:pt x="0" y="1"/>
                  </a:moveTo>
                  <a:lnTo>
                    <a:pt x="0" y="1156"/>
                  </a:lnTo>
                  <a:cubicBezTo>
                    <a:pt x="60" y="1180"/>
                    <a:pt x="96" y="1180"/>
                    <a:pt x="143" y="1191"/>
                  </a:cubicBezTo>
                  <a:lnTo>
                    <a:pt x="143" y="13"/>
                  </a:lnTo>
                  <a:cubicBezTo>
                    <a:pt x="84" y="13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75;p56"/>
            <p:cNvSpPr/>
            <p:nvPr/>
          </p:nvSpPr>
          <p:spPr>
            <a:xfrm>
              <a:off x="3938322" y="2312966"/>
              <a:ext cx="27763" cy="7671"/>
            </a:xfrm>
            <a:custGeom>
              <a:avLst/>
              <a:gdLst/>
              <a:ahLst/>
              <a:cxnLst/>
              <a:rect l="l" t="t" r="r" b="b"/>
              <a:pathLst>
                <a:path w="608" h="168" extrusionOk="0">
                  <a:moveTo>
                    <a:pt x="0" y="0"/>
                  </a:moveTo>
                  <a:cubicBezTo>
                    <a:pt x="36" y="60"/>
                    <a:pt x="83" y="108"/>
                    <a:pt x="119" y="167"/>
                  </a:cubicBezTo>
                  <a:lnTo>
                    <a:pt x="607" y="167"/>
                  </a:lnTo>
                  <a:cubicBezTo>
                    <a:pt x="572" y="155"/>
                    <a:pt x="548" y="119"/>
                    <a:pt x="536" y="96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76;p56"/>
            <p:cNvSpPr/>
            <p:nvPr/>
          </p:nvSpPr>
          <p:spPr>
            <a:xfrm>
              <a:off x="3982887" y="2027630"/>
              <a:ext cx="43014" cy="1598"/>
            </a:xfrm>
            <a:custGeom>
              <a:avLst/>
              <a:gdLst/>
              <a:ahLst/>
              <a:cxnLst/>
              <a:rect l="l" t="t" r="r" b="b"/>
              <a:pathLst>
                <a:path w="942" h="35" extrusionOk="0">
                  <a:moveTo>
                    <a:pt x="481" y="1"/>
                  </a:moveTo>
                  <a:cubicBezTo>
                    <a:pt x="373" y="1"/>
                    <a:pt x="265" y="7"/>
                    <a:pt x="155" y="22"/>
                  </a:cubicBezTo>
                  <a:cubicBezTo>
                    <a:pt x="96" y="22"/>
                    <a:pt x="48" y="34"/>
                    <a:pt x="0" y="34"/>
                  </a:cubicBezTo>
                  <a:lnTo>
                    <a:pt x="941" y="34"/>
                  </a:lnTo>
                  <a:cubicBezTo>
                    <a:pt x="782" y="14"/>
                    <a:pt x="631" y="1"/>
                    <a:pt x="48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77;p56"/>
            <p:cNvSpPr/>
            <p:nvPr/>
          </p:nvSpPr>
          <p:spPr>
            <a:xfrm>
              <a:off x="2775980" y="2504331"/>
              <a:ext cx="67991" cy="76161"/>
            </a:xfrm>
            <a:custGeom>
              <a:avLst/>
              <a:gdLst/>
              <a:ahLst/>
              <a:cxnLst/>
              <a:rect l="l" t="t" r="r" b="b"/>
              <a:pathLst>
                <a:path w="1489" h="1668" extrusionOk="0">
                  <a:moveTo>
                    <a:pt x="715" y="0"/>
                  </a:moveTo>
                  <a:cubicBezTo>
                    <a:pt x="691" y="12"/>
                    <a:pt x="632" y="24"/>
                    <a:pt x="584" y="60"/>
                  </a:cubicBezTo>
                  <a:lnTo>
                    <a:pt x="584" y="608"/>
                  </a:lnTo>
                  <a:lnTo>
                    <a:pt x="36" y="608"/>
                  </a:lnTo>
                  <a:cubicBezTo>
                    <a:pt x="12" y="655"/>
                    <a:pt x="1" y="715"/>
                    <a:pt x="1" y="750"/>
                  </a:cubicBezTo>
                  <a:lnTo>
                    <a:pt x="584" y="750"/>
                  </a:lnTo>
                  <a:lnTo>
                    <a:pt x="584" y="1572"/>
                  </a:lnTo>
                  <a:cubicBezTo>
                    <a:pt x="644" y="1608"/>
                    <a:pt x="691" y="1632"/>
                    <a:pt x="727" y="1667"/>
                  </a:cubicBezTo>
                  <a:lnTo>
                    <a:pt x="727" y="750"/>
                  </a:lnTo>
                  <a:lnTo>
                    <a:pt x="1489" y="750"/>
                  </a:lnTo>
                  <a:cubicBezTo>
                    <a:pt x="1382" y="715"/>
                    <a:pt x="1286" y="655"/>
                    <a:pt x="1179" y="608"/>
                  </a:cubicBezTo>
                  <a:lnTo>
                    <a:pt x="715" y="60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78;p56"/>
            <p:cNvSpPr/>
            <p:nvPr/>
          </p:nvSpPr>
          <p:spPr>
            <a:xfrm>
              <a:off x="2438912" y="3274677"/>
              <a:ext cx="7123" cy="20182"/>
            </a:xfrm>
            <a:custGeom>
              <a:avLst/>
              <a:gdLst/>
              <a:ahLst/>
              <a:cxnLst/>
              <a:rect l="l" t="t" r="r" b="b"/>
              <a:pathLst>
                <a:path w="156" h="442" extrusionOk="0">
                  <a:moveTo>
                    <a:pt x="1" y="1"/>
                  </a:moveTo>
                  <a:lnTo>
                    <a:pt x="1" y="393"/>
                  </a:lnTo>
                  <a:cubicBezTo>
                    <a:pt x="60" y="405"/>
                    <a:pt x="108" y="417"/>
                    <a:pt x="155" y="441"/>
                  </a:cubicBezTo>
                  <a:lnTo>
                    <a:pt x="155" y="36"/>
                  </a:lnTo>
                  <a:cubicBezTo>
                    <a:pt x="96" y="36"/>
                    <a:pt x="48" y="12"/>
                    <a:pt x="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79;p56"/>
            <p:cNvSpPr/>
            <p:nvPr/>
          </p:nvSpPr>
          <p:spPr>
            <a:xfrm>
              <a:off x="3749104" y="2178129"/>
              <a:ext cx="7123" cy="35934"/>
            </a:xfrm>
            <a:custGeom>
              <a:avLst/>
              <a:gdLst/>
              <a:ahLst/>
              <a:cxnLst/>
              <a:rect l="l" t="t" r="r" b="b"/>
              <a:pathLst>
                <a:path w="156" h="787" extrusionOk="0">
                  <a:moveTo>
                    <a:pt x="156" y="1"/>
                  </a:moveTo>
                  <a:cubicBezTo>
                    <a:pt x="108" y="13"/>
                    <a:pt x="48" y="24"/>
                    <a:pt x="1" y="36"/>
                  </a:cubicBezTo>
                  <a:lnTo>
                    <a:pt x="1" y="786"/>
                  </a:lnTo>
                  <a:cubicBezTo>
                    <a:pt x="1" y="775"/>
                    <a:pt x="25" y="751"/>
                    <a:pt x="60" y="739"/>
                  </a:cubicBezTo>
                  <a:cubicBezTo>
                    <a:pt x="96" y="727"/>
                    <a:pt x="120" y="727"/>
                    <a:pt x="156" y="71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80;p56"/>
            <p:cNvSpPr/>
            <p:nvPr/>
          </p:nvSpPr>
          <p:spPr>
            <a:xfrm>
              <a:off x="2947756" y="2546202"/>
              <a:ext cx="7671" cy="54381"/>
            </a:xfrm>
            <a:custGeom>
              <a:avLst/>
              <a:gdLst/>
              <a:ahLst/>
              <a:cxnLst/>
              <a:rect l="l" t="t" r="r" b="b"/>
              <a:pathLst>
                <a:path w="168" h="1191" extrusionOk="0">
                  <a:moveTo>
                    <a:pt x="168" y="0"/>
                  </a:moveTo>
                  <a:cubicBezTo>
                    <a:pt x="120" y="0"/>
                    <a:pt x="96" y="12"/>
                    <a:pt x="60" y="12"/>
                  </a:cubicBezTo>
                  <a:lnTo>
                    <a:pt x="25" y="12"/>
                  </a:lnTo>
                  <a:lnTo>
                    <a:pt x="1" y="1191"/>
                  </a:lnTo>
                  <a:cubicBezTo>
                    <a:pt x="60" y="1179"/>
                    <a:pt x="108" y="1155"/>
                    <a:pt x="168" y="1155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81;p56"/>
            <p:cNvSpPr/>
            <p:nvPr/>
          </p:nvSpPr>
          <p:spPr>
            <a:xfrm>
              <a:off x="2327454" y="3186597"/>
              <a:ext cx="90320" cy="79951"/>
            </a:xfrm>
            <a:custGeom>
              <a:avLst/>
              <a:gdLst/>
              <a:ahLst/>
              <a:cxnLst/>
              <a:rect l="l" t="t" r="r" b="b"/>
              <a:pathLst>
                <a:path w="1978" h="1751" extrusionOk="0">
                  <a:moveTo>
                    <a:pt x="49" y="1"/>
                  </a:moveTo>
                  <a:cubicBezTo>
                    <a:pt x="37" y="60"/>
                    <a:pt x="13" y="96"/>
                    <a:pt x="1" y="144"/>
                  </a:cubicBezTo>
                  <a:lnTo>
                    <a:pt x="822" y="144"/>
                  </a:lnTo>
                  <a:lnTo>
                    <a:pt x="822" y="1584"/>
                  </a:lnTo>
                  <a:lnTo>
                    <a:pt x="691" y="1584"/>
                  </a:lnTo>
                  <a:lnTo>
                    <a:pt x="703" y="1620"/>
                  </a:lnTo>
                  <a:cubicBezTo>
                    <a:pt x="723" y="1615"/>
                    <a:pt x="739" y="1612"/>
                    <a:pt x="754" y="1612"/>
                  </a:cubicBezTo>
                  <a:cubicBezTo>
                    <a:pt x="775" y="1612"/>
                    <a:pt x="795" y="1618"/>
                    <a:pt x="822" y="1632"/>
                  </a:cubicBezTo>
                  <a:cubicBezTo>
                    <a:pt x="894" y="1679"/>
                    <a:pt x="989" y="1703"/>
                    <a:pt x="1061" y="1751"/>
                  </a:cubicBezTo>
                  <a:lnTo>
                    <a:pt x="1977" y="1751"/>
                  </a:lnTo>
                  <a:cubicBezTo>
                    <a:pt x="1906" y="1703"/>
                    <a:pt x="1823" y="1644"/>
                    <a:pt x="1739" y="1608"/>
                  </a:cubicBezTo>
                  <a:lnTo>
                    <a:pt x="1001" y="1608"/>
                  </a:lnTo>
                  <a:lnTo>
                    <a:pt x="1001" y="441"/>
                  </a:lnTo>
                  <a:cubicBezTo>
                    <a:pt x="965" y="358"/>
                    <a:pt x="953" y="263"/>
                    <a:pt x="942" y="179"/>
                  </a:cubicBezTo>
                  <a:cubicBezTo>
                    <a:pt x="846" y="120"/>
                    <a:pt x="775" y="60"/>
                    <a:pt x="691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82;p56"/>
            <p:cNvSpPr/>
            <p:nvPr/>
          </p:nvSpPr>
          <p:spPr>
            <a:xfrm>
              <a:off x="2982048" y="4224973"/>
              <a:ext cx="482242" cy="106616"/>
            </a:xfrm>
            <a:custGeom>
              <a:avLst/>
              <a:gdLst/>
              <a:ahLst/>
              <a:cxnLst/>
              <a:rect l="l" t="t" r="r" b="b"/>
              <a:pathLst>
                <a:path w="10561" h="2335" extrusionOk="0">
                  <a:moveTo>
                    <a:pt x="10561" y="1"/>
                  </a:moveTo>
                  <a:cubicBezTo>
                    <a:pt x="10525" y="12"/>
                    <a:pt x="10466" y="24"/>
                    <a:pt x="10418" y="36"/>
                  </a:cubicBezTo>
                  <a:lnTo>
                    <a:pt x="10418" y="1167"/>
                  </a:lnTo>
                  <a:lnTo>
                    <a:pt x="8977" y="1167"/>
                  </a:lnTo>
                  <a:lnTo>
                    <a:pt x="8977" y="334"/>
                  </a:lnTo>
                  <a:cubicBezTo>
                    <a:pt x="8930" y="358"/>
                    <a:pt x="8870" y="358"/>
                    <a:pt x="8823" y="370"/>
                  </a:cubicBezTo>
                  <a:lnTo>
                    <a:pt x="8823" y="1167"/>
                  </a:lnTo>
                  <a:lnTo>
                    <a:pt x="7382" y="1167"/>
                  </a:lnTo>
                  <a:lnTo>
                    <a:pt x="7382" y="536"/>
                  </a:lnTo>
                  <a:cubicBezTo>
                    <a:pt x="7334" y="536"/>
                    <a:pt x="7275" y="548"/>
                    <a:pt x="7227" y="548"/>
                  </a:cubicBezTo>
                  <a:lnTo>
                    <a:pt x="7227" y="1155"/>
                  </a:lnTo>
                  <a:lnTo>
                    <a:pt x="5786" y="1155"/>
                  </a:lnTo>
                  <a:lnTo>
                    <a:pt x="5786" y="667"/>
                  </a:lnTo>
                  <a:lnTo>
                    <a:pt x="5644" y="679"/>
                  </a:lnTo>
                  <a:lnTo>
                    <a:pt x="5644" y="1167"/>
                  </a:lnTo>
                  <a:lnTo>
                    <a:pt x="4191" y="1167"/>
                  </a:lnTo>
                  <a:lnTo>
                    <a:pt x="4191" y="798"/>
                  </a:lnTo>
                  <a:lnTo>
                    <a:pt x="4048" y="810"/>
                  </a:lnTo>
                  <a:lnTo>
                    <a:pt x="4048" y="1191"/>
                  </a:lnTo>
                  <a:lnTo>
                    <a:pt x="2608" y="1191"/>
                  </a:lnTo>
                  <a:lnTo>
                    <a:pt x="2608" y="929"/>
                  </a:lnTo>
                  <a:lnTo>
                    <a:pt x="2453" y="953"/>
                  </a:lnTo>
                  <a:lnTo>
                    <a:pt x="2453" y="1203"/>
                  </a:lnTo>
                  <a:lnTo>
                    <a:pt x="1012" y="1203"/>
                  </a:lnTo>
                  <a:lnTo>
                    <a:pt x="1012" y="1072"/>
                  </a:lnTo>
                  <a:lnTo>
                    <a:pt x="857" y="1084"/>
                  </a:lnTo>
                  <a:lnTo>
                    <a:pt x="857" y="1203"/>
                  </a:lnTo>
                  <a:lnTo>
                    <a:pt x="0" y="1203"/>
                  </a:lnTo>
                  <a:cubicBezTo>
                    <a:pt x="0" y="1251"/>
                    <a:pt x="12" y="1310"/>
                    <a:pt x="12" y="1346"/>
                  </a:cubicBezTo>
                  <a:lnTo>
                    <a:pt x="857" y="1346"/>
                  </a:lnTo>
                  <a:lnTo>
                    <a:pt x="857" y="2334"/>
                  </a:lnTo>
                  <a:cubicBezTo>
                    <a:pt x="881" y="2334"/>
                    <a:pt x="905" y="2322"/>
                    <a:pt x="917" y="2322"/>
                  </a:cubicBezTo>
                  <a:cubicBezTo>
                    <a:pt x="953" y="2322"/>
                    <a:pt x="976" y="2298"/>
                    <a:pt x="1012" y="2298"/>
                  </a:cubicBezTo>
                  <a:lnTo>
                    <a:pt x="1012" y="1346"/>
                  </a:lnTo>
                  <a:lnTo>
                    <a:pt x="2453" y="1346"/>
                  </a:lnTo>
                  <a:lnTo>
                    <a:pt x="2453" y="2144"/>
                  </a:lnTo>
                  <a:lnTo>
                    <a:pt x="2608" y="2144"/>
                  </a:lnTo>
                  <a:lnTo>
                    <a:pt x="2608" y="1346"/>
                  </a:lnTo>
                  <a:lnTo>
                    <a:pt x="4048" y="1346"/>
                  </a:lnTo>
                  <a:lnTo>
                    <a:pt x="4048" y="2179"/>
                  </a:lnTo>
                  <a:lnTo>
                    <a:pt x="4191" y="2179"/>
                  </a:lnTo>
                  <a:lnTo>
                    <a:pt x="4191" y="1346"/>
                  </a:lnTo>
                  <a:lnTo>
                    <a:pt x="5644" y="1346"/>
                  </a:lnTo>
                  <a:lnTo>
                    <a:pt x="5644" y="2144"/>
                  </a:lnTo>
                  <a:cubicBezTo>
                    <a:pt x="5691" y="2144"/>
                    <a:pt x="5739" y="2120"/>
                    <a:pt x="5786" y="2120"/>
                  </a:cubicBezTo>
                  <a:lnTo>
                    <a:pt x="5786" y="1346"/>
                  </a:lnTo>
                  <a:lnTo>
                    <a:pt x="7227" y="1346"/>
                  </a:lnTo>
                  <a:lnTo>
                    <a:pt x="7227" y="1977"/>
                  </a:lnTo>
                  <a:cubicBezTo>
                    <a:pt x="7275" y="1977"/>
                    <a:pt x="7334" y="1965"/>
                    <a:pt x="7382" y="1941"/>
                  </a:cubicBezTo>
                  <a:lnTo>
                    <a:pt x="7382" y="1346"/>
                  </a:lnTo>
                  <a:lnTo>
                    <a:pt x="8823" y="1346"/>
                  </a:lnTo>
                  <a:lnTo>
                    <a:pt x="8823" y="1667"/>
                  </a:lnTo>
                  <a:cubicBezTo>
                    <a:pt x="8870" y="1644"/>
                    <a:pt x="8930" y="1632"/>
                    <a:pt x="8977" y="1620"/>
                  </a:cubicBezTo>
                  <a:lnTo>
                    <a:pt x="8977" y="1334"/>
                  </a:lnTo>
                  <a:lnTo>
                    <a:pt x="10013" y="1334"/>
                  </a:lnTo>
                  <a:cubicBezTo>
                    <a:pt x="10192" y="1275"/>
                    <a:pt x="10382" y="1215"/>
                    <a:pt x="10561" y="1155"/>
                  </a:cubicBezTo>
                  <a:lnTo>
                    <a:pt x="10561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83;p56"/>
            <p:cNvSpPr/>
            <p:nvPr/>
          </p:nvSpPr>
          <p:spPr>
            <a:xfrm>
              <a:off x="3542534" y="3114316"/>
              <a:ext cx="16895" cy="7077"/>
            </a:xfrm>
            <a:custGeom>
              <a:avLst/>
              <a:gdLst/>
              <a:ahLst/>
              <a:cxnLst/>
              <a:rect l="l" t="t" r="r" b="b"/>
              <a:pathLst>
                <a:path w="370" h="155" extrusionOk="0">
                  <a:moveTo>
                    <a:pt x="48" y="0"/>
                  </a:moveTo>
                  <a:cubicBezTo>
                    <a:pt x="12" y="48"/>
                    <a:pt x="12" y="95"/>
                    <a:pt x="0" y="155"/>
                  </a:cubicBezTo>
                  <a:lnTo>
                    <a:pt x="369" y="15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84;p56"/>
            <p:cNvSpPr/>
            <p:nvPr/>
          </p:nvSpPr>
          <p:spPr>
            <a:xfrm>
              <a:off x="3503403" y="4151596"/>
              <a:ext cx="106576" cy="101137"/>
            </a:xfrm>
            <a:custGeom>
              <a:avLst/>
              <a:gdLst/>
              <a:ahLst/>
              <a:cxnLst/>
              <a:rect l="l" t="t" r="r" b="b"/>
              <a:pathLst>
                <a:path w="2334" h="2215" extrusionOk="0">
                  <a:moveTo>
                    <a:pt x="2298" y="0"/>
                  </a:moveTo>
                  <a:lnTo>
                    <a:pt x="2179" y="119"/>
                  </a:lnTo>
                  <a:lnTo>
                    <a:pt x="2179" y="1167"/>
                  </a:lnTo>
                  <a:lnTo>
                    <a:pt x="738" y="1167"/>
                  </a:lnTo>
                  <a:lnTo>
                    <a:pt x="738" y="1024"/>
                  </a:lnTo>
                  <a:cubicBezTo>
                    <a:pt x="691" y="1048"/>
                    <a:pt x="631" y="1072"/>
                    <a:pt x="595" y="1096"/>
                  </a:cubicBezTo>
                  <a:lnTo>
                    <a:pt x="595" y="1167"/>
                  </a:lnTo>
                  <a:lnTo>
                    <a:pt x="393" y="1167"/>
                  </a:lnTo>
                  <a:cubicBezTo>
                    <a:pt x="262" y="1227"/>
                    <a:pt x="131" y="1274"/>
                    <a:pt x="0" y="1322"/>
                  </a:cubicBezTo>
                  <a:lnTo>
                    <a:pt x="595" y="1322"/>
                  </a:lnTo>
                  <a:lnTo>
                    <a:pt x="595" y="2215"/>
                  </a:lnTo>
                  <a:cubicBezTo>
                    <a:pt x="631" y="2179"/>
                    <a:pt x="691" y="2167"/>
                    <a:pt x="738" y="2143"/>
                  </a:cubicBezTo>
                  <a:lnTo>
                    <a:pt x="738" y="1322"/>
                  </a:lnTo>
                  <a:lnTo>
                    <a:pt x="2119" y="1322"/>
                  </a:lnTo>
                  <a:cubicBezTo>
                    <a:pt x="2179" y="1250"/>
                    <a:pt x="2227" y="1167"/>
                    <a:pt x="2274" y="1096"/>
                  </a:cubicBezTo>
                  <a:cubicBezTo>
                    <a:pt x="2298" y="1036"/>
                    <a:pt x="2310" y="965"/>
                    <a:pt x="2334" y="893"/>
                  </a:cubicBezTo>
                  <a:lnTo>
                    <a:pt x="2334" y="191"/>
                  </a:lnTo>
                  <a:cubicBezTo>
                    <a:pt x="2322" y="131"/>
                    <a:pt x="2322" y="72"/>
                    <a:pt x="2298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85;p56"/>
            <p:cNvSpPr/>
            <p:nvPr/>
          </p:nvSpPr>
          <p:spPr>
            <a:xfrm>
              <a:off x="3551210" y="3842243"/>
              <a:ext cx="26713" cy="6575"/>
            </a:xfrm>
            <a:custGeom>
              <a:avLst/>
              <a:gdLst/>
              <a:ahLst/>
              <a:cxnLst/>
              <a:rect l="l" t="t" r="r" b="b"/>
              <a:pathLst>
                <a:path w="585" h="144" extrusionOk="0">
                  <a:moveTo>
                    <a:pt x="25" y="1"/>
                  </a:moveTo>
                  <a:cubicBezTo>
                    <a:pt x="1" y="48"/>
                    <a:pt x="25" y="84"/>
                    <a:pt x="25" y="143"/>
                  </a:cubicBezTo>
                  <a:lnTo>
                    <a:pt x="584" y="143"/>
                  </a:lnTo>
                  <a:cubicBezTo>
                    <a:pt x="572" y="108"/>
                    <a:pt x="549" y="48"/>
                    <a:pt x="537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86;p56"/>
            <p:cNvSpPr/>
            <p:nvPr/>
          </p:nvSpPr>
          <p:spPr>
            <a:xfrm>
              <a:off x="2659088" y="2773411"/>
              <a:ext cx="4932" cy="278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108" y="1"/>
                  </a:moveTo>
                  <a:cubicBezTo>
                    <a:pt x="72" y="25"/>
                    <a:pt x="48" y="25"/>
                    <a:pt x="1" y="37"/>
                  </a:cubicBezTo>
                  <a:cubicBezTo>
                    <a:pt x="36" y="37"/>
                    <a:pt x="72" y="60"/>
                    <a:pt x="108" y="60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87;p56"/>
            <p:cNvSpPr/>
            <p:nvPr/>
          </p:nvSpPr>
          <p:spPr>
            <a:xfrm>
              <a:off x="3530571" y="2624465"/>
              <a:ext cx="6575" cy="20182"/>
            </a:xfrm>
            <a:custGeom>
              <a:avLst/>
              <a:gdLst/>
              <a:ahLst/>
              <a:cxnLst/>
              <a:rect l="l" t="t" r="r" b="b"/>
              <a:pathLst>
                <a:path w="144" h="442" extrusionOk="0">
                  <a:moveTo>
                    <a:pt x="143" y="1"/>
                  </a:moveTo>
                  <a:cubicBezTo>
                    <a:pt x="84" y="108"/>
                    <a:pt x="36" y="191"/>
                    <a:pt x="0" y="298"/>
                  </a:cubicBezTo>
                  <a:lnTo>
                    <a:pt x="0" y="441"/>
                  </a:lnTo>
                  <a:cubicBezTo>
                    <a:pt x="48" y="417"/>
                    <a:pt x="96" y="382"/>
                    <a:pt x="143" y="358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88;p56"/>
            <p:cNvSpPr/>
            <p:nvPr/>
          </p:nvSpPr>
          <p:spPr>
            <a:xfrm>
              <a:off x="3545228" y="2603826"/>
              <a:ext cx="37580" cy="7077"/>
            </a:xfrm>
            <a:custGeom>
              <a:avLst/>
              <a:gdLst/>
              <a:ahLst/>
              <a:cxnLst/>
              <a:rect l="l" t="t" r="r" b="b"/>
              <a:pathLst>
                <a:path w="823" h="155" extrusionOk="0">
                  <a:moveTo>
                    <a:pt x="108" y="0"/>
                  </a:moveTo>
                  <a:cubicBezTo>
                    <a:pt x="72" y="48"/>
                    <a:pt x="37" y="107"/>
                    <a:pt x="1" y="155"/>
                  </a:cubicBezTo>
                  <a:lnTo>
                    <a:pt x="608" y="155"/>
                  </a:lnTo>
                  <a:cubicBezTo>
                    <a:pt x="691" y="107"/>
                    <a:pt x="763" y="60"/>
                    <a:pt x="822" y="0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89;p56"/>
            <p:cNvSpPr/>
            <p:nvPr/>
          </p:nvSpPr>
          <p:spPr>
            <a:xfrm>
              <a:off x="3431076" y="2531499"/>
              <a:ext cx="17991" cy="6575"/>
            </a:xfrm>
            <a:custGeom>
              <a:avLst/>
              <a:gdLst/>
              <a:ahLst/>
              <a:cxnLst/>
              <a:rect l="l" t="t" r="r" b="b"/>
              <a:pathLst>
                <a:path w="394" h="144" extrusionOk="0">
                  <a:moveTo>
                    <a:pt x="13" y="1"/>
                  </a:moveTo>
                  <a:cubicBezTo>
                    <a:pt x="13" y="36"/>
                    <a:pt x="1" y="96"/>
                    <a:pt x="1" y="144"/>
                  </a:cubicBezTo>
                  <a:lnTo>
                    <a:pt x="298" y="144"/>
                  </a:lnTo>
                  <a:cubicBezTo>
                    <a:pt x="334" y="96"/>
                    <a:pt x="358" y="60"/>
                    <a:pt x="394" y="1"/>
                  </a:cubicBezTo>
                  <a:close/>
                </a:path>
              </a:pathLst>
            </a:custGeom>
            <a:solidFill>
              <a:srgbClr val="F2E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90;p56"/>
            <p:cNvSpPr/>
            <p:nvPr/>
          </p:nvSpPr>
          <p:spPr>
            <a:xfrm>
              <a:off x="2333435" y="2999798"/>
              <a:ext cx="35388" cy="85202"/>
            </a:xfrm>
            <a:custGeom>
              <a:avLst/>
              <a:gdLst/>
              <a:ahLst/>
              <a:cxnLst/>
              <a:rect l="l" t="t" r="r" b="b"/>
              <a:pathLst>
                <a:path w="775" h="1866" extrusionOk="0">
                  <a:moveTo>
                    <a:pt x="349" y="1"/>
                  </a:moveTo>
                  <a:cubicBezTo>
                    <a:pt x="287" y="1"/>
                    <a:pt x="222" y="39"/>
                    <a:pt x="203" y="115"/>
                  </a:cubicBezTo>
                  <a:cubicBezTo>
                    <a:pt x="1" y="675"/>
                    <a:pt x="120" y="1353"/>
                    <a:pt x="501" y="1830"/>
                  </a:cubicBezTo>
                  <a:cubicBezTo>
                    <a:pt x="513" y="1841"/>
                    <a:pt x="560" y="1865"/>
                    <a:pt x="620" y="1865"/>
                  </a:cubicBezTo>
                  <a:cubicBezTo>
                    <a:pt x="644" y="1865"/>
                    <a:pt x="691" y="1853"/>
                    <a:pt x="703" y="1841"/>
                  </a:cubicBezTo>
                  <a:cubicBezTo>
                    <a:pt x="775" y="1782"/>
                    <a:pt x="775" y="1687"/>
                    <a:pt x="739" y="1615"/>
                  </a:cubicBezTo>
                  <a:cubicBezTo>
                    <a:pt x="418" y="1234"/>
                    <a:pt x="334" y="663"/>
                    <a:pt x="501" y="198"/>
                  </a:cubicBezTo>
                  <a:cubicBezTo>
                    <a:pt x="525" y="127"/>
                    <a:pt x="477" y="20"/>
                    <a:pt x="394" y="8"/>
                  </a:cubicBezTo>
                  <a:cubicBezTo>
                    <a:pt x="379" y="3"/>
                    <a:pt x="364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91;p56"/>
            <p:cNvSpPr/>
            <p:nvPr/>
          </p:nvSpPr>
          <p:spPr>
            <a:xfrm>
              <a:off x="2373663" y="3014181"/>
              <a:ext cx="29407" cy="50683"/>
            </a:xfrm>
            <a:custGeom>
              <a:avLst/>
              <a:gdLst/>
              <a:ahLst/>
              <a:cxnLst/>
              <a:rect l="l" t="t" r="r" b="b"/>
              <a:pathLst>
                <a:path w="644" h="1110" extrusionOk="0">
                  <a:moveTo>
                    <a:pt x="203" y="1"/>
                  </a:moveTo>
                  <a:cubicBezTo>
                    <a:pt x="120" y="1"/>
                    <a:pt x="59" y="58"/>
                    <a:pt x="49" y="145"/>
                  </a:cubicBezTo>
                  <a:cubicBezTo>
                    <a:pt x="1" y="467"/>
                    <a:pt x="120" y="824"/>
                    <a:pt x="370" y="1062"/>
                  </a:cubicBezTo>
                  <a:cubicBezTo>
                    <a:pt x="370" y="1098"/>
                    <a:pt x="418" y="1110"/>
                    <a:pt x="465" y="1110"/>
                  </a:cubicBezTo>
                  <a:cubicBezTo>
                    <a:pt x="513" y="1110"/>
                    <a:pt x="549" y="1098"/>
                    <a:pt x="584" y="1062"/>
                  </a:cubicBezTo>
                  <a:cubicBezTo>
                    <a:pt x="644" y="1003"/>
                    <a:pt x="644" y="895"/>
                    <a:pt x="584" y="836"/>
                  </a:cubicBezTo>
                  <a:cubicBezTo>
                    <a:pt x="406" y="681"/>
                    <a:pt x="311" y="419"/>
                    <a:pt x="358" y="181"/>
                  </a:cubicBezTo>
                  <a:cubicBezTo>
                    <a:pt x="370" y="98"/>
                    <a:pt x="311" y="26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92;p56"/>
            <p:cNvSpPr/>
            <p:nvPr/>
          </p:nvSpPr>
          <p:spPr>
            <a:xfrm>
              <a:off x="2659636" y="2855327"/>
              <a:ext cx="72375" cy="53514"/>
            </a:xfrm>
            <a:custGeom>
              <a:avLst/>
              <a:gdLst/>
              <a:ahLst/>
              <a:cxnLst/>
              <a:rect l="l" t="t" r="r" b="b"/>
              <a:pathLst>
                <a:path w="1585" h="1172" extrusionOk="0">
                  <a:moveTo>
                    <a:pt x="150" y="1"/>
                  </a:moveTo>
                  <a:cubicBezTo>
                    <a:pt x="80" y="1"/>
                    <a:pt x="24" y="74"/>
                    <a:pt x="24" y="148"/>
                  </a:cubicBezTo>
                  <a:cubicBezTo>
                    <a:pt x="1" y="255"/>
                    <a:pt x="60" y="326"/>
                    <a:pt x="155" y="326"/>
                  </a:cubicBezTo>
                  <a:cubicBezTo>
                    <a:pt x="596" y="362"/>
                    <a:pt x="953" y="743"/>
                    <a:pt x="1287" y="1124"/>
                  </a:cubicBezTo>
                  <a:cubicBezTo>
                    <a:pt x="1310" y="1148"/>
                    <a:pt x="1358" y="1172"/>
                    <a:pt x="1406" y="1172"/>
                  </a:cubicBezTo>
                  <a:cubicBezTo>
                    <a:pt x="1429" y="1172"/>
                    <a:pt x="1477" y="1160"/>
                    <a:pt x="1513" y="1136"/>
                  </a:cubicBezTo>
                  <a:cubicBezTo>
                    <a:pt x="1572" y="1076"/>
                    <a:pt x="1584" y="981"/>
                    <a:pt x="1525" y="910"/>
                  </a:cubicBezTo>
                  <a:cubicBezTo>
                    <a:pt x="1156" y="481"/>
                    <a:pt x="739" y="52"/>
                    <a:pt x="179" y="5"/>
                  </a:cubicBezTo>
                  <a:cubicBezTo>
                    <a:pt x="169" y="2"/>
                    <a:pt x="16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93;p56"/>
            <p:cNvSpPr/>
            <p:nvPr/>
          </p:nvSpPr>
          <p:spPr>
            <a:xfrm>
              <a:off x="2702603" y="2829711"/>
              <a:ext cx="38083" cy="31825"/>
            </a:xfrm>
            <a:custGeom>
              <a:avLst/>
              <a:gdLst/>
              <a:ahLst/>
              <a:cxnLst/>
              <a:rect l="l" t="t" r="r" b="b"/>
              <a:pathLst>
                <a:path w="834" h="697" extrusionOk="0">
                  <a:moveTo>
                    <a:pt x="172" y="1"/>
                  </a:moveTo>
                  <a:cubicBezTo>
                    <a:pt x="95" y="1"/>
                    <a:pt x="32" y="53"/>
                    <a:pt x="12" y="113"/>
                  </a:cubicBezTo>
                  <a:cubicBezTo>
                    <a:pt x="0" y="209"/>
                    <a:pt x="48" y="280"/>
                    <a:pt x="131" y="304"/>
                  </a:cubicBezTo>
                  <a:cubicBezTo>
                    <a:pt x="298" y="340"/>
                    <a:pt x="429" y="459"/>
                    <a:pt x="512" y="602"/>
                  </a:cubicBezTo>
                  <a:cubicBezTo>
                    <a:pt x="536" y="661"/>
                    <a:pt x="596" y="697"/>
                    <a:pt x="655" y="697"/>
                  </a:cubicBezTo>
                  <a:cubicBezTo>
                    <a:pt x="691" y="697"/>
                    <a:pt x="703" y="697"/>
                    <a:pt x="727" y="685"/>
                  </a:cubicBezTo>
                  <a:cubicBezTo>
                    <a:pt x="810" y="637"/>
                    <a:pt x="834" y="542"/>
                    <a:pt x="810" y="471"/>
                  </a:cubicBezTo>
                  <a:cubicBezTo>
                    <a:pt x="691" y="232"/>
                    <a:pt x="465" y="66"/>
                    <a:pt x="215" y="6"/>
                  </a:cubicBezTo>
                  <a:cubicBezTo>
                    <a:pt x="200" y="3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94;p56"/>
            <p:cNvSpPr/>
            <p:nvPr/>
          </p:nvSpPr>
          <p:spPr>
            <a:xfrm>
              <a:off x="2746072" y="2867062"/>
              <a:ext cx="17991" cy="16255"/>
            </a:xfrm>
            <a:custGeom>
              <a:avLst/>
              <a:gdLst/>
              <a:ahLst/>
              <a:cxnLst/>
              <a:rect l="l" t="t" r="r" b="b"/>
              <a:pathLst>
                <a:path w="394" h="356" extrusionOk="0">
                  <a:moveTo>
                    <a:pt x="173" y="1"/>
                  </a:moveTo>
                  <a:cubicBezTo>
                    <a:pt x="132" y="1"/>
                    <a:pt x="90" y="16"/>
                    <a:pt x="60" y="45"/>
                  </a:cubicBezTo>
                  <a:cubicBezTo>
                    <a:pt x="1" y="105"/>
                    <a:pt x="1" y="212"/>
                    <a:pt x="60" y="272"/>
                  </a:cubicBezTo>
                  <a:lnTo>
                    <a:pt x="120" y="307"/>
                  </a:lnTo>
                  <a:cubicBezTo>
                    <a:pt x="156" y="343"/>
                    <a:pt x="191" y="355"/>
                    <a:pt x="227" y="355"/>
                  </a:cubicBezTo>
                  <a:cubicBezTo>
                    <a:pt x="251" y="355"/>
                    <a:pt x="298" y="343"/>
                    <a:pt x="334" y="307"/>
                  </a:cubicBezTo>
                  <a:cubicBezTo>
                    <a:pt x="394" y="248"/>
                    <a:pt x="394" y="153"/>
                    <a:pt x="334" y="93"/>
                  </a:cubicBezTo>
                  <a:lnTo>
                    <a:pt x="286" y="45"/>
                  </a:lnTo>
                  <a:cubicBezTo>
                    <a:pt x="257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95;p56"/>
            <p:cNvSpPr/>
            <p:nvPr/>
          </p:nvSpPr>
          <p:spPr>
            <a:xfrm>
              <a:off x="2280195" y="1506319"/>
              <a:ext cx="58220" cy="110269"/>
            </a:xfrm>
            <a:custGeom>
              <a:avLst/>
              <a:gdLst/>
              <a:ahLst/>
              <a:cxnLst/>
              <a:rect l="l" t="t" r="r" b="b"/>
              <a:pathLst>
                <a:path w="1275" h="2415" extrusionOk="0">
                  <a:moveTo>
                    <a:pt x="1101" y="1"/>
                  </a:moveTo>
                  <a:cubicBezTo>
                    <a:pt x="1060" y="1"/>
                    <a:pt x="1018" y="15"/>
                    <a:pt x="988" y="45"/>
                  </a:cubicBezTo>
                  <a:cubicBezTo>
                    <a:pt x="393" y="629"/>
                    <a:pt x="36" y="1438"/>
                    <a:pt x="0" y="2248"/>
                  </a:cubicBezTo>
                  <a:cubicBezTo>
                    <a:pt x="0" y="2331"/>
                    <a:pt x="60" y="2403"/>
                    <a:pt x="143" y="2415"/>
                  </a:cubicBezTo>
                  <a:cubicBezTo>
                    <a:pt x="238" y="2415"/>
                    <a:pt x="310" y="2355"/>
                    <a:pt x="310" y="2272"/>
                  </a:cubicBezTo>
                  <a:cubicBezTo>
                    <a:pt x="357" y="1522"/>
                    <a:pt x="679" y="795"/>
                    <a:pt x="1215" y="271"/>
                  </a:cubicBezTo>
                  <a:cubicBezTo>
                    <a:pt x="1274" y="212"/>
                    <a:pt x="1274" y="105"/>
                    <a:pt x="1215" y="45"/>
                  </a:cubicBezTo>
                  <a:cubicBezTo>
                    <a:pt x="1185" y="15"/>
                    <a:pt x="1143" y="1"/>
                    <a:pt x="1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96;p56"/>
            <p:cNvSpPr/>
            <p:nvPr/>
          </p:nvSpPr>
          <p:spPr>
            <a:xfrm>
              <a:off x="2242114" y="1519378"/>
              <a:ext cx="36484" cy="59678"/>
            </a:xfrm>
            <a:custGeom>
              <a:avLst/>
              <a:gdLst/>
              <a:ahLst/>
              <a:cxnLst/>
              <a:rect l="l" t="t" r="r" b="b"/>
              <a:pathLst>
                <a:path w="799" h="1307" extrusionOk="0">
                  <a:moveTo>
                    <a:pt x="626" y="0"/>
                  </a:moveTo>
                  <a:cubicBezTo>
                    <a:pt x="584" y="0"/>
                    <a:pt x="542" y="15"/>
                    <a:pt x="513" y="45"/>
                  </a:cubicBezTo>
                  <a:cubicBezTo>
                    <a:pt x="239" y="343"/>
                    <a:pt x="60" y="735"/>
                    <a:pt x="1" y="1128"/>
                  </a:cubicBezTo>
                  <a:cubicBezTo>
                    <a:pt x="1" y="1224"/>
                    <a:pt x="60" y="1295"/>
                    <a:pt x="144" y="1307"/>
                  </a:cubicBezTo>
                  <a:lnTo>
                    <a:pt x="155" y="1307"/>
                  </a:lnTo>
                  <a:cubicBezTo>
                    <a:pt x="239" y="1307"/>
                    <a:pt x="310" y="1247"/>
                    <a:pt x="310" y="1176"/>
                  </a:cubicBezTo>
                  <a:cubicBezTo>
                    <a:pt x="358" y="831"/>
                    <a:pt x="501" y="521"/>
                    <a:pt x="739" y="271"/>
                  </a:cubicBezTo>
                  <a:cubicBezTo>
                    <a:pt x="798" y="212"/>
                    <a:pt x="798" y="104"/>
                    <a:pt x="739" y="45"/>
                  </a:cubicBezTo>
                  <a:cubicBezTo>
                    <a:pt x="709" y="15"/>
                    <a:pt x="667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97;p56"/>
            <p:cNvSpPr/>
            <p:nvPr/>
          </p:nvSpPr>
          <p:spPr>
            <a:xfrm>
              <a:off x="2206772" y="1534994"/>
              <a:ext cx="20731" cy="32647"/>
            </a:xfrm>
            <a:custGeom>
              <a:avLst/>
              <a:gdLst/>
              <a:ahLst/>
              <a:cxnLst/>
              <a:rect l="l" t="t" r="r" b="b"/>
              <a:pathLst>
                <a:path w="454" h="715" extrusionOk="0">
                  <a:moveTo>
                    <a:pt x="279" y="1"/>
                  </a:moveTo>
                  <a:cubicBezTo>
                    <a:pt x="232" y="1"/>
                    <a:pt x="183" y="18"/>
                    <a:pt x="156" y="60"/>
                  </a:cubicBezTo>
                  <a:cubicBezTo>
                    <a:pt x="36" y="215"/>
                    <a:pt x="1" y="393"/>
                    <a:pt x="1" y="572"/>
                  </a:cubicBezTo>
                  <a:cubicBezTo>
                    <a:pt x="1" y="655"/>
                    <a:pt x="72" y="715"/>
                    <a:pt x="144" y="715"/>
                  </a:cubicBezTo>
                  <a:lnTo>
                    <a:pt x="156" y="715"/>
                  </a:lnTo>
                  <a:cubicBezTo>
                    <a:pt x="251" y="715"/>
                    <a:pt x="310" y="644"/>
                    <a:pt x="310" y="548"/>
                  </a:cubicBezTo>
                  <a:cubicBezTo>
                    <a:pt x="310" y="453"/>
                    <a:pt x="334" y="322"/>
                    <a:pt x="394" y="251"/>
                  </a:cubicBezTo>
                  <a:cubicBezTo>
                    <a:pt x="453" y="179"/>
                    <a:pt x="441" y="84"/>
                    <a:pt x="370" y="24"/>
                  </a:cubicBezTo>
                  <a:cubicBezTo>
                    <a:pt x="345" y="10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98;p56"/>
            <p:cNvSpPr/>
            <p:nvPr/>
          </p:nvSpPr>
          <p:spPr>
            <a:xfrm>
              <a:off x="2685206" y="1620015"/>
              <a:ext cx="29955" cy="98763"/>
            </a:xfrm>
            <a:custGeom>
              <a:avLst/>
              <a:gdLst/>
              <a:ahLst/>
              <a:cxnLst/>
              <a:rect l="l" t="t" r="r" b="b"/>
              <a:pathLst>
                <a:path w="656" h="2163" extrusionOk="0">
                  <a:moveTo>
                    <a:pt x="185" y="1"/>
                  </a:moveTo>
                  <a:cubicBezTo>
                    <a:pt x="162" y="1"/>
                    <a:pt x="139" y="6"/>
                    <a:pt x="119" y="20"/>
                  </a:cubicBezTo>
                  <a:cubicBezTo>
                    <a:pt x="36" y="44"/>
                    <a:pt x="0" y="151"/>
                    <a:pt x="36" y="222"/>
                  </a:cubicBezTo>
                  <a:cubicBezTo>
                    <a:pt x="262" y="770"/>
                    <a:pt x="322" y="1389"/>
                    <a:pt x="179" y="1960"/>
                  </a:cubicBezTo>
                  <a:cubicBezTo>
                    <a:pt x="155" y="2056"/>
                    <a:pt x="203" y="2127"/>
                    <a:pt x="298" y="2163"/>
                  </a:cubicBezTo>
                  <a:lnTo>
                    <a:pt x="334" y="2163"/>
                  </a:lnTo>
                  <a:cubicBezTo>
                    <a:pt x="417" y="2163"/>
                    <a:pt x="476" y="2115"/>
                    <a:pt x="488" y="2044"/>
                  </a:cubicBezTo>
                  <a:cubicBezTo>
                    <a:pt x="655" y="1389"/>
                    <a:pt x="596" y="698"/>
                    <a:pt x="322" y="91"/>
                  </a:cubicBezTo>
                  <a:cubicBezTo>
                    <a:pt x="305" y="40"/>
                    <a:pt x="244" y="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99;p56"/>
            <p:cNvSpPr/>
            <p:nvPr/>
          </p:nvSpPr>
          <p:spPr>
            <a:xfrm>
              <a:off x="2726529" y="1637640"/>
              <a:ext cx="19589" cy="59404"/>
            </a:xfrm>
            <a:custGeom>
              <a:avLst/>
              <a:gdLst/>
              <a:ahLst/>
              <a:cxnLst/>
              <a:rect l="l" t="t" r="r" b="b"/>
              <a:pathLst>
                <a:path w="429" h="1301" extrusionOk="0">
                  <a:moveTo>
                    <a:pt x="166" y="1"/>
                  </a:moveTo>
                  <a:cubicBezTo>
                    <a:pt x="154" y="1"/>
                    <a:pt x="143" y="1"/>
                    <a:pt x="131" y="3"/>
                  </a:cubicBezTo>
                  <a:cubicBezTo>
                    <a:pt x="48" y="15"/>
                    <a:pt x="0" y="110"/>
                    <a:pt x="12" y="193"/>
                  </a:cubicBezTo>
                  <a:cubicBezTo>
                    <a:pt x="83" y="491"/>
                    <a:pt x="119" y="801"/>
                    <a:pt x="107" y="1134"/>
                  </a:cubicBezTo>
                  <a:cubicBezTo>
                    <a:pt x="107" y="1217"/>
                    <a:pt x="167" y="1301"/>
                    <a:pt x="250" y="1301"/>
                  </a:cubicBezTo>
                  <a:lnTo>
                    <a:pt x="262" y="1301"/>
                  </a:lnTo>
                  <a:cubicBezTo>
                    <a:pt x="345" y="1301"/>
                    <a:pt x="417" y="1241"/>
                    <a:pt x="417" y="1146"/>
                  </a:cubicBezTo>
                  <a:cubicBezTo>
                    <a:pt x="429" y="801"/>
                    <a:pt x="417" y="467"/>
                    <a:pt x="322" y="122"/>
                  </a:cubicBezTo>
                  <a:cubicBezTo>
                    <a:pt x="311" y="38"/>
                    <a:pt x="246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00;p56"/>
            <p:cNvSpPr/>
            <p:nvPr/>
          </p:nvSpPr>
          <p:spPr>
            <a:xfrm>
              <a:off x="2759679" y="1635722"/>
              <a:ext cx="19589" cy="34702"/>
            </a:xfrm>
            <a:custGeom>
              <a:avLst/>
              <a:gdLst/>
              <a:ahLst/>
              <a:cxnLst/>
              <a:rect l="l" t="t" r="r" b="b"/>
              <a:pathLst>
                <a:path w="429" h="760" extrusionOk="0">
                  <a:moveTo>
                    <a:pt x="163" y="0"/>
                  </a:moveTo>
                  <a:cubicBezTo>
                    <a:pt x="144" y="0"/>
                    <a:pt x="125" y="3"/>
                    <a:pt x="108" y="9"/>
                  </a:cubicBezTo>
                  <a:cubicBezTo>
                    <a:pt x="36" y="57"/>
                    <a:pt x="0" y="152"/>
                    <a:pt x="36" y="223"/>
                  </a:cubicBezTo>
                  <a:cubicBezTo>
                    <a:pt x="96" y="343"/>
                    <a:pt x="108" y="462"/>
                    <a:pt x="72" y="569"/>
                  </a:cubicBezTo>
                  <a:cubicBezTo>
                    <a:pt x="60" y="652"/>
                    <a:pt x="108" y="724"/>
                    <a:pt x="191" y="759"/>
                  </a:cubicBezTo>
                  <a:lnTo>
                    <a:pt x="239" y="759"/>
                  </a:lnTo>
                  <a:cubicBezTo>
                    <a:pt x="310" y="759"/>
                    <a:pt x="369" y="712"/>
                    <a:pt x="393" y="640"/>
                  </a:cubicBezTo>
                  <a:cubicBezTo>
                    <a:pt x="429" y="462"/>
                    <a:pt x="405" y="247"/>
                    <a:pt x="310" y="92"/>
                  </a:cubicBezTo>
                  <a:cubicBezTo>
                    <a:pt x="283" y="29"/>
                    <a:pt x="22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01;p56"/>
            <p:cNvSpPr/>
            <p:nvPr/>
          </p:nvSpPr>
          <p:spPr>
            <a:xfrm>
              <a:off x="2973326" y="1944436"/>
              <a:ext cx="52238" cy="67942"/>
            </a:xfrm>
            <a:custGeom>
              <a:avLst/>
              <a:gdLst/>
              <a:ahLst/>
              <a:cxnLst/>
              <a:rect l="l" t="t" r="r" b="b"/>
              <a:pathLst>
                <a:path w="1144" h="1488" extrusionOk="0">
                  <a:moveTo>
                    <a:pt x="161" y="0"/>
                  </a:moveTo>
                  <a:cubicBezTo>
                    <a:pt x="128" y="0"/>
                    <a:pt x="96" y="11"/>
                    <a:pt x="72" y="35"/>
                  </a:cubicBezTo>
                  <a:cubicBezTo>
                    <a:pt x="12" y="94"/>
                    <a:pt x="1" y="201"/>
                    <a:pt x="48" y="261"/>
                  </a:cubicBezTo>
                  <a:cubicBezTo>
                    <a:pt x="370" y="606"/>
                    <a:pt x="620" y="975"/>
                    <a:pt x="822" y="1392"/>
                  </a:cubicBezTo>
                  <a:cubicBezTo>
                    <a:pt x="858" y="1452"/>
                    <a:pt x="917" y="1487"/>
                    <a:pt x="965" y="1487"/>
                  </a:cubicBezTo>
                  <a:cubicBezTo>
                    <a:pt x="989" y="1487"/>
                    <a:pt x="1001" y="1487"/>
                    <a:pt x="1036" y="1463"/>
                  </a:cubicBezTo>
                  <a:cubicBezTo>
                    <a:pt x="1108" y="1428"/>
                    <a:pt x="1144" y="1332"/>
                    <a:pt x="1108" y="1261"/>
                  </a:cubicBezTo>
                  <a:cubicBezTo>
                    <a:pt x="905" y="809"/>
                    <a:pt x="620" y="416"/>
                    <a:pt x="298" y="59"/>
                  </a:cubicBezTo>
                  <a:cubicBezTo>
                    <a:pt x="263" y="23"/>
                    <a:pt x="21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02;p56"/>
            <p:cNvSpPr/>
            <p:nvPr/>
          </p:nvSpPr>
          <p:spPr>
            <a:xfrm>
              <a:off x="3006476" y="1928637"/>
              <a:ext cx="34840" cy="48400"/>
            </a:xfrm>
            <a:custGeom>
              <a:avLst/>
              <a:gdLst/>
              <a:ahLst/>
              <a:cxnLst/>
              <a:rect l="l" t="t" r="r" b="b"/>
              <a:pathLst>
                <a:path w="763" h="1060" extrusionOk="0">
                  <a:moveTo>
                    <a:pt x="169" y="0"/>
                  </a:moveTo>
                  <a:cubicBezTo>
                    <a:pt x="136" y="0"/>
                    <a:pt x="102" y="9"/>
                    <a:pt x="72" y="24"/>
                  </a:cubicBezTo>
                  <a:cubicBezTo>
                    <a:pt x="1" y="83"/>
                    <a:pt x="1" y="178"/>
                    <a:pt x="48" y="250"/>
                  </a:cubicBezTo>
                  <a:cubicBezTo>
                    <a:pt x="203" y="464"/>
                    <a:pt x="346" y="702"/>
                    <a:pt x="429" y="952"/>
                  </a:cubicBezTo>
                  <a:cubicBezTo>
                    <a:pt x="441" y="1012"/>
                    <a:pt x="525" y="1059"/>
                    <a:pt x="584" y="1059"/>
                  </a:cubicBezTo>
                  <a:cubicBezTo>
                    <a:pt x="596" y="1059"/>
                    <a:pt x="608" y="1059"/>
                    <a:pt x="644" y="1036"/>
                  </a:cubicBezTo>
                  <a:cubicBezTo>
                    <a:pt x="715" y="1012"/>
                    <a:pt x="763" y="916"/>
                    <a:pt x="727" y="833"/>
                  </a:cubicBezTo>
                  <a:cubicBezTo>
                    <a:pt x="620" y="559"/>
                    <a:pt x="477" y="297"/>
                    <a:pt x="298" y="59"/>
                  </a:cubicBezTo>
                  <a:cubicBezTo>
                    <a:pt x="264" y="17"/>
                    <a:pt x="216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03;p56"/>
            <p:cNvSpPr/>
            <p:nvPr/>
          </p:nvSpPr>
          <p:spPr>
            <a:xfrm>
              <a:off x="3049991" y="1906766"/>
              <a:ext cx="26667" cy="27305"/>
            </a:xfrm>
            <a:custGeom>
              <a:avLst/>
              <a:gdLst/>
              <a:ahLst/>
              <a:cxnLst/>
              <a:rect l="l" t="t" r="r" b="b"/>
              <a:pathLst>
                <a:path w="584" h="598" extrusionOk="0">
                  <a:moveTo>
                    <a:pt x="159" y="0"/>
                  </a:moveTo>
                  <a:cubicBezTo>
                    <a:pt x="149" y="0"/>
                    <a:pt x="140" y="1"/>
                    <a:pt x="131" y="2"/>
                  </a:cubicBezTo>
                  <a:cubicBezTo>
                    <a:pt x="48" y="14"/>
                    <a:pt x="0" y="110"/>
                    <a:pt x="12" y="181"/>
                  </a:cubicBezTo>
                  <a:cubicBezTo>
                    <a:pt x="60" y="360"/>
                    <a:pt x="179" y="503"/>
                    <a:pt x="346" y="586"/>
                  </a:cubicBezTo>
                  <a:cubicBezTo>
                    <a:pt x="358" y="598"/>
                    <a:pt x="381" y="598"/>
                    <a:pt x="405" y="598"/>
                  </a:cubicBezTo>
                  <a:cubicBezTo>
                    <a:pt x="453" y="598"/>
                    <a:pt x="524" y="562"/>
                    <a:pt x="548" y="503"/>
                  </a:cubicBezTo>
                  <a:cubicBezTo>
                    <a:pt x="584" y="419"/>
                    <a:pt x="548" y="324"/>
                    <a:pt x="465" y="300"/>
                  </a:cubicBezTo>
                  <a:cubicBezTo>
                    <a:pt x="381" y="264"/>
                    <a:pt x="322" y="193"/>
                    <a:pt x="310" y="122"/>
                  </a:cubicBezTo>
                  <a:cubicBezTo>
                    <a:pt x="299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04;p56"/>
            <p:cNvSpPr/>
            <p:nvPr/>
          </p:nvSpPr>
          <p:spPr>
            <a:xfrm>
              <a:off x="3129349" y="2225068"/>
              <a:ext cx="33197" cy="62919"/>
            </a:xfrm>
            <a:custGeom>
              <a:avLst/>
              <a:gdLst/>
              <a:ahLst/>
              <a:cxnLst/>
              <a:rect l="l" t="t" r="r" b="b"/>
              <a:pathLst>
                <a:path w="727" h="1378" extrusionOk="0">
                  <a:moveTo>
                    <a:pt x="186" y="0"/>
                  </a:moveTo>
                  <a:cubicBezTo>
                    <a:pt x="154" y="0"/>
                    <a:pt x="123" y="7"/>
                    <a:pt x="96" y="20"/>
                  </a:cubicBezTo>
                  <a:cubicBezTo>
                    <a:pt x="13" y="68"/>
                    <a:pt x="1" y="175"/>
                    <a:pt x="60" y="247"/>
                  </a:cubicBezTo>
                  <a:cubicBezTo>
                    <a:pt x="274" y="532"/>
                    <a:pt x="405" y="890"/>
                    <a:pt x="417" y="1235"/>
                  </a:cubicBezTo>
                  <a:cubicBezTo>
                    <a:pt x="417" y="1318"/>
                    <a:pt x="489" y="1378"/>
                    <a:pt x="572" y="1378"/>
                  </a:cubicBezTo>
                  <a:lnTo>
                    <a:pt x="584" y="1378"/>
                  </a:lnTo>
                  <a:cubicBezTo>
                    <a:pt x="667" y="1378"/>
                    <a:pt x="727" y="1306"/>
                    <a:pt x="727" y="1211"/>
                  </a:cubicBezTo>
                  <a:cubicBezTo>
                    <a:pt x="703" y="794"/>
                    <a:pt x="548" y="401"/>
                    <a:pt x="310" y="56"/>
                  </a:cubicBezTo>
                  <a:cubicBezTo>
                    <a:pt x="288" y="19"/>
                    <a:pt x="238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05;p56"/>
            <p:cNvSpPr/>
            <p:nvPr/>
          </p:nvSpPr>
          <p:spPr>
            <a:xfrm>
              <a:off x="3166883" y="2218265"/>
              <a:ext cx="30457" cy="44199"/>
            </a:xfrm>
            <a:custGeom>
              <a:avLst/>
              <a:gdLst/>
              <a:ahLst/>
              <a:cxnLst/>
              <a:rect l="l" t="t" r="r" b="b"/>
              <a:pathLst>
                <a:path w="667" h="968" extrusionOk="0">
                  <a:moveTo>
                    <a:pt x="166" y="1"/>
                  </a:moveTo>
                  <a:cubicBezTo>
                    <a:pt x="146" y="1"/>
                    <a:pt x="126" y="5"/>
                    <a:pt x="107" y="15"/>
                  </a:cubicBezTo>
                  <a:cubicBezTo>
                    <a:pt x="24" y="38"/>
                    <a:pt x="0" y="146"/>
                    <a:pt x="24" y="217"/>
                  </a:cubicBezTo>
                  <a:lnTo>
                    <a:pt x="357" y="872"/>
                  </a:lnTo>
                  <a:cubicBezTo>
                    <a:pt x="381" y="931"/>
                    <a:pt x="441" y="967"/>
                    <a:pt x="488" y="967"/>
                  </a:cubicBezTo>
                  <a:cubicBezTo>
                    <a:pt x="524" y="967"/>
                    <a:pt x="536" y="967"/>
                    <a:pt x="560" y="943"/>
                  </a:cubicBezTo>
                  <a:cubicBezTo>
                    <a:pt x="643" y="896"/>
                    <a:pt x="667" y="812"/>
                    <a:pt x="643" y="741"/>
                  </a:cubicBezTo>
                  <a:lnTo>
                    <a:pt x="310" y="86"/>
                  </a:lnTo>
                  <a:cubicBezTo>
                    <a:pt x="275" y="34"/>
                    <a:pt x="221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06;p56"/>
            <p:cNvSpPr/>
            <p:nvPr/>
          </p:nvSpPr>
          <p:spPr>
            <a:xfrm>
              <a:off x="3210900" y="2214247"/>
              <a:ext cx="24521" cy="33514"/>
            </a:xfrm>
            <a:custGeom>
              <a:avLst/>
              <a:gdLst/>
              <a:ahLst/>
              <a:cxnLst/>
              <a:rect l="l" t="t" r="r" b="b"/>
              <a:pathLst>
                <a:path w="537" h="734" extrusionOk="0">
                  <a:moveTo>
                    <a:pt x="172" y="0"/>
                  </a:moveTo>
                  <a:cubicBezTo>
                    <a:pt x="154" y="0"/>
                    <a:pt x="137" y="3"/>
                    <a:pt x="120" y="7"/>
                  </a:cubicBezTo>
                  <a:cubicBezTo>
                    <a:pt x="48" y="31"/>
                    <a:pt x="1" y="126"/>
                    <a:pt x="36" y="210"/>
                  </a:cubicBezTo>
                  <a:lnTo>
                    <a:pt x="191" y="626"/>
                  </a:lnTo>
                  <a:cubicBezTo>
                    <a:pt x="227" y="686"/>
                    <a:pt x="286" y="734"/>
                    <a:pt x="346" y="734"/>
                  </a:cubicBezTo>
                  <a:cubicBezTo>
                    <a:pt x="358" y="734"/>
                    <a:pt x="393" y="734"/>
                    <a:pt x="405" y="722"/>
                  </a:cubicBezTo>
                  <a:cubicBezTo>
                    <a:pt x="489" y="674"/>
                    <a:pt x="536" y="591"/>
                    <a:pt x="489" y="519"/>
                  </a:cubicBezTo>
                  <a:lnTo>
                    <a:pt x="334" y="103"/>
                  </a:lnTo>
                  <a:cubicBezTo>
                    <a:pt x="306" y="36"/>
                    <a:pt x="239" y="0"/>
                    <a:pt x="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07;p56"/>
            <p:cNvSpPr/>
            <p:nvPr/>
          </p:nvSpPr>
          <p:spPr>
            <a:xfrm>
              <a:off x="1602771" y="4680989"/>
              <a:ext cx="401830" cy="238802"/>
            </a:xfrm>
            <a:custGeom>
              <a:avLst/>
              <a:gdLst/>
              <a:ahLst/>
              <a:cxnLst/>
              <a:rect l="l" t="t" r="r" b="b"/>
              <a:pathLst>
                <a:path w="8800" h="5230" extrusionOk="0">
                  <a:moveTo>
                    <a:pt x="8623" y="1"/>
                  </a:moveTo>
                  <a:cubicBezTo>
                    <a:pt x="8600" y="1"/>
                    <a:pt x="8575" y="5"/>
                    <a:pt x="8550" y="15"/>
                  </a:cubicBezTo>
                  <a:cubicBezTo>
                    <a:pt x="5597" y="1408"/>
                    <a:pt x="2763" y="3063"/>
                    <a:pt x="96" y="4956"/>
                  </a:cubicBezTo>
                  <a:cubicBezTo>
                    <a:pt x="25" y="4992"/>
                    <a:pt x="1" y="5099"/>
                    <a:pt x="49" y="5170"/>
                  </a:cubicBezTo>
                  <a:cubicBezTo>
                    <a:pt x="84" y="5218"/>
                    <a:pt x="120" y="5230"/>
                    <a:pt x="179" y="5230"/>
                  </a:cubicBezTo>
                  <a:cubicBezTo>
                    <a:pt x="215" y="5230"/>
                    <a:pt x="239" y="5218"/>
                    <a:pt x="275" y="5206"/>
                  </a:cubicBezTo>
                  <a:cubicBezTo>
                    <a:pt x="2918" y="3325"/>
                    <a:pt x="5752" y="1682"/>
                    <a:pt x="8681" y="289"/>
                  </a:cubicBezTo>
                  <a:cubicBezTo>
                    <a:pt x="8764" y="253"/>
                    <a:pt x="8800" y="158"/>
                    <a:pt x="8764" y="86"/>
                  </a:cubicBezTo>
                  <a:cubicBezTo>
                    <a:pt x="8738" y="34"/>
                    <a:pt x="8686" y="1"/>
                    <a:pt x="8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08;p56"/>
            <p:cNvSpPr/>
            <p:nvPr/>
          </p:nvSpPr>
          <p:spPr>
            <a:xfrm>
              <a:off x="1864818" y="4733180"/>
              <a:ext cx="128357" cy="101822"/>
            </a:xfrm>
            <a:custGeom>
              <a:avLst/>
              <a:gdLst/>
              <a:ahLst/>
              <a:cxnLst/>
              <a:rect l="l" t="t" r="r" b="b"/>
              <a:pathLst>
                <a:path w="2811" h="2230" extrusionOk="0">
                  <a:moveTo>
                    <a:pt x="2648" y="1"/>
                  </a:moveTo>
                  <a:cubicBezTo>
                    <a:pt x="2619" y="1"/>
                    <a:pt x="2588" y="9"/>
                    <a:pt x="2561" y="27"/>
                  </a:cubicBezTo>
                  <a:lnTo>
                    <a:pt x="72" y="1944"/>
                  </a:lnTo>
                  <a:cubicBezTo>
                    <a:pt x="1" y="2003"/>
                    <a:pt x="1" y="2098"/>
                    <a:pt x="48" y="2170"/>
                  </a:cubicBezTo>
                  <a:cubicBezTo>
                    <a:pt x="72" y="2217"/>
                    <a:pt x="120" y="2229"/>
                    <a:pt x="167" y="2229"/>
                  </a:cubicBezTo>
                  <a:cubicBezTo>
                    <a:pt x="191" y="2229"/>
                    <a:pt x="239" y="2217"/>
                    <a:pt x="251" y="2194"/>
                  </a:cubicBezTo>
                  <a:lnTo>
                    <a:pt x="2739" y="277"/>
                  </a:lnTo>
                  <a:cubicBezTo>
                    <a:pt x="2811" y="217"/>
                    <a:pt x="2811" y="134"/>
                    <a:pt x="2763" y="51"/>
                  </a:cubicBezTo>
                  <a:cubicBezTo>
                    <a:pt x="2741" y="21"/>
                    <a:pt x="2696" y="1"/>
                    <a:pt x="2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09;p56"/>
            <p:cNvSpPr/>
            <p:nvPr/>
          </p:nvSpPr>
          <p:spPr>
            <a:xfrm>
              <a:off x="1806098" y="4860254"/>
              <a:ext cx="32146" cy="25296"/>
            </a:xfrm>
            <a:custGeom>
              <a:avLst/>
              <a:gdLst/>
              <a:ahLst/>
              <a:cxnLst/>
              <a:rect l="l" t="t" r="r" b="b"/>
              <a:pathLst>
                <a:path w="704" h="554" extrusionOk="0">
                  <a:moveTo>
                    <a:pt x="520" y="0"/>
                  </a:moveTo>
                  <a:cubicBezTo>
                    <a:pt x="487" y="0"/>
                    <a:pt x="452" y="10"/>
                    <a:pt x="418" y="30"/>
                  </a:cubicBezTo>
                  <a:lnTo>
                    <a:pt x="96" y="268"/>
                  </a:lnTo>
                  <a:cubicBezTo>
                    <a:pt x="25" y="316"/>
                    <a:pt x="1" y="411"/>
                    <a:pt x="60" y="494"/>
                  </a:cubicBezTo>
                  <a:cubicBezTo>
                    <a:pt x="96" y="530"/>
                    <a:pt x="144" y="554"/>
                    <a:pt x="203" y="554"/>
                  </a:cubicBezTo>
                  <a:cubicBezTo>
                    <a:pt x="227" y="554"/>
                    <a:pt x="251" y="530"/>
                    <a:pt x="287" y="518"/>
                  </a:cubicBezTo>
                  <a:lnTo>
                    <a:pt x="620" y="280"/>
                  </a:lnTo>
                  <a:cubicBezTo>
                    <a:pt x="691" y="232"/>
                    <a:pt x="703" y="137"/>
                    <a:pt x="644" y="54"/>
                  </a:cubicBezTo>
                  <a:cubicBezTo>
                    <a:pt x="609" y="19"/>
                    <a:pt x="566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10;p56"/>
            <p:cNvSpPr/>
            <p:nvPr/>
          </p:nvSpPr>
          <p:spPr>
            <a:xfrm>
              <a:off x="1474509" y="4117259"/>
              <a:ext cx="184887" cy="220310"/>
            </a:xfrm>
            <a:custGeom>
              <a:avLst/>
              <a:gdLst/>
              <a:ahLst/>
              <a:cxnLst/>
              <a:rect l="l" t="t" r="r" b="b"/>
              <a:pathLst>
                <a:path w="4049" h="4825" extrusionOk="0">
                  <a:moveTo>
                    <a:pt x="3871" y="0"/>
                  </a:moveTo>
                  <a:cubicBezTo>
                    <a:pt x="3816" y="0"/>
                    <a:pt x="3762" y="36"/>
                    <a:pt x="3727" y="97"/>
                  </a:cubicBezTo>
                  <a:cubicBezTo>
                    <a:pt x="3310" y="967"/>
                    <a:pt x="2858" y="1883"/>
                    <a:pt x="2298" y="2669"/>
                  </a:cubicBezTo>
                  <a:cubicBezTo>
                    <a:pt x="1655" y="3562"/>
                    <a:pt x="929" y="4181"/>
                    <a:pt x="119" y="4527"/>
                  </a:cubicBezTo>
                  <a:cubicBezTo>
                    <a:pt x="48" y="4562"/>
                    <a:pt x="0" y="4657"/>
                    <a:pt x="48" y="4741"/>
                  </a:cubicBezTo>
                  <a:cubicBezTo>
                    <a:pt x="83" y="4800"/>
                    <a:pt x="143" y="4824"/>
                    <a:pt x="202" y="4824"/>
                  </a:cubicBezTo>
                  <a:cubicBezTo>
                    <a:pt x="214" y="4824"/>
                    <a:pt x="238" y="4824"/>
                    <a:pt x="262" y="4812"/>
                  </a:cubicBezTo>
                  <a:cubicBezTo>
                    <a:pt x="1107" y="4443"/>
                    <a:pt x="1881" y="3765"/>
                    <a:pt x="2548" y="2848"/>
                  </a:cubicBezTo>
                  <a:cubicBezTo>
                    <a:pt x="3143" y="2026"/>
                    <a:pt x="3596" y="1109"/>
                    <a:pt x="4012" y="228"/>
                  </a:cubicBezTo>
                  <a:cubicBezTo>
                    <a:pt x="4048" y="157"/>
                    <a:pt x="4012" y="50"/>
                    <a:pt x="3929" y="14"/>
                  </a:cubicBezTo>
                  <a:cubicBezTo>
                    <a:pt x="3910" y="5"/>
                    <a:pt x="3891" y="0"/>
                    <a:pt x="3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11;p56"/>
            <p:cNvSpPr/>
            <p:nvPr/>
          </p:nvSpPr>
          <p:spPr>
            <a:xfrm>
              <a:off x="1509805" y="4131916"/>
              <a:ext cx="170778" cy="213232"/>
            </a:xfrm>
            <a:custGeom>
              <a:avLst/>
              <a:gdLst/>
              <a:ahLst/>
              <a:cxnLst/>
              <a:rect l="l" t="t" r="r" b="b"/>
              <a:pathLst>
                <a:path w="3740" h="4670" extrusionOk="0">
                  <a:moveTo>
                    <a:pt x="3571" y="1"/>
                  </a:moveTo>
                  <a:cubicBezTo>
                    <a:pt x="3514" y="1"/>
                    <a:pt x="3456" y="34"/>
                    <a:pt x="3430" y="86"/>
                  </a:cubicBezTo>
                  <a:cubicBezTo>
                    <a:pt x="3061" y="919"/>
                    <a:pt x="2656" y="1800"/>
                    <a:pt x="2132" y="2551"/>
                  </a:cubicBezTo>
                  <a:cubicBezTo>
                    <a:pt x="1537" y="3408"/>
                    <a:pt x="870" y="4015"/>
                    <a:pt x="120" y="4372"/>
                  </a:cubicBezTo>
                  <a:cubicBezTo>
                    <a:pt x="49" y="4396"/>
                    <a:pt x="1" y="4503"/>
                    <a:pt x="49" y="4575"/>
                  </a:cubicBezTo>
                  <a:cubicBezTo>
                    <a:pt x="84" y="4634"/>
                    <a:pt x="144" y="4670"/>
                    <a:pt x="203" y="4670"/>
                  </a:cubicBezTo>
                  <a:cubicBezTo>
                    <a:pt x="215" y="4670"/>
                    <a:pt x="239" y="4670"/>
                    <a:pt x="263" y="4658"/>
                  </a:cubicBezTo>
                  <a:cubicBezTo>
                    <a:pt x="1061" y="4277"/>
                    <a:pt x="1775" y="3646"/>
                    <a:pt x="2406" y="2729"/>
                  </a:cubicBezTo>
                  <a:cubicBezTo>
                    <a:pt x="2942" y="1943"/>
                    <a:pt x="3335" y="1062"/>
                    <a:pt x="3716" y="217"/>
                  </a:cubicBezTo>
                  <a:cubicBezTo>
                    <a:pt x="3739" y="145"/>
                    <a:pt x="3716" y="38"/>
                    <a:pt x="3632" y="15"/>
                  </a:cubicBezTo>
                  <a:cubicBezTo>
                    <a:pt x="3613" y="5"/>
                    <a:pt x="3592" y="1"/>
                    <a:pt x="3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12;p56"/>
            <p:cNvSpPr/>
            <p:nvPr/>
          </p:nvSpPr>
          <p:spPr>
            <a:xfrm>
              <a:off x="2017599" y="4198809"/>
              <a:ext cx="194659" cy="903657"/>
            </a:xfrm>
            <a:custGeom>
              <a:avLst/>
              <a:gdLst/>
              <a:ahLst/>
              <a:cxnLst/>
              <a:rect l="l" t="t" r="r" b="b"/>
              <a:pathLst>
                <a:path w="4263" h="19791" extrusionOk="0">
                  <a:moveTo>
                    <a:pt x="364" y="1"/>
                  </a:moveTo>
                  <a:cubicBezTo>
                    <a:pt x="358" y="1"/>
                    <a:pt x="352" y="1"/>
                    <a:pt x="346" y="2"/>
                  </a:cubicBezTo>
                  <a:cubicBezTo>
                    <a:pt x="250" y="2"/>
                    <a:pt x="191" y="74"/>
                    <a:pt x="191" y="169"/>
                  </a:cubicBezTo>
                  <a:cubicBezTo>
                    <a:pt x="286" y="3026"/>
                    <a:pt x="227" y="5931"/>
                    <a:pt x="0" y="8765"/>
                  </a:cubicBezTo>
                  <a:cubicBezTo>
                    <a:pt x="0" y="8860"/>
                    <a:pt x="60" y="8932"/>
                    <a:pt x="131" y="8932"/>
                  </a:cubicBezTo>
                  <a:cubicBezTo>
                    <a:pt x="405" y="8967"/>
                    <a:pt x="667" y="8979"/>
                    <a:pt x="941" y="8979"/>
                  </a:cubicBezTo>
                  <a:cubicBezTo>
                    <a:pt x="1072" y="8979"/>
                    <a:pt x="1203" y="8979"/>
                    <a:pt x="1334" y="8956"/>
                  </a:cubicBezTo>
                  <a:lnTo>
                    <a:pt x="1358" y="8956"/>
                  </a:lnTo>
                  <a:cubicBezTo>
                    <a:pt x="2036" y="9396"/>
                    <a:pt x="2715" y="9884"/>
                    <a:pt x="3334" y="10420"/>
                  </a:cubicBezTo>
                  <a:cubicBezTo>
                    <a:pt x="3346" y="10432"/>
                    <a:pt x="3370" y="10444"/>
                    <a:pt x="3382" y="10444"/>
                  </a:cubicBezTo>
                  <a:cubicBezTo>
                    <a:pt x="2798" y="13504"/>
                    <a:pt x="2263" y="16564"/>
                    <a:pt x="1762" y="19612"/>
                  </a:cubicBezTo>
                  <a:cubicBezTo>
                    <a:pt x="1739" y="19707"/>
                    <a:pt x="1798" y="19778"/>
                    <a:pt x="1893" y="19790"/>
                  </a:cubicBezTo>
                  <a:lnTo>
                    <a:pt x="1917" y="19790"/>
                  </a:lnTo>
                  <a:cubicBezTo>
                    <a:pt x="2001" y="19790"/>
                    <a:pt x="2072" y="19743"/>
                    <a:pt x="2072" y="19659"/>
                  </a:cubicBezTo>
                  <a:cubicBezTo>
                    <a:pt x="2727" y="15647"/>
                    <a:pt x="3453" y="11587"/>
                    <a:pt x="4239" y="7610"/>
                  </a:cubicBezTo>
                  <a:cubicBezTo>
                    <a:pt x="4263" y="7551"/>
                    <a:pt x="4203" y="7455"/>
                    <a:pt x="4120" y="7443"/>
                  </a:cubicBezTo>
                  <a:cubicBezTo>
                    <a:pt x="4113" y="7442"/>
                    <a:pt x="4106" y="7442"/>
                    <a:pt x="4099" y="7442"/>
                  </a:cubicBezTo>
                  <a:cubicBezTo>
                    <a:pt x="4025" y="7442"/>
                    <a:pt x="3963" y="7497"/>
                    <a:pt x="3941" y="7563"/>
                  </a:cubicBezTo>
                  <a:cubicBezTo>
                    <a:pt x="3787" y="8408"/>
                    <a:pt x="3608" y="9277"/>
                    <a:pt x="3453" y="10122"/>
                  </a:cubicBezTo>
                  <a:cubicBezTo>
                    <a:pt x="2846" y="9599"/>
                    <a:pt x="2179" y="9110"/>
                    <a:pt x="1489" y="8682"/>
                  </a:cubicBezTo>
                  <a:cubicBezTo>
                    <a:pt x="1477" y="5955"/>
                    <a:pt x="1608" y="3205"/>
                    <a:pt x="1905" y="514"/>
                  </a:cubicBezTo>
                  <a:cubicBezTo>
                    <a:pt x="1917" y="419"/>
                    <a:pt x="1846" y="347"/>
                    <a:pt x="1774" y="335"/>
                  </a:cubicBezTo>
                  <a:cubicBezTo>
                    <a:pt x="1760" y="332"/>
                    <a:pt x="1746" y="330"/>
                    <a:pt x="1733" y="330"/>
                  </a:cubicBezTo>
                  <a:cubicBezTo>
                    <a:pt x="1659" y="330"/>
                    <a:pt x="1606" y="385"/>
                    <a:pt x="1596" y="466"/>
                  </a:cubicBezTo>
                  <a:cubicBezTo>
                    <a:pt x="1298" y="3169"/>
                    <a:pt x="1143" y="5943"/>
                    <a:pt x="1179" y="8670"/>
                  </a:cubicBezTo>
                  <a:cubicBezTo>
                    <a:pt x="1108" y="8673"/>
                    <a:pt x="1036" y="8674"/>
                    <a:pt x="965" y="8674"/>
                  </a:cubicBezTo>
                  <a:cubicBezTo>
                    <a:pt x="751" y="8674"/>
                    <a:pt x="539" y="8661"/>
                    <a:pt x="334" y="8634"/>
                  </a:cubicBezTo>
                  <a:cubicBezTo>
                    <a:pt x="536" y="5824"/>
                    <a:pt x="608" y="2967"/>
                    <a:pt x="512" y="145"/>
                  </a:cubicBezTo>
                  <a:cubicBezTo>
                    <a:pt x="512" y="68"/>
                    <a:pt x="441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13;p56"/>
            <p:cNvSpPr/>
            <p:nvPr/>
          </p:nvSpPr>
          <p:spPr>
            <a:xfrm>
              <a:off x="2103487" y="4557841"/>
              <a:ext cx="50046" cy="28720"/>
            </a:xfrm>
            <a:custGeom>
              <a:avLst/>
              <a:gdLst/>
              <a:ahLst/>
              <a:cxnLst/>
              <a:rect l="l" t="t" r="r" b="b"/>
              <a:pathLst>
                <a:path w="1096" h="629" extrusionOk="0">
                  <a:moveTo>
                    <a:pt x="175" y="1"/>
                  </a:moveTo>
                  <a:cubicBezTo>
                    <a:pt x="118" y="1"/>
                    <a:pt x="61" y="32"/>
                    <a:pt x="24" y="104"/>
                  </a:cubicBezTo>
                  <a:cubicBezTo>
                    <a:pt x="1" y="176"/>
                    <a:pt x="24" y="283"/>
                    <a:pt x="120" y="307"/>
                  </a:cubicBezTo>
                  <a:lnTo>
                    <a:pt x="858" y="604"/>
                  </a:lnTo>
                  <a:cubicBezTo>
                    <a:pt x="870" y="604"/>
                    <a:pt x="905" y="628"/>
                    <a:pt x="917" y="628"/>
                  </a:cubicBezTo>
                  <a:cubicBezTo>
                    <a:pt x="977" y="628"/>
                    <a:pt x="1036" y="581"/>
                    <a:pt x="1072" y="521"/>
                  </a:cubicBezTo>
                  <a:cubicBezTo>
                    <a:pt x="1096" y="450"/>
                    <a:pt x="1072" y="342"/>
                    <a:pt x="977" y="307"/>
                  </a:cubicBezTo>
                  <a:lnTo>
                    <a:pt x="227" y="9"/>
                  </a:lnTo>
                  <a:cubicBezTo>
                    <a:pt x="210" y="3"/>
                    <a:pt x="192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14;p56"/>
            <p:cNvSpPr/>
            <p:nvPr/>
          </p:nvSpPr>
          <p:spPr>
            <a:xfrm>
              <a:off x="1781670" y="4436383"/>
              <a:ext cx="69087" cy="34930"/>
            </a:xfrm>
            <a:custGeom>
              <a:avLst/>
              <a:gdLst/>
              <a:ahLst/>
              <a:cxnLst/>
              <a:rect l="l" t="t" r="r" b="b"/>
              <a:pathLst>
                <a:path w="1513" h="765" extrusionOk="0">
                  <a:moveTo>
                    <a:pt x="1340" y="0"/>
                  </a:moveTo>
                  <a:cubicBezTo>
                    <a:pt x="1318" y="0"/>
                    <a:pt x="1296" y="5"/>
                    <a:pt x="1274" y="14"/>
                  </a:cubicBezTo>
                  <a:lnTo>
                    <a:pt x="119" y="455"/>
                  </a:lnTo>
                  <a:cubicBezTo>
                    <a:pt x="48" y="490"/>
                    <a:pt x="0" y="574"/>
                    <a:pt x="36" y="669"/>
                  </a:cubicBezTo>
                  <a:cubicBezTo>
                    <a:pt x="60" y="728"/>
                    <a:pt x="119" y="764"/>
                    <a:pt x="179" y="764"/>
                  </a:cubicBezTo>
                  <a:cubicBezTo>
                    <a:pt x="202" y="764"/>
                    <a:pt x="226" y="764"/>
                    <a:pt x="238" y="752"/>
                  </a:cubicBezTo>
                  <a:lnTo>
                    <a:pt x="1381" y="312"/>
                  </a:lnTo>
                  <a:cubicBezTo>
                    <a:pt x="1465" y="276"/>
                    <a:pt x="1512" y="193"/>
                    <a:pt x="1476" y="97"/>
                  </a:cubicBezTo>
                  <a:cubicBezTo>
                    <a:pt x="1459" y="36"/>
                    <a:pt x="1402" y="0"/>
                    <a:pt x="1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15;p56"/>
            <p:cNvSpPr/>
            <p:nvPr/>
          </p:nvSpPr>
          <p:spPr>
            <a:xfrm>
              <a:off x="1724000" y="4476885"/>
              <a:ext cx="29407" cy="18310"/>
            </a:xfrm>
            <a:custGeom>
              <a:avLst/>
              <a:gdLst/>
              <a:ahLst/>
              <a:cxnLst/>
              <a:rect l="l" t="t" r="r" b="b"/>
              <a:pathLst>
                <a:path w="644" h="401" extrusionOk="0">
                  <a:moveTo>
                    <a:pt x="454" y="1"/>
                  </a:moveTo>
                  <a:cubicBezTo>
                    <a:pt x="415" y="1"/>
                    <a:pt x="377" y="18"/>
                    <a:pt x="346" y="56"/>
                  </a:cubicBezTo>
                  <a:cubicBezTo>
                    <a:pt x="319" y="82"/>
                    <a:pt x="286" y="96"/>
                    <a:pt x="261" y="96"/>
                  </a:cubicBezTo>
                  <a:cubicBezTo>
                    <a:pt x="252" y="96"/>
                    <a:pt x="245" y="94"/>
                    <a:pt x="239" y="91"/>
                  </a:cubicBezTo>
                  <a:cubicBezTo>
                    <a:pt x="222" y="83"/>
                    <a:pt x="204" y="79"/>
                    <a:pt x="186" y="79"/>
                  </a:cubicBezTo>
                  <a:cubicBezTo>
                    <a:pt x="126" y="79"/>
                    <a:pt x="64" y="120"/>
                    <a:pt x="37" y="175"/>
                  </a:cubicBezTo>
                  <a:cubicBezTo>
                    <a:pt x="1" y="258"/>
                    <a:pt x="49" y="341"/>
                    <a:pt x="120" y="377"/>
                  </a:cubicBezTo>
                  <a:cubicBezTo>
                    <a:pt x="168" y="389"/>
                    <a:pt x="215" y="401"/>
                    <a:pt x="263" y="401"/>
                  </a:cubicBezTo>
                  <a:cubicBezTo>
                    <a:pt x="394" y="401"/>
                    <a:pt x="489" y="353"/>
                    <a:pt x="584" y="270"/>
                  </a:cubicBezTo>
                  <a:cubicBezTo>
                    <a:pt x="644" y="210"/>
                    <a:pt x="644" y="103"/>
                    <a:pt x="561" y="44"/>
                  </a:cubicBezTo>
                  <a:cubicBezTo>
                    <a:pt x="526" y="15"/>
                    <a:pt x="490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16;p56"/>
            <p:cNvSpPr/>
            <p:nvPr/>
          </p:nvSpPr>
          <p:spPr>
            <a:xfrm>
              <a:off x="2264396" y="4990662"/>
              <a:ext cx="305071" cy="191178"/>
            </a:xfrm>
            <a:custGeom>
              <a:avLst/>
              <a:gdLst/>
              <a:ahLst/>
              <a:cxnLst/>
              <a:rect l="l" t="t" r="r" b="b"/>
              <a:pathLst>
                <a:path w="6681" h="4187" extrusionOk="0">
                  <a:moveTo>
                    <a:pt x="6518" y="0"/>
                  </a:moveTo>
                  <a:cubicBezTo>
                    <a:pt x="6494" y="0"/>
                    <a:pt x="6469" y="6"/>
                    <a:pt x="6442" y="19"/>
                  </a:cubicBezTo>
                  <a:cubicBezTo>
                    <a:pt x="4180" y="1055"/>
                    <a:pt x="2037" y="2365"/>
                    <a:pt x="72" y="3901"/>
                  </a:cubicBezTo>
                  <a:cubicBezTo>
                    <a:pt x="1" y="3960"/>
                    <a:pt x="1" y="4044"/>
                    <a:pt x="48" y="4127"/>
                  </a:cubicBezTo>
                  <a:cubicBezTo>
                    <a:pt x="72" y="4163"/>
                    <a:pt x="120" y="4187"/>
                    <a:pt x="167" y="4187"/>
                  </a:cubicBezTo>
                  <a:cubicBezTo>
                    <a:pt x="191" y="4187"/>
                    <a:pt x="239" y="4163"/>
                    <a:pt x="251" y="4151"/>
                  </a:cubicBezTo>
                  <a:cubicBezTo>
                    <a:pt x="2192" y="2615"/>
                    <a:pt x="4311" y="1329"/>
                    <a:pt x="6561" y="293"/>
                  </a:cubicBezTo>
                  <a:cubicBezTo>
                    <a:pt x="6633" y="269"/>
                    <a:pt x="6680" y="162"/>
                    <a:pt x="6633" y="91"/>
                  </a:cubicBezTo>
                  <a:cubicBezTo>
                    <a:pt x="6624" y="39"/>
                    <a:pt x="6578" y="0"/>
                    <a:pt x="6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17;p56"/>
            <p:cNvSpPr/>
            <p:nvPr/>
          </p:nvSpPr>
          <p:spPr>
            <a:xfrm>
              <a:off x="2623199" y="4990753"/>
              <a:ext cx="204477" cy="154650"/>
            </a:xfrm>
            <a:custGeom>
              <a:avLst/>
              <a:gdLst/>
              <a:ahLst/>
              <a:cxnLst/>
              <a:rect l="l" t="t" r="r" b="b"/>
              <a:pathLst>
                <a:path w="4478" h="3387" extrusionOk="0">
                  <a:moveTo>
                    <a:pt x="174" y="1"/>
                  </a:moveTo>
                  <a:cubicBezTo>
                    <a:pt x="129" y="1"/>
                    <a:pt x="84" y="22"/>
                    <a:pt x="49" y="65"/>
                  </a:cubicBezTo>
                  <a:cubicBezTo>
                    <a:pt x="1" y="148"/>
                    <a:pt x="13" y="232"/>
                    <a:pt x="84" y="291"/>
                  </a:cubicBezTo>
                  <a:cubicBezTo>
                    <a:pt x="1537" y="1208"/>
                    <a:pt x="2918" y="2232"/>
                    <a:pt x="4192" y="3339"/>
                  </a:cubicBezTo>
                  <a:cubicBezTo>
                    <a:pt x="4228" y="3375"/>
                    <a:pt x="4275" y="3387"/>
                    <a:pt x="4299" y="3387"/>
                  </a:cubicBezTo>
                  <a:cubicBezTo>
                    <a:pt x="4347" y="3387"/>
                    <a:pt x="4394" y="3375"/>
                    <a:pt x="4418" y="3327"/>
                  </a:cubicBezTo>
                  <a:cubicBezTo>
                    <a:pt x="4478" y="3268"/>
                    <a:pt x="4466" y="3161"/>
                    <a:pt x="4406" y="3101"/>
                  </a:cubicBezTo>
                  <a:cubicBezTo>
                    <a:pt x="3120" y="1982"/>
                    <a:pt x="1727" y="934"/>
                    <a:pt x="263" y="29"/>
                  </a:cubicBezTo>
                  <a:cubicBezTo>
                    <a:pt x="234" y="10"/>
                    <a:pt x="204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18;p56"/>
            <p:cNvSpPr/>
            <p:nvPr/>
          </p:nvSpPr>
          <p:spPr>
            <a:xfrm>
              <a:off x="2662376" y="4902490"/>
              <a:ext cx="69635" cy="32556"/>
            </a:xfrm>
            <a:custGeom>
              <a:avLst/>
              <a:gdLst/>
              <a:ahLst/>
              <a:cxnLst/>
              <a:rect l="l" t="t" r="r" b="b"/>
              <a:pathLst>
                <a:path w="1525" h="713" extrusionOk="0">
                  <a:moveTo>
                    <a:pt x="181" y="0"/>
                  </a:moveTo>
                  <a:cubicBezTo>
                    <a:pt x="114" y="0"/>
                    <a:pt x="55" y="58"/>
                    <a:pt x="36" y="117"/>
                  </a:cubicBezTo>
                  <a:cubicBezTo>
                    <a:pt x="0" y="200"/>
                    <a:pt x="48" y="283"/>
                    <a:pt x="143" y="307"/>
                  </a:cubicBezTo>
                  <a:cubicBezTo>
                    <a:pt x="524" y="426"/>
                    <a:pt x="893" y="557"/>
                    <a:pt x="1286" y="700"/>
                  </a:cubicBezTo>
                  <a:cubicBezTo>
                    <a:pt x="1298" y="700"/>
                    <a:pt x="1334" y="712"/>
                    <a:pt x="1346" y="712"/>
                  </a:cubicBezTo>
                  <a:cubicBezTo>
                    <a:pt x="1405" y="712"/>
                    <a:pt x="1465" y="664"/>
                    <a:pt x="1488" y="605"/>
                  </a:cubicBezTo>
                  <a:cubicBezTo>
                    <a:pt x="1524" y="545"/>
                    <a:pt x="1477" y="438"/>
                    <a:pt x="1393" y="414"/>
                  </a:cubicBezTo>
                  <a:cubicBezTo>
                    <a:pt x="1000" y="260"/>
                    <a:pt x="619" y="129"/>
                    <a:pt x="226" y="10"/>
                  </a:cubicBezTo>
                  <a:cubicBezTo>
                    <a:pt x="211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19;p56"/>
            <p:cNvSpPr/>
            <p:nvPr/>
          </p:nvSpPr>
          <p:spPr>
            <a:xfrm>
              <a:off x="2832508" y="4641401"/>
              <a:ext cx="120229" cy="113693"/>
            </a:xfrm>
            <a:custGeom>
              <a:avLst/>
              <a:gdLst/>
              <a:ahLst/>
              <a:cxnLst/>
              <a:rect l="l" t="t" r="r" b="b"/>
              <a:pathLst>
                <a:path w="2633" h="2490" extrusionOk="0">
                  <a:moveTo>
                    <a:pt x="144" y="1"/>
                  </a:moveTo>
                  <a:cubicBezTo>
                    <a:pt x="60" y="1"/>
                    <a:pt x="1" y="72"/>
                    <a:pt x="1" y="167"/>
                  </a:cubicBezTo>
                  <a:cubicBezTo>
                    <a:pt x="48" y="787"/>
                    <a:pt x="322" y="1382"/>
                    <a:pt x="787" y="1799"/>
                  </a:cubicBezTo>
                  <a:cubicBezTo>
                    <a:pt x="1239" y="2215"/>
                    <a:pt x="1858" y="2465"/>
                    <a:pt x="2465" y="2489"/>
                  </a:cubicBezTo>
                  <a:cubicBezTo>
                    <a:pt x="2561" y="2489"/>
                    <a:pt x="2620" y="2406"/>
                    <a:pt x="2620" y="2334"/>
                  </a:cubicBezTo>
                  <a:cubicBezTo>
                    <a:pt x="2632" y="2263"/>
                    <a:pt x="2561" y="2192"/>
                    <a:pt x="2465" y="2192"/>
                  </a:cubicBezTo>
                  <a:cubicBezTo>
                    <a:pt x="1930" y="2192"/>
                    <a:pt x="1382" y="1965"/>
                    <a:pt x="1001" y="1596"/>
                  </a:cubicBezTo>
                  <a:cubicBezTo>
                    <a:pt x="596" y="1215"/>
                    <a:pt x="346" y="703"/>
                    <a:pt x="310" y="144"/>
                  </a:cubicBezTo>
                  <a:cubicBezTo>
                    <a:pt x="310" y="60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20;p56"/>
            <p:cNvSpPr/>
            <p:nvPr/>
          </p:nvSpPr>
          <p:spPr>
            <a:xfrm>
              <a:off x="2226909" y="4600534"/>
              <a:ext cx="121280" cy="116479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2482" y="1"/>
                  </a:moveTo>
                  <a:cubicBezTo>
                    <a:pt x="2412" y="1"/>
                    <a:pt x="2353" y="38"/>
                    <a:pt x="2322" y="122"/>
                  </a:cubicBezTo>
                  <a:cubicBezTo>
                    <a:pt x="2191" y="705"/>
                    <a:pt x="1917" y="1193"/>
                    <a:pt x="1560" y="1563"/>
                  </a:cubicBezTo>
                  <a:cubicBezTo>
                    <a:pt x="1179" y="1967"/>
                    <a:pt x="655" y="2217"/>
                    <a:pt x="155" y="2229"/>
                  </a:cubicBezTo>
                  <a:cubicBezTo>
                    <a:pt x="60" y="2229"/>
                    <a:pt x="0" y="2313"/>
                    <a:pt x="0" y="2396"/>
                  </a:cubicBezTo>
                  <a:cubicBezTo>
                    <a:pt x="0" y="2491"/>
                    <a:pt x="72" y="2551"/>
                    <a:pt x="155" y="2551"/>
                  </a:cubicBezTo>
                  <a:cubicBezTo>
                    <a:pt x="750" y="2515"/>
                    <a:pt x="1322" y="2229"/>
                    <a:pt x="1786" y="1777"/>
                  </a:cubicBezTo>
                  <a:cubicBezTo>
                    <a:pt x="2191" y="1372"/>
                    <a:pt x="2489" y="824"/>
                    <a:pt x="2632" y="193"/>
                  </a:cubicBezTo>
                  <a:cubicBezTo>
                    <a:pt x="2655" y="110"/>
                    <a:pt x="2608" y="27"/>
                    <a:pt x="2512" y="3"/>
                  </a:cubicBezTo>
                  <a:cubicBezTo>
                    <a:pt x="2502" y="1"/>
                    <a:pt x="2492" y="1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21;p56"/>
            <p:cNvSpPr/>
            <p:nvPr/>
          </p:nvSpPr>
          <p:spPr>
            <a:xfrm>
              <a:off x="2069242" y="3090389"/>
              <a:ext cx="538270" cy="1546139"/>
            </a:xfrm>
            <a:custGeom>
              <a:avLst/>
              <a:gdLst/>
              <a:ahLst/>
              <a:cxnLst/>
              <a:rect l="l" t="t" r="r" b="b"/>
              <a:pathLst>
                <a:path w="11788" h="33862" extrusionOk="0">
                  <a:moveTo>
                    <a:pt x="2620" y="0"/>
                  </a:moveTo>
                  <a:cubicBezTo>
                    <a:pt x="1858" y="1453"/>
                    <a:pt x="989" y="2834"/>
                    <a:pt x="0" y="4132"/>
                  </a:cubicBezTo>
                  <a:cubicBezTo>
                    <a:pt x="1286" y="5882"/>
                    <a:pt x="2334" y="7966"/>
                    <a:pt x="3072" y="10204"/>
                  </a:cubicBezTo>
                  <a:lnTo>
                    <a:pt x="3013" y="8835"/>
                  </a:lnTo>
                  <a:cubicBezTo>
                    <a:pt x="3013" y="8739"/>
                    <a:pt x="3072" y="8668"/>
                    <a:pt x="3156" y="8668"/>
                  </a:cubicBezTo>
                  <a:cubicBezTo>
                    <a:pt x="3251" y="8668"/>
                    <a:pt x="3322" y="8728"/>
                    <a:pt x="3322" y="8811"/>
                  </a:cubicBezTo>
                  <a:lnTo>
                    <a:pt x="3751" y="18491"/>
                  </a:lnTo>
                  <a:cubicBezTo>
                    <a:pt x="3930" y="22241"/>
                    <a:pt x="4120" y="26908"/>
                    <a:pt x="2191" y="30742"/>
                  </a:cubicBezTo>
                  <a:cubicBezTo>
                    <a:pt x="3168" y="31457"/>
                    <a:pt x="4239" y="32052"/>
                    <a:pt x="5370" y="32492"/>
                  </a:cubicBezTo>
                  <a:lnTo>
                    <a:pt x="5418" y="32492"/>
                  </a:lnTo>
                  <a:cubicBezTo>
                    <a:pt x="5454" y="32504"/>
                    <a:pt x="5489" y="32516"/>
                    <a:pt x="5513" y="32552"/>
                  </a:cubicBezTo>
                  <a:cubicBezTo>
                    <a:pt x="6406" y="32885"/>
                    <a:pt x="7311" y="33147"/>
                    <a:pt x="8251" y="33302"/>
                  </a:cubicBezTo>
                  <a:lnTo>
                    <a:pt x="8787" y="33385"/>
                  </a:lnTo>
                  <a:cubicBezTo>
                    <a:pt x="9454" y="33493"/>
                    <a:pt x="10133" y="33600"/>
                    <a:pt x="10776" y="33862"/>
                  </a:cubicBezTo>
                  <a:cubicBezTo>
                    <a:pt x="11538" y="31349"/>
                    <a:pt x="11788" y="28659"/>
                    <a:pt x="11526" y="26051"/>
                  </a:cubicBezTo>
                  <a:cubicBezTo>
                    <a:pt x="11526" y="26039"/>
                    <a:pt x="11526" y="26015"/>
                    <a:pt x="11502" y="25992"/>
                  </a:cubicBezTo>
                  <a:cubicBezTo>
                    <a:pt x="10299" y="25087"/>
                    <a:pt x="9121" y="24146"/>
                    <a:pt x="7990" y="23182"/>
                  </a:cubicBezTo>
                  <a:cubicBezTo>
                    <a:pt x="7930" y="23122"/>
                    <a:pt x="7918" y="23015"/>
                    <a:pt x="7978" y="22955"/>
                  </a:cubicBezTo>
                  <a:cubicBezTo>
                    <a:pt x="8010" y="22923"/>
                    <a:pt x="8057" y="22904"/>
                    <a:pt x="8103" y="22904"/>
                  </a:cubicBezTo>
                  <a:cubicBezTo>
                    <a:pt x="8141" y="22904"/>
                    <a:pt x="8177" y="22917"/>
                    <a:pt x="8204" y="22944"/>
                  </a:cubicBezTo>
                  <a:cubicBezTo>
                    <a:pt x="9156" y="23753"/>
                    <a:pt x="10133" y="24551"/>
                    <a:pt x="11145" y="25325"/>
                  </a:cubicBezTo>
                  <a:cubicBezTo>
                    <a:pt x="11121" y="24622"/>
                    <a:pt x="11145" y="23908"/>
                    <a:pt x="11192" y="23206"/>
                  </a:cubicBezTo>
                  <a:cubicBezTo>
                    <a:pt x="11252" y="22170"/>
                    <a:pt x="11299" y="21181"/>
                    <a:pt x="11133" y="20229"/>
                  </a:cubicBezTo>
                  <a:cubicBezTo>
                    <a:pt x="11085" y="19943"/>
                    <a:pt x="11014" y="19646"/>
                    <a:pt x="10907" y="19372"/>
                  </a:cubicBezTo>
                  <a:cubicBezTo>
                    <a:pt x="10895" y="19324"/>
                    <a:pt x="10895" y="19276"/>
                    <a:pt x="10907" y="19253"/>
                  </a:cubicBezTo>
                  <a:cubicBezTo>
                    <a:pt x="10835" y="19157"/>
                    <a:pt x="10776" y="19086"/>
                    <a:pt x="10704" y="18991"/>
                  </a:cubicBezTo>
                  <a:cubicBezTo>
                    <a:pt x="10109" y="18264"/>
                    <a:pt x="9502" y="17526"/>
                    <a:pt x="8930" y="16764"/>
                  </a:cubicBezTo>
                  <a:cubicBezTo>
                    <a:pt x="7597" y="14990"/>
                    <a:pt x="6442" y="13157"/>
                    <a:pt x="5489" y="11597"/>
                  </a:cubicBezTo>
                  <a:cubicBezTo>
                    <a:pt x="5465" y="11526"/>
                    <a:pt x="5477" y="11418"/>
                    <a:pt x="5549" y="11371"/>
                  </a:cubicBezTo>
                  <a:cubicBezTo>
                    <a:pt x="5574" y="11364"/>
                    <a:pt x="5599" y="11360"/>
                    <a:pt x="5623" y="11360"/>
                  </a:cubicBezTo>
                  <a:cubicBezTo>
                    <a:pt x="5679" y="11360"/>
                    <a:pt x="5730" y="11380"/>
                    <a:pt x="5763" y="11430"/>
                  </a:cubicBezTo>
                  <a:cubicBezTo>
                    <a:pt x="6716" y="12978"/>
                    <a:pt x="7859" y="14812"/>
                    <a:pt x="9180" y="16574"/>
                  </a:cubicBezTo>
                  <a:cubicBezTo>
                    <a:pt x="9597" y="17121"/>
                    <a:pt x="10037" y="17669"/>
                    <a:pt x="10466" y="18205"/>
                  </a:cubicBezTo>
                  <a:cubicBezTo>
                    <a:pt x="10407" y="15324"/>
                    <a:pt x="10395" y="12418"/>
                    <a:pt x="10407" y="9525"/>
                  </a:cubicBezTo>
                  <a:cubicBezTo>
                    <a:pt x="10395" y="9525"/>
                    <a:pt x="10371" y="9513"/>
                    <a:pt x="10371" y="9501"/>
                  </a:cubicBezTo>
                  <a:cubicBezTo>
                    <a:pt x="10359" y="9501"/>
                    <a:pt x="10359" y="9490"/>
                    <a:pt x="10359" y="9490"/>
                  </a:cubicBezTo>
                  <a:lnTo>
                    <a:pt x="10359" y="9466"/>
                  </a:lnTo>
                  <a:cubicBezTo>
                    <a:pt x="10347" y="9454"/>
                    <a:pt x="10347" y="9430"/>
                    <a:pt x="10347" y="9406"/>
                  </a:cubicBezTo>
                  <a:cubicBezTo>
                    <a:pt x="10347" y="9156"/>
                    <a:pt x="10311" y="8894"/>
                    <a:pt x="10228" y="8656"/>
                  </a:cubicBezTo>
                  <a:cubicBezTo>
                    <a:pt x="10216" y="8632"/>
                    <a:pt x="10192" y="8620"/>
                    <a:pt x="10180" y="8597"/>
                  </a:cubicBezTo>
                  <a:cubicBezTo>
                    <a:pt x="10111" y="8427"/>
                    <a:pt x="9916" y="8350"/>
                    <a:pt x="9736" y="8350"/>
                  </a:cubicBezTo>
                  <a:cubicBezTo>
                    <a:pt x="9700" y="8350"/>
                    <a:pt x="9666" y="8353"/>
                    <a:pt x="9633" y="8358"/>
                  </a:cubicBezTo>
                  <a:cubicBezTo>
                    <a:pt x="9383" y="8394"/>
                    <a:pt x="9144" y="8549"/>
                    <a:pt x="8930" y="8692"/>
                  </a:cubicBezTo>
                  <a:lnTo>
                    <a:pt x="7847" y="9430"/>
                  </a:lnTo>
                  <a:cubicBezTo>
                    <a:pt x="7799" y="9454"/>
                    <a:pt x="7740" y="9501"/>
                    <a:pt x="7656" y="9501"/>
                  </a:cubicBezTo>
                  <a:lnTo>
                    <a:pt x="7632" y="9501"/>
                  </a:lnTo>
                  <a:cubicBezTo>
                    <a:pt x="7513" y="9490"/>
                    <a:pt x="7442" y="9394"/>
                    <a:pt x="7418" y="9370"/>
                  </a:cubicBezTo>
                  <a:cubicBezTo>
                    <a:pt x="7192" y="9109"/>
                    <a:pt x="7085" y="8751"/>
                    <a:pt x="7097" y="8358"/>
                  </a:cubicBezTo>
                  <a:cubicBezTo>
                    <a:pt x="7120" y="8001"/>
                    <a:pt x="7216" y="7656"/>
                    <a:pt x="7323" y="7358"/>
                  </a:cubicBezTo>
                  <a:cubicBezTo>
                    <a:pt x="7573" y="6608"/>
                    <a:pt x="7966" y="5715"/>
                    <a:pt x="8763" y="5287"/>
                  </a:cubicBezTo>
                  <a:cubicBezTo>
                    <a:pt x="8787" y="5275"/>
                    <a:pt x="8799" y="5263"/>
                    <a:pt x="8811" y="5263"/>
                  </a:cubicBezTo>
                  <a:lnTo>
                    <a:pt x="8728" y="4941"/>
                  </a:lnTo>
                  <a:cubicBezTo>
                    <a:pt x="7990" y="4739"/>
                    <a:pt x="7299" y="4465"/>
                    <a:pt x="6620" y="4144"/>
                  </a:cubicBezTo>
                  <a:lnTo>
                    <a:pt x="6620" y="4144"/>
                  </a:lnTo>
                  <a:lnTo>
                    <a:pt x="7311" y="5239"/>
                  </a:lnTo>
                  <a:cubicBezTo>
                    <a:pt x="7359" y="5322"/>
                    <a:pt x="7335" y="5418"/>
                    <a:pt x="7263" y="5465"/>
                  </a:cubicBezTo>
                  <a:cubicBezTo>
                    <a:pt x="7228" y="5501"/>
                    <a:pt x="7204" y="5501"/>
                    <a:pt x="7180" y="5501"/>
                  </a:cubicBezTo>
                  <a:cubicBezTo>
                    <a:pt x="7120" y="5501"/>
                    <a:pt x="7073" y="5465"/>
                    <a:pt x="7037" y="5418"/>
                  </a:cubicBezTo>
                  <a:lnTo>
                    <a:pt x="5704" y="3275"/>
                  </a:lnTo>
                  <a:cubicBezTo>
                    <a:pt x="5632" y="3144"/>
                    <a:pt x="5525" y="3013"/>
                    <a:pt x="5418" y="3013"/>
                  </a:cubicBezTo>
                  <a:lnTo>
                    <a:pt x="5370" y="3013"/>
                  </a:lnTo>
                  <a:cubicBezTo>
                    <a:pt x="5858" y="3798"/>
                    <a:pt x="6311" y="4620"/>
                    <a:pt x="6704" y="5465"/>
                  </a:cubicBezTo>
                  <a:cubicBezTo>
                    <a:pt x="6739" y="5537"/>
                    <a:pt x="6704" y="5644"/>
                    <a:pt x="6620" y="5680"/>
                  </a:cubicBezTo>
                  <a:cubicBezTo>
                    <a:pt x="6602" y="5689"/>
                    <a:pt x="6581" y="5693"/>
                    <a:pt x="6559" y="5693"/>
                  </a:cubicBezTo>
                  <a:cubicBezTo>
                    <a:pt x="6499" y="5693"/>
                    <a:pt x="6435" y="5658"/>
                    <a:pt x="6418" y="5596"/>
                  </a:cubicBezTo>
                  <a:cubicBezTo>
                    <a:pt x="5954" y="4560"/>
                    <a:pt x="5406" y="3572"/>
                    <a:pt x="4763" y="2643"/>
                  </a:cubicBezTo>
                  <a:cubicBezTo>
                    <a:pt x="4120" y="1703"/>
                    <a:pt x="3406" y="822"/>
                    <a:pt x="2620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22;p56"/>
            <p:cNvSpPr/>
            <p:nvPr/>
          </p:nvSpPr>
          <p:spPr>
            <a:xfrm>
              <a:off x="2559046" y="3271435"/>
              <a:ext cx="555713" cy="1375964"/>
            </a:xfrm>
            <a:custGeom>
              <a:avLst/>
              <a:gdLst/>
              <a:ahLst/>
              <a:cxnLst/>
              <a:rect l="l" t="t" r="r" b="b"/>
              <a:pathLst>
                <a:path w="12170" h="30135" extrusionOk="0">
                  <a:moveTo>
                    <a:pt x="9169" y="0"/>
                  </a:moveTo>
                  <a:cubicBezTo>
                    <a:pt x="8776" y="143"/>
                    <a:pt x="8383" y="476"/>
                    <a:pt x="8097" y="905"/>
                  </a:cubicBezTo>
                  <a:cubicBezTo>
                    <a:pt x="7859" y="1262"/>
                    <a:pt x="7681" y="1715"/>
                    <a:pt x="7526" y="2334"/>
                  </a:cubicBezTo>
                  <a:cubicBezTo>
                    <a:pt x="7502" y="2405"/>
                    <a:pt x="7442" y="2453"/>
                    <a:pt x="7371" y="2453"/>
                  </a:cubicBezTo>
                  <a:lnTo>
                    <a:pt x="7323" y="2453"/>
                  </a:lnTo>
                  <a:cubicBezTo>
                    <a:pt x="7240" y="2429"/>
                    <a:pt x="7192" y="2346"/>
                    <a:pt x="7204" y="2262"/>
                  </a:cubicBezTo>
                  <a:cubicBezTo>
                    <a:pt x="7300" y="1893"/>
                    <a:pt x="7407" y="1572"/>
                    <a:pt x="7526" y="1310"/>
                  </a:cubicBezTo>
                  <a:lnTo>
                    <a:pt x="7526" y="1310"/>
                  </a:lnTo>
                  <a:cubicBezTo>
                    <a:pt x="7300" y="1381"/>
                    <a:pt x="7085" y="1548"/>
                    <a:pt x="6930" y="1774"/>
                  </a:cubicBezTo>
                  <a:cubicBezTo>
                    <a:pt x="6716" y="2048"/>
                    <a:pt x="6585" y="2393"/>
                    <a:pt x="6454" y="2727"/>
                  </a:cubicBezTo>
                  <a:lnTo>
                    <a:pt x="5406" y="5310"/>
                  </a:lnTo>
                  <a:cubicBezTo>
                    <a:pt x="5383" y="5370"/>
                    <a:pt x="5323" y="5417"/>
                    <a:pt x="5264" y="5417"/>
                  </a:cubicBezTo>
                  <a:cubicBezTo>
                    <a:pt x="5240" y="5417"/>
                    <a:pt x="5216" y="5405"/>
                    <a:pt x="5204" y="5405"/>
                  </a:cubicBezTo>
                  <a:cubicBezTo>
                    <a:pt x="5109" y="5370"/>
                    <a:pt x="5085" y="5263"/>
                    <a:pt x="5109" y="5191"/>
                  </a:cubicBezTo>
                  <a:lnTo>
                    <a:pt x="5621" y="3929"/>
                  </a:lnTo>
                  <a:lnTo>
                    <a:pt x="5502" y="3882"/>
                  </a:lnTo>
                  <a:cubicBezTo>
                    <a:pt x="5454" y="3989"/>
                    <a:pt x="5359" y="4060"/>
                    <a:pt x="5299" y="4108"/>
                  </a:cubicBezTo>
                  <a:lnTo>
                    <a:pt x="2656" y="6239"/>
                  </a:lnTo>
                  <a:cubicBezTo>
                    <a:pt x="2561" y="6310"/>
                    <a:pt x="2466" y="6394"/>
                    <a:pt x="2311" y="6429"/>
                  </a:cubicBezTo>
                  <a:cubicBezTo>
                    <a:pt x="2287" y="6441"/>
                    <a:pt x="2239" y="6441"/>
                    <a:pt x="2192" y="6441"/>
                  </a:cubicBezTo>
                  <a:cubicBezTo>
                    <a:pt x="1954" y="6441"/>
                    <a:pt x="1715" y="6275"/>
                    <a:pt x="1525" y="6001"/>
                  </a:cubicBezTo>
                  <a:cubicBezTo>
                    <a:pt x="1454" y="5858"/>
                    <a:pt x="1370" y="5715"/>
                    <a:pt x="1299" y="5584"/>
                  </a:cubicBezTo>
                  <a:cubicBezTo>
                    <a:pt x="1192" y="5382"/>
                    <a:pt x="1108" y="5203"/>
                    <a:pt x="989" y="5060"/>
                  </a:cubicBezTo>
                  <a:cubicBezTo>
                    <a:pt x="846" y="4879"/>
                    <a:pt x="625" y="4735"/>
                    <a:pt x="415" y="4735"/>
                  </a:cubicBezTo>
                  <a:cubicBezTo>
                    <a:pt x="363" y="4735"/>
                    <a:pt x="312" y="4744"/>
                    <a:pt x="263" y="4763"/>
                  </a:cubicBezTo>
                  <a:cubicBezTo>
                    <a:pt x="168" y="4941"/>
                    <a:pt x="96" y="5132"/>
                    <a:pt x="25" y="5322"/>
                  </a:cubicBezTo>
                  <a:lnTo>
                    <a:pt x="25" y="5358"/>
                  </a:lnTo>
                  <a:cubicBezTo>
                    <a:pt x="1" y="8394"/>
                    <a:pt x="37" y="11478"/>
                    <a:pt x="96" y="14514"/>
                  </a:cubicBezTo>
                  <a:cubicBezTo>
                    <a:pt x="96" y="14538"/>
                    <a:pt x="84" y="14549"/>
                    <a:pt x="61" y="14585"/>
                  </a:cubicBezTo>
                  <a:lnTo>
                    <a:pt x="239" y="14811"/>
                  </a:lnTo>
                  <a:cubicBezTo>
                    <a:pt x="1275" y="16073"/>
                    <a:pt x="2323" y="17371"/>
                    <a:pt x="3216" y="18752"/>
                  </a:cubicBezTo>
                  <a:cubicBezTo>
                    <a:pt x="3323" y="18931"/>
                    <a:pt x="3442" y="19098"/>
                    <a:pt x="3549" y="19276"/>
                  </a:cubicBezTo>
                  <a:cubicBezTo>
                    <a:pt x="4025" y="20026"/>
                    <a:pt x="4502" y="20800"/>
                    <a:pt x="5156" y="21396"/>
                  </a:cubicBezTo>
                  <a:cubicBezTo>
                    <a:pt x="5216" y="21455"/>
                    <a:pt x="5216" y="21562"/>
                    <a:pt x="5156" y="21622"/>
                  </a:cubicBezTo>
                  <a:cubicBezTo>
                    <a:pt x="5121" y="21657"/>
                    <a:pt x="5085" y="21669"/>
                    <a:pt x="5037" y="21669"/>
                  </a:cubicBezTo>
                  <a:cubicBezTo>
                    <a:pt x="5002" y="21669"/>
                    <a:pt x="4966" y="21657"/>
                    <a:pt x="4930" y="21622"/>
                  </a:cubicBezTo>
                  <a:cubicBezTo>
                    <a:pt x="4263" y="21003"/>
                    <a:pt x="3751" y="20193"/>
                    <a:pt x="3275" y="19431"/>
                  </a:cubicBezTo>
                  <a:cubicBezTo>
                    <a:pt x="3180" y="19252"/>
                    <a:pt x="3061" y="19098"/>
                    <a:pt x="2954" y="18919"/>
                  </a:cubicBezTo>
                  <a:cubicBezTo>
                    <a:pt x="2263" y="17848"/>
                    <a:pt x="1465" y="16812"/>
                    <a:pt x="656" y="15823"/>
                  </a:cubicBezTo>
                  <a:lnTo>
                    <a:pt x="656" y="15823"/>
                  </a:lnTo>
                  <a:cubicBezTo>
                    <a:pt x="692" y="15943"/>
                    <a:pt x="715" y="16073"/>
                    <a:pt x="739" y="16193"/>
                  </a:cubicBezTo>
                  <a:cubicBezTo>
                    <a:pt x="918" y="17205"/>
                    <a:pt x="870" y="18229"/>
                    <a:pt x="811" y="19241"/>
                  </a:cubicBezTo>
                  <a:cubicBezTo>
                    <a:pt x="763" y="20014"/>
                    <a:pt x="739" y="20824"/>
                    <a:pt x="799" y="21598"/>
                  </a:cubicBezTo>
                  <a:cubicBezTo>
                    <a:pt x="1668" y="22265"/>
                    <a:pt x="2585" y="22908"/>
                    <a:pt x="3490" y="23527"/>
                  </a:cubicBezTo>
                  <a:cubicBezTo>
                    <a:pt x="3561" y="23586"/>
                    <a:pt x="3573" y="23682"/>
                    <a:pt x="3537" y="23753"/>
                  </a:cubicBezTo>
                  <a:cubicBezTo>
                    <a:pt x="3501" y="23801"/>
                    <a:pt x="3442" y="23824"/>
                    <a:pt x="3394" y="23824"/>
                  </a:cubicBezTo>
                  <a:cubicBezTo>
                    <a:pt x="3370" y="23824"/>
                    <a:pt x="3335" y="23813"/>
                    <a:pt x="3311" y="23801"/>
                  </a:cubicBezTo>
                  <a:cubicBezTo>
                    <a:pt x="2585" y="23301"/>
                    <a:pt x="1870" y="22800"/>
                    <a:pt x="1156" y="22277"/>
                  </a:cubicBezTo>
                  <a:lnTo>
                    <a:pt x="1156" y="22277"/>
                  </a:lnTo>
                  <a:cubicBezTo>
                    <a:pt x="1275" y="23503"/>
                    <a:pt x="1275" y="24729"/>
                    <a:pt x="1156" y="25956"/>
                  </a:cubicBezTo>
                  <a:cubicBezTo>
                    <a:pt x="1215" y="25968"/>
                    <a:pt x="1275" y="26015"/>
                    <a:pt x="1287" y="26075"/>
                  </a:cubicBezTo>
                  <a:lnTo>
                    <a:pt x="2430" y="30135"/>
                  </a:lnTo>
                  <a:cubicBezTo>
                    <a:pt x="3430" y="29778"/>
                    <a:pt x="4513" y="29718"/>
                    <a:pt x="5573" y="29647"/>
                  </a:cubicBezTo>
                  <a:cubicBezTo>
                    <a:pt x="6907" y="29551"/>
                    <a:pt x="8157" y="29480"/>
                    <a:pt x="9276" y="28885"/>
                  </a:cubicBezTo>
                  <a:cubicBezTo>
                    <a:pt x="9395" y="28825"/>
                    <a:pt x="9526" y="28754"/>
                    <a:pt x="9609" y="28646"/>
                  </a:cubicBezTo>
                  <a:cubicBezTo>
                    <a:pt x="9693" y="28539"/>
                    <a:pt x="9740" y="28396"/>
                    <a:pt x="9740" y="28242"/>
                  </a:cubicBezTo>
                  <a:cubicBezTo>
                    <a:pt x="9740" y="28063"/>
                    <a:pt x="9705" y="27873"/>
                    <a:pt x="9681" y="27694"/>
                  </a:cubicBezTo>
                  <a:cubicBezTo>
                    <a:pt x="9443" y="26277"/>
                    <a:pt x="9252" y="24896"/>
                    <a:pt x="9097" y="23539"/>
                  </a:cubicBezTo>
                  <a:cubicBezTo>
                    <a:pt x="9038" y="23515"/>
                    <a:pt x="9014" y="23455"/>
                    <a:pt x="9026" y="23396"/>
                  </a:cubicBezTo>
                  <a:cubicBezTo>
                    <a:pt x="9026" y="23348"/>
                    <a:pt x="9050" y="23336"/>
                    <a:pt x="9074" y="23301"/>
                  </a:cubicBezTo>
                  <a:cubicBezTo>
                    <a:pt x="8788" y="20443"/>
                    <a:pt x="8728" y="17752"/>
                    <a:pt x="8907" y="15181"/>
                  </a:cubicBezTo>
                  <a:lnTo>
                    <a:pt x="8907" y="15133"/>
                  </a:lnTo>
                  <a:cubicBezTo>
                    <a:pt x="9026" y="13311"/>
                    <a:pt x="9276" y="11561"/>
                    <a:pt x="9633" y="9858"/>
                  </a:cubicBezTo>
                  <a:lnTo>
                    <a:pt x="9633" y="9858"/>
                  </a:lnTo>
                  <a:cubicBezTo>
                    <a:pt x="8621" y="11871"/>
                    <a:pt x="7823" y="13990"/>
                    <a:pt x="7240" y="16133"/>
                  </a:cubicBezTo>
                  <a:cubicBezTo>
                    <a:pt x="7228" y="16204"/>
                    <a:pt x="7169" y="16252"/>
                    <a:pt x="7085" y="16252"/>
                  </a:cubicBezTo>
                  <a:lnTo>
                    <a:pt x="7049" y="16252"/>
                  </a:lnTo>
                  <a:cubicBezTo>
                    <a:pt x="6954" y="16216"/>
                    <a:pt x="6907" y="16145"/>
                    <a:pt x="6930" y="16050"/>
                  </a:cubicBezTo>
                  <a:cubicBezTo>
                    <a:pt x="7609" y="13490"/>
                    <a:pt x="8621" y="11013"/>
                    <a:pt x="9907" y="8668"/>
                  </a:cubicBezTo>
                  <a:cubicBezTo>
                    <a:pt x="9907" y="8656"/>
                    <a:pt x="9919" y="8632"/>
                    <a:pt x="9931" y="8608"/>
                  </a:cubicBezTo>
                  <a:cubicBezTo>
                    <a:pt x="10598" y="7382"/>
                    <a:pt x="11348" y="6203"/>
                    <a:pt x="12169" y="5072"/>
                  </a:cubicBezTo>
                  <a:lnTo>
                    <a:pt x="12169" y="5072"/>
                  </a:lnTo>
                  <a:cubicBezTo>
                    <a:pt x="12086" y="5084"/>
                    <a:pt x="12002" y="5108"/>
                    <a:pt x="11931" y="5108"/>
                  </a:cubicBezTo>
                  <a:cubicBezTo>
                    <a:pt x="11812" y="5108"/>
                    <a:pt x="11693" y="5084"/>
                    <a:pt x="11633" y="4965"/>
                  </a:cubicBezTo>
                  <a:cubicBezTo>
                    <a:pt x="11407" y="4894"/>
                    <a:pt x="11217" y="4751"/>
                    <a:pt x="11062" y="4596"/>
                  </a:cubicBezTo>
                  <a:cubicBezTo>
                    <a:pt x="11038" y="4596"/>
                    <a:pt x="11014" y="4584"/>
                    <a:pt x="11002" y="4584"/>
                  </a:cubicBezTo>
                  <a:cubicBezTo>
                    <a:pt x="10955" y="4572"/>
                    <a:pt x="10931" y="4513"/>
                    <a:pt x="10931" y="4465"/>
                  </a:cubicBezTo>
                  <a:lnTo>
                    <a:pt x="10919" y="4453"/>
                  </a:lnTo>
                  <a:cubicBezTo>
                    <a:pt x="9824" y="3239"/>
                    <a:pt x="9216" y="1655"/>
                    <a:pt x="9216" y="24"/>
                  </a:cubicBezTo>
                  <a:cubicBezTo>
                    <a:pt x="9205" y="12"/>
                    <a:pt x="9193" y="12"/>
                    <a:pt x="9169" y="0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9"/>
    </mc:Choice>
    <mc:Fallback xmlns="">
      <p:transition spd="slow" advTm="10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082" x="6094413" y="4768850"/>
          <p14:tracePt t="8090" x="6088063" y="4768850"/>
          <p14:tracePt t="8101" x="6067425" y="4768850"/>
          <p14:tracePt t="8116" x="6027738" y="4768850"/>
          <p14:tracePt t="8133" x="5988050" y="4762500"/>
          <p14:tracePt t="8136" x="5967413" y="4762500"/>
          <p14:tracePt t="8150" x="5946775" y="4754563"/>
          <p14:tracePt t="8167" x="5853113" y="4727575"/>
          <p14:tracePt t="8183" x="5792788" y="4702175"/>
          <p14:tracePt t="8199" x="5738813" y="4654550"/>
          <p14:tracePt t="8216" x="5692775" y="4621213"/>
          <p14:tracePt t="8233" x="5645150" y="4581525"/>
          <p14:tracePt t="8250" x="5619750" y="4548188"/>
          <p14:tracePt t="8267" x="5578475" y="4506913"/>
          <p14:tracePt t="8284" x="5538788" y="4467225"/>
          <p14:tracePt t="8300" x="5445125" y="4379913"/>
          <p14:tracePt t="8317" x="5310188" y="4252913"/>
          <p14:tracePt t="8334" x="5037138" y="3984625"/>
          <p14:tracePt t="8350" x="4687888" y="3663950"/>
          <p14:tracePt t="8367" x="4071938" y="3073400"/>
          <p14:tracePt t="8384" x="3690938" y="2713038"/>
          <p14:tracePt t="8400" x="3429000" y="2451100"/>
          <p14:tracePt t="8417" x="3201988" y="2224088"/>
          <p14:tracePt t="8433" x="3040063" y="2070100"/>
          <p14:tracePt t="8451" x="2886075" y="1895475"/>
          <p14:tracePt t="8467" x="2819400" y="1808163"/>
          <p14:tracePt t="8483" x="2819400" y="1787525"/>
          <p14:tracePt t="8500" x="2813050" y="1762125"/>
          <p14:tracePt t="8690" x="2798763" y="1762125"/>
          <p14:tracePt t="8700" x="2773363" y="1762125"/>
          <p14:tracePt t="8706" x="2732088" y="1747838"/>
          <p14:tracePt t="8716" x="2652713" y="1714500"/>
          <p14:tracePt t="8733" x="2490788" y="1647825"/>
          <p14:tracePt t="8751" x="2082800" y="1406525"/>
          <p14:tracePt t="8768" x="1781175" y="1165225"/>
          <p14:tracePt t="8784" x="1479550" y="869950"/>
          <p14:tracePt t="8801" x="1238250" y="595313"/>
          <p14:tracePt t="8817" x="1050925" y="334963"/>
          <p14:tracePt t="10082" x="1050925" y="7302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3"/>
          <p:cNvSpPr txBox="1">
            <a:spLocks noGrp="1"/>
          </p:cNvSpPr>
          <p:nvPr>
            <p:ph type="title"/>
          </p:nvPr>
        </p:nvSpPr>
        <p:spPr>
          <a:xfrm>
            <a:off x="713225" y="3653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are you? </a:t>
            </a:r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16" y="986318"/>
            <a:ext cx="1397739" cy="17181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690" y="985441"/>
            <a:ext cx="1073825" cy="17164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316" y="961756"/>
            <a:ext cx="1070463" cy="16568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440" y="3319431"/>
            <a:ext cx="1212876" cy="13428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9690" y="3329782"/>
            <a:ext cx="851262" cy="13620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8003" y="3319432"/>
            <a:ext cx="912858" cy="1342827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2854663" y="1601616"/>
            <a:ext cx="832207" cy="1016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0"/>
    </mc:Choice>
    <mc:Fallback xmlns="">
      <p:transition spd="slow" advTm="41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4"/>
          <p:cNvSpPr txBox="1">
            <a:spLocks noGrp="1"/>
          </p:cNvSpPr>
          <p:nvPr>
            <p:ph type="title" idx="21"/>
          </p:nvPr>
        </p:nvSpPr>
        <p:spPr>
          <a:xfrm>
            <a:off x="1573621" y="-66937"/>
            <a:ext cx="68686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the weather like today?</a:t>
            </a:r>
            <a:endParaRPr dirty="0"/>
          </a:p>
        </p:txBody>
      </p:sp>
      <p:pic>
        <p:nvPicPr>
          <p:cNvPr id="45" name="Imagen 44" descr="Imagen que contiene paraguas&#10;&#10;Descripción generada automáticamente">
            <a:extLst>
              <a:ext uri="{FF2B5EF4-FFF2-40B4-BE49-F238E27FC236}">
                <a16:creationId xmlns:a16="http://schemas.microsoft.com/office/drawing/2014/main" id="{72DFEDF7-CA09-C449-A9BE-23D93F852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46" y="714797"/>
            <a:ext cx="3857756" cy="207354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D0EEEBCD-F185-5A46-88D9-1BCB56B5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982" y="873735"/>
            <a:ext cx="3186230" cy="1736495"/>
          </a:xfrm>
          <a:prstGeom prst="rect">
            <a:avLst/>
          </a:prstGeom>
        </p:spPr>
      </p:pic>
      <p:pic>
        <p:nvPicPr>
          <p:cNvPr id="47" name="Imagen 46" descr="Imagen que contiene accesorio, paraguas&#10;&#10;Descripción generada automáticamente">
            <a:extLst>
              <a:ext uri="{FF2B5EF4-FFF2-40B4-BE49-F238E27FC236}">
                <a16:creationId xmlns:a16="http://schemas.microsoft.com/office/drawing/2014/main" id="{C4F15C87-AE42-374D-9949-9CC35DEC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539" y="2978203"/>
            <a:ext cx="3108492" cy="1740754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1CCC1E9-F7BF-BF42-B60F-23AF807A1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2904" y="2978203"/>
            <a:ext cx="3199350" cy="1759642"/>
          </a:xfrm>
          <a:prstGeom prst="rect">
            <a:avLst/>
          </a:prstGeom>
        </p:spPr>
      </p:pic>
      <p:sp>
        <p:nvSpPr>
          <p:cNvPr id="49" name="Marco 13">
            <a:extLst>
              <a:ext uri="{FF2B5EF4-FFF2-40B4-BE49-F238E27FC236}">
                <a16:creationId xmlns:a16="http://schemas.microsoft.com/office/drawing/2014/main" id="{F084E79F-2826-B543-AFF7-DCE00A8AB627}"/>
              </a:ext>
            </a:extLst>
          </p:cNvPr>
          <p:cNvSpPr/>
          <p:nvPr/>
        </p:nvSpPr>
        <p:spPr>
          <a:xfrm>
            <a:off x="305109" y="714797"/>
            <a:ext cx="4144259" cy="1828784"/>
          </a:xfrm>
          <a:custGeom>
            <a:avLst/>
            <a:gdLst>
              <a:gd name="connsiteX0" fmla="*/ 0 w 6096000"/>
              <a:gd name="connsiteY0" fmla="*/ 0 h 2979317"/>
              <a:gd name="connsiteX1" fmla="*/ 676102 w 6096000"/>
              <a:gd name="connsiteY1" fmla="*/ 0 h 2979317"/>
              <a:gd name="connsiteX2" fmla="*/ 1108364 w 6096000"/>
              <a:gd name="connsiteY2" fmla="*/ 0 h 2979317"/>
              <a:gd name="connsiteX3" fmla="*/ 1479665 w 6096000"/>
              <a:gd name="connsiteY3" fmla="*/ 0 h 2979317"/>
              <a:gd name="connsiteX4" fmla="*/ 1911927 w 6096000"/>
              <a:gd name="connsiteY4" fmla="*/ 0 h 2979317"/>
              <a:gd name="connsiteX5" fmla="*/ 2344189 w 6096000"/>
              <a:gd name="connsiteY5" fmla="*/ 0 h 2979317"/>
              <a:gd name="connsiteX6" fmla="*/ 2898371 w 6096000"/>
              <a:gd name="connsiteY6" fmla="*/ 0 h 2979317"/>
              <a:gd name="connsiteX7" fmla="*/ 3452553 w 6096000"/>
              <a:gd name="connsiteY7" fmla="*/ 0 h 2979317"/>
              <a:gd name="connsiteX8" fmla="*/ 3945775 w 6096000"/>
              <a:gd name="connsiteY8" fmla="*/ 0 h 2979317"/>
              <a:gd name="connsiteX9" fmla="*/ 4621876 w 6096000"/>
              <a:gd name="connsiteY9" fmla="*/ 0 h 2979317"/>
              <a:gd name="connsiteX10" fmla="*/ 5054138 w 6096000"/>
              <a:gd name="connsiteY10" fmla="*/ 0 h 2979317"/>
              <a:gd name="connsiteX11" fmla="*/ 6096000 w 6096000"/>
              <a:gd name="connsiteY11" fmla="*/ 0 h 2979317"/>
              <a:gd name="connsiteX12" fmla="*/ 6096000 w 6096000"/>
              <a:gd name="connsiteY12" fmla="*/ 536277 h 2979317"/>
              <a:gd name="connsiteX13" fmla="*/ 6096000 w 6096000"/>
              <a:gd name="connsiteY13" fmla="*/ 1042761 h 2979317"/>
              <a:gd name="connsiteX14" fmla="*/ 6096000 w 6096000"/>
              <a:gd name="connsiteY14" fmla="*/ 1698211 h 2979317"/>
              <a:gd name="connsiteX15" fmla="*/ 6096000 w 6096000"/>
              <a:gd name="connsiteY15" fmla="*/ 2264281 h 2979317"/>
              <a:gd name="connsiteX16" fmla="*/ 6096000 w 6096000"/>
              <a:gd name="connsiteY16" fmla="*/ 2979317 h 2979317"/>
              <a:gd name="connsiteX17" fmla="*/ 5724698 w 6096000"/>
              <a:gd name="connsiteY17" fmla="*/ 2979317 h 2979317"/>
              <a:gd name="connsiteX18" fmla="*/ 5231476 w 6096000"/>
              <a:gd name="connsiteY18" fmla="*/ 2979317 h 2979317"/>
              <a:gd name="connsiteX19" fmla="*/ 4616335 w 6096000"/>
              <a:gd name="connsiteY19" fmla="*/ 2979317 h 2979317"/>
              <a:gd name="connsiteX20" fmla="*/ 4184073 w 6096000"/>
              <a:gd name="connsiteY20" fmla="*/ 2979317 h 2979317"/>
              <a:gd name="connsiteX21" fmla="*/ 3812771 w 6096000"/>
              <a:gd name="connsiteY21" fmla="*/ 2979317 h 2979317"/>
              <a:gd name="connsiteX22" fmla="*/ 3136669 w 6096000"/>
              <a:gd name="connsiteY22" fmla="*/ 2979317 h 2979317"/>
              <a:gd name="connsiteX23" fmla="*/ 2765367 w 6096000"/>
              <a:gd name="connsiteY23" fmla="*/ 2979317 h 2979317"/>
              <a:gd name="connsiteX24" fmla="*/ 2211185 w 6096000"/>
              <a:gd name="connsiteY24" fmla="*/ 2979317 h 2979317"/>
              <a:gd name="connsiteX25" fmla="*/ 1839884 w 6096000"/>
              <a:gd name="connsiteY25" fmla="*/ 2979317 h 2979317"/>
              <a:gd name="connsiteX26" fmla="*/ 1224742 w 6096000"/>
              <a:gd name="connsiteY26" fmla="*/ 2979317 h 2979317"/>
              <a:gd name="connsiteX27" fmla="*/ 670560 w 6096000"/>
              <a:gd name="connsiteY27" fmla="*/ 2979317 h 2979317"/>
              <a:gd name="connsiteX28" fmla="*/ 0 w 6096000"/>
              <a:gd name="connsiteY28" fmla="*/ 2979317 h 2979317"/>
              <a:gd name="connsiteX29" fmla="*/ 0 w 6096000"/>
              <a:gd name="connsiteY29" fmla="*/ 2383454 h 2979317"/>
              <a:gd name="connsiteX30" fmla="*/ 0 w 6096000"/>
              <a:gd name="connsiteY30" fmla="*/ 1847177 h 2979317"/>
              <a:gd name="connsiteX31" fmla="*/ 0 w 6096000"/>
              <a:gd name="connsiteY31" fmla="*/ 1221520 h 2979317"/>
              <a:gd name="connsiteX32" fmla="*/ 0 w 6096000"/>
              <a:gd name="connsiteY32" fmla="*/ 715036 h 2979317"/>
              <a:gd name="connsiteX33" fmla="*/ 0 w 6096000"/>
              <a:gd name="connsiteY33" fmla="*/ 0 h 2979317"/>
              <a:gd name="connsiteX34" fmla="*/ 293552 w 6096000"/>
              <a:gd name="connsiteY34" fmla="*/ 293552 h 2979317"/>
              <a:gd name="connsiteX35" fmla="*/ 293552 w 6096000"/>
              <a:gd name="connsiteY35" fmla="*/ 891605 h 2979317"/>
              <a:gd name="connsiteX36" fmla="*/ 293552 w 6096000"/>
              <a:gd name="connsiteY36" fmla="*/ 1537503 h 2979317"/>
              <a:gd name="connsiteX37" fmla="*/ 293552 w 6096000"/>
              <a:gd name="connsiteY37" fmla="*/ 2135556 h 2979317"/>
              <a:gd name="connsiteX38" fmla="*/ 293552 w 6096000"/>
              <a:gd name="connsiteY38" fmla="*/ 2685765 h 2979317"/>
              <a:gd name="connsiteX39" fmla="*/ 679175 w 6096000"/>
              <a:gd name="connsiteY39" fmla="*/ 2685765 h 2979317"/>
              <a:gd name="connsiteX40" fmla="*/ 1230064 w 6096000"/>
              <a:gd name="connsiteY40" fmla="*/ 2685765 h 2979317"/>
              <a:gd name="connsiteX41" fmla="*/ 1780954 w 6096000"/>
              <a:gd name="connsiteY41" fmla="*/ 2685765 h 2979317"/>
              <a:gd name="connsiteX42" fmla="*/ 2276755 w 6096000"/>
              <a:gd name="connsiteY42" fmla="*/ 2685765 h 2979317"/>
              <a:gd name="connsiteX43" fmla="*/ 2772555 w 6096000"/>
              <a:gd name="connsiteY43" fmla="*/ 2685765 h 2979317"/>
              <a:gd name="connsiteX44" fmla="*/ 3158178 w 6096000"/>
              <a:gd name="connsiteY44" fmla="*/ 2685765 h 2979317"/>
              <a:gd name="connsiteX45" fmla="*/ 3543801 w 6096000"/>
              <a:gd name="connsiteY45" fmla="*/ 2685765 h 2979317"/>
              <a:gd name="connsiteX46" fmla="*/ 3929423 w 6096000"/>
              <a:gd name="connsiteY46" fmla="*/ 2685765 h 2979317"/>
              <a:gd name="connsiteX47" fmla="*/ 4315046 w 6096000"/>
              <a:gd name="connsiteY47" fmla="*/ 2685765 h 2979317"/>
              <a:gd name="connsiteX48" fmla="*/ 4700669 w 6096000"/>
              <a:gd name="connsiteY48" fmla="*/ 2685765 h 2979317"/>
              <a:gd name="connsiteX49" fmla="*/ 5196469 w 6096000"/>
              <a:gd name="connsiteY49" fmla="*/ 2685765 h 2979317"/>
              <a:gd name="connsiteX50" fmla="*/ 5802448 w 6096000"/>
              <a:gd name="connsiteY50" fmla="*/ 2685765 h 2979317"/>
              <a:gd name="connsiteX51" fmla="*/ 5802448 w 6096000"/>
              <a:gd name="connsiteY51" fmla="*/ 2039867 h 2979317"/>
              <a:gd name="connsiteX52" fmla="*/ 5802448 w 6096000"/>
              <a:gd name="connsiteY52" fmla="*/ 1513581 h 2979317"/>
              <a:gd name="connsiteX53" fmla="*/ 5802448 w 6096000"/>
              <a:gd name="connsiteY53" fmla="*/ 891605 h 2979317"/>
              <a:gd name="connsiteX54" fmla="*/ 5802448 w 6096000"/>
              <a:gd name="connsiteY54" fmla="*/ 293552 h 2979317"/>
              <a:gd name="connsiteX55" fmla="*/ 5196469 w 6096000"/>
              <a:gd name="connsiteY55" fmla="*/ 293552 h 2979317"/>
              <a:gd name="connsiteX56" fmla="*/ 4535402 w 6096000"/>
              <a:gd name="connsiteY56" fmla="*/ 293552 h 2979317"/>
              <a:gd name="connsiteX57" fmla="*/ 3929423 w 6096000"/>
              <a:gd name="connsiteY57" fmla="*/ 293552 h 2979317"/>
              <a:gd name="connsiteX58" fmla="*/ 3433623 w 6096000"/>
              <a:gd name="connsiteY58" fmla="*/ 293552 h 2979317"/>
              <a:gd name="connsiteX59" fmla="*/ 2772555 w 6096000"/>
              <a:gd name="connsiteY59" fmla="*/ 293552 h 2979317"/>
              <a:gd name="connsiteX60" fmla="*/ 2221666 w 6096000"/>
              <a:gd name="connsiteY60" fmla="*/ 293552 h 2979317"/>
              <a:gd name="connsiteX61" fmla="*/ 1780954 w 6096000"/>
              <a:gd name="connsiteY61" fmla="*/ 293552 h 2979317"/>
              <a:gd name="connsiteX62" fmla="*/ 1119886 w 6096000"/>
              <a:gd name="connsiteY62" fmla="*/ 293552 h 2979317"/>
              <a:gd name="connsiteX63" fmla="*/ 293552 w 6096000"/>
              <a:gd name="connsiteY63" fmla="*/ 293552 h 29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96000" h="2979317" fill="none" extrusionOk="0">
                <a:moveTo>
                  <a:pt x="0" y="0"/>
                </a:moveTo>
                <a:cubicBezTo>
                  <a:pt x="150193" y="-43379"/>
                  <a:pt x="507363" y="21782"/>
                  <a:pt x="676102" y="0"/>
                </a:cubicBezTo>
                <a:cubicBezTo>
                  <a:pt x="844841" y="-21782"/>
                  <a:pt x="962907" y="3096"/>
                  <a:pt x="1108364" y="0"/>
                </a:cubicBezTo>
                <a:cubicBezTo>
                  <a:pt x="1253821" y="-3096"/>
                  <a:pt x="1376723" y="19551"/>
                  <a:pt x="1479665" y="0"/>
                </a:cubicBezTo>
                <a:cubicBezTo>
                  <a:pt x="1582607" y="-19551"/>
                  <a:pt x="1704010" y="14486"/>
                  <a:pt x="1911927" y="0"/>
                </a:cubicBezTo>
                <a:cubicBezTo>
                  <a:pt x="2119844" y="-14486"/>
                  <a:pt x="2190499" y="17088"/>
                  <a:pt x="2344189" y="0"/>
                </a:cubicBezTo>
                <a:cubicBezTo>
                  <a:pt x="2497879" y="-17088"/>
                  <a:pt x="2751597" y="40928"/>
                  <a:pt x="2898371" y="0"/>
                </a:cubicBezTo>
                <a:cubicBezTo>
                  <a:pt x="3045145" y="-40928"/>
                  <a:pt x="3334556" y="41862"/>
                  <a:pt x="3452553" y="0"/>
                </a:cubicBezTo>
                <a:cubicBezTo>
                  <a:pt x="3570550" y="-41862"/>
                  <a:pt x="3791928" y="28120"/>
                  <a:pt x="3945775" y="0"/>
                </a:cubicBezTo>
                <a:cubicBezTo>
                  <a:pt x="4099622" y="-28120"/>
                  <a:pt x="4438862" y="48318"/>
                  <a:pt x="4621876" y="0"/>
                </a:cubicBezTo>
                <a:cubicBezTo>
                  <a:pt x="4804890" y="-48318"/>
                  <a:pt x="4869440" y="49158"/>
                  <a:pt x="5054138" y="0"/>
                </a:cubicBezTo>
                <a:cubicBezTo>
                  <a:pt x="5238836" y="-49158"/>
                  <a:pt x="5760027" y="39152"/>
                  <a:pt x="6096000" y="0"/>
                </a:cubicBezTo>
                <a:cubicBezTo>
                  <a:pt x="6154532" y="141557"/>
                  <a:pt x="6035392" y="423694"/>
                  <a:pt x="6096000" y="536277"/>
                </a:cubicBezTo>
                <a:cubicBezTo>
                  <a:pt x="6156608" y="648860"/>
                  <a:pt x="6081543" y="883382"/>
                  <a:pt x="6096000" y="1042761"/>
                </a:cubicBezTo>
                <a:cubicBezTo>
                  <a:pt x="6110457" y="1202140"/>
                  <a:pt x="6054011" y="1488866"/>
                  <a:pt x="6096000" y="1698211"/>
                </a:cubicBezTo>
                <a:cubicBezTo>
                  <a:pt x="6137989" y="1907556"/>
                  <a:pt x="6091506" y="2107661"/>
                  <a:pt x="6096000" y="2264281"/>
                </a:cubicBezTo>
                <a:cubicBezTo>
                  <a:pt x="6100494" y="2420901"/>
                  <a:pt x="6012738" y="2811282"/>
                  <a:pt x="6096000" y="2979317"/>
                </a:cubicBezTo>
                <a:cubicBezTo>
                  <a:pt x="5993909" y="2996251"/>
                  <a:pt x="5880316" y="2967591"/>
                  <a:pt x="5724698" y="2979317"/>
                </a:cubicBezTo>
                <a:cubicBezTo>
                  <a:pt x="5569080" y="2991043"/>
                  <a:pt x="5449021" y="2922389"/>
                  <a:pt x="5231476" y="2979317"/>
                </a:cubicBezTo>
                <a:cubicBezTo>
                  <a:pt x="5013931" y="3036245"/>
                  <a:pt x="4909799" y="2939178"/>
                  <a:pt x="4616335" y="2979317"/>
                </a:cubicBezTo>
                <a:cubicBezTo>
                  <a:pt x="4322871" y="3019456"/>
                  <a:pt x="4376611" y="2947266"/>
                  <a:pt x="4184073" y="2979317"/>
                </a:cubicBezTo>
                <a:cubicBezTo>
                  <a:pt x="3991535" y="3011368"/>
                  <a:pt x="3919377" y="2973387"/>
                  <a:pt x="3812771" y="2979317"/>
                </a:cubicBezTo>
                <a:cubicBezTo>
                  <a:pt x="3706165" y="2985247"/>
                  <a:pt x="3377632" y="2954676"/>
                  <a:pt x="3136669" y="2979317"/>
                </a:cubicBezTo>
                <a:cubicBezTo>
                  <a:pt x="2895706" y="3003958"/>
                  <a:pt x="2888336" y="2968473"/>
                  <a:pt x="2765367" y="2979317"/>
                </a:cubicBezTo>
                <a:cubicBezTo>
                  <a:pt x="2642398" y="2990161"/>
                  <a:pt x="2354480" y="2965784"/>
                  <a:pt x="2211185" y="2979317"/>
                </a:cubicBezTo>
                <a:cubicBezTo>
                  <a:pt x="2067890" y="2992850"/>
                  <a:pt x="1952621" y="2954733"/>
                  <a:pt x="1839884" y="2979317"/>
                </a:cubicBezTo>
                <a:cubicBezTo>
                  <a:pt x="1727147" y="3003901"/>
                  <a:pt x="1470904" y="2976958"/>
                  <a:pt x="1224742" y="2979317"/>
                </a:cubicBezTo>
                <a:cubicBezTo>
                  <a:pt x="978580" y="2981676"/>
                  <a:pt x="877340" y="2918477"/>
                  <a:pt x="670560" y="2979317"/>
                </a:cubicBezTo>
                <a:cubicBezTo>
                  <a:pt x="463780" y="3040157"/>
                  <a:pt x="293277" y="2918066"/>
                  <a:pt x="0" y="2979317"/>
                </a:cubicBezTo>
                <a:cubicBezTo>
                  <a:pt x="-2614" y="2740885"/>
                  <a:pt x="23304" y="2657937"/>
                  <a:pt x="0" y="2383454"/>
                </a:cubicBezTo>
                <a:cubicBezTo>
                  <a:pt x="-23304" y="2108971"/>
                  <a:pt x="54443" y="1983430"/>
                  <a:pt x="0" y="1847177"/>
                </a:cubicBezTo>
                <a:cubicBezTo>
                  <a:pt x="-54443" y="1710924"/>
                  <a:pt x="44830" y="1407517"/>
                  <a:pt x="0" y="1221520"/>
                </a:cubicBezTo>
                <a:cubicBezTo>
                  <a:pt x="-44830" y="1035523"/>
                  <a:pt x="43788" y="817431"/>
                  <a:pt x="0" y="715036"/>
                </a:cubicBezTo>
                <a:cubicBezTo>
                  <a:pt x="-43788" y="612641"/>
                  <a:pt x="84833" y="171364"/>
                  <a:pt x="0" y="0"/>
                </a:cubicBezTo>
                <a:close/>
                <a:moveTo>
                  <a:pt x="293552" y="293552"/>
                </a:moveTo>
                <a:cubicBezTo>
                  <a:pt x="343690" y="450283"/>
                  <a:pt x="237889" y="724775"/>
                  <a:pt x="293552" y="891605"/>
                </a:cubicBezTo>
                <a:cubicBezTo>
                  <a:pt x="349215" y="1058435"/>
                  <a:pt x="218078" y="1233955"/>
                  <a:pt x="293552" y="1537503"/>
                </a:cubicBezTo>
                <a:cubicBezTo>
                  <a:pt x="369026" y="1841051"/>
                  <a:pt x="282525" y="1959965"/>
                  <a:pt x="293552" y="2135556"/>
                </a:cubicBezTo>
                <a:cubicBezTo>
                  <a:pt x="304579" y="2311147"/>
                  <a:pt x="264027" y="2483735"/>
                  <a:pt x="293552" y="2685765"/>
                </a:cubicBezTo>
                <a:cubicBezTo>
                  <a:pt x="424333" y="2647028"/>
                  <a:pt x="542221" y="2723432"/>
                  <a:pt x="679175" y="2685765"/>
                </a:cubicBezTo>
                <a:cubicBezTo>
                  <a:pt x="816129" y="2648098"/>
                  <a:pt x="1026481" y="2716589"/>
                  <a:pt x="1230064" y="2685765"/>
                </a:cubicBezTo>
                <a:cubicBezTo>
                  <a:pt x="1433647" y="2654941"/>
                  <a:pt x="1524882" y="2697651"/>
                  <a:pt x="1780954" y="2685765"/>
                </a:cubicBezTo>
                <a:cubicBezTo>
                  <a:pt x="2037026" y="2673879"/>
                  <a:pt x="2063241" y="2717758"/>
                  <a:pt x="2276755" y="2685765"/>
                </a:cubicBezTo>
                <a:cubicBezTo>
                  <a:pt x="2490269" y="2653772"/>
                  <a:pt x="2581445" y="2717292"/>
                  <a:pt x="2772555" y="2685765"/>
                </a:cubicBezTo>
                <a:cubicBezTo>
                  <a:pt x="2963665" y="2654238"/>
                  <a:pt x="3047801" y="2716814"/>
                  <a:pt x="3158178" y="2685765"/>
                </a:cubicBezTo>
                <a:cubicBezTo>
                  <a:pt x="3268555" y="2654716"/>
                  <a:pt x="3375043" y="2694142"/>
                  <a:pt x="3543801" y="2685765"/>
                </a:cubicBezTo>
                <a:cubicBezTo>
                  <a:pt x="3712559" y="2677388"/>
                  <a:pt x="3797554" y="2691663"/>
                  <a:pt x="3929423" y="2685765"/>
                </a:cubicBezTo>
                <a:cubicBezTo>
                  <a:pt x="4061292" y="2679867"/>
                  <a:pt x="4190218" y="2719238"/>
                  <a:pt x="4315046" y="2685765"/>
                </a:cubicBezTo>
                <a:cubicBezTo>
                  <a:pt x="4439874" y="2652292"/>
                  <a:pt x="4550570" y="2723662"/>
                  <a:pt x="4700669" y="2685765"/>
                </a:cubicBezTo>
                <a:cubicBezTo>
                  <a:pt x="4850768" y="2647868"/>
                  <a:pt x="5048921" y="2742164"/>
                  <a:pt x="5196469" y="2685765"/>
                </a:cubicBezTo>
                <a:cubicBezTo>
                  <a:pt x="5344017" y="2629366"/>
                  <a:pt x="5647086" y="2734918"/>
                  <a:pt x="5802448" y="2685765"/>
                </a:cubicBezTo>
                <a:cubicBezTo>
                  <a:pt x="5783159" y="2376277"/>
                  <a:pt x="5870483" y="2291872"/>
                  <a:pt x="5802448" y="2039867"/>
                </a:cubicBezTo>
                <a:cubicBezTo>
                  <a:pt x="5734413" y="1787862"/>
                  <a:pt x="5833826" y="1712693"/>
                  <a:pt x="5802448" y="1513581"/>
                </a:cubicBezTo>
                <a:cubicBezTo>
                  <a:pt x="5771070" y="1314469"/>
                  <a:pt x="5856627" y="1078763"/>
                  <a:pt x="5802448" y="891605"/>
                </a:cubicBezTo>
                <a:cubicBezTo>
                  <a:pt x="5748269" y="704447"/>
                  <a:pt x="5817466" y="585797"/>
                  <a:pt x="5802448" y="293552"/>
                </a:cubicBezTo>
                <a:cubicBezTo>
                  <a:pt x="5574845" y="352958"/>
                  <a:pt x="5395913" y="265247"/>
                  <a:pt x="5196469" y="293552"/>
                </a:cubicBezTo>
                <a:cubicBezTo>
                  <a:pt x="4997025" y="321857"/>
                  <a:pt x="4759664" y="214299"/>
                  <a:pt x="4535402" y="293552"/>
                </a:cubicBezTo>
                <a:cubicBezTo>
                  <a:pt x="4311140" y="372805"/>
                  <a:pt x="4133813" y="231949"/>
                  <a:pt x="3929423" y="293552"/>
                </a:cubicBezTo>
                <a:cubicBezTo>
                  <a:pt x="3725033" y="355155"/>
                  <a:pt x="3607219" y="257296"/>
                  <a:pt x="3433623" y="293552"/>
                </a:cubicBezTo>
                <a:cubicBezTo>
                  <a:pt x="3260027" y="329808"/>
                  <a:pt x="3087612" y="276723"/>
                  <a:pt x="2772555" y="293552"/>
                </a:cubicBezTo>
                <a:cubicBezTo>
                  <a:pt x="2457498" y="310381"/>
                  <a:pt x="2464092" y="251801"/>
                  <a:pt x="2221666" y="293552"/>
                </a:cubicBezTo>
                <a:cubicBezTo>
                  <a:pt x="1979240" y="335303"/>
                  <a:pt x="1896289" y="250843"/>
                  <a:pt x="1780954" y="293552"/>
                </a:cubicBezTo>
                <a:cubicBezTo>
                  <a:pt x="1665619" y="336261"/>
                  <a:pt x="1257571" y="221223"/>
                  <a:pt x="1119886" y="293552"/>
                </a:cubicBezTo>
                <a:cubicBezTo>
                  <a:pt x="982201" y="365881"/>
                  <a:pt x="647836" y="264969"/>
                  <a:pt x="293552" y="293552"/>
                </a:cubicBezTo>
                <a:close/>
              </a:path>
              <a:path w="6096000" h="2979317" stroke="0" extrusionOk="0">
                <a:moveTo>
                  <a:pt x="0" y="0"/>
                </a:moveTo>
                <a:cubicBezTo>
                  <a:pt x="184486" y="-27387"/>
                  <a:pt x="270982" y="41882"/>
                  <a:pt x="493222" y="0"/>
                </a:cubicBezTo>
                <a:cubicBezTo>
                  <a:pt x="715462" y="-41882"/>
                  <a:pt x="704790" y="17964"/>
                  <a:pt x="864524" y="0"/>
                </a:cubicBezTo>
                <a:cubicBezTo>
                  <a:pt x="1024258" y="-17964"/>
                  <a:pt x="1352985" y="67992"/>
                  <a:pt x="1540625" y="0"/>
                </a:cubicBezTo>
                <a:cubicBezTo>
                  <a:pt x="1728265" y="-67992"/>
                  <a:pt x="1888582" y="36218"/>
                  <a:pt x="2033847" y="0"/>
                </a:cubicBezTo>
                <a:cubicBezTo>
                  <a:pt x="2179112" y="-36218"/>
                  <a:pt x="2385603" y="16814"/>
                  <a:pt x="2527069" y="0"/>
                </a:cubicBezTo>
                <a:cubicBezTo>
                  <a:pt x="2668535" y="-16814"/>
                  <a:pt x="2885001" y="60575"/>
                  <a:pt x="3203171" y="0"/>
                </a:cubicBezTo>
                <a:cubicBezTo>
                  <a:pt x="3521341" y="-60575"/>
                  <a:pt x="3438165" y="6965"/>
                  <a:pt x="3635433" y="0"/>
                </a:cubicBezTo>
                <a:cubicBezTo>
                  <a:pt x="3832701" y="-6965"/>
                  <a:pt x="3980275" y="38533"/>
                  <a:pt x="4311535" y="0"/>
                </a:cubicBezTo>
                <a:cubicBezTo>
                  <a:pt x="4642795" y="-38533"/>
                  <a:pt x="4834150" y="70591"/>
                  <a:pt x="4987636" y="0"/>
                </a:cubicBezTo>
                <a:cubicBezTo>
                  <a:pt x="5141122" y="-70591"/>
                  <a:pt x="5297346" y="29885"/>
                  <a:pt x="5541818" y="0"/>
                </a:cubicBezTo>
                <a:cubicBezTo>
                  <a:pt x="5786290" y="-29885"/>
                  <a:pt x="5870203" y="46887"/>
                  <a:pt x="6096000" y="0"/>
                </a:cubicBezTo>
                <a:cubicBezTo>
                  <a:pt x="6152838" y="180937"/>
                  <a:pt x="6030171" y="397941"/>
                  <a:pt x="6096000" y="566070"/>
                </a:cubicBezTo>
                <a:cubicBezTo>
                  <a:pt x="6161829" y="734199"/>
                  <a:pt x="6082970" y="917932"/>
                  <a:pt x="6096000" y="1072554"/>
                </a:cubicBezTo>
                <a:cubicBezTo>
                  <a:pt x="6109030" y="1227176"/>
                  <a:pt x="6043331" y="1388727"/>
                  <a:pt x="6096000" y="1668418"/>
                </a:cubicBezTo>
                <a:cubicBezTo>
                  <a:pt x="6148669" y="1948109"/>
                  <a:pt x="6086652" y="2032115"/>
                  <a:pt x="6096000" y="2264281"/>
                </a:cubicBezTo>
                <a:cubicBezTo>
                  <a:pt x="6105348" y="2496447"/>
                  <a:pt x="6067783" y="2809887"/>
                  <a:pt x="6096000" y="2979317"/>
                </a:cubicBezTo>
                <a:cubicBezTo>
                  <a:pt x="5895390" y="3037295"/>
                  <a:pt x="5778704" y="2935028"/>
                  <a:pt x="5480858" y="2979317"/>
                </a:cubicBezTo>
                <a:cubicBezTo>
                  <a:pt x="5183012" y="3023606"/>
                  <a:pt x="5116705" y="2957952"/>
                  <a:pt x="4926676" y="2979317"/>
                </a:cubicBezTo>
                <a:cubicBezTo>
                  <a:pt x="4736647" y="3000682"/>
                  <a:pt x="4641108" y="2935261"/>
                  <a:pt x="4555375" y="2979317"/>
                </a:cubicBezTo>
                <a:cubicBezTo>
                  <a:pt x="4469642" y="3023373"/>
                  <a:pt x="4257605" y="2961803"/>
                  <a:pt x="4123113" y="2979317"/>
                </a:cubicBezTo>
                <a:cubicBezTo>
                  <a:pt x="3988621" y="2996831"/>
                  <a:pt x="3632209" y="2969668"/>
                  <a:pt x="3447011" y="2979317"/>
                </a:cubicBezTo>
                <a:cubicBezTo>
                  <a:pt x="3261813" y="2988966"/>
                  <a:pt x="3008978" y="2973521"/>
                  <a:pt x="2892829" y="2979317"/>
                </a:cubicBezTo>
                <a:cubicBezTo>
                  <a:pt x="2776680" y="2985113"/>
                  <a:pt x="2640419" y="2960518"/>
                  <a:pt x="2460567" y="2979317"/>
                </a:cubicBezTo>
                <a:cubicBezTo>
                  <a:pt x="2280715" y="2998116"/>
                  <a:pt x="2121190" y="2977302"/>
                  <a:pt x="1906385" y="2979317"/>
                </a:cubicBezTo>
                <a:cubicBezTo>
                  <a:pt x="1691580" y="2981332"/>
                  <a:pt x="1691946" y="2936850"/>
                  <a:pt x="1535084" y="2979317"/>
                </a:cubicBezTo>
                <a:cubicBezTo>
                  <a:pt x="1378222" y="3021784"/>
                  <a:pt x="1326934" y="2952221"/>
                  <a:pt x="1163782" y="2979317"/>
                </a:cubicBezTo>
                <a:cubicBezTo>
                  <a:pt x="1000630" y="3006413"/>
                  <a:pt x="825362" y="2915399"/>
                  <a:pt x="609600" y="2979317"/>
                </a:cubicBezTo>
                <a:cubicBezTo>
                  <a:pt x="393838" y="3043235"/>
                  <a:pt x="156766" y="2936728"/>
                  <a:pt x="0" y="2979317"/>
                </a:cubicBezTo>
                <a:cubicBezTo>
                  <a:pt x="-5817" y="2748818"/>
                  <a:pt x="69534" y="2503419"/>
                  <a:pt x="0" y="2353660"/>
                </a:cubicBezTo>
                <a:cubicBezTo>
                  <a:pt x="-69534" y="2203901"/>
                  <a:pt x="2897" y="1920855"/>
                  <a:pt x="0" y="1787590"/>
                </a:cubicBezTo>
                <a:cubicBezTo>
                  <a:pt x="-2897" y="1654325"/>
                  <a:pt x="35300" y="1385640"/>
                  <a:pt x="0" y="1281106"/>
                </a:cubicBezTo>
                <a:cubicBezTo>
                  <a:pt x="-35300" y="1176572"/>
                  <a:pt x="57739" y="906287"/>
                  <a:pt x="0" y="655450"/>
                </a:cubicBezTo>
                <a:cubicBezTo>
                  <a:pt x="-57739" y="404613"/>
                  <a:pt x="60698" y="242726"/>
                  <a:pt x="0" y="0"/>
                </a:cubicBezTo>
                <a:close/>
                <a:moveTo>
                  <a:pt x="293552" y="293552"/>
                </a:moveTo>
                <a:cubicBezTo>
                  <a:pt x="367061" y="516726"/>
                  <a:pt x="259588" y="781365"/>
                  <a:pt x="293552" y="915527"/>
                </a:cubicBezTo>
                <a:cubicBezTo>
                  <a:pt x="327516" y="1049690"/>
                  <a:pt x="239090" y="1375992"/>
                  <a:pt x="293552" y="1561425"/>
                </a:cubicBezTo>
                <a:cubicBezTo>
                  <a:pt x="348014" y="1746858"/>
                  <a:pt x="262390" y="1910062"/>
                  <a:pt x="293552" y="2111634"/>
                </a:cubicBezTo>
                <a:cubicBezTo>
                  <a:pt x="324714" y="2313206"/>
                  <a:pt x="237186" y="2418581"/>
                  <a:pt x="293552" y="2685765"/>
                </a:cubicBezTo>
                <a:cubicBezTo>
                  <a:pt x="422336" y="2656246"/>
                  <a:pt x="554383" y="2689711"/>
                  <a:pt x="734264" y="2685765"/>
                </a:cubicBezTo>
                <a:cubicBezTo>
                  <a:pt x="914145" y="2681819"/>
                  <a:pt x="1086900" y="2737159"/>
                  <a:pt x="1230064" y="2685765"/>
                </a:cubicBezTo>
                <a:cubicBezTo>
                  <a:pt x="1373228" y="2634371"/>
                  <a:pt x="1647441" y="2721724"/>
                  <a:pt x="1780954" y="2685765"/>
                </a:cubicBezTo>
                <a:cubicBezTo>
                  <a:pt x="1914467" y="2649806"/>
                  <a:pt x="2111090" y="2712065"/>
                  <a:pt x="2221666" y="2685765"/>
                </a:cubicBezTo>
                <a:cubicBezTo>
                  <a:pt x="2332242" y="2659465"/>
                  <a:pt x="2566274" y="2702060"/>
                  <a:pt x="2882733" y="2685765"/>
                </a:cubicBezTo>
                <a:cubicBezTo>
                  <a:pt x="3199192" y="2669470"/>
                  <a:pt x="3269159" y="2724312"/>
                  <a:pt x="3433623" y="2685765"/>
                </a:cubicBezTo>
                <a:cubicBezTo>
                  <a:pt x="3598087" y="2647218"/>
                  <a:pt x="3952314" y="2703833"/>
                  <a:pt x="4094690" y="2685765"/>
                </a:cubicBezTo>
                <a:cubicBezTo>
                  <a:pt x="4237066" y="2667697"/>
                  <a:pt x="4537272" y="2719790"/>
                  <a:pt x="4700669" y="2685765"/>
                </a:cubicBezTo>
                <a:cubicBezTo>
                  <a:pt x="4864066" y="2651740"/>
                  <a:pt x="4953937" y="2719044"/>
                  <a:pt x="5196469" y="2685765"/>
                </a:cubicBezTo>
                <a:cubicBezTo>
                  <a:pt x="5439001" y="2652486"/>
                  <a:pt x="5597075" y="2725708"/>
                  <a:pt x="5802448" y="2685765"/>
                </a:cubicBezTo>
                <a:cubicBezTo>
                  <a:pt x="5799501" y="2437525"/>
                  <a:pt x="5807719" y="2336040"/>
                  <a:pt x="5802448" y="2135556"/>
                </a:cubicBezTo>
                <a:cubicBezTo>
                  <a:pt x="5797177" y="1935072"/>
                  <a:pt x="5852703" y="1721245"/>
                  <a:pt x="5802448" y="1537503"/>
                </a:cubicBezTo>
                <a:cubicBezTo>
                  <a:pt x="5752193" y="1353761"/>
                  <a:pt x="5874519" y="1121558"/>
                  <a:pt x="5802448" y="891605"/>
                </a:cubicBezTo>
                <a:cubicBezTo>
                  <a:pt x="5730377" y="661652"/>
                  <a:pt x="5867878" y="421151"/>
                  <a:pt x="5802448" y="293552"/>
                </a:cubicBezTo>
                <a:cubicBezTo>
                  <a:pt x="5658514" y="351153"/>
                  <a:pt x="5322593" y="243745"/>
                  <a:pt x="5196469" y="293552"/>
                </a:cubicBezTo>
                <a:cubicBezTo>
                  <a:pt x="5070345" y="343359"/>
                  <a:pt x="4874420" y="249102"/>
                  <a:pt x="4645580" y="293552"/>
                </a:cubicBezTo>
                <a:cubicBezTo>
                  <a:pt x="4416740" y="338002"/>
                  <a:pt x="4249700" y="273252"/>
                  <a:pt x="4039601" y="293552"/>
                </a:cubicBezTo>
                <a:cubicBezTo>
                  <a:pt x="3829502" y="313852"/>
                  <a:pt x="3637528" y="230488"/>
                  <a:pt x="3488712" y="293552"/>
                </a:cubicBezTo>
                <a:cubicBezTo>
                  <a:pt x="3339896" y="356616"/>
                  <a:pt x="3107126" y="252550"/>
                  <a:pt x="2937822" y="293552"/>
                </a:cubicBezTo>
                <a:cubicBezTo>
                  <a:pt x="2768518" y="334554"/>
                  <a:pt x="2545163" y="270431"/>
                  <a:pt x="2386932" y="293552"/>
                </a:cubicBezTo>
                <a:cubicBezTo>
                  <a:pt x="2228701" y="316673"/>
                  <a:pt x="2118386" y="279913"/>
                  <a:pt x="2001310" y="293552"/>
                </a:cubicBezTo>
                <a:cubicBezTo>
                  <a:pt x="1884234" y="307191"/>
                  <a:pt x="1519290" y="225433"/>
                  <a:pt x="1395331" y="293552"/>
                </a:cubicBezTo>
                <a:cubicBezTo>
                  <a:pt x="1271372" y="361671"/>
                  <a:pt x="1152260" y="272108"/>
                  <a:pt x="1009708" y="293552"/>
                </a:cubicBezTo>
                <a:cubicBezTo>
                  <a:pt x="867156" y="314996"/>
                  <a:pt x="648468" y="275629"/>
                  <a:pt x="293552" y="293552"/>
                </a:cubicBezTo>
                <a:close/>
              </a:path>
            </a:pathLst>
          </a:custGeom>
          <a:solidFill>
            <a:srgbClr val="92D050"/>
          </a:solidFill>
          <a:ln w="57150">
            <a:solidFill>
              <a:schemeClr val="tx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xmlns="" sd="1219033472">
                  <a:prstGeom prst="frame">
                    <a:avLst>
                      <a:gd name="adj1" fmla="val 985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9"/>
    </mc:Choice>
    <mc:Fallback xmlns="">
      <p:transition spd="slow" advTm="62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430" y="0"/>
            <a:ext cx="6738937" cy="51435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19"/>
    </mc:Choice>
    <mc:Fallback xmlns="">
      <p:transition spd="slow" advTm="89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817" x="355600" y="3697288"/>
          <p14:tracePt t="23033" x="361950" y="3697288"/>
          <p14:tracePt t="23041" x="368300" y="3697288"/>
          <p14:tracePt t="23048" x="381000" y="3697288"/>
          <p14:tracePt t="23058" x="407988" y="3683000"/>
          <p14:tracePt t="23075" x="495300" y="3630613"/>
          <p14:tracePt t="23092" x="703263" y="3516313"/>
          <p14:tracePt t="23108" x="1044575" y="3295650"/>
          <p14:tracePt t="23125" x="1520825" y="2973388"/>
          <p14:tracePt t="23141" x="1768475" y="2773363"/>
          <p14:tracePt t="23157" x="1976438" y="2578100"/>
          <p14:tracePt t="23174" x="2103438" y="2430463"/>
          <p14:tracePt t="23191" x="2209800" y="2297113"/>
          <p14:tracePt t="23207" x="2270125" y="2203450"/>
          <p14:tracePt t="23225" x="2317750" y="2103438"/>
          <p14:tracePt t="23242" x="2317750" y="2070100"/>
          <p14:tracePt t="23258" x="2317750" y="2043113"/>
          <p14:tracePt t="23274" x="2317750" y="2022475"/>
          <p14:tracePt t="23291" x="2303463" y="2001838"/>
          <p14:tracePt t="23308" x="2284413" y="1989138"/>
          <p14:tracePt t="23324" x="2243138" y="1976438"/>
          <p14:tracePt t="23341" x="2230438" y="1976438"/>
          <p14:tracePt t="23358" x="2209800" y="1976438"/>
          <p14:tracePt t="23374" x="2197100" y="1976438"/>
          <p14:tracePt t="23390" x="2182813" y="1989138"/>
          <p14:tracePt t="23407" x="2143125" y="2043113"/>
          <p14:tracePt t="23424" x="2095500" y="2163763"/>
          <p14:tracePt t="23441" x="2036763" y="2411413"/>
          <p14:tracePt t="23459" x="2022475" y="2559050"/>
          <p14:tracePt t="23475" x="2022475" y="2713038"/>
          <p14:tracePt t="23491" x="2036763" y="2840038"/>
          <p14:tracePt t="23509" x="2082800" y="3000375"/>
          <p14:tracePt t="23524" x="2122488" y="3060700"/>
          <p14:tracePt t="23541" x="2163763" y="3127375"/>
          <p14:tracePt t="23557" x="2230438" y="3175000"/>
          <p14:tracePt t="23574" x="2317750" y="3214688"/>
          <p14:tracePt t="23591" x="2411413" y="3227388"/>
          <p14:tracePt t="23609" x="2538413" y="3221038"/>
          <p14:tracePt t="23626" x="2632075" y="3201988"/>
          <p14:tracePt t="23641" x="2719388" y="3160713"/>
          <p14:tracePt t="23658" x="2792413" y="3108325"/>
          <p14:tracePt t="23675" x="2867025" y="3054350"/>
          <p14:tracePt t="23691" x="2933700" y="2967038"/>
          <p14:tracePt t="23709" x="3006725" y="2813050"/>
          <p14:tracePt t="23725" x="3054350" y="2713038"/>
          <p14:tracePt t="23741" x="3073400" y="2619375"/>
          <p14:tracePt t="23757" x="3081338" y="2511425"/>
          <p14:tracePt t="23774" x="3081338" y="2411413"/>
          <p14:tracePt t="23791" x="3054350" y="2324100"/>
          <p14:tracePt t="23807" x="2994025" y="2243138"/>
          <p14:tracePt t="23825" x="2819400" y="2122488"/>
          <p14:tracePt t="23841" x="2679700" y="2055813"/>
          <p14:tracePt t="23858" x="2538413" y="2036763"/>
          <p14:tracePt t="23874" x="2411413" y="2036763"/>
          <p14:tracePt t="23891" x="2276475" y="2055813"/>
          <p14:tracePt t="23907" x="2170113" y="2095500"/>
          <p14:tracePt t="23924" x="2016125" y="2182813"/>
          <p14:tracePt t="23941" x="1935163" y="2236788"/>
          <p14:tracePt t="23957" x="1881188" y="2290763"/>
          <p14:tracePt t="23974" x="1828800" y="2370138"/>
          <p14:tracePt t="23991" x="1787525" y="2478088"/>
          <p14:tracePt t="24008" x="1768475" y="2584450"/>
          <p14:tracePt t="24024" x="1754188" y="2786063"/>
          <p14:tracePt t="24040" x="1754188" y="2879725"/>
          <p14:tracePt t="24057" x="1754188" y="2952750"/>
          <p14:tracePt t="24075" x="1781175" y="3027363"/>
          <p14:tracePt t="24091" x="1828800" y="3100388"/>
          <p14:tracePt t="24109" x="1928813" y="3214688"/>
          <p14:tracePt t="24125" x="2001838" y="3281363"/>
          <p14:tracePt t="24142" x="2103438" y="3341688"/>
          <p14:tracePt t="24158" x="2203450" y="3375025"/>
          <p14:tracePt t="24174" x="2317750" y="3402013"/>
          <p14:tracePt t="24191" x="2411413" y="3422650"/>
          <p14:tracePt t="24208" x="2524125" y="3422650"/>
          <p14:tracePt t="24225" x="2592388" y="3408363"/>
          <p14:tracePt t="24241" x="2671763" y="3368675"/>
          <p14:tracePt t="24258" x="2746375" y="3308350"/>
          <p14:tracePt t="24274" x="2813050" y="3241675"/>
          <p14:tracePt t="24291" x="2867025" y="3160713"/>
          <p14:tracePt t="24309" x="2940050" y="3033713"/>
          <p14:tracePt t="24325" x="2960688" y="2940050"/>
          <p14:tracePt t="24341" x="2973388" y="2840038"/>
          <p14:tracePt t="24357" x="2979738" y="2746375"/>
          <p14:tracePt t="24374" x="2973388" y="2665413"/>
          <p14:tracePt t="24391" x="2946400" y="2592388"/>
          <p14:tracePt t="24408" x="2846388" y="2478088"/>
          <p14:tracePt t="24425" x="2759075" y="2411413"/>
          <p14:tracePt t="24441" x="2679700" y="2351088"/>
          <p14:tracePt t="24456" x="2592388" y="2297113"/>
          <p14:tracePt t="24474" x="2490788" y="2251075"/>
          <p14:tracePt t="24491" x="2417763" y="2224088"/>
          <p14:tracePt t="24507" x="2336800" y="2197100"/>
          <p14:tracePt t="24525" x="2251075" y="2176463"/>
          <p14:tracePt t="24540" x="2182813" y="2170113"/>
          <p14:tracePt t="24556" x="2136775" y="2170113"/>
          <p14:tracePt t="24574" x="2089150" y="2170113"/>
          <p14:tracePt t="24590" x="2036763" y="2190750"/>
          <p14:tracePt t="24608" x="1989138" y="2236788"/>
          <p14:tracePt t="24625" x="1955800" y="2276475"/>
          <p14:tracePt t="24640" x="1928813" y="2324100"/>
          <p14:tracePt t="24657" x="1895475" y="2397125"/>
          <p14:tracePt t="24674" x="1874838" y="2465388"/>
          <p14:tracePt t="24691" x="1855788" y="2559050"/>
          <p14:tracePt t="24708" x="1841500" y="2686050"/>
          <p14:tracePt t="24724" x="1841500" y="2759075"/>
          <p14:tracePt t="24741" x="1841500" y="2806700"/>
          <p14:tracePt t="24757" x="1847850" y="2867025"/>
          <p14:tracePt t="24774" x="1868488" y="2919413"/>
          <p14:tracePt t="24790" x="1901825" y="2979738"/>
          <p14:tracePt t="24806" x="1955800" y="3054350"/>
          <p14:tracePt t="24824" x="2036763" y="3141663"/>
          <p14:tracePt t="24841" x="2082800" y="3187700"/>
          <p14:tracePt t="24856" x="2130425" y="3241675"/>
          <p14:tracePt t="24873" x="2197100" y="3275013"/>
          <p14:tracePt t="24891" x="2263775" y="3308350"/>
          <p14:tracePt t="24906" x="2336800" y="3335338"/>
          <p14:tracePt t="24924" x="2424113" y="3341688"/>
          <p14:tracePt t="24941" x="2490788" y="3341688"/>
          <p14:tracePt t="24957" x="2559050" y="3335338"/>
          <p14:tracePt t="24974" x="2625725" y="3295650"/>
          <p14:tracePt t="24991" x="2692400" y="3254375"/>
          <p14:tracePt t="25008" x="2765425" y="3160713"/>
          <p14:tracePt t="25024" x="2819400" y="3081338"/>
          <p14:tracePt t="25041" x="2859088" y="2987675"/>
          <p14:tracePt t="25057" x="2894013" y="2900363"/>
          <p14:tracePt t="25074" x="2913063" y="2813050"/>
          <p14:tracePt t="25091" x="2919413" y="2738438"/>
          <p14:tracePt t="25107" x="2919413" y="2686050"/>
          <p14:tracePt t="25124" x="2900363" y="2592388"/>
          <p14:tracePt t="25140" x="2852738" y="2511425"/>
          <p14:tracePt t="25157" x="2792413" y="2430463"/>
          <p14:tracePt t="25174" x="2692400" y="2344738"/>
          <p14:tracePt t="25190" x="2584450" y="2284413"/>
          <p14:tracePt t="25208" x="2397125" y="2230438"/>
          <p14:tracePt t="25224" x="2276475" y="2224088"/>
          <p14:tracePt t="25241" x="2176463" y="2243138"/>
          <p14:tracePt t="25258" x="2076450" y="2309813"/>
          <p14:tracePt t="25274" x="1982788" y="2390775"/>
          <p14:tracePt t="25290" x="1908175" y="2484438"/>
          <p14:tracePt t="25308" x="1795463" y="2671763"/>
          <p14:tracePt t="25324" x="1735138" y="2806700"/>
          <p14:tracePt t="25340" x="1693863" y="2940050"/>
          <p14:tracePt t="25357" x="1674813" y="3060700"/>
          <p14:tracePt t="25374" x="1674813" y="3167063"/>
          <p14:tracePt t="25391" x="1674813" y="3254375"/>
          <p14:tracePt t="25408" x="1727200" y="3348038"/>
          <p14:tracePt t="25424" x="1774825" y="3402013"/>
          <p14:tracePt t="25441" x="1855788" y="3449638"/>
          <p14:tracePt t="25456" x="1941513" y="3476625"/>
          <p14:tracePt t="25474" x="2043113" y="3482975"/>
          <p14:tracePt t="25490" x="2149475" y="3482975"/>
          <p14:tracePt t="25507" x="2263775" y="3468688"/>
          <p14:tracePt t="25524" x="2397125" y="3416300"/>
          <p14:tracePt t="25540" x="2478088" y="3381375"/>
          <p14:tracePt t="25557" x="2544763" y="3328988"/>
          <p14:tracePt t="25574" x="2605088" y="3254375"/>
          <p14:tracePt t="25591" x="2665413" y="3167063"/>
          <p14:tracePt t="25606" x="2713038" y="3073400"/>
          <p14:tracePt t="25624" x="2746375" y="2894013"/>
          <p14:tracePt t="25640" x="2752725" y="2759075"/>
          <p14:tracePt t="25657" x="2746375" y="2632075"/>
          <p14:tracePt t="25673" x="2698750" y="2484438"/>
          <p14:tracePt t="25690" x="2625725" y="2324100"/>
          <p14:tracePt t="25707" x="2551113" y="2190750"/>
          <p14:tracePt t="25724" x="2430463" y="2022475"/>
          <p14:tracePt t="25740" x="2357438" y="1955800"/>
          <p14:tracePt t="25757" x="2270125" y="1908175"/>
          <p14:tracePt t="25773" x="2182813" y="1881188"/>
          <p14:tracePt t="25790" x="2130425" y="1874838"/>
          <p14:tracePt t="25806" x="2070100" y="1895475"/>
          <p14:tracePt t="25823" x="1976438" y="1982788"/>
          <p14:tracePt t="25840" x="1908175" y="2082800"/>
          <p14:tracePt t="25856" x="1841500" y="2216150"/>
          <p14:tracePt t="25873" x="1781175" y="2370138"/>
          <p14:tracePt t="25889" x="1735138" y="2532063"/>
          <p14:tracePt t="25907" x="1720850" y="2705100"/>
          <p14:tracePt t="25923" x="1720850" y="2946400"/>
          <p14:tracePt t="25939" x="1754188" y="3081338"/>
          <p14:tracePt t="25956" x="1808163" y="3214688"/>
          <p14:tracePt t="25973" x="1881188" y="3308350"/>
          <p14:tracePt t="25989" x="1962150" y="3389313"/>
          <p14:tracePt t="26006" x="2082800" y="3468688"/>
          <p14:tracePt t="26023" x="2284413" y="3529013"/>
          <p14:tracePt t="26039" x="2405063" y="3529013"/>
          <p14:tracePt t="26056" x="2551113" y="3529013"/>
          <p14:tracePt t="26072" x="2686050" y="3502025"/>
          <p14:tracePt t="26089" x="2792413" y="3455988"/>
          <p14:tracePt t="26107" x="2940050" y="3341688"/>
          <p14:tracePt t="26123" x="3027363" y="3241675"/>
          <p14:tracePt t="26140" x="3087688" y="3141663"/>
          <p14:tracePt t="26156" x="3127375" y="3054350"/>
          <p14:tracePt t="26172" x="3148013" y="2952750"/>
          <p14:tracePt t="26189" x="3148013" y="2852738"/>
          <p14:tracePt t="26207" x="3108325" y="2705100"/>
          <p14:tracePt t="26224" x="3048000" y="2611438"/>
          <p14:tracePt t="26240" x="2946400" y="2524125"/>
          <p14:tracePt t="26256" x="2825750" y="2444750"/>
          <p14:tracePt t="26273" x="2686050" y="2351088"/>
          <p14:tracePt t="26291" x="2565400" y="2290763"/>
          <p14:tracePt t="26307" x="2390775" y="2224088"/>
          <p14:tracePt t="26324" x="2276475" y="2203450"/>
          <p14:tracePt t="26339" x="2197100" y="2197100"/>
          <p14:tracePt t="26357" x="2130425" y="2190750"/>
          <p14:tracePt t="26374" x="2089150" y="2190750"/>
          <p14:tracePt t="26391" x="2043113" y="2197100"/>
          <p14:tracePt t="26406" x="2009775" y="2216150"/>
          <p14:tracePt t="26424" x="1982788" y="2236788"/>
          <p14:tracePt t="26439" x="1949450" y="2284413"/>
          <p14:tracePt t="26457" x="1916113" y="2336800"/>
          <p14:tracePt t="26473" x="1874838" y="2411413"/>
          <p14:tracePt t="26490" x="1847850" y="2478088"/>
          <p14:tracePt t="26506" x="1808163" y="2578100"/>
          <p14:tracePt t="26524" x="1787525" y="2692400"/>
          <p14:tracePt t="26540" x="1774825" y="2752725"/>
          <p14:tracePt t="26556" x="1774825" y="2806700"/>
          <p14:tracePt t="26573" x="1774825" y="2840038"/>
          <p14:tracePt t="26590" x="1774825" y="2867025"/>
          <p14:tracePt t="26607" x="1808163" y="2894013"/>
          <p14:tracePt t="26640" x="1822450" y="2894013"/>
          <p14:tracePt t="26961" x="1828800" y="2894013"/>
          <p14:tracePt t="26976" x="1841500" y="2894013"/>
          <p14:tracePt t="26984" x="1855788" y="2879725"/>
          <p14:tracePt t="26992" x="1874838" y="2867025"/>
          <p14:tracePt t="27008" x="1935163" y="2833688"/>
          <p14:tracePt t="27025" x="2043113" y="2792413"/>
          <p14:tracePt t="27041" x="2163763" y="2746375"/>
          <p14:tracePt t="27057" x="2297113" y="2725738"/>
          <p14:tracePt t="27073" x="2430463" y="2705100"/>
          <p14:tracePt t="27092" x="2632075" y="2671763"/>
          <p14:tracePt t="27107" x="2779713" y="2659063"/>
          <p14:tracePt t="27123" x="2919413" y="2644775"/>
          <p14:tracePt t="27140" x="3033713" y="2625725"/>
          <p14:tracePt t="27156" x="3160713" y="2605088"/>
          <p14:tracePt t="27173" x="3268663" y="2584450"/>
          <p14:tracePt t="27191" x="3416300" y="2544763"/>
          <p14:tracePt t="27208" x="3502025" y="2505075"/>
          <p14:tracePt t="27224" x="3582988" y="2465388"/>
          <p14:tracePt t="27240" x="3670300" y="2424113"/>
          <p14:tracePt t="27257" x="3743325" y="2378075"/>
          <p14:tracePt t="27260" x="3784600" y="2351088"/>
          <p14:tracePt t="27273" x="3817938" y="2330450"/>
          <p14:tracePt t="27291" x="3884613" y="2276475"/>
          <p14:tracePt t="27308" x="3917950" y="2257425"/>
          <p14:tracePt t="27323" x="3951288" y="2230438"/>
          <p14:tracePt t="27340" x="3978275" y="2209800"/>
          <p14:tracePt t="27358" x="3998913" y="2190750"/>
          <p14:tracePt t="27373" x="4011613" y="2182813"/>
          <p14:tracePt t="27391" x="4032250" y="2163763"/>
          <p14:tracePt t="27407" x="4038600" y="2155825"/>
          <p14:tracePt t="27440" x="4038600" y="2149475"/>
          <p14:tracePt t="27457" x="4038600" y="2143125"/>
          <p14:tracePt t="27474" x="4038600" y="2130425"/>
          <p14:tracePt t="27490" x="4038600" y="2109788"/>
          <p14:tracePt t="27507" x="4011613" y="2082800"/>
          <p14:tracePt t="27524" x="3984625" y="2055813"/>
          <p14:tracePt t="27540" x="3938588" y="2036763"/>
          <p14:tracePt t="27557" x="3897313" y="2009775"/>
          <p14:tracePt t="27573" x="3836988" y="2001838"/>
          <p14:tracePt t="27590" x="3724275" y="1982788"/>
          <p14:tracePt t="27608" x="3649663" y="1982788"/>
          <p14:tracePt t="27622" x="3576638" y="1982788"/>
          <p14:tracePt t="27639" x="3516313" y="1982788"/>
          <p14:tracePt t="27656" x="3449638" y="1982788"/>
          <p14:tracePt t="27673" x="3375025" y="1995488"/>
          <p14:tracePt t="27691" x="3262313" y="2028825"/>
          <p14:tracePt t="27707" x="3175000" y="2049463"/>
          <p14:tracePt t="27723" x="3121025" y="2082800"/>
          <p14:tracePt t="27740" x="3048000" y="2116138"/>
          <p14:tracePt t="27756" x="2994025" y="2149475"/>
          <p14:tracePt t="27773" x="2933700" y="2203450"/>
          <p14:tracePt t="27790" x="2859088" y="2257425"/>
          <p14:tracePt t="27807" x="2833688" y="2290763"/>
          <p14:tracePt t="27823" x="2806700" y="2336800"/>
          <p14:tracePt t="27840" x="2773363" y="2397125"/>
          <p14:tracePt t="27856" x="2746375" y="2465388"/>
          <p14:tracePt t="27873" x="2725738" y="2544763"/>
          <p14:tracePt t="27891" x="2713038" y="2638425"/>
          <p14:tracePt t="27908" x="2705100" y="2686050"/>
          <p14:tracePt t="27923" x="2705100" y="2732088"/>
          <p14:tracePt t="27940" x="2705100" y="2779713"/>
          <p14:tracePt t="27956" x="2725738" y="2833688"/>
          <p14:tracePt t="27975" x="2779713" y="2913063"/>
          <p14:tracePt t="27991" x="2825750" y="2960688"/>
          <p14:tracePt t="28007" x="2894013" y="3006725"/>
          <p14:tracePt t="28023" x="2967038" y="3040063"/>
          <p14:tracePt t="28040" x="3073400" y="3087688"/>
          <p14:tracePt t="28057" x="3175000" y="3127375"/>
          <p14:tracePt t="28074" x="3287713" y="3160713"/>
          <p14:tracePt t="28091" x="3441700" y="3214688"/>
          <p14:tracePt t="28106" x="3549650" y="3241675"/>
          <p14:tracePt t="28123" x="3649663" y="3254375"/>
          <p14:tracePt t="28139" x="3751263" y="3254375"/>
          <p14:tracePt t="28157" x="3851275" y="3254375"/>
          <p14:tracePt t="28172" x="3930650" y="3241675"/>
          <p14:tracePt t="28190" x="4038600" y="3214688"/>
          <p14:tracePt t="28206" x="4084638" y="3187700"/>
          <p14:tracePt t="28223" x="4111625" y="3154363"/>
          <p14:tracePt t="28239" x="4138613" y="3114675"/>
          <p14:tracePt t="28256" x="4165600" y="3048000"/>
          <p14:tracePt t="28260" x="4171950" y="3000375"/>
          <p14:tracePt t="28274" x="4179888" y="2946400"/>
          <p14:tracePt t="28291" x="4179888" y="2765425"/>
          <p14:tracePt t="28307" x="4165600" y="2632075"/>
          <p14:tracePt t="28323" x="4125913" y="2517775"/>
          <p14:tracePt t="28340" x="4092575" y="2438400"/>
          <p14:tracePt t="28356" x="4051300" y="2384425"/>
          <p14:tracePt t="28373" x="4017963" y="2344738"/>
          <p14:tracePt t="28390" x="3990975" y="2309813"/>
          <p14:tracePt t="28406" x="3911600" y="2251075"/>
          <p14:tracePt t="28424" x="3844925" y="2209800"/>
          <p14:tracePt t="28440" x="3751263" y="2176463"/>
          <p14:tracePt t="28457" x="3656013" y="2155825"/>
          <p14:tracePt t="28474" x="3576638" y="2143125"/>
          <p14:tracePt t="28490" x="3441700" y="2143125"/>
          <p14:tracePt t="28507" x="3341688" y="2143125"/>
          <p14:tracePt t="28524" x="3262313" y="2143125"/>
          <p14:tracePt t="28540" x="3194050" y="2143125"/>
          <p14:tracePt t="28556" x="3148013" y="2143125"/>
          <p14:tracePt t="28574" x="3094038" y="2155825"/>
          <p14:tracePt t="28590" x="3073400" y="2170113"/>
          <p14:tracePt t="28606" x="3040063" y="2182813"/>
          <p14:tracePt t="28623" x="3021013" y="2197100"/>
          <p14:tracePt t="28640" x="3006725" y="2203450"/>
          <p14:tracePt t="28657" x="3000375" y="2224088"/>
          <p14:tracePt t="28674" x="2979738" y="2230438"/>
          <p14:tracePt t="28690" x="2973388" y="2243138"/>
          <p14:tracePt t="28707" x="2967038" y="2263775"/>
          <p14:tracePt t="28724" x="2952750" y="2297113"/>
          <p14:tracePt t="28740" x="2946400" y="2330450"/>
          <p14:tracePt t="28756" x="2933700" y="2357438"/>
          <p14:tracePt t="28759" x="2927350" y="2370138"/>
          <p14:tracePt t="28774" x="2927350" y="2390775"/>
          <p14:tracePt t="28790" x="2919413" y="2438400"/>
          <p14:tracePt t="28806" x="2919413" y="2465388"/>
          <p14:tracePt t="28824" x="2919413" y="2490788"/>
          <p14:tracePt t="28840" x="2919413" y="2524125"/>
          <p14:tracePt t="28856" x="2919413" y="2559050"/>
          <p14:tracePt t="28873" x="2919413" y="2584450"/>
          <p14:tracePt t="28891" x="2940050" y="2632075"/>
          <p14:tracePt t="28907" x="2960688" y="2659063"/>
          <p14:tracePt t="28923" x="2973388" y="2686050"/>
          <p14:tracePt t="28940" x="2994025" y="2705100"/>
          <p14:tracePt t="28957" x="3006725" y="2725738"/>
          <p14:tracePt t="28975" x="3033713" y="2759075"/>
          <p14:tracePt t="28990" x="3054350" y="2773363"/>
          <p14:tracePt t="29006" x="3073400" y="2792413"/>
          <p14:tracePt t="29022" x="3094038" y="2806700"/>
          <p14:tracePt t="29039" x="3121025" y="2819400"/>
          <p14:tracePt t="29057" x="3148013" y="2825750"/>
          <p14:tracePt t="29074" x="3194050" y="2825750"/>
          <p14:tracePt t="29089" x="3221038" y="2825750"/>
          <p14:tracePt t="29106" x="3254375" y="2813050"/>
          <p14:tracePt t="29122" x="3287713" y="2798763"/>
          <p14:tracePt t="29139" x="3308350" y="2786063"/>
          <p14:tracePt t="29155" x="3335338" y="2773363"/>
          <p14:tracePt t="29172" x="3362325" y="2759075"/>
          <p14:tracePt t="29190" x="3395663" y="2732088"/>
          <p14:tracePt t="29205" x="3416300" y="2705100"/>
          <p14:tracePt t="29223" x="3435350" y="2686050"/>
          <p14:tracePt t="29240" x="3455988" y="2665413"/>
          <p14:tracePt t="29256" x="3468688" y="2638425"/>
          <p14:tracePt t="29258" x="3476625" y="2625725"/>
          <p14:tracePt t="29273" x="3482975" y="2598738"/>
          <p14:tracePt t="29290" x="3495675" y="2578100"/>
          <p14:tracePt t="29305" x="3502025" y="2559050"/>
          <p14:tracePt t="29322" x="3502025" y="2544763"/>
          <p14:tracePt t="29339" x="3502025" y="2524125"/>
          <p14:tracePt t="29355" x="3502025" y="2505075"/>
          <p14:tracePt t="29372" x="3502025" y="2484438"/>
          <p14:tracePt t="29389" x="3495675" y="2451100"/>
          <p14:tracePt t="29405" x="3489325" y="2430463"/>
          <p14:tracePt t="29422" x="3468688" y="2411413"/>
          <p14:tracePt t="29439" x="3441700" y="2384425"/>
          <p14:tracePt t="29455" x="3422650" y="2363788"/>
          <p14:tracePt t="29473" x="3381375" y="2336800"/>
          <p14:tracePt t="29489" x="3348038" y="2317750"/>
          <p14:tracePt t="29506" x="3314700" y="2309813"/>
          <p14:tracePt t="29523" x="3275013" y="2297113"/>
          <p14:tracePt t="29540" x="3248025" y="2297113"/>
          <p14:tracePt t="29556" x="3214688" y="2297113"/>
          <p14:tracePt t="29574" x="3167063" y="2297113"/>
          <p14:tracePt t="29590" x="3154363" y="2297113"/>
          <p14:tracePt t="29606" x="3127375" y="2297113"/>
          <p14:tracePt t="29622" x="3114675" y="2297113"/>
          <p14:tracePt t="29640" x="3094038" y="2303463"/>
          <p14:tracePt t="29656" x="3073400" y="2317750"/>
          <p14:tracePt t="29673" x="3040063" y="2330450"/>
          <p14:tracePt t="29689" x="3021013" y="2344738"/>
          <p14:tracePt t="29706" x="3006725" y="2357438"/>
          <p14:tracePt t="29722" x="2994025" y="2363788"/>
          <p14:tracePt t="29739" x="2979738" y="2378075"/>
          <p14:tracePt t="29756" x="2967038" y="2397125"/>
          <p14:tracePt t="29773" x="2952750" y="2411413"/>
          <p14:tracePt t="29789" x="2946400" y="2424113"/>
          <p14:tracePt t="29805" x="2940050" y="2438400"/>
          <p14:tracePt t="29822" x="2933700" y="2451100"/>
          <p14:tracePt t="29839" x="2927350" y="2478088"/>
          <p14:tracePt t="29856" x="2927350" y="2505075"/>
          <p14:tracePt t="29872" x="2927350" y="2538413"/>
          <p14:tracePt t="29889" x="2927350" y="2592388"/>
          <p14:tracePt t="29905" x="2927350" y="2605088"/>
          <p14:tracePt t="29921" x="2933700" y="2625725"/>
          <p14:tracePt t="30165" x="2933700" y="2644775"/>
          <p14:tracePt t="30173" x="2940050" y="2679700"/>
          <p14:tracePt t="30180" x="2940050" y="2705100"/>
          <p14:tracePt t="30189" x="2946400" y="2738438"/>
          <p14:tracePt t="30205" x="2973388" y="2833688"/>
          <p14:tracePt t="30222" x="3006725" y="2919413"/>
          <p14:tracePt t="30238" x="3048000" y="2994025"/>
          <p14:tracePt t="30256" x="3081338" y="3060700"/>
          <p14:tracePt t="30258" x="3094038" y="3087688"/>
          <p14:tracePt t="30273" x="3133725" y="3133725"/>
          <p14:tracePt t="30289" x="3175000" y="3187700"/>
          <p14:tracePt t="30305" x="3214688" y="3227388"/>
          <p14:tracePt t="30322" x="3254375" y="3275013"/>
          <p14:tracePt t="30338" x="3295650" y="3314700"/>
          <p14:tracePt t="30355" x="3328988" y="3348038"/>
          <p14:tracePt t="30372" x="3368675" y="3375025"/>
          <p14:tracePt t="30389" x="3429000" y="3422650"/>
          <p14:tracePt t="30405" x="3482975" y="3449638"/>
          <p14:tracePt t="30421" x="3536950" y="3468688"/>
          <p14:tracePt t="30439" x="3576638" y="3482975"/>
          <p14:tracePt t="30455" x="3622675" y="3489325"/>
          <p14:tracePt t="30473" x="3670300" y="3489325"/>
          <p14:tracePt t="30490" x="3703638" y="3489325"/>
          <p14:tracePt t="30506" x="3736975" y="3489325"/>
          <p14:tracePt t="30522" x="3763963" y="3489325"/>
          <p14:tracePt t="30539" x="3797300" y="3489325"/>
          <p14:tracePt t="30556" x="3824288" y="3489325"/>
          <p14:tracePt t="30572" x="3863975" y="3468688"/>
          <p14:tracePt t="30589" x="3884613" y="3449638"/>
          <p14:tracePt t="30605" x="3911600" y="3416300"/>
          <p14:tracePt t="30623" x="3938588" y="3355975"/>
          <p14:tracePt t="30640" x="3971925" y="3268663"/>
          <p14:tracePt t="30657" x="3998913" y="3100388"/>
          <p14:tracePt t="30673" x="4005263" y="3021013"/>
          <p14:tracePt t="30689" x="4005263" y="2967038"/>
          <p14:tracePt t="30706" x="4005263" y="2933700"/>
          <p14:tracePt t="30722" x="4005263" y="2906713"/>
          <p14:tracePt t="30740" x="3990975" y="2886075"/>
          <p14:tracePt t="30757" x="3944938" y="2846388"/>
          <p14:tracePt t="30774" x="3890963" y="2825750"/>
          <p14:tracePt t="30789" x="3836988" y="2806700"/>
          <p14:tracePt t="30807" x="3790950" y="2798763"/>
          <p14:tracePt t="30823" x="3743325" y="2798763"/>
          <p14:tracePt t="30840" x="3697288" y="2798763"/>
          <p14:tracePt t="30857" x="3630613" y="2798763"/>
          <p14:tracePt t="30873" x="3589338" y="2806700"/>
          <p14:tracePt t="30889" x="3556000" y="2813050"/>
          <p14:tracePt t="30906" x="3536950" y="2819400"/>
          <p14:tracePt t="30922" x="3516313" y="2825750"/>
          <p14:tracePt t="30939" x="3495675" y="2833688"/>
          <p14:tracePt t="30956" x="3482975" y="2840038"/>
          <p14:tracePt t="30973" x="3455988" y="2867025"/>
          <p14:tracePt t="30989" x="3441700" y="2886075"/>
          <p14:tracePt t="31006" x="3422650" y="2913063"/>
          <p14:tracePt t="31023" x="3402013" y="2946400"/>
          <p14:tracePt t="31040" x="3381375" y="2973388"/>
          <p14:tracePt t="31057" x="3348038" y="3021013"/>
          <p14:tracePt t="31073" x="3341688" y="3048000"/>
          <p14:tracePt t="31090" x="3328988" y="3081338"/>
          <p14:tracePt t="31106" x="3322638" y="3114675"/>
          <p14:tracePt t="31123" x="3322638" y="3133725"/>
          <p14:tracePt t="31140" x="3322638" y="3167063"/>
          <p14:tracePt t="31157" x="3328988" y="3201988"/>
          <p14:tracePt t="31173" x="3335338" y="3227388"/>
          <p14:tracePt t="31189" x="3355975" y="3248025"/>
          <p14:tracePt t="31206" x="3375025" y="3262313"/>
          <p14:tracePt t="31223" x="3402013" y="3281363"/>
          <p14:tracePt t="31240" x="3429000" y="3302000"/>
          <p14:tracePt t="31257" x="3476625" y="3314700"/>
          <p14:tracePt t="31274" x="3502025" y="3322638"/>
          <p14:tracePt t="31289" x="3522663" y="3328988"/>
          <p14:tracePt t="31305" x="3543300" y="3328988"/>
          <p14:tracePt t="31323" x="3570288" y="3328988"/>
          <p14:tracePt t="31340" x="3582988" y="3328988"/>
          <p14:tracePt t="31356" x="3609975" y="3328988"/>
          <p14:tracePt t="31373" x="3622675" y="3328988"/>
          <p14:tracePt t="31389" x="3636963" y="3328988"/>
          <p14:tracePt t="31406" x="3649663" y="3322638"/>
          <p14:tracePt t="31422" x="3656013" y="3314700"/>
          <p14:tracePt t="31439" x="3670300" y="3308350"/>
          <p14:tracePt t="31456" x="3690938" y="3295650"/>
          <p14:tracePt t="31473" x="3697288" y="3275013"/>
          <p14:tracePt t="31489" x="3709988" y="3254375"/>
          <p14:tracePt t="31505" x="3716338" y="3235325"/>
          <p14:tracePt t="31522" x="3730625" y="3214688"/>
          <p14:tracePt t="31539" x="3736975" y="3194050"/>
          <p14:tracePt t="31556" x="3751263" y="3160713"/>
          <p14:tracePt t="31572" x="3751263" y="3133725"/>
          <p14:tracePt t="31589" x="3757613" y="3108325"/>
          <p14:tracePt t="31605" x="3757613" y="3087688"/>
          <p14:tracePt t="31622" x="3757613" y="3067050"/>
          <p14:tracePt t="31639" x="3757613" y="3054350"/>
          <p14:tracePt t="31656" x="3757613" y="3040063"/>
          <p14:tracePt t="31672" x="3757613" y="3027363"/>
          <p14:tracePt t="31689" x="3757613" y="3021013"/>
          <p14:tracePt t="31705" x="3751263" y="3013075"/>
          <p14:tracePt t="31722" x="3743325" y="3000375"/>
          <p14:tracePt t="31739" x="3724275" y="2994025"/>
          <p14:tracePt t="31756" x="3676650" y="2973388"/>
          <p14:tracePt t="31772" x="3643313" y="2960688"/>
          <p14:tracePt t="31789" x="3589338" y="2960688"/>
          <p14:tracePt t="31804" x="3543300" y="2960688"/>
          <p14:tracePt t="31822" x="3489325" y="2960688"/>
          <p14:tracePt t="31839" x="3435350" y="2979738"/>
          <p14:tracePt t="31856" x="3395663" y="3000375"/>
          <p14:tracePt t="31872" x="3375025" y="3021013"/>
          <p14:tracePt t="31889" x="3362325" y="3040063"/>
          <p14:tracePt t="31904" x="3348038" y="3060700"/>
          <p14:tracePt t="31921" x="3335338" y="3087688"/>
          <p14:tracePt t="31940" x="3335338" y="3108325"/>
          <p14:tracePt t="31956" x="3335338" y="3114675"/>
          <p14:tracePt t="32187" x="3335338" y="3121025"/>
          <p14:tracePt t="32194" x="3328988" y="3121025"/>
          <p14:tracePt t="32205" x="3328988" y="3133725"/>
          <p14:tracePt t="32222" x="3314700" y="3167063"/>
          <p14:tracePt t="32239" x="3281363" y="3214688"/>
          <p14:tracePt t="32257" x="3241675" y="3335338"/>
          <p14:tracePt t="32273" x="3194050" y="3416300"/>
          <p14:tracePt t="32290" x="3154363" y="3476625"/>
          <p14:tracePt t="32306" x="3108325" y="3549650"/>
          <p14:tracePt t="32322" x="3073400" y="3595688"/>
          <p14:tracePt t="32340" x="3013075" y="3670300"/>
          <p14:tracePt t="32356" x="2987675" y="3703638"/>
          <p14:tracePt t="32373" x="2946400" y="3751263"/>
          <p14:tracePt t="32390" x="2919413" y="3776663"/>
          <p14:tracePt t="32405" x="2879725" y="3817938"/>
          <p14:tracePt t="32423" x="2840038" y="3851275"/>
          <p14:tracePt t="32440" x="2779713" y="3905250"/>
          <p14:tracePt t="32456" x="2746375" y="3917950"/>
          <p14:tracePt t="32473" x="2713038" y="3938588"/>
          <p14:tracePt t="32489" x="2686050" y="3951288"/>
          <p14:tracePt t="32505" x="2659063" y="3971925"/>
          <p14:tracePt t="32522" x="2619375" y="3984625"/>
          <p14:tracePt t="32540" x="2571750" y="4005263"/>
          <p14:tracePt t="32556" x="2524125" y="4017963"/>
          <p14:tracePt t="32573" x="2490788" y="4024313"/>
          <p14:tracePt t="32589" x="2457450" y="4032250"/>
          <p14:tracePt t="32606" x="2424113" y="4038600"/>
          <p14:tracePt t="32623" x="2384425" y="4044950"/>
          <p14:tracePt t="32640" x="2324100" y="4065588"/>
          <p14:tracePt t="32656" x="2270125" y="4078288"/>
          <p14:tracePt t="32673" x="2236788" y="4092575"/>
          <p14:tracePt t="32689" x="2203450" y="4105275"/>
          <p14:tracePt t="32705" x="2176463" y="4111625"/>
          <p14:tracePt t="32722" x="2149475" y="4132263"/>
          <p14:tracePt t="32740" x="2116138" y="4159250"/>
          <p14:tracePt t="32756" x="2109788" y="4171950"/>
          <p14:tracePt t="32772" x="2095500" y="4186238"/>
          <p14:tracePt t="32788" x="2089150" y="4192588"/>
          <p14:tracePt t="32806" x="2082800" y="4205288"/>
          <p14:tracePt t="32822" x="2076450" y="4232275"/>
          <p14:tracePt t="32840" x="2070100" y="4265613"/>
          <p14:tracePt t="32856" x="2070100" y="4292600"/>
          <p14:tracePt t="32873" x="2070100" y="4325938"/>
          <p14:tracePt t="32889" x="2070100" y="4367213"/>
          <p14:tracePt t="32905" x="2070100" y="4406900"/>
          <p14:tracePt t="32922" x="2082800" y="4433888"/>
          <p14:tracePt t="32939" x="2109788" y="4487863"/>
          <p14:tracePt t="32955" x="2130425" y="4521200"/>
          <p14:tracePt t="32973" x="2155825" y="4548188"/>
          <p14:tracePt t="32989" x="2182813" y="4573588"/>
          <p14:tracePt t="33006" x="2216150" y="4614863"/>
          <p14:tracePt t="33022" x="2251075" y="4648200"/>
          <p14:tracePt t="33039" x="2303463" y="4681538"/>
          <p14:tracePt t="33055" x="2344738" y="4694238"/>
          <p14:tracePt t="33072" x="2384425" y="4708525"/>
          <p14:tracePt t="33088" x="2438400" y="4714875"/>
          <p14:tracePt t="33105" x="2484438" y="4714875"/>
          <p14:tracePt t="33122" x="2532063" y="4714875"/>
          <p14:tracePt t="33139" x="2598738" y="4702175"/>
          <p14:tracePt t="33156" x="2652713" y="4675188"/>
          <p14:tracePt t="33172" x="2705100" y="4654550"/>
          <p14:tracePt t="33188" x="2765425" y="4627563"/>
          <p14:tracePt t="33205" x="2819400" y="4600575"/>
          <p14:tracePt t="33222" x="2873375" y="4567238"/>
          <p14:tracePt t="33239" x="2906713" y="4540250"/>
          <p14:tracePt t="33255" x="2967038" y="4500563"/>
          <p14:tracePt t="33272" x="3006725" y="4460875"/>
          <p14:tracePt t="33289" x="3040063" y="4413250"/>
          <p14:tracePt t="33305" x="3081338" y="4359275"/>
          <p14:tracePt t="33322" x="3114675" y="4292600"/>
          <p14:tracePt t="33340" x="3148013" y="4179888"/>
          <p14:tracePt t="33355" x="3154363" y="4084638"/>
          <p14:tracePt t="33372" x="3160713" y="3978275"/>
          <p14:tracePt t="33388" x="3160713" y="3890963"/>
          <p14:tracePt t="33406" x="3154363" y="3830638"/>
          <p14:tracePt t="33422" x="3127375" y="3776663"/>
          <p14:tracePt t="33439" x="3073400" y="3709988"/>
          <p14:tracePt t="33455" x="3033713" y="3649663"/>
          <p14:tracePt t="33472" x="2952750" y="3582988"/>
          <p14:tracePt t="33488" x="2859088" y="3522663"/>
          <p14:tracePt t="33505" x="2746375" y="3476625"/>
          <p14:tracePt t="33522" x="2638425" y="3455988"/>
          <p14:tracePt t="33539" x="2471738" y="3455988"/>
          <p14:tracePt t="33556" x="2363788" y="3468688"/>
          <p14:tracePt t="33572" x="2270125" y="3502025"/>
          <p14:tracePt t="33588" x="2203450" y="3536950"/>
          <p14:tracePt t="33605" x="2130425" y="3582988"/>
          <p14:tracePt t="33622" x="2062163" y="3643313"/>
          <p14:tracePt t="33639" x="1982788" y="3757613"/>
          <p14:tracePt t="33655" x="1922463" y="3863975"/>
          <p14:tracePt t="33672" x="1889125" y="3984625"/>
          <p14:tracePt t="33688" x="1855788" y="4125913"/>
          <p14:tracePt t="33705" x="1841500" y="4246563"/>
          <p14:tracePt t="33722" x="1841500" y="4352925"/>
          <p14:tracePt t="33740" x="1841500" y="4473575"/>
          <p14:tracePt t="33756" x="1847850" y="4527550"/>
          <p14:tracePt t="33772" x="1874838" y="4573588"/>
          <p14:tracePt t="33788" x="1916113" y="4621213"/>
          <p14:tracePt t="33805" x="1962150" y="4660900"/>
          <p14:tracePt t="33822" x="2070100" y="4735513"/>
          <p14:tracePt t="33840" x="2170113" y="4768850"/>
          <p14:tracePt t="33855" x="2257425" y="4787900"/>
          <p14:tracePt t="33872" x="2344738" y="4802188"/>
          <p14:tracePt t="33888" x="2438400" y="4808538"/>
          <p14:tracePt t="33905" x="2524125" y="4808538"/>
          <p14:tracePt t="33921" x="2611438" y="4808538"/>
          <p14:tracePt t="33938" x="2746375" y="4781550"/>
          <p14:tracePt t="33955" x="2813050" y="4762500"/>
          <p14:tracePt t="33971" x="2886075" y="4735513"/>
          <p14:tracePt t="33988" x="2946400" y="4714875"/>
          <p14:tracePt t="34005" x="3006725" y="4687888"/>
          <p14:tracePt t="34021" x="3054350" y="4654550"/>
          <p14:tracePt t="34039" x="3108325" y="4587875"/>
          <p14:tracePt t="34055" x="3141663" y="4527550"/>
          <p14:tracePt t="34072" x="3160713" y="4467225"/>
          <p14:tracePt t="34088" x="3187700" y="4386263"/>
          <p14:tracePt t="34105" x="3201988" y="4333875"/>
          <p14:tracePt t="34122" x="3201988" y="4219575"/>
          <p14:tracePt t="34138" x="3187700" y="4144963"/>
          <p14:tracePt t="34155" x="3167063" y="4071938"/>
          <p14:tracePt t="34171" x="3133725" y="3998913"/>
          <p14:tracePt t="34188" x="3087688" y="3944938"/>
          <p14:tracePt t="34205" x="3040063" y="3884613"/>
          <p14:tracePt t="34222" x="2967038" y="3830638"/>
          <p14:tracePt t="34239" x="2913063" y="3803650"/>
          <p14:tracePt t="34255" x="2867025" y="3797300"/>
          <p14:tracePt t="34271" x="2819400" y="3790950"/>
          <p14:tracePt t="34289" x="2779713" y="3790950"/>
          <p14:tracePt t="34305" x="2725738" y="3803650"/>
          <p14:tracePt t="34322" x="2659063" y="3844925"/>
          <p14:tracePt t="34339" x="2619375" y="3878263"/>
          <p14:tracePt t="34355" x="2571750" y="3924300"/>
          <p14:tracePt t="34371" x="2517775" y="3990975"/>
          <p14:tracePt t="34388" x="2471738" y="4059238"/>
          <p14:tracePt t="34405" x="2424113" y="4119563"/>
          <p14:tracePt t="34421" x="2378075" y="4198938"/>
          <p14:tracePt t="34439" x="2363788" y="4246563"/>
          <p14:tracePt t="34455" x="2357438" y="4265613"/>
          <p14:tracePt t="37443" x="2357438" y="4246563"/>
          <p14:tracePt t="37450" x="2357438" y="4213225"/>
          <p14:tracePt t="37458" x="2357438" y="4152900"/>
          <p14:tracePt t="37472" x="2357438" y="4065588"/>
          <p14:tracePt t="37489" x="2384425" y="3763963"/>
          <p14:tracePt t="37505" x="2411413" y="3603625"/>
          <p14:tracePt t="37521" x="2424113" y="3462338"/>
          <p14:tracePt t="37538" x="2438400" y="3362325"/>
          <p14:tracePt t="37555" x="2444750" y="3281363"/>
          <p14:tracePt t="37572" x="2444750" y="3160713"/>
          <p14:tracePt t="37588" x="2444750" y="3108325"/>
          <p14:tracePt t="37605" x="2444750" y="3073400"/>
          <p14:tracePt t="37622" x="2444750" y="3040063"/>
          <p14:tracePt t="37637" x="2444750" y="3021013"/>
          <p14:tracePt t="37654" x="2438400" y="3000375"/>
          <p14:tracePt t="37671" x="2430463" y="2973388"/>
          <p14:tracePt t="37688" x="2417763" y="2946400"/>
          <p14:tracePt t="37705" x="2405063" y="2927350"/>
          <p14:tracePt t="37721" x="2390775" y="2900363"/>
          <p14:tracePt t="37738" x="2378075" y="2879725"/>
          <p14:tracePt t="37754" x="2363788" y="2867025"/>
          <p14:tracePt t="37757" x="2357438" y="2859088"/>
          <p14:tracePt t="37771" x="2344738" y="2846388"/>
          <p14:tracePt t="37788" x="2309813" y="2813050"/>
          <p14:tracePt t="37805" x="2284413" y="2792413"/>
          <p14:tracePt t="37821" x="2251075" y="2773363"/>
          <p14:tracePt t="37837" x="2224088" y="2746375"/>
          <p14:tracePt t="37854" x="2190750" y="2725738"/>
          <p14:tracePt t="37870" x="2163763" y="2713038"/>
          <p14:tracePt t="37888" x="2109788" y="2679700"/>
          <p14:tracePt t="37905" x="2076450" y="2665413"/>
          <p14:tracePt t="37921" x="2049463" y="2652713"/>
          <p14:tracePt t="37937" x="2022475" y="2644775"/>
          <p14:tracePt t="37954" x="2009775" y="2644775"/>
          <p14:tracePt t="37972" x="1982788" y="2644775"/>
          <p14:tracePt t="37988" x="1968500" y="2652713"/>
          <p14:tracePt t="38004" x="1941513" y="2705100"/>
          <p14:tracePt t="38021" x="1908175" y="2798763"/>
          <p14:tracePt t="38037" x="1874838" y="2919413"/>
          <p14:tracePt t="38054" x="1855788" y="3054350"/>
          <p14:tracePt t="38072" x="1855788" y="3221038"/>
          <p14:tracePt t="38089" x="1855788" y="3302000"/>
          <p14:tracePt t="38104" x="1868488" y="3362325"/>
          <p14:tracePt t="38121" x="1889125" y="3395663"/>
          <p14:tracePt t="38137" x="1928813" y="3429000"/>
          <p14:tracePt t="38154" x="1989138" y="3455988"/>
          <p14:tracePt t="38170" x="2055813" y="3468688"/>
          <p14:tracePt t="38188" x="2182813" y="3468688"/>
          <p14:tracePt t="38204" x="2263775" y="3468688"/>
          <p14:tracePt t="38220" x="2336800" y="3429000"/>
          <p14:tracePt t="38237" x="2411413" y="3375025"/>
          <p14:tracePt t="38254" x="2465388" y="3308350"/>
          <p14:tracePt t="38258" x="2490788" y="3268663"/>
          <p14:tracePt t="38272" x="2532063" y="3181350"/>
          <p14:tracePt t="38288" x="2559050" y="3100388"/>
          <p14:tracePt t="38304" x="2565400" y="3021013"/>
          <p14:tracePt t="38321" x="2565400" y="2946400"/>
          <p14:tracePt t="38337" x="2544763" y="2886075"/>
          <p14:tracePt t="38354" x="2505075" y="2833688"/>
          <p14:tracePt t="38371" x="2417763" y="2746375"/>
          <p14:tracePt t="38388" x="2336800" y="2692400"/>
          <p14:tracePt t="38404" x="2263775" y="2659063"/>
          <p14:tracePt t="38420" x="2190750" y="2632075"/>
          <p14:tracePt t="38436" x="2116138" y="2632075"/>
          <p14:tracePt t="38453" x="2070100" y="2632075"/>
          <p14:tracePt t="38470" x="2036763" y="2638425"/>
          <p14:tracePt t="38486" x="2016125" y="2652713"/>
          <p14:tracePt t="38503" x="2009775" y="2659063"/>
          <p14:tracePt t="38856" x="2016125" y="2659063"/>
          <p14:tracePt t="38864" x="2028825" y="2659063"/>
          <p14:tracePt t="38873" x="2055813" y="2665413"/>
          <p14:tracePt t="38888" x="2109788" y="2679700"/>
          <p14:tracePt t="38905" x="2182813" y="2686050"/>
          <p14:tracePt t="38920" x="2263775" y="2686050"/>
          <p14:tracePt t="38938" x="2344738" y="2686050"/>
          <p14:tracePt t="38954" x="2411413" y="2686050"/>
          <p14:tracePt t="38970" x="2498725" y="2665413"/>
          <p14:tracePt t="38988" x="2544763" y="2659063"/>
          <p14:tracePt t="39004" x="2584450" y="2644775"/>
          <p14:tracePt t="39020" x="2605088" y="2644775"/>
          <p14:tracePt t="39037" x="2625725" y="2632075"/>
          <p14:tracePt t="39055" x="2638425" y="2632075"/>
          <p14:tracePt t="39071" x="2644775" y="2619375"/>
          <p14:tracePt t="39087" x="2659063" y="2619375"/>
          <p14:tracePt t="39104" x="2665413" y="2611438"/>
          <p14:tracePt t="39120" x="2679700" y="2611438"/>
          <p14:tracePt t="39138" x="2692400" y="2598738"/>
          <p14:tracePt t="39154" x="2713038" y="2592388"/>
          <p14:tracePt t="39171" x="2765425" y="2571750"/>
          <p14:tracePt t="39188" x="2840038" y="2551113"/>
          <p14:tracePt t="39204" x="2919413" y="2532063"/>
          <p14:tracePt t="39221" x="3021013" y="2511425"/>
          <p14:tracePt t="39238" x="3114675" y="2490788"/>
          <p14:tracePt t="39255" x="3254375" y="2451100"/>
          <p14:tracePt t="39271" x="3314700" y="2438400"/>
          <p14:tracePt t="39289" x="3375025" y="2411413"/>
          <p14:tracePt t="39304" x="3408363" y="2397125"/>
          <p14:tracePt t="39320" x="3429000" y="2378075"/>
          <p14:tracePt t="39338" x="3441700" y="2370138"/>
          <p14:tracePt t="39355" x="3455988" y="2363788"/>
          <p14:tracePt t="39372" x="3455988" y="2351088"/>
          <p14:tracePt t="39388" x="3462338" y="2351088"/>
          <p14:tracePt t="39420" x="3462338" y="2344738"/>
          <p14:tracePt t="39463" x="3462338" y="2336800"/>
          <p14:tracePt t="39494" x="3462338" y="2330450"/>
          <p14:tracePt t="39502" x="3462338" y="2324100"/>
          <p14:tracePt t="39524" x="3462338" y="2317750"/>
          <p14:tracePt t="39532" x="3455988" y="2317750"/>
          <p14:tracePt t="39540" x="3455988" y="2303463"/>
          <p14:tracePt t="39554" x="3435350" y="2297113"/>
          <p14:tracePt t="39571" x="3416300" y="2290763"/>
          <p14:tracePt t="39587" x="3389313" y="2270125"/>
          <p14:tracePt t="39604" x="3355975" y="2263775"/>
          <p14:tracePt t="39620" x="3322638" y="2251075"/>
          <p14:tracePt t="39637" x="3302000" y="2251075"/>
          <p14:tracePt t="39655" x="3262313" y="2243138"/>
          <p14:tracePt t="39671" x="3235325" y="2243138"/>
          <p14:tracePt t="39688" x="3208338" y="2243138"/>
          <p14:tracePt t="39704" x="3181350" y="2243138"/>
          <p14:tracePt t="39721" x="3160713" y="2243138"/>
          <p14:tracePt t="39737" x="3141663" y="2251075"/>
          <p14:tracePt t="39755" x="3108325" y="2263775"/>
          <p14:tracePt t="39771" x="3087688" y="2276475"/>
          <p14:tracePt t="39787" x="3073400" y="2290763"/>
          <p14:tracePt t="39804" x="3048000" y="2309813"/>
          <p14:tracePt t="39820" x="3021013" y="2344738"/>
          <p14:tracePt t="39837" x="2994025" y="2397125"/>
          <p14:tracePt t="39854" x="2913063" y="2538413"/>
          <p14:tracePt t="39870" x="2873375" y="2638425"/>
          <p14:tracePt t="39887" x="2852738" y="2725738"/>
          <p14:tracePt t="39903" x="2840038" y="2806700"/>
          <p14:tracePt t="39919" x="2840038" y="2879725"/>
          <p14:tracePt t="39937" x="2840038" y="2940050"/>
          <p14:tracePt t="39954" x="2840038" y="3006725"/>
          <p14:tracePt t="39970" x="2859088" y="3054350"/>
          <p14:tracePt t="39987" x="2886075" y="3114675"/>
          <p14:tracePt t="40004" x="2919413" y="3167063"/>
          <p14:tracePt t="40021" x="2946400" y="3208338"/>
          <p14:tracePt t="40037" x="2973388" y="3241675"/>
          <p14:tracePt t="40054" x="3006725" y="3281363"/>
          <p14:tracePt t="40071" x="3048000" y="3308350"/>
          <p14:tracePt t="40087" x="3087688" y="3328988"/>
          <p14:tracePt t="40103" x="3141663" y="3348038"/>
          <p14:tracePt t="40120" x="3187700" y="3355975"/>
          <p14:tracePt t="40137" x="3235325" y="3355975"/>
          <p14:tracePt t="40155" x="3302000" y="3355975"/>
          <p14:tracePt t="40171" x="3341688" y="3328988"/>
          <p14:tracePt t="40187" x="3408363" y="3287713"/>
          <p14:tracePt t="40203" x="3455988" y="3241675"/>
          <p14:tracePt t="40219" x="3509963" y="3181350"/>
          <p14:tracePt t="40237" x="3562350" y="3114675"/>
          <p14:tracePt t="40254" x="3630613" y="3013075"/>
          <p14:tracePt t="40271" x="3656013" y="2952750"/>
          <p14:tracePt t="40287" x="3676650" y="2886075"/>
          <p14:tracePt t="40303" x="3690938" y="2813050"/>
          <p14:tracePt t="40320" x="3697288" y="2752725"/>
          <p14:tracePt t="40337" x="3697288" y="2692400"/>
          <p14:tracePt t="40353" x="3676650" y="2592388"/>
          <p14:tracePt t="40370" x="3649663" y="2524125"/>
          <p14:tracePt t="40387" x="3622675" y="2471738"/>
          <p14:tracePt t="40403" x="3589338" y="2424113"/>
          <p14:tracePt t="40420" x="3549650" y="2384425"/>
          <p14:tracePt t="40436" x="3509963" y="2344738"/>
          <p14:tracePt t="40454" x="3449638" y="2303463"/>
          <p14:tracePt t="40470" x="3408363" y="2276475"/>
          <p14:tracePt t="40487" x="3381375" y="2270125"/>
          <p14:tracePt t="40504" x="3355975" y="2257425"/>
          <p14:tracePt t="40521" x="3322638" y="2243138"/>
          <p14:tracePt t="40538" x="3275013" y="2236788"/>
          <p14:tracePt t="40555" x="3241675" y="2236788"/>
          <p14:tracePt t="40570" x="3208338" y="2236788"/>
          <p14:tracePt t="40587" x="3187700" y="2236788"/>
          <p14:tracePt t="40603" x="3160713" y="2236788"/>
          <p14:tracePt t="40620" x="3141663" y="2236788"/>
          <p14:tracePt t="40638" x="3108325" y="2251075"/>
          <p14:tracePt t="40654" x="3073400" y="2270125"/>
          <p14:tracePt t="40671" x="3040063" y="2290763"/>
          <p14:tracePt t="40687" x="3000375" y="2317750"/>
          <p14:tracePt t="40704" x="2967038" y="2363788"/>
          <p14:tracePt t="40721" x="2927350" y="2430463"/>
          <p14:tracePt t="40737" x="2873375" y="2524125"/>
          <p14:tracePt t="40755" x="2859088" y="2578100"/>
          <p14:tracePt t="40771" x="2846388" y="2632075"/>
          <p14:tracePt t="40787" x="2840038" y="2686050"/>
          <p14:tracePt t="40803" x="2840038" y="2725738"/>
          <p14:tracePt t="40820" x="2840038" y="2765425"/>
          <p14:tracePt t="40838" x="2840038" y="2806700"/>
          <p14:tracePt t="40853" x="2840038" y="2813050"/>
          <p14:tracePt t="40871" x="2846388" y="2825750"/>
          <p14:tracePt t="41138" x="2852738" y="2833688"/>
          <p14:tracePt t="41146" x="2867025" y="2846388"/>
          <p14:tracePt t="41155" x="2879725" y="2859088"/>
          <p14:tracePt t="41170" x="2927350" y="2906713"/>
          <p14:tracePt t="41187" x="2973388" y="2967038"/>
          <p14:tracePt t="41204" x="3040063" y="3040063"/>
          <p14:tracePt t="41220" x="3100388" y="3108325"/>
          <p14:tracePt t="41237" x="3175000" y="3187700"/>
          <p14:tracePt t="41254" x="3214688" y="3221038"/>
          <p14:tracePt t="41270" x="3235325" y="3248025"/>
          <p14:tracePt t="41286" x="3248025" y="3262313"/>
          <p14:tracePt t="41303" x="3268663" y="3275013"/>
          <p14:tracePt t="41320" x="3275013" y="3287713"/>
          <p14:tracePt t="41337" x="3295650" y="3308350"/>
          <p14:tracePt t="41353" x="3302000" y="3314700"/>
          <p14:tracePt t="41370" x="3308350" y="3322638"/>
          <p14:tracePt t="41386" x="3322638" y="3328988"/>
          <p14:tracePt t="41403" x="3328988" y="3335338"/>
          <p14:tracePt t="41419" x="3341688" y="3341688"/>
          <p14:tracePt t="41437" x="3355975" y="3348038"/>
          <p14:tracePt t="41453" x="3368675" y="3355975"/>
          <p14:tracePt t="41470" x="3389313" y="3362325"/>
          <p14:tracePt t="41486" x="3402013" y="3368675"/>
          <p14:tracePt t="41502" x="3416300" y="3375025"/>
          <p14:tracePt t="41519" x="3435350" y="3389313"/>
          <p14:tracePt t="41537" x="3462338" y="3395663"/>
          <p14:tracePt t="41554" x="3482975" y="3402013"/>
          <p14:tracePt t="41569" x="3495675" y="3402013"/>
          <p14:tracePt t="41586" x="3516313" y="3408363"/>
          <p14:tracePt t="41602" x="3536950" y="3408363"/>
          <p14:tracePt t="41619" x="3556000" y="3408363"/>
          <p14:tracePt t="41637" x="3589338" y="3408363"/>
          <p14:tracePt t="41653" x="3609975" y="3402013"/>
          <p14:tracePt t="41668" x="3630613" y="3395663"/>
          <p14:tracePt t="41687" x="3656013" y="3389313"/>
          <p14:tracePt t="41703" x="3670300" y="3375025"/>
          <p14:tracePt t="41719" x="3683000" y="3362325"/>
          <p14:tracePt t="41737" x="3703638" y="3335338"/>
          <p14:tracePt t="41753" x="3724275" y="3322638"/>
          <p14:tracePt t="41769" x="3736975" y="3302000"/>
          <p14:tracePt t="41787" x="3743325" y="3275013"/>
          <p14:tracePt t="41803" x="3751263" y="3262313"/>
          <p14:tracePt t="41820" x="3751263" y="3235325"/>
          <p14:tracePt t="41837" x="3751263" y="3227388"/>
          <p14:tracePt t="41853" x="3751263" y="3221038"/>
          <p14:tracePt t="41869" x="3751263" y="3214688"/>
          <p14:tracePt t="41886" x="3751263" y="3201988"/>
          <p14:tracePt t="41919" x="3751263" y="3194050"/>
          <p14:tracePt t="41937" x="3751263" y="3181350"/>
          <p14:tracePt t="41953" x="3751263" y="3175000"/>
          <p14:tracePt t="41969" x="3736975" y="3175000"/>
          <p14:tracePt t="41986" x="3730625" y="3167063"/>
          <p14:tracePt t="42003" x="3724275" y="3160713"/>
          <p14:tracePt t="42020" x="3703638" y="3154363"/>
          <p14:tracePt t="42036" x="3690938" y="3154363"/>
          <p14:tracePt t="42053" x="3676650" y="3148013"/>
          <p14:tracePt t="42070" x="3670300" y="3148013"/>
          <p14:tracePt t="42086" x="3656013" y="3148013"/>
          <p14:tracePt t="42103" x="3649663" y="3148013"/>
          <p14:tracePt t="42119" x="3636963" y="3148013"/>
          <p14:tracePt t="42136" x="3622675" y="3148013"/>
          <p14:tracePt t="42153" x="3609975" y="3148013"/>
          <p14:tracePt t="42169" x="3595688" y="3148013"/>
          <p14:tracePt t="42185" x="3576638" y="3160713"/>
          <p14:tracePt t="42202" x="3556000" y="3167063"/>
          <p14:tracePt t="42220" x="3529013" y="3181350"/>
          <p14:tracePt t="42237" x="3516313" y="3187700"/>
          <p14:tracePt t="42252" x="3502025" y="3201988"/>
          <p14:tracePt t="42269" x="3495675" y="3208338"/>
          <p14:tracePt t="42286" x="3495675" y="3214688"/>
          <p14:tracePt t="42302" x="3489325" y="3227388"/>
          <p14:tracePt t="42319" x="3482975" y="3235325"/>
          <p14:tracePt t="42337" x="3476625" y="3254375"/>
          <p14:tracePt t="42353" x="3476625" y="3268663"/>
          <p14:tracePt t="42370" x="3468688" y="3287713"/>
          <p14:tracePt t="42386" x="3468688" y="3308350"/>
          <p14:tracePt t="42403" x="3468688" y="3328988"/>
          <p14:tracePt t="42420" x="3468688" y="3362325"/>
          <p14:tracePt t="42436" x="3468688" y="3375025"/>
          <p14:tracePt t="42452" x="3468688" y="3389313"/>
          <p14:tracePt t="42469" x="3476625" y="3395663"/>
          <p14:tracePt t="42486" x="3482975" y="3408363"/>
          <p14:tracePt t="42502" x="3489325" y="3422650"/>
          <p14:tracePt t="42520" x="3509963" y="3435350"/>
          <p14:tracePt t="42536" x="3516313" y="3435350"/>
          <p14:tracePt t="42552" x="3536950" y="3449638"/>
          <p14:tracePt t="42569" x="3556000" y="3449638"/>
          <p14:tracePt t="42585" x="3570288" y="3449638"/>
          <p14:tracePt t="42602" x="3589338" y="3449638"/>
          <p14:tracePt t="42620" x="3616325" y="3449638"/>
          <p14:tracePt t="42636" x="3636963" y="3441700"/>
          <p14:tracePt t="42653" x="3656013" y="3422650"/>
          <p14:tracePt t="42669" x="3676650" y="3408363"/>
          <p14:tracePt t="42686" x="3690938" y="3389313"/>
          <p14:tracePt t="42702" x="3709988" y="3375025"/>
          <p14:tracePt t="42720" x="3730625" y="3348038"/>
          <p14:tracePt t="42736" x="3730625" y="3335338"/>
          <p14:tracePt t="42752" x="3736975" y="3322638"/>
          <p14:tracePt t="42768" x="3736975" y="3308350"/>
          <p14:tracePt t="42785" x="3743325" y="3295650"/>
          <p14:tracePt t="42802" x="3743325" y="3287713"/>
          <p14:tracePt t="42820" x="3743325" y="3275013"/>
          <p14:tracePt t="42837" x="3743325" y="3268663"/>
          <p14:tracePt t="42853" x="3743325" y="3254375"/>
          <p14:tracePt t="42869" x="3730625" y="3254375"/>
          <p14:tracePt t="42886" x="3716338" y="3241675"/>
          <p14:tracePt t="42902" x="3697288" y="3241675"/>
          <p14:tracePt t="42936" x="3690938" y="3241675"/>
          <p14:tracePt t="43189" x="3683000" y="3241675"/>
          <p14:tracePt t="43196" x="3676650" y="3241675"/>
          <p14:tracePt t="43204" x="3663950" y="3248025"/>
          <p14:tracePt t="43219" x="3643313" y="3268663"/>
          <p14:tracePt t="43236" x="3595688" y="3295650"/>
          <p14:tracePt t="43252" x="3543300" y="3341688"/>
          <p14:tracePt t="43270" x="3462338" y="3395663"/>
          <p14:tracePt t="43286" x="3368675" y="3455988"/>
          <p14:tracePt t="43303" x="3275013" y="3522663"/>
          <p14:tracePt t="43320" x="3127375" y="3589338"/>
          <p14:tracePt t="43336" x="3027363" y="3630613"/>
          <p14:tracePt t="43353" x="2940050" y="3663950"/>
          <p14:tracePt t="43369" x="2852738" y="3703638"/>
          <p14:tracePt t="43386" x="2773363" y="3736975"/>
          <p14:tracePt t="43403" x="2679700" y="3784600"/>
          <p14:tracePt t="43420" x="2632075" y="3803650"/>
          <p14:tracePt t="43436" x="2578100" y="3830638"/>
          <p14:tracePt t="43452" x="2532063" y="3857625"/>
          <p14:tracePt t="43469" x="2478088" y="3878263"/>
          <p14:tracePt t="43486" x="2438400" y="3897313"/>
          <p14:tracePt t="43502" x="2390775" y="3911600"/>
          <p14:tracePt t="43520" x="2351088" y="3924300"/>
          <p14:tracePt t="43536" x="2324100" y="3938588"/>
          <p14:tracePt t="43552" x="2303463" y="3938588"/>
          <p14:tracePt t="43569" x="2284413" y="3944938"/>
          <p14:tracePt t="43586" x="2263775" y="3951288"/>
          <p14:tracePt t="43603" x="2243138" y="3965575"/>
          <p14:tracePt t="43619" x="2230438" y="3978275"/>
          <p14:tracePt t="43636" x="2216150" y="3984625"/>
          <p14:tracePt t="43652" x="2203450" y="4005263"/>
          <p14:tracePt t="43669" x="2190750" y="4038600"/>
          <p14:tracePt t="43684" x="2176463" y="4071938"/>
          <p14:tracePt t="43702" x="2163763" y="4132263"/>
          <p14:tracePt t="43718" x="2149475" y="4252913"/>
          <p14:tracePt t="43735" x="2149475" y="4333875"/>
          <p14:tracePt t="43752" x="2149475" y="4413250"/>
          <p14:tracePt t="43768" x="2170113" y="4467225"/>
          <p14:tracePt t="43784" x="2190750" y="4500563"/>
          <p14:tracePt t="43803" x="2251075" y="4548188"/>
          <p14:tracePt t="43819" x="2324100" y="4587875"/>
          <p14:tracePt t="43834" x="2411413" y="4627563"/>
          <p14:tracePt t="43852" x="2498725" y="4648200"/>
          <p14:tracePt t="43868" x="2592388" y="4667250"/>
          <p14:tracePt t="43885" x="2671763" y="4675188"/>
          <p14:tracePt t="43904" x="2792413" y="4681538"/>
          <p14:tracePt t="43919" x="2846388" y="4681538"/>
          <p14:tracePt t="43936" x="2900363" y="4681538"/>
          <p14:tracePt t="43952" x="2940050" y="4675188"/>
          <p14:tracePt t="43969" x="2979738" y="4660900"/>
          <p14:tracePt t="43985" x="3027363" y="4633913"/>
          <p14:tracePt t="44002" x="3060700" y="4608513"/>
          <p14:tracePt t="44019" x="3121025" y="4560888"/>
          <p14:tracePt t="44036" x="3154363" y="4513263"/>
          <p14:tracePt t="44052" x="3187700" y="4460875"/>
          <p14:tracePt t="44069" x="3214688" y="4386263"/>
          <p14:tracePt t="44086" x="3235325" y="4333875"/>
          <p14:tracePt t="44103" x="3241675" y="4265613"/>
          <p14:tracePt t="44119" x="3241675" y="4238625"/>
          <p14:tracePt t="44136" x="3241675" y="4213225"/>
          <p14:tracePt t="44151" x="3221038" y="4179888"/>
          <p14:tracePt t="44168" x="3194050" y="4144963"/>
          <p14:tracePt t="44185" x="3148013" y="4105275"/>
          <p14:tracePt t="44203" x="3060700" y="4038600"/>
          <p14:tracePt t="44220" x="3000375" y="4011613"/>
          <p14:tracePt t="44235" x="2940050" y="3978275"/>
          <p14:tracePt t="44251" x="2867025" y="3944938"/>
          <p14:tracePt t="44268" x="2813050" y="3930650"/>
          <p14:tracePt t="44285" x="2752725" y="3917950"/>
          <p14:tracePt t="44302" x="2686050" y="3905250"/>
          <p14:tracePt t="44319" x="2625725" y="3897313"/>
          <p14:tracePt t="44336" x="2571750" y="3897313"/>
          <p14:tracePt t="44351" x="2517775" y="3897313"/>
          <p14:tracePt t="44369" x="2471738" y="3897313"/>
          <p14:tracePt t="44386" x="2424113" y="3905250"/>
          <p14:tracePt t="44402" x="2378075" y="3944938"/>
          <p14:tracePt t="44420" x="2344738" y="3978275"/>
          <p14:tracePt t="44435" x="2324100" y="4017963"/>
          <p14:tracePt t="44452" x="2297113" y="4071938"/>
          <p14:tracePt t="44469" x="2270125" y="4144963"/>
          <p14:tracePt t="44486" x="2251075" y="4265613"/>
          <p14:tracePt t="44502" x="2243138" y="4352925"/>
          <p14:tracePt t="44518" x="2243138" y="4460875"/>
          <p14:tracePt t="44536" x="2243138" y="4533900"/>
          <p14:tracePt t="44552" x="2257425" y="4600575"/>
          <p14:tracePt t="44569" x="2284413" y="4675188"/>
          <p14:tracePt t="44587" x="2317750" y="4754563"/>
          <p14:tracePt t="44603" x="2351088" y="4802188"/>
          <p14:tracePt t="44619" x="2411413" y="4856163"/>
          <p14:tracePt t="44634" x="2478088" y="4895850"/>
          <p14:tracePt t="44652" x="2551113" y="4922838"/>
          <p14:tracePt t="44667" x="2619375" y="4941888"/>
          <p14:tracePt t="44685" x="2671763" y="4949825"/>
          <p14:tracePt t="44703" x="2786063" y="4956175"/>
          <p14:tracePt t="44719" x="2852738" y="4949825"/>
          <p14:tracePt t="44735" x="2900363" y="4935538"/>
          <p14:tracePt t="44751" x="2933700" y="4922838"/>
          <p14:tracePt t="44768" x="2967038" y="4902200"/>
          <p14:tracePt t="44785" x="2987675" y="4881563"/>
          <p14:tracePt t="44803" x="3013075" y="4856163"/>
          <p14:tracePt t="44818" x="3027363" y="4841875"/>
          <p14:tracePt t="44835" x="3033713" y="4829175"/>
          <p14:tracePt t="44852" x="3040063" y="4822825"/>
          <p14:tracePt t="50810" x="3040063" y="4814888"/>
          <p14:tracePt t="50818" x="3040063" y="4808538"/>
          <p14:tracePt t="50825" x="3040063" y="4795838"/>
          <p14:tracePt t="50836" x="3054350" y="4775200"/>
          <p14:tracePt t="50850" x="3081338" y="4702175"/>
          <p14:tracePt t="50867" x="3141663" y="4581525"/>
          <p14:tracePt t="50884" x="3235325" y="4400550"/>
          <p14:tracePt t="50901" x="3368675" y="4132263"/>
          <p14:tracePt t="50918" x="3455988" y="3971925"/>
          <p14:tracePt t="50934" x="3529013" y="3830638"/>
          <p14:tracePt t="50950" x="3595688" y="3683000"/>
          <p14:tracePt t="50966" x="3670300" y="3543300"/>
          <p14:tracePt t="50983" x="3743325" y="3381375"/>
          <p14:tracePt t="51001" x="3857625" y="3167063"/>
          <p14:tracePt t="51017" x="3924300" y="3027363"/>
          <p14:tracePt t="51033" x="3990975" y="2894013"/>
          <p14:tracePt t="51050" x="4051300" y="2773363"/>
          <p14:tracePt t="51067" x="4125913" y="2644775"/>
          <p14:tracePt t="51084" x="4192588" y="2524125"/>
          <p14:tracePt t="51101" x="4313238" y="2344738"/>
          <p14:tracePt t="51118" x="4394200" y="2216150"/>
          <p14:tracePt t="51133" x="4473575" y="2122488"/>
          <p14:tracePt t="51150" x="4573588" y="2009775"/>
          <p14:tracePt t="51166" x="4667250" y="1901825"/>
          <p14:tracePt t="51184" x="4702175" y="1855788"/>
          <p14:tracePt t="51200" x="4741863" y="1814513"/>
          <p14:tracePt t="51439" x="4727575" y="1814513"/>
          <p14:tracePt t="51447" x="4702175" y="1814513"/>
          <p14:tracePt t="51455" x="4667250" y="1814513"/>
          <p14:tracePt t="51467" x="4641850" y="1814513"/>
          <p14:tracePt t="51483" x="4548188" y="1787525"/>
          <p14:tracePt t="51501" x="4406900" y="1754188"/>
          <p14:tracePt t="51517" x="4306888" y="1727200"/>
          <p14:tracePt t="51534" x="4198938" y="1701800"/>
          <p14:tracePt t="51549" x="4092575" y="1687513"/>
          <p14:tracePt t="51567" x="4005263" y="1674813"/>
          <p14:tracePt t="51583" x="3930650" y="1666875"/>
          <p14:tracePt t="51601" x="3851275" y="1660525"/>
          <p14:tracePt t="51617" x="3810000" y="1654175"/>
          <p14:tracePt t="51633" x="3790950" y="1647825"/>
          <p14:tracePt t="51650" x="3776663" y="1641475"/>
          <p14:tracePt t="51667" x="3763963" y="1633538"/>
          <p14:tracePt t="51700" x="3757613" y="1627188"/>
          <p14:tracePt t="51717" x="3751263" y="1620838"/>
          <p14:tracePt t="51734" x="3751263" y="1608138"/>
          <p14:tracePt t="51750" x="3751263" y="1593850"/>
          <p14:tracePt t="51767" x="3751263" y="1566863"/>
          <p14:tracePt t="51783" x="3751263" y="1547813"/>
          <p14:tracePt t="51802" x="3784600" y="1479550"/>
          <p14:tracePt t="51817" x="3844925" y="1400175"/>
          <p14:tracePt t="51833" x="3911600" y="1325563"/>
          <p14:tracePt t="51849" x="4011613" y="1238250"/>
          <p14:tracePt t="51866" x="4119563" y="1158875"/>
          <p14:tracePt t="51884" x="4279900" y="1065213"/>
          <p14:tracePt t="51901" x="4379913" y="1017588"/>
          <p14:tracePt t="51916" x="4487863" y="965200"/>
          <p14:tracePt t="51933" x="4587875" y="923925"/>
          <p14:tracePt t="51950" x="4687888" y="869950"/>
          <p14:tracePt t="51966" x="4775200" y="830263"/>
          <p14:tracePt t="51983" x="4868863" y="796925"/>
          <p14:tracePt t="52001" x="5002213" y="736600"/>
          <p14:tracePt t="52017" x="5089525" y="703263"/>
          <p14:tracePt t="52033" x="5156200" y="669925"/>
          <p14:tracePt t="52050" x="5224463" y="636588"/>
          <p14:tracePt t="52066" x="5270500" y="615950"/>
          <p14:tracePt t="52084" x="5345113" y="582613"/>
          <p14:tracePt t="52101" x="5397500" y="569913"/>
          <p14:tracePt t="52117" x="5445125" y="542925"/>
          <p14:tracePt t="52132" x="5478463" y="528638"/>
          <p14:tracePt t="52150" x="5524500" y="522288"/>
          <p14:tracePt t="52166" x="5584825" y="515938"/>
          <p14:tracePt t="52184" x="5686425" y="495300"/>
          <p14:tracePt t="52201" x="5753100" y="488950"/>
          <p14:tracePt t="52217" x="5807075" y="488950"/>
          <p14:tracePt t="52233" x="5873750" y="488950"/>
          <p14:tracePt t="52250" x="5927725" y="488950"/>
          <p14:tracePt t="52267" x="6000750" y="488950"/>
          <p14:tracePt t="52284" x="6088063" y="501650"/>
          <p14:tracePt t="52301" x="6142038" y="515938"/>
          <p14:tracePt t="52317" x="6181725" y="536575"/>
          <p14:tracePt t="52333" x="6227763" y="561975"/>
          <p14:tracePt t="52350" x="6281738" y="595313"/>
          <p14:tracePt t="52367" x="6323013" y="630238"/>
          <p14:tracePt t="52384" x="6402388" y="696913"/>
          <p14:tracePt t="52400" x="6442075" y="750888"/>
          <p14:tracePt t="52416" x="6489700" y="809625"/>
          <p14:tracePt t="52433" x="6523038" y="877888"/>
          <p14:tracePt t="52450" x="6556375" y="930275"/>
          <p14:tracePt t="52466" x="6589713" y="1004888"/>
          <p14:tracePt t="52483" x="6604000" y="1058863"/>
          <p14:tracePt t="52500" x="6637338" y="1152525"/>
          <p14:tracePt t="52517" x="6650038" y="1219200"/>
          <p14:tracePt t="52533" x="6656388" y="1273175"/>
          <p14:tracePt t="52551" x="6670675" y="1333500"/>
          <p14:tracePt t="52567" x="6677025" y="1393825"/>
          <p14:tracePt t="52584" x="6677025" y="1460500"/>
          <p14:tracePt t="52600" x="6677025" y="1493838"/>
          <p14:tracePt t="52616" x="6677025" y="1527175"/>
          <p14:tracePt t="52633" x="6677025" y="1560513"/>
          <p14:tracePt t="52650" x="6677025" y="1587500"/>
          <p14:tracePt t="52665" x="6677025" y="1620838"/>
          <p14:tracePt t="52684" x="6670675" y="1681163"/>
          <p14:tracePt t="52699" x="6664325" y="1727200"/>
          <p14:tracePt t="52717" x="6656388" y="1774825"/>
          <p14:tracePt t="52733" x="6637338" y="1828800"/>
          <p14:tracePt t="52750" x="6623050" y="1889125"/>
          <p14:tracePt t="52767" x="6596063" y="1955800"/>
          <p14:tracePt t="52784" x="6543675" y="2055813"/>
          <p14:tracePt t="52800" x="6502400" y="2136775"/>
          <p14:tracePt t="52816" x="6462713" y="2203450"/>
          <p14:tracePt t="52834" x="6408738" y="2284413"/>
          <p14:tracePt t="52850" x="6362700" y="2357438"/>
          <p14:tracePt t="52868" x="6275388" y="2465388"/>
          <p14:tracePt t="52884" x="6215063" y="2544763"/>
          <p14:tracePt t="52900" x="6127750" y="2619375"/>
          <p14:tracePt t="52916" x="6048375" y="2692400"/>
          <p14:tracePt t="52932" x="5967413" y="2746375"/>
          <p14:tracePt t="52950" x="5886450" y="2792413"/>
          <p14:tracePt t="52967" x="5759450" y="2840038"/>
          <p14:tracePt t="52983" x="5665788" y="2867025"/>
          <p14:tracePt t="53000" x="5565775" y="2900363"/>
          <p14:tracePt t="53017" x="5478463" y="2919413"/>
          <p14:tracePt t="53033" x="5378450" y="2933700"/>
          <p14:tracePt t="53051" x="5276850" y="2960688"/>
          <p14:tracePt t="53066" x="5156200" y="2979738"/>
          <p14:tracePt t="53083" x="4976813" y="2994025"/>
          <p14:tracePt t="53100" x="4808538" y="2994025"/>
          <p14:tracePt t="53116" x="4648200" y="2987675"/>
          <p14:tracePt t="53132" x="4479925" y="2960688"/>
          <p14:tracePt t="53150" x="4325938" y="2927350"/>
          <p14:tracePt t="53166" x="4205288" y="2886075"/>
          <p14:tracePt t="53183" x="4032250" y="2819400"/>
          <p14:tracePt t="53200" x="3938588" y="2773363"/>
          <p14:tracePt t="53216" x="3863975" y="2725738"/>
          <p14:tracePt t="53232" x="3817938" y="2679700"/>
          <p14:tracePt t="53249" x="3763963" y="2611438"/>
          <p14:tracePt t="53251" x="3743325" y="2578100"/>
          <p14:tracePt t="53267" x="3709988" y="2517775"/>
          <p14:tracePt t="53284" x="3670300" y="2438400"/>
          <p14:tracePt t="53300" x="3636963" y="2344738"/>
          <p14:tracePt t="53316" x="3603625" y="2224088"/>
          <p14:tracePt t="53333" x="3576638" y="2103438"/>
          <p14:tracePt t="53349" x="3549650" y="1976438"/>
          <p14:tracePt t="53367" x="3522663" y="1774825"/>
          <p14:tracePt t="53384" x="3509963" y="1647825"/>
          <p14:tracePt t="53400" x="3495675" y="1547813"/>
          <p14:tracePt t="53417" x="3495675" y="1439863"/>
          <p14:tracePt t="53433" x="3489325" y="1339850"/>
          <p14:tracePt t="53450" x="3489325" y="1219200"/>
          <p14:tracePt t="53468" x="3489325" y="1065213"/>
          <p14:tracePt t="53484" x="3495675" y="990600"/>
          <p14:tracePt t="53500" x="3502025" y="930275"/>
          <p14:tracePt t="53516" x="3509963" y="890588"/>
          <p14:tracePt t="53533" x="3529013" y="857250"/>
          <p14:tracePt t="53550" x="3549650" y="823913"/>
          <p14:tracePt t="53567" x="3570288" y="776288"/>
          <p14:tracePt t="53583" x="3595688" y="757238"/>
          <p14:tracePt t="53600" x="3630613" y="723900"/>
          <p14:tracePt t="53615" x="3663950" y="690563"/>
          <p14:tracePt t="53633" x="3709988" y="655638"/>
          <p14:tracePt t="53648" x="3770313" y="622300"/>
          <p14:tracePt t="53665" x="3830638" y="576263"/>
          <p14:tracePt t="53683" x="3944938" y="501650"/>
          <p14:tracePt t="53700" x="4032250" y="441325"/>
          <p14:tracePt t="53716" x="4132263" y="395288"/>
          <p14:tracePt t="53733" x="4259263" y="341313"/>
          <p14:tracePt t="53749" x="4386263" y="295275"/>
          <p14:tracePt t="53751" x="4460875" y="261938"/>
          <p14:tracePt t="53767" x="4600575" y="220663"/>
          <p14:tracePt t="53783" x="4754563" y="160338"/>
          <p14:tracePt t="53799" x="4902200" y="114300"/>
          <p14:tracePt t="53815" x="5049838" y="73025"/>
          <p14:tracePt t="53833" x="5203825" y="26988"/>
          <p14:tracePt t="53849" x="5357813" y="0"/>
          <p14:tracePt t="53865" x="5524500" y="0"/>
          <p14:tracePt t="53884" x="5746750" y="0"/>
          <p14:tracePt t="53899" x="5900738" y="0"/>
          <p14:tracePt t="53915" x="6027738" y="0"/>
          <p14:tracePt t="53933" x="6142038" y="0"/>
          <p14:tracePt t="53949" x="6254750" y="0"/>
          <p14:tracePt t="53966" x="6348413" y="0"/>
          <p14:tracePt t="53983" x="6462713" y="12700"/>
          <p14:tracePt t="53999" x="6502400" y="33338"/>
          <p14:tracePt t="54015" x="6529388" y="39688"/>
          <p14:tracePt t="54033" x="6562725" y="53975"/>
          <p14:tracePt t="54049" x="6589713" y="73025"/>
          <p14:tracePt t="54066" x="6610350" y="87313"/>
          <p14:tracePt t="54083" x="6650038" y="133350"/>
          <p14:tracePt t="54101" x="6677025" y="160338"/>
          <p14:tracePt t="54116" x="6716713" y="234950"/>
          <p14:tracePt t="54133" x="6757988" y="314325"/>
          <p14:tracePt t="54151" x="6810375" y="461963"/>
          <p14:tracePt t="54167" x="6845300" y="582613"/>
          <p14:tracePt t="54183" x="6864350" y="703263"/>
          <p14:tracePt t="54200" x="6897688" y="823913"/>
          <p14:tracePt t="54216" x="6918325" y="938213"/>
          <p14:tracePt t="54233" x="6924675" y="1065213"/>
          <p14:tracePt t="54250" x="6938963" y="1185863"/>
          <p14:tracePt t="54252" x="6945313" y="1258888"/>
          <p14:tracePt t="54267" x="6945313" y="1400175"/>
          <p14:tracePt t="54283" x="6945313" y="1547813"/>
          <p14:tracePt t="54299" x="6945313" y="1708150"/>
          <p14:tracePt t="54316" x="6945313" y="1868488"/>
          <p14:tracePt t="54333" x="6945313" y="2028825"/>
          <p14:tracePt t="54350" x="6918325" y="2236788"/>
          <p14:tracePt t="54367" x="6891338" y="2351088"/>
          <p14:tracePt t="54383" x="6858000" y="2457450"/>
          <p14:tracePt t="54399" x="6810375" y="2578100"/>
          <p14:tracePt t="54417" x="6751638" y="2692400"/>
          <p14:tracePt t="54432" x="6677025" y="2813050"/>
          <p14:tracePt t="54449" x="6610350" y="2900363"/>
          <p14:tracePt t="54467" x="6510338" y="3006725"/>
          <p14:tracePt t="54482" x="6429375" y="3081338"/>
          <p14:tracePt t="54498" x="6335713" y="3160713"/>
          <p14:tracePt t="54516" x="6262688" y="3227388"/>
          <p14:tracePt t="54532" x="6194425" y="3287713"/>
          <p14:tracePt t="54550" x="6108700" y="3335338"/>
          <p14:tracePt t="54567" x="6040438" y="3355975"/>
          <p14:tracePt t="54583" x="5980113" y="3368675"/>
          <p14:tracePt t="54599" x="5894388" y="3368675"/>
          <p14:tracePt t="54616" x="5799138" y="3368675"/>
          <p14:tracePt t="54633" x="5665788" y="3335338"/>
          <p14:tracePt t="54648" x="5505450" y="3254375"/>
          <p14:tracePt t="54666" x="5237163" y="3133725"/>
          <p14:tracePt t="54684" x="5083175" y="3067050"/>
          <p14:tracePt t="54699" x="4962525" y="3006725"/>
          <p14:tracePt t="54715" x="4862513" y="2967038"/>
          <p14:tracePt t="54732" x="4781550" y="2913063"/>
          <p14:tracePt t="54749" x="4694238" y="2859088"/>
          <p14:tracePt t="54751" x="4648200" y="2825750"/>
          <p14:tracePt t="54767" x="4548188" y="2759075"/>
          <p14:tracePt t="54783" x="4460875" y="2698750"/>
          <p14:tracePt t="54798" x="4359275" y="2638425"/>
          <p14:tracePt t="54815" x="4265613" y="2578100"/>
          <p14:tracePt t="54832" x="4144963" y="2511425"/>
          <p14:tracePt t="54850" x="3990975" y="2417763"/>
          <p14:tracePt t="54866" x="3897313" y="2351088"/>
          <p14:tracePt t="54882" x="3790950" y="2284413"/>
          <p14:tracePt t="54899" x="3690938" y="2209800"/>
          <p14:tracePt t="54915" x="3609975" y="2149475"/>
          <p14:tracePt t="54932" x="3543300" y="2089150"/>
          <p14:tracePt t="54949" x="3449638" y="1982788"/>
          <p14:tracePt t="54965" x="3402013" y="1916113"/>
          <p14:tracePt t="54982" x="3355975" y="1822450"/>
          <p14:tracePt t="54998" x="3314700" y="1727200"/>
          <p14:tracePt t="55015" x="3275013" y="1627188"/>
          <p14:tracePt t="55031" x="3241675" y="1493838"/>
          <p14:tracePt t="55050" x="3194050" y="1333500"/>
          <p14:tracePt t="55066" x="3181350" y="1238250"/>
          <p14:tracePt t="55083" x="3160713" y="1138238"/>
          <p14:tracePt t="55099" x="3154363" y="1044575"/>
          <p14:tracePt t="55116" x="3154363" y="971550"/>
          <p14:tracePt t="55133" x="3154363" y="896938"/>
          <p14:tracePt t="55150" x="3154363" y="796925"/>
          <p14:tracePt t="55166" x="3167063" y="730250"/>
          <p14:tracePt t="55182" x="3187700" y="663575"/>
          <p14:tracePt t="55199" x="3214688" y="588963"/>
          <p14:tracePt t="55216" x="3254375" y="495300"/>
          <p14:tracePt t="55232" x="3314700" y="395288"/>
          <p14:tracePt t="55250" x="3441700" y="220663"/>
          <p14:tracePt t="55266" x="3536950" y="114300"/>
          <p14:tracePt t="55282" x="3643313" y="0"/>
          <p14:tracePt t="55299" x="3770313" y="0"/>
          <p14:tracePt t="55316" x="3911600" y="0"/>
          <p14:tracePt t="55333" x="4078288" y="0"/>
          <p14:tracePt t="55350" x="4340225" y="0"/>
          <p14:tracePt t="55366" x="4494213" y="0"/>
          <p14:tracePt t="55383" x="4641850" y="0"/>
          <p14:tracePt t="55399" x="4781550" y="0"/>
          <p14:tracePt t="55416" x="4949825" y="0"/>
          <p14:tracePt t="55434" x="5149850" y="0"/>
          <p14:tracePt t="55450" x="5284788" y="0"/>
          <p14:tracePt t="55467" x="5418138" y="0"/>
          <p14:tracePt t="55482" x="5538788" y="20638"/>
          <p14:tracePt t="55498" x="5659438" y="53975"/>
          <p14:tracePt t="55516" x="5773738" y="107950"/>
          <p14:tracePt t="55532" x="5894388" y="160338"/>
          <p14:tracePt t="55550" x="6048375" y="227013"/>
          <p14:tracePt t="55566" x="6154738" y="280988"/>
          <p14:tracePt t="55582" x="6254750" y="322263"/>
          <p14:tracePt t="55598" x="6356350" y="361950"/>
          <p14:tracePt t="55616" x="6442075" y="401638"/>
          <p14:tracePt t="55633" x="6543675" y="476250"/>
          <p14:tracePt t="55650" x="6610350" y="515938"/>
          <p14:tracePt t="55665" x="6664325" y="561975"/>
          <p14:tracePt t="55681" x="6710363" y="615950"/>
          <p14:tracePt t="55699" x="6764338" y="676275"/>
          <p14:tracePt t="55715" x="6797675" y="736600"/>
          <p14:tracePt t="55732" x="6831013" y="803275"/>
          <p14:tracePt t="55749" x="6878638" y="957263"/>
          <p14:tracePt t="55765" x="6891338" y="1077913"/>
          <p14:tracePt t="55782" x="6897688" y="1192213"/>
          <p14:tracePt t="55799" x="6905625" y="1325563"/>
          <p14:tracePt t="55815" x="6905625" y="1479550"/>
          <p14:tracePt t="55832" x="6905625" y="1641475"/>
          <p14:tracePt t="55849" x="6891338" y="1889125"/>
          <p14:tracePt t="55866" x="6864350" y="2049463"/>
          <p14:tracePt t="55882" x="6831013" y="2209800"/>
          <p14:tracePt t="55899" x="6797675" y="2363788"/>
          <p14:tracePt t="55915" x="6743700" y="2524125"/>
          <p14:tracePt t="55933" x="6677025" y="2725738"/>
          <p14:tracePt t="55950" x="6630988" y="2867025"/>
          <p14:tracePt t="55965" x="6583363" y="2973388"/>
          <p14:tracePt t="55981" x="6556375" y="3054350"/>
          <p14:tracePt t="55999" x="6523038" y="3114675"/>
          <p14:tracePt t="56016" x="6483350" y="3154363"/>
          <p14:tracePt t="56033" x="6423025" y="3208338"/>
          <p14:tracePt t="56050" x="6356350" y="3241675"/>
          <p14:tracePt t="56066" x="6302375" y="3262313"/>
          <p14:tracePt t="56081" x="6242050" y="3281363"/>
          <p14:tracePt t="56099" x="6161088" y="3295650"/>
          <p14:tracePt t="56116" x="6073775" y="3302000"/>
          <p14:tracePt t="56132" x="5980113" y="3308350"/>
          <p14:tracePt t="56149" x="5867400" y="3308350"/>
          <p14:tracePt t="56166" x="5773738" y="3308350"/>
          <p14:tracePt t="56181" x="5672138" y="3302000"/>
          <p14:tracePt t="56198" x="5551488" y="3268663"/>
          <p14:tracePt t="56216" x="5445125" y="3241675"/>
          <p14:tracePt t="56232" x="5243513" y="3194050"/>
          <p14:tracePt t="56249" x="5130800" y="3167063"/>
          <p14:tracePt t="56266" x="5022850" y="3133725"/>
          <p14:tracePt t="56282" x="4935538" y="3108325"/>
          <p14:tracePt t="56299" x="4848225" y="3081338"/>
          <p14:tracePt t="56315" x="4762500" y="3060700"/>
          <p14:tracePt t="56333" x="4633913" y="3013075"/>
          <p14:tracePt t="56349" x="4567238" y="2979738"/>
          <p14:tracePt t="56366" x="4479925" y="2933700"/>
          <p14:tracePt t="56383" x="4379913" y="2879725"/>
          <p14:tracePt t="56399" x="4313238" y="2825750"/>
          <p14:tracePt t="56415" x="4238625" y="2773363"/>
          <p14:tracePt t="56432" x="4165600" y="2692400"/>
          <p14:tracePt t="56449" x="4119563" y="2625725"/>
          <p14:tracePt t="56466" x="4071938" y="2565400"/>
          <p14:tracePt t="56482" x="4038600" y="2484438"/>
          <p14:tracePt t="56499" x="4005263" y="2417763"/>
          <p14:tracePt t="56517" x="3965575" y="2263775"/>
          <p14:tracePt t="56533" x="3938588" y="2155825"/>
          <p14:tracePt t="56549" x="3917950" y="2055813"/>
          <p14:tracePt t="56566" x="3897313" y="1941513"/>
          <p14:tracePt t="56582" x="3884613" y="1841500"/>
          <p14:tracePt t="56599" x="3870325" y="1747838"/>
          <p14:tracePt t="56615" x="3870325" y="1674813"/>
          <p14:tracePt t="56634" x="3863975" y="1573213"/>
          <p14:tracePt t="56649" x="3863975" y="1527175"/>
          <p14:tracePt t="56666" x="3863975" y="1487488"/>
          <p14:tracePt t="56682" x="3863975" y="1439863"/>
          <p14:tracePt t="56699" x="3863975" y="1393825"/>
          <p14:tracePt t="56716" x="3870325" y="1298575"/>
          <p14:tracePt t="56732" x="3897313" y="1219200"/>
          <p14:tracePt t="56749" x="3930650" y="1125538"/>
          <p14:tracePt t="56764" x="3971925" y="1031875"/>
          <p14:tracePt t="56782" x="4017963" y="938213"/>
          <p14:tracePt t="56799" x="4071938" y="830263"/>
          <p14:tracePt t="56815" x="4125913" y="742950"/>
          <p14:tracePt t="56833" x="4246563" y="609600"/>
          <p14:tracePt t="56849" x="4346575" y="515938"/>
          <p14:tracePt t="56865" x="4460875" y="428625"/>
          <p14:tracePt t="56882" x="4581525" y="361950"/>
          <p14:tracePt t="56899" x="4721225" y="314325"/>
          <p14:tracePt t="56916" x="4889500" y="268288"/>
          <p14:tracePt t="56933" x="5122863" y="214313"/>
          <p14:tracePt t="56949" x="5264150" y="201613"/>
          <p14:tracePt t="56965" x="5397500" y="193675"/>
          <p14:tracePt t="56982" x="5518150" y="193675"/>
          <p14:tracePt t="56999" x="5645150" y="207963"/>
          <p14:tracePt t="57016" x="5819775" y="261938"/>
          <p14:tracePt t="57032" x="5940425" y="301625"/>
          <p14:tracePt t="57049" x="6067425" y="361950"/>
          <p14:tracePt t="57066" x="6202363" y="434975"/>
          <p14:tracePt t="57082" x="6335713" y="515938"/>
          <p14:tracePt t="57099" x="6456363" y="588963"/>
          <p14:tracePt t="57116" x="6637338" y="703263"/>
          <p14:tracePt t="57133" x="6737350" y="769938"/>
          <p14:tracePt t="57149" x="6810375" y="836613"/>
          <p14:tracePt t="57166" x="6884988" y="917575"/>
          <p14:tracePt t="57181" x="6945313" y="971550"/>
          <p14:tracePt t="57199" x="6985000" y="1017588"/>
          <p14:tracePt t="57216" x="7018338" y="1065213"/>
          <p14:tracePt t="57232" x="7038975" y="1098550"/>
          <p14:tracePt t="57248" x="7045325" y="1125538"/>
          <p14:tracePt t="57265" x="7045325" y="1171575"/>
          <p14:tracePt t="57282" x="7051675" y="1225550"/>
          <p14:tracePt t="57298" x="7051675" y="1292225"/>
          <p14:tracePt t="57317" x="7045325" y="1406525"/>
          <p14:tracePt t="57332" x="7024688" y="1473200"/>
          <p14:tracePt t="57349" x="7011988" y="1533525"/>
          <p14:tracePt t="57365" x="6985000" y="1608138"/>
          <p14:tracePt t="57382" x="6965950" y="1681163"/>
          <p14:tracePt t="57397" x="6931025" y="1747838"/>
          <p14:tracePt t="57415" x="6918325" y="1795463"/>
          <p14:tracePt t="57432" x="6884988" y="1889125"/>
          <p14:tracePt t="57449" x="6851650" y="1949450"/>
          <p14:tracePt t="57465" x="6818313" y="2001838"/>
          <p14:tracePt t="57482" x="6784975" y="2062163"/>
          <p14:tracePt t="57499" x="6743700" y="2122488"/>
          <p14:tracePt t="57515" x="6677025" y="2209800"/>
          <p14:tracePt t="57532" x="6637338" y="2263775"/>
          <p14:tracePt t="57549" x="6596063" y="2309813"/>
          <p14:tracePt t="57565" x="6550025" y="2363788"/>
          <p14:tracePt t="57582" x="6510338" y="2405063"/>
          <p14:tracePt t="57598" x="6462713" y="2451100"/>
          <p14:tracePt t="57615" x="6416675" y="2484438"/>
          <p14:tracePt t="57633" x="6308725" y="2544763"/>
          <p14:tracePt t="57648" x="6227763" y="2571750"/>
          <p14:tracePt t="57665" x="6142038" y="2605088"/>
          <p14:tracePt t="57682" x="6013450" y="2638425"/>
          <p14:tracePt t="57699" x="5846763" y="2671763"/>
          <p14:tracePt t="57716" x="5599113" y="2692400"/>
          <p14:tracePt t="57732" x="5430838" y="2698750"/>
          <p14:tracePt t="57748" x="5270500" y="2698750"/>
          <p14:tracePt t="57764" x="5110163" y="2692400"/>
          <p14:tracePt t="57782" x="4962525" y="2671763"/>
          <p14:tracePt t="57798" x="4848225" y="2644775"/>
          <p14:tracePt t="57816" x="4681538" y="2598738"/>
          <p14:tracePt t="57832" x="4567238" y="2551113"/>
          <p14:tracePt t="57848" x="4452938" y="2490788"/>
          <p14:tracePt t="57865" x="4346575" y="2417763"/>
          <p14:tracePt t="57881" x="4238625" y="2330450"/>
          <p14:tracePt t="57898" x="4144963" y="2257425"/>
          <p14:tracePt t="57915" x="4038600" y="2130425"/>
          <p14:tracePt t="57932" x="3965575" y="2022475"/>
          <p14:tracePt t="57948" x="3905250" y="1916113"/>
          <p14:tracePt t="57965" x="3844925" y="1801813"/>
          <p14:tracePt t="57981" x="3803650" y="1693863"/>
          <p14:tracePt t="57999" x="3763963" y="1587500"/>
          <p14:tracePt t="58015" x="3724275" y="1439863"/>
          <p14:tracePt t="58031" x="3724275" y="1346200"/>
          <p14:tracePt t="58048" x="3724275" y="1265238"/>
          <p14:tracePt t="58066" x="3730625" y="1192213"/>
          <p14:tracePt t="58081" x="3757613" y="1119188"/>
          <p14:tracePt t="58100" x="3803650" y="1004888"/>
          <p14:tracePt t="58115" x="3851275" y="938213"/>
          <p14:tracePt t="58132" x="3890963" y="869950"/>
          <p14:tracePt t="58147" x="3951288" y="817563"/>
          <p14:tracePt t="58165" x="4011613" y="769938"/>
          <p14:tracePt t="58182" x="4084638" y="715963"/>
          <p14:tracePt t="58198" x="4152900" y="682625"/>
          <p14:tracePt t="58216" x="4232275" y="636588"/>
          <p14:tracePt t="58232" x="4298950" y="622300"/>
          <p14:tracePt t="58248" x="4373563" y="609600"/>
          <p14:tracePt t="58266" x="4446588" y="603250"/>
          <p14:tracePt t="58282" x="4513263" y="603250"/>
          <p14:tracePt t="58299" x="4641850" y="603250"/>
          <p14:tracePt t="58315" x="4741863" y="609600"/>
          <p14:tracePt t="58332" x="4841875" y="636588"/>
          <p14:tracePt t="58348" x="4956175" y="655638"/>
          <p14:tracePt t="58366" x="5056188" y="682625"/>
          <p14:tracePt t="58382" x="5170488" y="723900"/>
          <p14:tracePt t="58399" x="5318125" y="817563"/>
          <p14:tracePt t="58416" x="5411788" y="896938"/>
          <p14:tracePt t="58433" x="5518150" y="1023938"/>
          <p14:tracePt t="58448" x="5605463" y="1158875"/>
          <p14:tracePt t="58466" x="5699125" y="1333500"/>
          <p14:tracePt t="58482" x="5753100" y="1479550"/>
          <p14:tracePt t="58499" x="5826125" y="1720850"/>
          <p14:tracePt t="58515" x="5867400" y="1868488"/>
          <p14:tracePt t="58532" x="5880100" y="2036763"/>
          <p14:tracePt t="58548" x="5894388" y="2216150"/>
          <p14:tracePt t="58565" x="5900738" y="2378075"/>
          <p14:tracePt t="58582" x="5900738" y="2524125"/>
          <p14:tracePt t="58599" x="5886450" y="2752725"/>
          <p14:tracePt t="58615" x="5859463" y="2873375"/>
          <p14:tracePt t="58632" x="5826125" y="2973388"/>
          <p14:tracePt t="58648" x="5786438" y="3033713"/>
          <p14:tracePt t="58664" x="5738813" y="3094038"/>
          <p14:tracePt t="58681" x="5665788" y="3127375"/>
          <p14:tracePt t="58699" x="5524500" y="3154363"/>
          <p14:tracePt t="58715" x="5391150" y="3154363"/>
          <p14:tracePt t="58731" x="5237163" y="3148013"/>
          <p14:tracePt t="58748" x="5083175" y="3087688"/>
          <p14:tracePt t="58765" x="4935538" y="3013075"/>
          <p14:tracePt t="58782" x="4781550" y="2913063"/>
          <p14:tracePt t="58799" x="4567238" y="2732088"/>
          <p14:tracePt t="58815" x="4419600" y="2578100"/>
          <p14:tracePt t="58831" x="4292600" y="2438400"/>
          <p14:tracePt t="58848" x="4179888" y="2276475"/>
          <p14:tracePt t="58865" x="4092575" y="2155825"/>
          <p14:tracePt t="58882" x="4005263" y="2043113"/>
          <p14:tracePt t="58900" x="3924300" y="1908175"/>
          <p14:tracePt t="58915" x="3884613" y="1841500"/>
          <p14:tracePt t="58931" x="3844925" y="1774825"/>
          <p14:tracePt t="58948" x="3817938" y="1681163"/>
          <p14:tracePt t="58965" x="3803650" y="1600200"/>
          <p14:tracePt t="58981" x="3776663" y="1487488"/>
          <p14:tracePt t="58999" x="3776663" y="1312863"/>
          <p14:tracePt t="59016" x="3776663" y="1204913"/>
          <p14:tracePt t="59030" x="3790950" y="1111250"/>
          <p14:tracePt t="59048" x="3817938" y="1023938"/>
          <p14:tracePt t="59065" x="3844925" y="965200"/>
          <p14:tracePt t="59081" x="3884613" y="890588"/>
          <p14:tracePt t="59098" x="3938588" y="796925"/>
          <p14:tracePt t="59115" x="3990975" y="736600"/>
          <p14:tracePt t="59132" x="4065588" y="663575"/>
          <p14:tracePt t="59148" x="4159250" y="595313"/>
          <p14:tracePt t="59165" x="4259263" y="549275"/>
          <p14:tracePt t="59181" x="4373563" y="509588"/>
          <p14:tracePt t="59199" x="4560888" y="461963"/>
          <p14:tracePt t="59214" x="4714875" y="441325"/>
          <p14:tracePt t="59232" x="4868863" y="428625"/>
          <p14:tracePt t="59248" x="5010150" y="422275"/>
          <p14:tracePt t="59265" x="5170488" y="422275"/>
          <p14:tracePt t="59282" x="5324475" y="422275"/>
          <p14:tracePt t="59298" x="5545138" y="428625"/>
          <p14:tracePt t="59315" x="5686425" y="461963"/>
          <p14:tracePt t="59331" x="5792788" y="501650"/>
          <p14:tracePt t="59348" x="5919788" y="569913"/>
          <p14:tracePt t="59364" x="6040438" y="642938"/>
          <p14:tracePt t="59382" x="6175375" y="769938"/>
          <p14:tracePt t="59398" x="6262688" y="869950"/>
          <p14:tracePt t="59415" x="6342063" y="977900"/>
          <p14:tracePt t="59431" x="6423025" y="1098550"/>
          <p14:tracePt t="59448" x="6483350" y="1212850"/>
          <p14:tracePt t="59465" x="6529388" y="1352550"/>
          <p14:tracePt t="59483" x="6556375" y="1539875"/>
          <p14:tracePt t="59499" x="6556375" y="1674813"/>
          <p14:tracePt t="59514" x="6543675" y="1814513"/>
          <p14:tracePt t="59531" x="6489700" y="1962150"/>
          <p14:tracePt t="59547" x="6423025" y="2089150"/>
          <p14:tracePt t="59564" x="6335713" y="2230438"/>
          <p14:tracePt t="59582" x="6154738" y="2424113"/>
          <p14:tracePt t="59599" x="5988050" y="2551113"/>
          <p14:tracePt t="59615" x="5792788" y="2671763"/>
          <p14:tracePt t="59631" x="5599113" y="2746375"/>
          <p14:tracePt t="59648" x="5345113" y="2806700"/>
          <p14:tracePt t="59665" x="5116513" y="2852738"/>
          <p14:tracePt t="59682" x="4856163" y="2852738"/>
          <p14:tracePt t="59698" x="4554538" y="2825750"/>
          <p14:tracePt t="59715" x="4394200" y="2773363"/>
          <p14:tracePt t="59730" x="4252913" y="2719388"/>
          <p14:tracePt t="59748" x="4125913" y="2644775"/>
          <p14:tracePt t="59765" x="4024313" y="2578100"/>
          <p14:tracePt t="59782" x="3917950" y="2478088"/>
          <p14:tracePt t="59798" x="3863975" y="2405063"/>
          <p14:tracePt t="59815" x="3797300" y="2303463"/>
          <p14:tracePt t="59831" x="3763963" y="2190750"/>
          <p14:tracePt t="59848" x="3736975" y="2049463"/>
          <p14:tracePt t="59865" x="3724275" y="1916113"/>
          <p14:tracePt t="59882" x="3724275" y="1701800"/>
          <p14:tracePt t="59899" x="3736975" y="1566863"/>
          <p14:tracePt t="59914" x="3770313" y="1433513"/>
          <p14:tracePt t="59931" x="3817938" y="1298575"/>
          <p14:tracePt t="59949" x="3863975" y="1185863"/>
          <p14:tracePt t="59965" x="3938588" y="1071563"/>
          <p14:tracePt t="59982" x="4059238" y="944563"/>
          <p14:tracePt t="59998" x="4159250" y="877888"/>
          <p14:tracePt t="60015" x="4292600" y="817563"/>
          <p14:tracePt t="60031" x="4433888" y="790575"/>
          <p14:tracePt t="60047" x="4567238" y="784225"/>
          <p14:tracePt t="60065" x="4741863" y="784225"/>
          <p14:tracePt t="60082" x="5016500" y="836613"/>
          <p14:tracePt t="60098" x="5237163" y="896938"/>
          <p14:tracePt t="60115" x="5472113" y="944563"/>
          <p14:tracePt t="60131" x="5753100" y="1004888"/>
          <p14:tracePt t="60147" x="5961063" y="1050925"/>
          <p14:tracePt t="60164" x="6161088" y="1104900"/>
          <p14:tracePt t="60182" x="6396038" y="1185863"/>
          <p14:tracePt t="60198" x="6510338" y="1246188"/>
          <p14:tracePt t="60215" x="6604000" y="1306513"/>
          <p14:tracePt t="60230" x="6656388" y="1366838"/>
          <p14:tracePt t="60248" x="6704013" y="1427163"/>
          <p14:tracePt t="60250" x="6716713" y="1460500"/>
          <p14:tracePt t="60264" x="6737350" y="1506538"/>
          <p14:tracePt t="60282" x="6751638" y="1681163"/>
          <p14:tracePt t="60298" x="6737350" y="1828800"/>
          <p14:tracePt t="60314" x="6683375" y="2001838"/>
          <p14:tracePt t="60331" x="6589713" y="2197100"/>
          <p14:tracePt t="60348" x="6510338" y="2336800"/>
          <p14:tracePt t="60365" x="6423025" y="2471738"/>
          <p14:tracePt t="60382" x="6269038" y="2632075"/>
          <p14:tracePt t="60398" x="6148388" y="2725738"/>
          <p14:tracePt t="60414" x="6027738" y="2806700"/>
          <p14:tracePt t="60432" x="5900738" y="2852738"/>
          <p14:tracePt t="60448" x="5759450" y="2894013"/>
          <p14:tracePt t="60464" x="5611813" y="2906713"/>
          <p14:tracePt t="60482" x="5351463" y="2906713"/>
          <p14:tracePt t="60498" x="5183188" y="2906713"/>
          <p14:tracePt t="60514" x="5029200" y="2873375"/>
          <p14:tracePt t="60531" x="4902200" y="2833688"/>
          <p14:tracePt t="60548" x="4768850" y="2779713"/>
          <p14:tracePt t="60565" x="4648200" y="2719388"/>
          <p14:tracePt t="60582" x="4494213" y="2632075"/>
          <p14:tracePt t="60598" x="4406900" y="2578100"/>
          <p14:tracePt t="60613" x="4306888" y="2505075"/>
          <p14:tracePt t="60631" x="4232275" y="2444750"/>
          <p14:tracePt t="60648" x="4165600" y="2370138"/>
          <p14:tracePt t="60664" x="4119563" y="2297113"/>
          <p14:tracePt t="60682" x="4051300" y="2163763"/>
          <p14:tracePt t="60698" x="4032250" y="2049463"/>
          <p14:tracePt t="60714" x="4017963" y="1901825"/>
          <p14:tracePt t="60730" x="4017963" y="1762125"/>
          <p14:tracePt t="60747" x="4032250" y="1593850"/>
          <p14:tracePt t="60750" x="4059238" y="1500188"/>
          <p14:tracePt t="60763" x="4078288" y="1419225"/>
          <p14:tracePt t="60781" x="4159250" y="1212850"/>
          <p14:tracePt t="60798" x="4213225" y="1098550"/>
          <p14:tracePt t="60814" x="4273550" y="998538"/>
          <p14:tracePt t="60831" x="4333875" y="890588"/>
          <p14:tracePt t="60847" x="4400550" y="809625"/>
          <p14:tracePt t="60866" x="4554538" y="669925"/>
          <p14:tracePt t="60881" x="4681538" y="576263"/>
          <p14:tracePt t="60897" x="4814888" y="501650"/>
          <p14:tracePt t="60914" x="4976813" y="441325"/>
          <p14:tracePt t="60930" x="5156200" y="407988"/>
          <p14:tracePt t="60947" x="5345113" y="395288"/>
          <p14:tracePt t="60965" x="5686425" y="407988"/>
          <p14:tracePt t="60981" x="5880100" y="449263"/>
          <p14:tracePt t="60997" x="6081713" y="509588"/>
          <p14:tracePt t="61014" x="6242050" y="569913"/>
          <p14:tracePt t="61031" x="6408738" y="642938"/>
          <p14:tracePt t="61047" x="6543675" y="715963"/>
          <p14:tracePt t="61066" x="6677025" y="817563"/>
          <p14:tracePt t="61081" x="6737350" y="877888"/>
          <p14:tracePt t="61098" x="6791325" y="938213"/>
          <p14:tracePt t="61115" x="6824663" y="1017588"/>
          <p14:tracePt t="61131" x="6845300" y="1077913"/>
          <p14:tracePt t="61148" x="6864350" y="1171575"/>
          <p14:tracePt t="61165" x="6870700" y="1325563"/>
          <p14:tracePt t="61182" x="6870700" y="1439863"/>
          <p14:tracePt t="61197" x="6845300" y="1566863"/>
          <p14:tracePt t="61214" x="6818313" y="1701800"/>
          <p14:tracePt t="61231" x="6784975" y="1801813"/>
          <p14:tracePt t="61248" x="6757988" y="1881188"/>
          <p14:tracePt t="61250" x="6743700" y="1916113"/>
          <p14:tracePt t="61265" x="6716713" y="1976438"/>
          <p14:tracePt t="61282" x="6704013" y="2028825"/>
          <p14:tracePt t="61297" x="6683375" y="2062163"/>
          <p14:tracePt t="61314" x="6670675" y="2095500"/>
          <p14:tracePt t="61331" x="6664325" y="2116138"/>
          <p14:tracePt t="61347" x="6656388" y="2130425"/>
          <p14:tracePt t="61364" x="6643688" y="2143125"/>
          <p14:tracePt t="61381" x="6643688" y="2155825"/>
          <p14:tracePt t="61398" x="6630988" y="2170113"/>
          <p14:tracePt t="61414" x="6616700" y="2190750"/>
          <p14:tracePt t="61431" x="6596063" y="2209800"/>
          <p14:tracePt t="61449" x="6583363" y="2243138"/>
          <p14:tracePt t="61464" x="6562725" y="2263775"/>
          <p14:tracePt t="61481" x="6537325" y="2297113"/>
          <p14:tracePt t="61498" x="6496050" y="2330450"/>
          <p14:tracePt t="61514" x="6442075" y="2378075"/>
          <p14:tracePt t="61530" x="6362700" y="2424113"/>
          <p14:tracePt t="61547" x="6275388" y="2471738"/>
          <p14:tracePt t="61564" x="6088063" y="2544763"/>
          <p14:tracePt t="61581" x="5934075" y="2578100"/>
          <p14:tracePt t="61597" x="5759450" y="2611438"/>
          <p14:tracePt t="61614" x="5584825" y="2611438"/>
          <p14:tracePt t="61631" x="5418138" y="2611438"/>
          <p14:tracePt t="61649" x="5197475" y="2578100"/>
          <p14:tracePt t="61665" x="5083175" y="2538413"/>
          <p14:tracePt t="61681" x="5016500" y="2505075"/>
          <p14:tracePt t="61697" x="4968875" y="2471738"/>
          <p14:tracePt t="61714" x="4935538" y="2438400"/>
          <p14:tracePt t="61730" x="4916488" y="2417763"/>
          <p14:tracePt t="61747" x="4902200" y="2363788"/>
          <p14:tracePt t="61749" x="4889500" y="2344738"/>
          <p14:tracePt t="61765" x="4868863" y="2251075"/>
          <p14:tracePt t="61780" x="4841875" y="2136775"/>
          <p14:tracePt t="61797" x="4822825" y="1995488"/>
          <p14:tracePt t="61814" x="4802188" y="1847850"/>
          <p14:tracePt t="61830" x="4781550" y="1681163"/>
          <p14:tracePt t="61849" x="4768850" y="1427163"/>
          <p14:tracePt t="61864" x="4768850" y="1252538"/>
          <p14:tracePt t="61882" x="4802188" y="1077913"/>
          <p14:tracePt t="61897" x="4862513" y="904875"/>
          <p14:tracePt t="61914" x="4941888" y="763588"/>
          <p14:tracePt t="61930" x="5037138" y="655638"/>
          <p14:tracePt t="61947" x="5143500" y="561975"/>
          <p14:tracePt t="61964" x="5318125" y="461963"/>
          <p14:tracePt t="61981" x="5451475" y="428625"/>
          <p14:tracePt t="61997" x="5565775" y="407988"/>
          <p14:tracePt t="62013" x="5692775" y="407988"/>
          <p14:tracePt t="62030" x="5807075" y="407988"/>
          <p14:tracePt t="62046" x="5927725" y="441325"/>
          <p14:tracePt t="62064" x="6094413" y="509588"/>
          <p14:tracePt t="62081" x="6202363" y="569913"/>
          <p14:tracePt t="62097" x="6315075" y="642938"/>
          <p14:tracePt t="62114" x="6416675" y="709613"/>
          <p14:tracePt t="62130" x="6489700" y="790575"/>
          <p14:tracePt t="62147" x="6550025" y="877888"/>
          <p14:tracePt t="62165" x="6637338" y="1004888"/>
          <p14:tracePt t="62180" x="6677025" y="1077913"/>
          <p14:tracePt t="62197" x="6704013" y="1144588"/>
          <p14:tracePt t="62214" x="6731000" y="1212850"/>
          <p14:tracePt t="62232" x="6737350" y="1285875"/>
          <p14:tracePt t="62248" x="6743700" y="1406525"/>
          <p14:tracePt t="62264" x="6743700" y="1466850"/>
          <p14:tracePt t="62280" x="6743700" y="1533525"/>
          <p14:tracePt t="62297" x="6743700" y="1600200"/>
          <p14:tracePt t="62313" x="6737350" y="1647825"/>
          <p14:tracePt t="62330" x="6724650" y="1708150"/>
          <p14:tracePt t="62348" x="6710363" y="1774825"/>
          <p14:tracePt t="62364" x="6697663" y="1808163"/>
          <p14:tracePt t="62381" x="6683375" y="1835150"/>
          <p14:tracePt t="62397" x="6677025" y="1862138"/>
          <p14:tracePt t="62414" x="6664325" y="1881188"/>
          <p14:tracePt t="62432" x="6637338" y="1928813"/>
          <p14:tracePt t="62448" x="6616700" y="1955800"/>
          <p14:tracePt t="62464" x="6589713" y="1982788"/>
          <p14:tracePt t="62481" x="6562725" y="2016125"/>
          <p14:tracePt t="62497" x="6529388" y="2043113"/>
          <p14:tracePt t="62514" x="6502400" y="2076450"/>
          <p14:tracePt t="62530" x="6469063" y="2103438"/>
          <p14:tracePt t="62548" x="6423025" y="2149475"/>
          <p14:tracePt t="62564" x="6375400" y="2170113"/>
          <p14:tracePt t="62580" x="6315075" y="2209800"/>
          <p14:tracePt t="62597" x="6248400" y="2236788"/>
          <p14:tracePt t="62614" x="6181725" y="2251075"/>
          <p14:tracePt t="62631" x="6094413" y="2257425"/>
          <p14:tracePt t="62648" x="5934075" y="2263775"/>
          <p14:tracePt t="62664" x="5786438" y="2263775"/>
          <p14:tracePt t="62679" x="5578475" y="2230438"/>
          <p14:tracePt t="62697" x="5384800" y="2197100"/>
          <p14:tracePt t="62714" x="5164138" y="2130425"/>
          <p14:tracePt t="62730" x="4989513" y="2049463"/>
          <p14:tracePt t="62747" x="4787900" y="1916113"/>
          <p14:tracePt t="62763" x="4660900" y="1822450"/>
          <p14:tracePt t="62779" x="4567238" y="1693863"/>
          <p14:tracePt t="62797" x="4500563" y="1554163"/>
          <p14:tracePt t="62813" x="4473575" y="1393825"/>
          <p14:tracePt t="62830" x="4467225" y="1258888"/>
          <p14:tracePt t="62847" x="4540250" y="1017588"/>
          <p14:tracePt t="62863" x="4621213" y="904875"/>
          <p14:tracePt t="62880" x="4741863" y="784225"/>
          <p14:tracePt t="62896" x="4916488" y="682625"/>
          <p14:tracePt t="62913" x="5089525" y="615950"/>
          <p14:tracePt t="62930" x="5330825" y="588963"/>
          <p14:tracePt t="62947" x="5705475" y="649288"/>
          <p14:tracePt t="62963" x="5973763" y="763588"/>
          <p14:tracePt t="62979" x="6335713" y="977900"/>
          <p14:tracePt t="62997" x="6677025" y="1258888"/>
          <p14:tracePt t="63013" x="6918325" y="1506538"/>
          <p14:tracePt t="63030" x="7153275" y="1808163"/>
          <p14:tracePt t="63047" x="7319963" y="2116138"/>
          <p14:tracePt t="63063" x="7353300" y="2257425"/>
          <p14:tracePt t="63080" x="7359650" y="2357438"/>
          <p14:tracePt t="63096" x="7359650" y="2438400"/>
          <p14:tracePt t="63113" x="7307263" y="2511425"/>
          <p14:tracePt t="63129" x="7239000" y="2584450"/>
          <p14:tracePt t="63147" x="7059613" y="2692400"/>
          <p14:tracePt t="63163" x="6905625" y="2759075"/>
          <p14:tracePt t="63180" x="6751638" y="2806700"/>
          <p14:tracePt t="63196" x="6589713" y="2819400"/>
          <p14:tracePt t="63213" x="6429375" y="2819400"/>
          <p14:tracePt t="63231" x="6308725" y="2819400"/>
          <p14:tracePt t="63247" x="6127750" y="2813050"/>
          <p14:tracePt t="63264" x="6000750" y="2806700"/>
          <p14:tracePt t="63280" x="5867400" y="2792413"/>
          <p14:tracePt t="63296" x="5719763" y="2765425"/>
          <p14:tracePt t="63313" x="5578475" y="2746375"/>
          <p14:tracePt t="63329" x="5457825" y="2713038"/>
          <p14:tracePt t="63347" x="5297488" y="2679700"/>
          <p14:tracePt t="63363" x="5230813" y="2659063"/>
          <p14:tracePt t="63380" x="5170488" y="2632075"/>
          <p14:tracePt t="63396" x="5122863" y="2611438"/>
          <p14:tracePt t="63413" x="5089525" y="2571750"/>
          <p14:tracePt t="63430" x="5049838" y="2511425"/>
          <p14:tracePt t="63447" x="4983163" y="2351088"/>
          <p14:tracePt t="63464" x="4949825" y="2216150"/>
          <p14:tracePt t="63480" x="4916488" y="2055813"/>
          <p14:tracePt t="63497" x="4902200" y="1908175"/>
          <p14:tracePt t="63514" x="4902200" y="1774825"/>
          <p14:tracePt t="63530" x="4902200" y="1647825"/>
          <p14:tracePt t="63547" x="4902200" y="1460500"/>
          <p14:tracePt t="63563" x="4908550" y="1358900"/>
          <p14:tracePt t="63580" x="4941888" y="1238250"/>
          <p14:tracePt t="63596" x="4983163" y="1119188"/>
          <p14:tracePt t="63613" x="5037138" y="1023938"/>
          <p14:tracePt t="63630" x="5095875" y="917575"/>
          <p14:tracePt t="63647" x="5191125" y="809625"/>
          <p14:tracePt t="63663" x="5251450" y="742950"/>
          <p14:tracePt t="63679" x="5310188" y="682625"/>
          <p14:tracePt t="63696" x="5384800" y="642938"/>
          <p14:tracePt t="63714" x="5457825" y="609600"/>
          <p14:tracePt t="63730" x="5518150" y="595313"/>
          <p14:tracePt t="63747" x="5559425" y="595313"/>
          <p14:tracePt t="63763" x="5592763" y="609600"/>
          <p14:tracePt t="63780" x="5638800" y="642938"/>
          <p14:tracePt t="63796" x="5672138" y="669925"/>
          <p14:tracePt t="63815" x="5705475" y="709613"/>
          <p14:tracePt t="65275" x="5705475" y="730250"/>
          <p14:tracePt t="65283" x="5686425" y="763588"/>
          <p14:tracePt t="65297" x="5653088" y="823913"/>
          <p14:tracePt t="65315" x="5626100" y="877888"/>
          <p14:tracePt t="65330" x="5584825" y="923925"/>
          <p14:tracePt t="65347" x="5524500" y="977900"/>
          <p14:tracePt t="65363" x="5451475" y="1038225"/>
          <p14:tracePt t="65380" x="5364163" y="1119188"/>
          <p14:tracePt t="65398" x="5224463" y="1225550"/>
          <p14:tracePt t="65415" x="5137150" y="1298575"/>
          <p14:tracePt t="65429" x="5056188" y="1358900"/>
          <p14:tracePt t="65445" x="4962525" y="1419225"/>
          <p14:tracePt t="65463" x="4895850" y="1473200"/>
          <p14:tracePt t="65479" x="4822825" y="1533525"/>
          <p14:tracePt t="65496" x="4748213" y="1593850"/>
          <p14:tracePt t="65514" x="4633913" y="1693863"/>
          <p14:tracePt t="65529" x="4560888" y="1762125"/>
          <p14:tracePt t="65546" x="4487863" y="1822450"/>
          <p14:tracePt t="65562" x="4413250" y="1881188"/>
          <p14:tracePt t="65579" x="4333875" y="1949450"/>
          <p14:tracePt t="65597" x="4219575" y="2055813"/>
          <p14:tracePt t="65613" x="4144963" y="2122488"/>
          <p14:tracePt t="65630" x="4078288" y="2197100"/>
          <p14:tracePt t="65646" x="4011613" y="2284413"/>
          <p14:tracePt t="65662" x="3938588" y="2405063"/>
          <p14:tracePt t="65680" x="3870325" y="2544763"/>
          <p14:tracePt t="65697" x="3797300" y="2765425"/>
          <p14:tracePt t="65713" x="3770313" y="2946400"/>
          <p14:tracePt t="65730" x="3763963" y="3114675"/>
          <p14:tracePt t="65746" x="3763963" y="3262313"/>
          <p14:tracePt t="65763" x="3770313" y="3408363"/>
          <p14:tracePt t="65780" x="3797300" y="3529013"/>
          <p14:tracePt t="65797" x="3863975" y="3649663"/>
          <p14:tracePt t="65813" x="3917950" y="3709988"/>
          <p14:tracePt t="65830" x="4005263" y="3776663"/>
          <p14:tracePt t="65846" x="4017963" y="3776663"/>
          <p14:tracePt t="65862" x="4051300" y="3784600"/>
          <p14:tracePt t="66151" x="4051300" y="3790950"/>
          <p14:tracePt t="66158" x="4059238" y="3790950"/>
          <p14:tracePt t="66174" x="4065588" y="3797300"/>
          <p14:tracePt t="66181" x="4071938" y="3797300"/>
          <p14:tracePt t="66198" x="4098925" y="3803650"/>
          <p14:tracePt t="66213" x="4125913" y="3817938"/>
          <p14:tracePt t="66230" x="4159250" y="3824288"/>
          <p14:tracePt t="66246" x="4198938" y="3844925"/>
          <p14:tracePt t="66250" x="4219575" y="3857625"/>
          <p14:tracePt t="66263" x="4252913" y="3878263"/>
          <p14:tracePt t="66280" x="4352925" y="3917950"/>
          <p14:tracePt t="66297" x="4419600" y="3944938"/>
          <p14:tracePt t="66314" x="4487863" y="3965575"/>
          <p14:tracePt t="66329" x="4548188" y="3978275"/>
          <p14:tracePt t="66346" x="4608513" y="3998913"/>
          <p14:tracePt t="66363" x="4681538" y="4011613"/>
          <p14:tracePt t="66378" x="4762500" y="4032250"/>
          <p14:tracePt t="66396" x="4856163" y="4038600"/>
          <p14:tracePt t="66412" x="4908550" y="4044950"/>
          <p14:tracePt t="66429" x="4989513" y="4044950"/>
          <p14:tracePt t="66445" x="5062538" y="4044950"/>
          <p14:tracePt t="66462" x="5137150" y="4044950"/>
          <p14:tracePt t="66478" x="5191125" y="4044950"/>
          <p14:tracePt t="66496" x="5251450" y="4044950"/>
          <p14:tracePt t="66513" x="5284788" y="4032250"/>
          <p14:tracePt t="66529" x="5318125" y="4011613"/>
          <p14:tracePt t="66545" x="5345113" y="3998913"/>
          <p14:tracePt t="66563" x="5370513" y="3971925"/>
          <p14:tracePt t="66579" x="5397500" y="3944938"/>
          <p14:tracePt t="66597" x="5430838" y="3911600"/>
          <p14:tracePt t="66613" x="5457825" y="3890963"/>
          <p14:tracePt t="66629" x="5472113" y="3857625"/>
          <p14:tracePt t="66645" x="5491163" y="3824288"/>
          <p14:tracePt t="66662" x="5499100" y="3790950"/>
          <p14:tracePt t="66680" x="5524500" y="3716338"/>
          <p14:tracePt t="66696" x="5524500" y="3676650"/>
          <p14:tracePt t="66713" x="5524500" y="3636963"/>
          <p14:tracePt t="66729" x="5538788" y="3589338"/>
          <p14:tracePt t="66746" x="5538788" y="3549650"/>
          <p14:tracePt t="66763" x="5538788" y="3495675"/>
          <p14:tracePt t="66780" x="5538788" y="3422650"/>
          <p14:tracePt t="66796" x="5538788" y="3381375"/>
          <p14:tracePt t="66812" x="5538788" y="3341688"/>
          <p14:tracePt t="66829" x="5538788" y="3302000"/>
          <p14:tracePt t="66846" x="5538788" y="3268663"/>
          <p14:tracePt t="66862" x="5538788" y="3248025"/>
          <p14:tracePt t="66880" x="5538788" y="3214688"/>
          <p14:tracePt t="66896" x="5538788" y="3187700"/>
          <p14:tracePt t="66912" x="5524500" y="3154363"/>
          <p14:tracePt t="66928" x="5511800" y="3121025"/>
          <p14:tracePt t="66945" x="5499100" y="3087688"/>
          <p14:tracePt t="66963" x="5491163" y="3054350"/>
          <p14:tracePt t="66979" x="5478463" y="3027363"/>
          <p14:tracePt t="66996" x="5457825" y="2994025"/>
          <p14:tracePt t="67012" x="5445125" y="2973388"/>
          <p14:tracePt t="67028" x="5430838" y="2967038"/>
          <p14:tracePt t="67045" x="5424488" y="2952750"/>
          <p14:tracePt t="67062" x="5411788" y="2952750"/>
          <p14:tracePt t="67080" x="5397500" y="2946400"/>
          <p14:tracePt t="67096" x="5384800" y="2946400"/>
          <p14:tracePt t="67113" x="5370513" y="2946400"/>
          <p14:tracePt t="67129" x="5357813" y="2940050"/>
          <p14:tracePt t="67145" x="5337175" y="2940050"/>
          <p14:tracePt t="67162" x="5310188" y="2940050"/>
          <p14:tracePt t="67179" x="5276850" y="2940050"/>
          <p14:tracePt t="67196" x="5243513" y="2940050"/>
          <p14:tracePt t="67212" x="5216525" y="2940050"/>
          <p14:tracePt t="67228" x="5197475" y="2940050"/>
          <p14:tracePt t="67245" x="5164138" y="2946400"/>
          <p14:tracePt t="67262" x="5137150" y="2952750"/>
          <p14:tracePt t="67279" x="5089525" y="2952750"/>
          <p14:tracePt t="67295" x="5049838" y="2967038"/>
          <p14:tracePt t="67312" x="5022850" y="2973388"/>
          <p14:tracePt t="67329" x="4995863" y="2994025"/>
          <p14:tracePt t="67345" x="4962525" y="3013075"/>
          <p14:tracePt t="67362" x="4935538" y="3033713"/>
          <p14:tracePt t="67379" x="4895850" y="3067050"/>
          <p14:tracePt t="67396" x="4868863" y="3094038"/>
          <p14:tracePt t="67412" x="4848225" y="3114675"/>
          <p14:tracePt t="67429" x="4822825" y="3133725"/>
          <p14:tracePt t="67445" x="4802188" y="3175000"/>
          <p14:tracePt t="67462" x="4781550" y="3208338"/>
          <p14:tracePt t="67479" x="4741863" y="3295650"/>
          <p14:tracePt t="67495" x="4708525" y="3362325"/>
          <p14:tracePt t="67512" x="4681538" y="3422650"/>
          <p14:tracePt t="67529" x="4660900" y="3489325"/>
          <p14:tracePt t="67545" x="4633913" y="3582988"/>
          <p14:tracePt t="67562" x="4594225" y="3703638"/>
          <p14:tracePt t="67579" x="4540250" y="3890963"/>
          <p14:tracePt t="67595" x="4500563" y="4024313"/>
          <p14:tracePt t="67612" x="4467225" y="4171950"/>
          <p14:tracePt t="67629" x="4419600" y="4319588"/>
          <p14:tracePt t="67645" x="4386263" y="4446588"/>
          <p14:tracePt t="67663" x="4319588" y="4633913"/>
          <p14:tracePt t="67679" x="4286250" y="4721225"/>
          <p14:tracePt t="67695" x="4265613" y="4775200"/>
          <p14:tracePt t="67712" x="4246563" y="4808538"/>
          <p14:tracePt t="67728" x="4219575" y="4835525"/>
          <p14:tracePt t="67745" x="4192588" y="4862513"/>
          <p14:tracePt t="67747" x="4171950" y="4868863"/>
          <p14:tracePt t="67763" x="4132263" y="4889500"/>
          <p14:tracePt t="67779" x="4071938" y="4908550"/>
          <p14:tracePt t="67795" x="3998913" y="4929188"/>
          <p14:tracePt t="67812" x="3905250" y="4949825"/>
          <p14:tracePt t="67828" x="3790950" y="4962525"/>
          <p14:tracePt t="67845" x="3630613" y="4989513"/>
          <p14:tracePt t="67862" x="3449638" y="5022850"/>
          <p14:tracePt t="67879" x="3100388" y="5049838"/>
          <p14:tracePt t="67895" x="2846388" y="5049838"/>
          <p14:tracePt t="67912" x="2571750" y="5049838"/>
          <p14:tracePt t="67928" x="2336800" y="5029200"/>
          <p14:tracePt t="67945" x="2095500" y="4995863"/>
          <p14:tracePt t="67962" x="1835150" y="4941888"/>
          <p14:tracePt t="67979" x="1720850" y="4908550"/>
          <p14:tracePt t="67995" x="1627188" y="4889500"/>
          <p14:tracePt t="68028" x="1614488" y="4889500"/>
          <p14:tracePt t="68293" x="1600200" y="4875213"/>
          <p14:tracePt t="68301" x="1581150" y="4868863"/>
          <p14:tracePt t="68311" x="1566863" y="4856163"/>
          <p14:tracePt t="68328" x="1527175" y="4829175"/>
          <p14:tracePt t="68345" x="1500188" y="4787900"/>
          <p14:tracePt t="68362" x="1412875" y="4681538"/>
          <p14:tracePt t="68379" x="1346200" y="4554538"/>
          <p14:tracePt t="68395" x="1285875" y="4413250"/>
          <p14:tracePt t="68412" x="1231900" y="4265613"/>
          <p14:tracePt t="68428" x="1198563" y="4111625"/>
          <p14:tracePt t="68445" x="1179513" y="3978275"/>
          <p14:tracePt t="68462" x="1165225" y="3770313"/>
          <p14:tracePt t="68478" x="1165225" y="3609975"/>
          <p14:tracePt t="68495" x="1165225" y="3455988"/>
          <p14:tracePt t="68512" x="1192213" y="3302000"/>
          <p14:tracePt t="68528" x="1219200" y="3133725"/>
          <p14:tracePt t="68545" x="1258888" y="2973388"/>
          <p14:tracePt t="68562" x="1319213" y="2752725"/>
          <p14:tracePt t="68578" x="1358900" y="2605088"/>
          <p14:tracePt t="68595" x="1406525" y="2484438"/>
          <p14:tracePt t="68611" x="1460500" y="2397125"/>
          <p14:tracePt t="68628" x="1539875" y="2303463"/>
          <p14:tracePt t="68645" x="1660525" y="2203450"/>
          <p14:tracePt t="68662" x="1922463" y="2043113"/>
          <p14:tracePt t="68678" x="2095500" y="1949450"/>
          <p14:tracePt t="68694" x="2309813" y="1862138"/>
          <p14:tracePt t="68712" x="2524125" y="1801813"/>
          <p14:tracePt t="68729" x="2719388" y="1774825"/>
          <p14:tracePt t="68745" x="2886075" y="1741488"/>
          <p14:tracePt t="68747" x="2987675" y="1735138"/>
          <p14:tracePt t="68763" x="3148013" y="1720850"/>
          <p14:tracePt t="68779" x="3268663" y="1720850"/>
          <p14:tracePt t="68795" x="3375025" y="1720850"/>
          <p14:tracePt t="68812" x="3462338" y="1735138"/>
          <p14:tracePt t="68829" x="3522663" y="1754188"/>
          <p14:tracePt t="68846" x="3576638" y="1787525"/>
          <p14:tracePt t="68862" x="3595688" y="1801813"/>
          <p14:tracePt t="68879" x="3603625" y="1814513"/>
          <p14:tracePt t="68895" x="3609975" y="1822450"/>
          <p14:tracePt t="68912" x="3616325" y="1835150"/>
          <p14:tracePt t="68947" x="3616325" y="1841500"/>
          <p14:tracePt t="69054" x="3616325" y="1847850"/>
          <p14:tracePt t="69062" x="3609975" y="1855788"/>
          <p14:tracePt t="69069" x="3595688" y="1855788"/>
          <p14:tracePt t="69079" x="3570288" y="1862138"/>
          <p14:tracePt t="69096" x="3516313" y="1862138"/>
          <p14:tracePt t="69112" x="3422650" y="1862138"/>
          <p14:tracePt t="69129" x="3295650" y="1862138"/>
          <p14:tracePt t="69146" x="3100388" y="1862138"/>
          <p14:tracePt t="69162" x="2952750" y="1862138"/>
          <p14:tracePt t="69178" x="2779713" y="1868488"/>
          <p14:tracePt t="69196" x="2638425" y="1901825"/>
          <p14:tracePt t="69212" x="2471738" y="1935163"/>
          <p14:tracePt t="69228" x="2324100" y="1989138"/>
          <p14:tracePt t="69245" x="2203450" y="2036763"/>
          <p14:tracePt t="69247" x="2149475" y="2076450"/>
          <p14:tracePt t="69262" x="2043113" y="2143125"/>
          <p14:tracePt t="69278" x="1968500" y="2209800"/>
          <p14:tracePt t="69295" x="1901825" y="2270125"/>
          <p14:tracePt t="69312" x="1855788" y="2336800"/>
          <p14:tracePt t="69329" x="1808163" y="2405063"/>
          <p14:tracePt t="69345" x="1754188" y="2551113"/>
          <p14:tracePt t="69362" x="1727200" y="2652713"/>
          <p14:tracePt t="69378" x="1708150" y="2752725"/>
          <p14:tracePt t="69394" x="1687513" y="2846388"/>
          <p14:tracePt t="69411" x="1674813" y="2940050"/>
          <p14:tracePt t="69428" x="1666875" y="3027363"/>
          <p14:tracePt t="69445" x="1666875" y="3167063"/>
          <p14:tracePt t="69463" x="1666875" y="3254375"/>
          <p14:tracePt t="69478" x="1666875" y="3362325"/>
          <p14:tracePt t="69495" x="1666875" y="3468688"/>
          <p14:tracePt t="69512" x="1666875" y="3589338"/>
          <p14:tracePt t="69529" x="1681163" y="3697288"/>
          <p14:tracePt t="69545" x="1714500" y="3878263"/>
          <p14:tracePt t="69562" x="1741488" y="3998913"/>
          <p14:tracePt t="69578" x="1768475" y="4111625"/>
          <p14:tracePt t="69595" x="1801813" y="4219575"/>
          <p14:tracePt t="69611" x="1835150" y="4325938"/>
          <p14:tracePt t="69629" x="1889125" y="4427538"/>
          <p14:tracePt t="69646" x="1955800" y="4554538"/>
          <p14:tracePt t="69662" x="1995488" y="4627563"/>
          <p14:tracePt t="69679" x="2043113" y="4681538"/>
          <p14:tracePt t="69695" x="2076450" y="4748213"/>
          <p14:tracePt t="69712" x="2130425" y="4787900"/>
          <p14:tracePt t="69730" x="2203450" y="4862513"/>
          <p14:tracePt t="69746" x="2257425" y="4902200"/>
          <p14:tracePt t="69762" x="2324100" y="4941888"/>
          <p14:tracePt t="69778" x="2390775" y="4976813"/>
          <p14:tracePt t="69795" x="2457450" y="5010150"/>
          <p14:tracePt t="69812" x="2532063" y="5043488"/>
          <p14:tracePt t="69827" x="2625725" y="5062538"/>
          <p14:tracePt t="69845" x="2786063" y="5095875"/>
          <p14:tracePt t="69862" x="2894013" y="5103813"/>
          <p14:tracePt t="69878" x="3013075" y="5103813"/>
          <p14:tracePt t="69895" x="3127375" y="5103813"/>
          <p14:tracePt t="69911" x="3262313" y="5103813"/>
          <p14:tracePt t="69928" x="3389313" y="5089525"/>
          <p14:tracePt t="69946" x="3576638" y="5037138"/>
          <p14:tracePt t="69961" x="3690938" y="4989513"/>
          <p14:tracePt t="69978" x="3784600" y="4941888"/>
          <p14:tracePt t="69995" x="3884613" y="4875213"/>
          <p14:tracePt t="70011" x="3971925" y="4802188"/>
          <p14:tracePt t="70027" x="4051300" y="4735513"/>
          <p14:tracePt t="70045" x="4171950" y="4627563"/>
          <p14:tracePt t="70062" x="4246563" y="4560888"/>
          <p14:tracePt t="70078" x="4325938" y="4479925"/>
          <p14:tracePt t="70095" x="4419600" y="4406900"/>
          <p14:tracePt t="70112" x="4500563" y="4346575"/>
          <p14:tracePt t="70129" x="4621213" y="4265613"/>
          <p14:tracePt t="70145" x="4714875" y="4219575"/>
          <p14:tracePt t="70162" x="4795838" y="4179888"/>
          <p14:tracePt t="70178" x="4881563" y="4138613"/>
          <p14:tracePt t="70196" x="4949825" y="4105275"/>
          <p14:tracePt t="70211" x="5016500" y="4071938"/>
          <p14:tracePt t="70230" x="5070475" y="4044950"/>
          <p14:tracePt t="70745" x="5070475" y="4038600"/>
          <p14:tracePt t="70752" x="5070475" y="4024313"/>
          <p14:tracePt t="70762" x="5070475" y="4017963"/>
          <p14:tracePt t="70779" x="5070475" y="3971925"/>
          <p14:tracePt t="70795" x="5056188" y="3911600"/>
          <p14:tracePt t="70812" x="5049838" y="3851275"/>
          <p14:tracePt t="70830" x="5043488" y="3790950"/>
          <p14:tracePt t="70845" x="5037138" y="3757613"/>
          <p14:tracePt t="70862" x="5029200" y="3730625"/>
          <p14:tracePt t="70878" x="5029200" y="3697288"/>
          <p14:tracePt t="70895" x="5022850" y="3670300"/>
          <p14:tracePt t="70911" x="5016500" y="3643313"/>
          <p14:tracePt t="70928" x="5010150" y="3609975"/>
          <p14:tracePt t="70944" x="5002213" y="3576638"/>
          <p14:tracePt t="70961" x="4995863" y="3549650"/>
          <p14:tracePt t="70977" x="4995863" y="3509963"/>
          <p14:tracePt t="70994" x="4995863" y="3455988"/>
          <p14:tracePt t="71011" x="4995863" y="3408363"/>
          <p14:tracePt t="71028" x="4995863" y="3322638"/>
          <p14:tracePt t="71044" x="4995863" y="3281363"/>
          <p14:tracePt t="71062" x="4995863" y="3241675"/>
          <p14:tracePt t="71078" x="5010150" y="3208338"/>
          <p14:tracePt t="71094" x="5029200" y="3181350"/>
          <p14:tracePt t="71111" x="5049838" y="3148013"/>
          <p14:tracePt t="71128" x="5070475" y="3121025"/>
          <p14:tracePt t="71144" x="5110163" y="3073400"/>
          <p14:tracePt t="71161" x="5170488" y="3040063"/>
          <p14:tracePt t="71178" x="5237163" y="3000375"/>
          <p14:tracePt t="71194" x="5324475" y="2967038"/>
          <p14:tracePt t="71211" x="5424488" y="2933700"/>
          <p14:tracePt t="71228" x="5605463" y="2879725"/>
          <p14:tracePt t="71245" x="5726113" y="2833688"/>
          <p14:tracePt t="71261" x="5834063" y="2806700"/>
          <p14:tracePt t="71277" x="5940425" y="2765425"/>
          <p14:tracePt t="71294" x="6013450" y="2746375"/>
          <p14:tracePt t="71311" x="6054725" y="2732088"/>
          <p14:tracePt t="72343" x="6048375" y="2738438"/>
          <p14:tracePt t="72350" x="6048375" y="2746375"/>
          <p14:tracePt t="72361" x="6034088" y="2752725"/>
          <p14:tracePt t="72378" x="6007100" y="2773363"/>
          <p14:tracePt t="72396" x="5946775" y="2813050"/>
          <p14:tracePt t="72411" x="5880100" y="2852738"/>
          <p14:tracePt t="72428" x="5819775" y="2894013"/>
          <p14:tracePt t="72445" x="5738813" y="2927350"/>
          <p14:tracePt t="72461" x="5672138" y="2940050"/>
          <p14:tracePt t="72479" x="5524500" y="2973388"/>
          <p14:tracePt t="72495" x="5451475" y="2994025"/>
          <p14:tracePt t="72511" x="5378450" y="3006725"/>
          <p14:tracePt t="72528" x="5310188" y="3013075"/>
          <p14:tracePt t="72544" x="5224463" y="3027363"/>
          <p14:tracePt t="72561" x="5143500" y="3040063"/>
          <p14:tracePt t="72577" x="5076825" y="3054350"/>
          <p14:tracePt t="72595" x="4983163" y="3067050"/>
          <p14:tracePt t="72612" x="4908550" y="3087688"/>
          <p14:tracePt t="72627" x="4841875" y="3121025"/>
          <p14:tracePt t="72644" x="4787900" y="3154363"/>
          <p14:tracePt t="72660" x="4721225" y="3221038"/>
          <p14:tracePt t="72677" x="4667250" y="3322638"/>
          <p14:tracePt t="72695" x="4587875" y="3529013"/>
          <p14:tracePt t="72711" x="4540250" y="3683000"/>
          <p14:tracePt t="72727" x="4500563" y="3851275"/>
          <p14:tracePt t="72744" x="4467225" y="4005263"/>
          <p14:tracePt t="72761" x="4440238" y="4165600"/>
          <p14:tracePt t="72778" x="4413250" y="4313238"/>
          <p14:tracePt t="72794" x="4394200" y="4440238"/>
          <p14:tracePt t="72811" x="4367213" y="4654550"/>
          <p14:tracePt t="72827" x="4352925" y="4787900"/>
          <p14:tracePt t="72844" x="4325938" y="4916488"/>
          <p14:tracePt t="72861" x="4313238" y="5016500"/>
          <p14:tracePt t="72878" x="4279900" y="5103813"/>
          <p14:tracePt t="72895" x="4238625" y="5137150"/>
          <p14:tracePt t="72912" x="4213225" y="5137150"/>
          <p14:tracePt t="72927" x="4165600" y="5137150"/>
          <p14:tracePt t="72944" x="4078288" y="5137150"/>
          <p14:tracePt t="72961" x="3965575" y="5137150"/>
          <p14:tracePt t="72978" x="3817938" y="5137150"/>
          <p14:tracePt t="72995" x="3676650" y="5137150"/>
          <p14:tracePt t="73011" x="3402013" y="5137150"/>
          <p14:tracePt t="73028" x="3227388" y="5110163"/>
          <p14:tracePt t="73044" x="3040063" y="5037138"/>
          <p14:tracePt t="73061" x="2886075" y="4968875"/>
          <p14:tracePt t="73077" x="2732088" y="4889500"/>
          <p14:tracePt t="73094" x="2592388" y="4781550"/>
          <p14:tracePt t="73111" x="2544763" y="4741863"/>
          <p14:tracePt t="73144" x="2538413" y="4721225"/>
          <p14:tracePt t="73379" x="2524125" y="4721225"/>
          <p14:tracePt t="73387" x="2517775" y="4721225"/>
          <p14:tracePt t="73395" x="2505075" y="4727575"/>
          <p14:tracePt t="73411" x="2478088" y="4727575"/>
          <p14:tracePt t="73427" x="2438400" y="4735513"/>
          <p14:tracePt t="73444" x="2384425" y="4741863"/>
          <p14:tracePt t="73461" x="2290763" y="4741863"/>
          <p14:tracePt t="73479" x="2122488" y="4741863"/>
          <p14:tracePt t="73494" x="2022475" y="4727575"/>
          <p14:tracePt t="73511" x="1941513" y="4702175"/>
          <p14:tracePt t="73527" x="1841500" y="4654550"/>
          <p14:tracePt t="73544" x="1754188" y="4594225"/>
          <p14:tracePt t="73560" x="1687513" y="4533900"/>
          <p14:tracePt t="73577" x="1627188" y="4460875"/>
          <p14:tracePt t="73594" x="1587500" y="4394200"/>
          <p14:tracePt t="73610" x="1533525" y="4286250"/>
          <p14:tracePt t="73627" x="1512888" y="4205288"/>
          <p14:tracePt t="73644" x="1493838" y="4132263"/>
          <p14:tracePt t="73660" x="1487488" y="4065588"/>
          <p14:tracePt t="73676" x="1487488" y="3984625"/>
          <p14:tracePt t="73694" x="1487488" y="3844925"/>
          <p14:tracePt t="73711" x="1487488" y="3724275"/>
          <p14:tracePt t="73727" x="1493838" y="3595688"/>
          <p14:tracePt t="73744" x="1506538" y="3482975"/>
          <p14:tracePt t="73760" x="1547813" y="3355975"/>
          <p14:tracePt t="73776" x="1581150" y="3221038"/>
          <p14:tracePt t="73793" x="1666875" y="3048000"/>
          <p14:tracePt t="73810" x="1741488" y="2927350"/>
          <p14:tracePt t="73826" x="1814513" y="2840038"/>
          <p14:tracePt t="73844" x="1908175" y="2746375"/>
          <p14:tracePt t="73860" x="2036763" y="2659063"/>
          <p14:tracePt t="73878" x="2203450" y="2565400"/>
          <p14:tracePt t="73894" x="2344738" y="2517775"/>
          <p14:tracePt t="73911" x="2484438" y="2465388"/>
          <p14:tracePt t="73928" x="2611438" y="2411413"/>
          <p14:tracePt t="73944" x="2759075" y="2357438"/>
          <p14:tracePt t="73961" x="2886075" y="2303463"/>
          <p14:tracePt t="73978" x="3073400" y="2230438"/>
          <p14:tracePt t="73994" x="3181350" y="2182813"/>
          <p14:tracePt t="74011" x="3262313" y="2149475"/>
          <p14:tracePt t="74027" x="3335338" y="2116138"/>
          <p14:tracePt t="74044" x="3389313" y="2095500"/>
          <p14:tracePt t="74061" x="3435350" y="2076450"/>
          <p14:tracePt t="74078" x="3468688" y="2062163"/>
          <p14:tracePt t="74095" x="3476625" y="2055813"/>
          <p14:tracePt t="74194" x="3462338" y="2055813"/>
          <p14:tracePt t="74201" x="3441700" y="2055813"/>
          <p14:tracePt t="74212" x="3422650" y="2055813"/>
          <p14:tracePt t="74228" x="3362325" y="2055813"/>
          <p14:tracePt t="74245" x="3287713" y="2070100"/>
          <p14:tracePt t="74248" x="3227388" y="2082800"/>
          <p14:tracePt t="74263" x="3133725" y="2103438"/>
          <p14:tracePt t="74278" x="3033713" y="2136775"/>
          <p14:tracePt t="74295" x="2927350" y="2176463"/>
          <p14:tracePt t="74311" x="2825750" y="2216150"/>
          <p14:tracePt t="74328" x="2732088" y="2263775"/>
          <p14:tracePt t="74345" x="2638425" y="2317750"/>
          <p14:tracePt t="74362" x="2498725" y="2384425"/>
          <p14:tracePt t="74379" x="2417763" y="2430463"/>
          <p14:tracePt t="74394" x="2336800" y="2490788"/>
          <p14:tracePt t="74411" x="2263775" y="2544763"/>
          <p14:tracePt t="74426" x="2197100" y="2605088"/>
          <p14:tracePt t="74443" x="2122488" y="2659063"/>
          <p14:tracePt t="74460" x="2055813" y="2719388"/>
          <p14:tracePt t="74477" x="1962150" y="2806700"/>
          <p14:tracePt t="74494" x="1908175" y="2859088"/>
          <p14:tracePt t="74510" x="1862138" y="2913063"/>
          <p14:tracePt t="74527" x="1808163" y="2973388"/>
          <p14:tracePt t="74543" x="1768475" y="3054350"/>
          <p14:tracePt t="74560" x="1720850" y="3133725"/>
          <p14:tracePt t="74578" x="1666875" y="3262313"/>
          <p14:tracePt t="74594" x="1647825" y="3368675"/>
          <p14:tracePt t="74610" x="1620838" y="3468688"/>
          <p14:tracePt t="74627" x="1614488" y="3570288"/>
          <p14:tracePt t="74644" x="1614488" y="3663950"/>
          <p14:tracePt t="74661" x="1627188" y="3817938"/>
          <p14:tracePt t="74678" x="1647825" y="3917950"/>
          <p14:tracePt t="74694" x="1674813" y="4017963"/>
          <p14:tracePt t="74710" x="1708150" y="4105275"/>
          <p14:tracePt t="74727" x="1741488" y="4192588"/>
          <p14:tracePt t="74743" x="1781175" y="4279900"/>
          <p14:tracePt t="74760" x="1828800" y="4359275"/>
          <p14:tracePt t="74778" x="1922463" y="4473575"/>
          <p14:tracePt t="74793" x="1995488" y="4540250"/>
          <p14:tracePt t="74810" x="2103438" y="4608513"/>
          <p14:tracePt t="74827" x="2209800" y="4654550"/>
          <p14:tracePt t="74843" x="2351088" y="4702175"/>
          <p14:tracePt t="74861" x="2571750" y="4741863"/>
          <p14:tracePt t="74877" x="2713038" y="4741863"/>
          <p14:tracePt t="74894" x="2873375" y="4741863"/>
          <p14:tracePt t="74910" x="3021013" y="4741863"/>
          <p14:tracePt t="74927" x="3181350" y="4735513"/>
          <p14:tracePt t="74944" x="3355975" y="4714875"/>
          <p14:tracePt t="74960" x="3556000" y="4681538"/>
          <p14:tracePt t="74977" x="3897313" y="4594225"/>
          <p14:tracePt t="74994" x="4165600" y="4533900"/>
          <p14:tracePt t="75011" x="4440238" y="4446588"/>
          <p14:tracePt t="75027" x="4741863" y="4346575"/>
          <p14:tracePt t="75045" x="5164138" y="4213225"/>
          <p14:tracePt t="75061" x="5438775" y="4132263"/>
          <p14:tracePt t="75077" x="5665788" y="4059238"/>
          <p14:tracePt t="75094" x="5894388" y="3965575"/>
          <p14:tracePt t="75110" x="6108700" y="3857625"/>
          <p14:tracePt t="75127" x="6348413" y="3683000"/>
          <p14:tracePt t="75144" x="6529388" y="3522663"/>
          <p14:tracePt t="75161" x="6656388" y="3389313"/>
          <p14:tracePt t="75177" x="6697663" y="3328988"/>
          <p14:tracePt t="75193" x="6710363" y="3308350"/>
          <p14:tracePt t="75407" x="6704013" y="3308350"/>
          <p14:tracePt t="75415" x="6691313" y="3308350"/>
          <p14:tracePt t="75426" x="6670675" y="3314700"/>
          <p14:tracePt t="75444" x="6650038" y="3322638"/>
          <p14:tracePt t="75461" x="6610350" y="3322638"/>
          <p14:tracePt t="75477" x="6589713" y="3322638"/>
          <p14:tracePt t="75494" x="6570663" y="3322638"/>
          <p14:tracePt t="75510" x="6556375" y="3322638"/>
          <p14:tracePt t="75527" x="6543675" y="3314700"/>
          <p14:tracePt t="75544" x="6529388" y="3308350"/>
          <p14:tracePt t="75560" x="6502400" y="3287713"/>
          <p14:tracePt t="75576" x="6483350" y="3268663"/>
          <p14:tracePt t="75593" x="6456363" y="3241675"/>
          <p14:tracePt t="75609" x="6435725" y="3221038"/>
          <p14:tracePt t="75626" x="6402388" y="3201988"/>
          <p14:tracePt t="75644" x="6342063" y="3175000"/>
          <p14:tracePt t="75660" x="6308725" y="3167063"/>
          <p14:tracePt t="75676" x="6281738" y="3154363"/>
          <p14:tracePt t="75692" x="6254750" y="3154363"/>
          <p14:tracePt t="75710" x="6227763" y="3154363"/>
          <p14:tracePt t="75728" x="6194425" y="3154363"/>
          <p14:tracePt t="75744" x="6148388" y="3167063"/>
          <p14:tracePt t="75746" x="6115050" y="3181350"/>
          <p14:tracePt t="75761" x="6034088" y="3194050"/>
          <p14:tracePt t="75777" x="5953125" y="3208338"/>
          <p14:tracePt t="75793" x="5859463" y="3214688"/>
          <p14:tracePt t="75811" x="5780088" y="3214688"/>
          <p14:tracePt t="75827" x="5686425" y="3214688"/>
          <p14:tracePt t="75845" x="5599113" y="3214688"/>
          <p14:tracePt t="75861" x="5545138" y="3214688"/>
          <p14:tracePt t="75877" x="5505450" y="3214688"/>
          <p14:tracePt t="75893" x="5465763" y="3221038"/>
          <p14:tracePt t="75910" x="5424488" y="3227388"/>
          <p14:tracePt t="75927" x="5384800" y="3241675"/>
          <p14:tracePt t="75944" x="5337175" y="3254375"/>
          <p14:tracePt t="75960" x="5257800" y="3295650"/>
          <p14:tracePt t="75977" x="5203825" y="3322638"/>
          <p14:tracePt t="75993" x="5122863" y="3355975"/>
          <p14:tracePt t="76010" x="5056188" y="3381375"/>
          <p14:tracePt t="76026" x="5010150" y="3395663"/>
          <p14:tracePt t="76044" x="4956175" y="3422650"/>
          <p14:tracePt t="76060" x="4935538" y="3435350"/>
          <p14:tracePt t="76076" x="4916488" y="3462338"/>
          <p14:tracePt t="76093" x="4902200" y="3495675"/>
          <p14:tracePt t="76109" x="4889500" y="3536950"/>
          <p14:tracePt t="76126" x="4868863" y="3595688"/>
          <p14:tracePt t="76144" x="4856163" y="3716338"/>
          <p14:tracePt t="76160" x="4848225" y="3824288"/>
          <p14:tracePt t="76176" x="4848225" y="3911600"/>
          <p14:tracePt t="76194" x="4848225" y="3990975"/>
          <p14:tracePt t="76210" x="4848225" y="4051300"/>
          <p14:tracePt t="76227" x="4848225" y="4125913"/>
          <p14:tracePt t="76245" x="4856163" y="4219575"/>
          <p14:tracePt t="76260" x="4862513" y="4259263"/>
          <p14:tracePt t="76276" x="4875213" y="4279900"/>
          <p14:tracePt t="76706" x="4881563" y="4279900"/>
          <p14:tracePt t="76713" x="4895850" y="4265613"/>
          <p14:tracePt t="76728" x="4968875" y="4186238"/>
          <p14:tracePt t="76744" x="5103813" y="4044950"/>
          <p14:tracePt t="76761" x="5351463" y="3757613"/>
          <p14:tracePt t="76777" x="5638800" y="3381375"/>
          <p14:tracePt t="76794" x="5907088" y="3000375"/>
          <p14:tracePt t="76811" x="6175375" y="2551113"/>
          <p14:tracePt t="76828" x="6477000" y="2016125"/>
          <p14:tracePt t="76844" x="6589713" y="1762125"/>
          <p14:tracePt t="76860" x="6637338" y="1593850"/>
          <p14:tracePt t="76876" x="6637338" y="1573213"/>
          <p14:tracePt t="76893" x="6637338" y="1533525"/>
          <p14:tracePt t="77128" x="6637338" y="1520825"/>
          <p14:tracePt t="77135" x="6637338" y="1493838"/>
          <p14:tracePt t="77145" x="6637338" y="1446213"/>
          <p14:tracePt t="77160" x="6637338" y="1312863"/>
          <p14:tracePt t="77176" x="6656388" y="1111250"/>
          <p14:tracePt t="77193" x="6670675" y="863600"/>
          <p14:tracePt t="77211" x="6656388" y="682625"/>
          <p14:tracePt t="77228" x="6604000" y="455613"/>
          <p14:tracePt t="77244" x="6537325" y="368300"/>
          <p14:tracePt t="77260" x="6469063" y="287338"/>
          <p14:tracePt t="77276" x="6389688" y="234950"/>
          <p14:tracePt t="77293" x="6296025" y="187325"/>
          <p14:tracePt t="77310" x="6181725" y="147638"/>
          <p14:tracePt t="77327" x="6067425" y="133350"/>
          <p14:tracePt t="77344" x="5894388" y="127000"/>
          <p14:tracePt t="77360" x="5765800" y="127000"/>
          <p14:tracePt t="77376" x="5653088" y="127000"/>
          <p14:tracePt t="77393" x="5545138" y="141288"/>
          <p14:tracePt t="77410" x="5430838" y="153988"/>
          <p14:tracePt t="77428" x="5270500" y="153988"/>
          <p14:tracePt t="77444" x="5191125" y="153988"/>
          <p14:tracePt t="77460" x="5103813" y="166688"/>
          <p14:tracePt t="77477" x="5029200" y="187325"/>
          <p14:tracePt t="77494" x="4941888" y="234950"/>
          <p14:tracePt t="77511" x="4802188" y="355600"/>
          <p14:tracePt t="77527" x="4714875" y="482600"/>
          <p14:tracePt t="77544" x="4641850" y="615950"/>
          <p14:tracePt t="77560" x="4560888" y="796925"/>
          <p14:tracePt t="77576" x="4506913" y="971550"/>
          <p14:tracePt t="77593" x="4446588" y="1204913"/>
          <p14:tracePt t="77610" x="4394200" y="1439863"/>
          <p14:tracePt t="77627" x="4367213" y="1714500"/>
          <p14:tracePt t="77643" x="4367213" y="1868488"/>
          <p14:tracePt t="77659" x="4373563" y="1976438"/>
          <p14:tracePt t="77677" x="4406900" y="2076450"/>
          <p14:tracePt t="77692" x="4446588" y="2155825"/>
          <p14:tracePt t="77710" x="4513263" y="2224088"/>
          <p14:tracePt t="77728" x="4667250" y="2336800"/>
          <p14:tracePt t="77743" x="4814888" y="2397125"/>
          <p14:tracePt t="77759" x="4976813" y="2457450"/>
          <p14:tracePt t="77776" x="5164138" y="2498725"/>
          <p14:tracePt t="77792" x="5364163" y="2511425"/>
          <p14:tracePt t="77811" x="5653088" y="2517775"/>
          <p14:tracePt t="77827" x="5819775" y="2511425"/>
          <p14:tracePt t="77843" x="6000750" y="2457450"/>
          <p14:tracePt t="77860" x="6175375" y="2363788"/>
          <p14:tracePt t="77876" x="6315075" y="2276475"/>
          <p14:tracePt t="77893" x="6435725" y="2190750"/>
          <p14:tracePt t="77911" x="6637338" y="2028825"/>
          <p14:tracePt t="77927" x="6737350" y="1922463"/>
          <p14:tracePt t="77943" x="6837363" y="1801813"/>
          <p14:tracePt t="77959" x="6911975" y="1693863"/>
          <p14:tracePt t="77977" x="6972300" y="1581150"/>
          <p14:tracePt t="77993" x="7018338" y="1487488"/>
          <p14:tracePt t="78010" x="7045325" y="1385888"/>
          <p14:tracePt t="78027" x="7051675" y="1346200"/>
          <p14:tracePt t="78043" x="7051675" y="1312863"/>
          <p14:tracePt t="78059" x="7051675" y="1279525"/>
          <p14:tracePt t="78076" x="7038975" y="1238250"/>
          <p14:tracePt t="78093" x="7024688" y="1212850"/>
          <p14:tracePt t="78110" x="6999288" y="1171575"/>
          <p14:tracePt t="78126" x="6938963" y="1119188"/>
          <p14:tracePt t="78143" x="6858000" y="1065213"/>
          <p14:tracePt t="78159" x="6757988" y="1017588"/>
          <p14:tracePt t="78176" x="6664325" y="957263"/>
          <p14:tracePt t="78192" x="6556375" y="917575"/>
          <p14:tracePt t="78209" x="6435725" y="877888"/>
          <p14:tracePt t="78227" x="6275388" y="817563"/>
          <p14:tracePt t="78243" x="6194425" y="796925"/>
          <p14:tracePt t="78259" x="6081713" y="769938"/>
          <p14:tracePt t="78276" x="5988050" y="750888"/>
          <p14:tracePt t="78293" x="5900738" y="750888"/>
          <p14:tracePt t="78309" x="5813425" y="742950"/>
          <p14:tracePt t="78327" x="5692775" y="742950"/>
          <p14:tracePt t="78343" x="5599113" y="750888"/>
          <p14:tracePt t="78359" x="5518150" y="784225"/>
          <p14:tracePt t="78376" x="5430838" y="817563"/>
          <p14:tracePt t="78393" x="5357813" y="869950"/>
          <p14:tracePt t="78409" x="5257800" y="957263"/>
          <p14:tracePt t="78426" x="5203825" y="1023938"/>
          <p14:tracePt t="78443" x="5156200" y="1092200"/>
          <p14:tracePt t="78459" x="5130800" y="1152525"/>
          <p14:tracePt t="78476" x="5116513" y="1185863"/>
          <p14:tracePt t="78494" x="5116513" y="1225550"/>
          <p14:tracePt t="78764" x="5110163" y="1246188"/>
          <p14:tracePt t="78771" x="5103813" y="1258888"/>
          <p14:tracePt t="78778" x="5095875" y="1298575"/>
          <p14:tracePt t="78794" x="5076825" y="1366838"/>
          <p14:tracePt t="78810" x="4968875" y="1908175"/>
          <p14:tracePt t="78826" x="4895850" y="2457450"/>
          <p14:tracePt t="78843" x="4862513" y="2900363"/>
          <p14:tracePt t="78859" x="4848225" y="3322638"/>
          <p14:tracePt t="78876" x="4848225" y="3549650"/>
          <p14:tracePt t="78894" x="4848225" y="3730625"/>
          <p14:tracePt t="78911" x="4856163" y="3884613"/>
          <p14:tracePt t="78926" x="4868863" y="3951288"/>
          <p14:tracePt t="78943" x="4875213" y="3990975"/>
          <p14:tracePt t="78960" x="4875213" y="4024313"/>
          <p14:tracePt t="78977" x="4881563" y="4044950"/>
          <p14:tracePt t="78993" x="4881563" y="4051300"/>
          <p14:tracePt t="79010" x="4889500" y="4065588"/>
          <p14:tracePt t="79043" x="4889500" y="4071938"/>
          <p14:tracePt t="79059" x="4881563" y="4078288"/>
          <p14:tracePt t="79076" x="4875213" y="4092575"/>
          <p14:tracePt t="79093" x="4856163" y="4098925"/>
          <p14:tracePt t="79110" x="4814888" y="4125913"/>
          <p14:tracePt t="79126" x="4795838" y="4138613"/>
          <p14:tracePt t="79143" x="4775200" y="4152900"/>
          <p14:tracePt t="79159" x="4754563" y="4171950"/>
          <p14:tracePt t="79176" x="4748213" y="4186238"/>
          <p14:tracePt t="79193" x="4727575" y="4213225"/>
          <p14:tracePt t="79210" x="4721225" y="4225925"/>
          <p14:tracePt t="79226" x="4714875" y="4252913"/>
          <p14:tracePt t="79243" x="4702175" y="4279900"/>
          <p14:tracePt t="79260" x="4687888" y="4306888"/>
          <p14:tracePt t="79276" x="4675188" y="4325938"/>
          <p14:tracePt t="79293" x="4648200" y="4359275"/>
          <p14:tracePt t="79310" x="4627563" y="4386263"/>
          <p14:tracePt t="79326" x="4608513" y="4400550"/>
          <p14:tracePt t="79342" x="4587875" y="4419600"/>
          <p14:tracePt t="79601" x="4587875" y="4427538"/>
          <p14:tracePt t="79609" x="4581525" y="4446588"/>
          <p14:tracePt t="79616" x="4573588" y="4460875"/>
          <p14:tracePt t="79626" x="4567238" y="4479925"/>
          <p14:tracePt t="79641" x="4548188" y="4554538"/>
          <p14:tracePt t="79658" x="4527550" y="4621213"/>
          <p14:tracePt t="79676" x="4494213" y="4694238"/>
          <p14:tracePt t="79692" x="4460875" y="4754563"/>
          <p14:tracePt t="79708" x="4440238" y="4775200"/>
          <p14:tracePt t="79726" x="4419600" y="4802188"/>
          <p14:tracePt t="79741" x="4406900" y="4835525"/>
          <p14:tracePt t="79758" x="4379913" y="4856163"/>
          <p14:tracePt t="79775" x="4352925" y="4889500"/>
          <p14:tracePt t="79792" x="4306888" y="4941888"/>
          <p14:tracePt t="79809" x="4259263" y="4989513"/>
          <p14:tracePt t="79826" x="4205288" y="5037138"/>
          <p14:tracePt t="79843" x="4125913" y="5083175"/>
          <p14:tracePt t="79858" x="4038600" y="5130800"/>
          <p14:tracePt t="79875" x="3944938" y="5137150"/>
          <p14:tracePt t="79893" x="3784600" y="5137150"/>
          <p14:tracePt t="79909" x="3670300" y="5137150"/>
          <p14:tracePt t="79926" x="3570288" y="5137150"/>
          <p14:tracePt t="79942" x="3462338" y="5137150"/>
          <p14:tracePt t="79958" x="3348038" y="5137150"/>
          <p14:tracePt t="79976" x="3227388" y="5137150"/>
          <p14:tracePt t="79993" x="3067050" y="5137150"/>
          <p14:tracePt t="80009" x="2946400" y="5122863"/>
          <p14:tracePt t="80025" x="2825750" y="5103813"/>
          <p14:tracePt t="80043" x="2725738" y="5076825"/>
          <p14:tracePt t="80059" x="2619375" y="5043488"/>
          <p14:tracePt t="80076" x="2505075" y="5010150"/>
          <p14:tracePt t="80092" x="2336800" y="4968875"/>
          <p14:tracePt t="80109" x="2243138" y="4941888"/>
          <p14:tracePt t="80125" x="2149475" y="4916488"/>
          <p14:tracePt t="80142" x="2062163" y="4881563"/>
          <p14:tracePt t="80159" x="1968500" y="4829175"/>
          <p14:tracePt t="80177" x="1841500" y="4754563"/>
          <p14:tracePt t="80193" x="1768475" y="4708525"/>
          <p14:tracePt t="80209" x="1701800" y="4648200"/>
          <p14:tracePt t="80225" x="1620838" y="4573588"/>
          <p14:tracePt t="80241" x="1554163" y="4479925"/>
          <p14:tracePt t="80258" x="1473200" y="4359275"/>
          <p14:tracePt t="80277" x="1385888" y="4186238"/>
          <p14:tracePt t="80293" x="1352550" y="4092575"/>
          <p14:tracePt t="80309" x="1325563" y="4005263"/>
          <p14:tracePt t="80325" x="1298575" y="3911600"/>
          <p14:tracePt t="80343" x="1279525" y="3836988"/>
          <p14:tracePt t="80358" x="1279525" y="3770313"/>
          <p14:tracePt t="80376" x="1273175" y="3716338"/>
          <p14:tracePt t="80393" x="1273175" y="3683000"/>
          <p14:tracePt t="80408" x="1273175" y="3670300"/>
          <p14:tracePt t="80425" x="1273175" y="3649663"/>
          <p14:tracePt t="80443" x="1273175" y="3643313"/>
          <p14:tracePt t="80459" x="1273175" y="3622675"/>
          <p14:tracePt t="80476" x="1273175" y="3609975"/>
          <p14:tracePt t="80492" x="1273175" y="3603625"/>
          <p14:tracePt t="80509" x="1273175" y="3595688"/>
          <p14:tracePt t="80525" x="1273175" y="3589338"/>
          <p14:tracePt t="80542" x="1273175" y="3582988"/>
          <p14:tracePt t="80559" x="1273175" y="3576638"/>
          <p14:tracePt t="80576" x="1279525" y="3543300"/>
          <p14:tracePt t="80593" x="1285875" y="3502025"/>
          <p14:tracePt t="80609" x="1306513" y="3455988"/>
          <p14:tracePt t="80626" x="1339850" y="3389313"/>
          <p14:tracePt t="80642" x="1366838" y="3314700"/>
          <p14:tracePt t="80659" x="1400175" y="3254375"/>
          <p14:tracePt t="80677" x="1446213" y="3187700"/>
          <p14:tracePt t="80692" x="1479550" y="3160713"/>
          <p14:tracePt t="80708" x="1506538" y="3127375"/>
          <p14:tracePt t="80725" x="1547813" y="3108325"/>
          <p14:tracePt t="80742" x="1587500" y="3073400"/>
          <p14:tracePt t="80744" x="1614488" y="3054350"/>
          <p14:tracePt t="80758" x="1627188" y="3048000"/>
          <p14:tracePt t="80776" x="1666875" y="3021013"/>
          <p14:tracePt t="80792" x="1681163" y="3013075"/>
          <p14:tracePt t="80808" x="1693863" y="3006725"/>
          <p14:tracePt t="81100" x="1693863" y="3000375"/>
          <p14:tracePt t="81109" x="1693863" y="2994025"/>
          <p14:tracePt t="81114" x="1693863" y="2979738"/>
          <p14:tracePt t="81125" x="1693863" y="2960688"/>
          <p14:tracePt t="81143" x="1693863" y="2886075"/>
          <p14:tracePt t="81160" x="1714500" y="2698750"/>
          <p14:tracePt t="81177" x="1762125" y="2524125"/>
          <p14:tracePt t="81192" x="1822450" y="2378075"/>
          <p14:tracePt t="81209" x="1868488" y="2263775"/>
          <p14:tracePt t="81226" x="1928813" y="2149475"/>
          <p14:tracePt t="81243" x="1982788" y="2070100"/>
          <p14:tracePt t="81246" x="2009775" y="2036763"/>
          <p14:tracePt t="81260" x="2055813" y="1982788"/>
          <p14:tracePt t="81276" x="2103438" y="1949450"/>
          <p14:tracePt t="81291" x="2149475" y="1908175"/>
          <p14:tracePt t="81308" x="2182813" y="1895475"/>
          <p14:tracePt t="81325" x="2209800" y="1889125"/>
          <p14:tracePt t="81341" x="2236788" y="1889125"/>
          <p14:tracePt t="81358" x="2257425" y="1889125"/>
          <p14:tracePt t="81375" x="2276475" y="1889125"/>
          <p14:tracePt t="81392" x="2290763" y="1889125"/>
          <p14:tracePt t="81408" x="2303463" y="1889125"/>
          <p14:tracePt t="81425" x="2309813" y="1901825"/>
          <p14:tracePt t="81441" x="2324100" y="1916113"/>
          <p14:tracePt t="81458" x="2351088" y="1935163"/>
          <p14:tracePt t="81477" x="2390775" y="1968500"/>
          <p14:tracePt t="81491" x="2417763" y="1995488"/>
          <p14:tracePt t="81508" x="2444750" y="2009775"/>
          <p14:tracePt t="81525" x="2478088" y="2028825"/>
          <p14:tracePt t="81541" x="2498725" y="2043113"/>
          <p14:tracePt t="81558" x="2532063" y="2049463"/>
          <p14:tracePt t="81575" x="2565400" y="2062163"/>
          <p14:tracePt t="81592" x="2584450" y="2062163"/>
          <p14:tracePt t="81608" x="2605088" y="2062163"/>
          <p14:tracePt t="81624" x="2611438" y="2062163"/>
          <p14:tracePt t="81641" x="2625725" y="2062163"/>
          <p14:tracePt t="81658" x="2638425" y="2062163"/>
          <p14:tracePt t="81674" x="2644775" y="2062163"/>
          <p14:tracePt t="81707" x="2652713" y="2062163"/>
          <p14:tracePt t="81805" x="2644775" y="2062163"/>
          <p14:tracePt t="81821" x="2638425" y="2062163"/>
          <p14:tracePt t="81828" x="2619375" y="2070100"/>
          <p14:tracePt t="81842" x="2605088" y="2070100"/>
          <p14:tracePt t="81859" x="2517775" y="2095500"/>
          <p14:tracePt t="81875" x="2430463" y="2130425"/>
          <p14:tracePt t="81892" x="2330450" y="2170113"/>
          <p14:tracePt t="81908" x="2224088" y="2216150"/>
          <p14:tracePt t="81925" x="2103438" y="2284413"/>
          <p14:tracePt t="81942" x="1989138" y="2336800"/>
          <p14:tracePt t="81959" x="1847850" y="2411413"/>
          <p14:tracePt t="81976" x="1781175" y="2451100"/>
          <p14:tracePt t="81992" x="1708150" y="2505075"/>
          <p14:tracePt t="82007" x="1627188" y="2559050"/>
          <p14:tracePt t="82024" x="1566863" y="2611438"/>
          <p14:tracePt t="82041" x="1520825" y="2665413"/>
          <p14:tracePt t="82058" x="1460500" y="2725738"/>
          <p14:tracePt t="82075" x="1427163" y="2786063"/>
          <p14:tracePt t="82091" x="1400175" y="2825750"/>
          <p14:tracePt t="82108" x="1366838" y="2900363"/>
          <p14:tracePt t="82124" x="1339850" y="2967038"/>
          <p14:tracePt t="82141" x="1319213" y="3033713"/>
          <p14:tracePt t="82158" x="1298575" y="3133725"/>
          <p14:tracePt t="82175" x="1279525" y="3194050"/>
          <p14:tracePt t="82191" x="1258888" y="3275013"/>
          <p14:tracePt t="82208" x="1231900" y="3362325"/>
          <p14:tracePt t="82224" x="1219200" y="3441700"/>
          <p14:tracePt t="82241" x="1204913" y="3529013"/>
          <p14:tracePt t="82243" x="1198563" y="3576638"/>
          <p14:tracePt t="82259" x="1198563" y="3636963"/>
          <p14:tracePt t="82275" x="1198563" y="3716338"/>
          <p14:tracePt t="82292" x="1198563" y="3784600"/>
          <p14:tracePt t="82308" x="1204913" y="3851275"/>
          <p14:tracePt t="82325" x="1225550" y="3890963"/>
          <p14:tracePt t="82342" x="1252538" y="3951288"/>
          <p14:tracePt t="82358" x="1273175" y="3984625"/>
          <p14:tracePt t="82375" x="1306513" y="4011613"/>
          <p14:tracePt t="82391" x="1339850" y="4044950"/>
          <p14:tracePt t="82408" x="1366838" y="4071938"/>
          <p14:tracePt t="82425" x="1406525" y="4092575"/>
          <p14:tracePt t="82442" x="1452563" y="4125913"/>
          <p14:tracePt t="82458" x="1473200" y="4152900"/>
          <p14:tracePt t="82475" x="1500188" y="4165600"/>
          <p14:tracePt t="82491" x="1527175" y="4186238"/>
          <p14:tracePt t="82508" x="1566863" y="4205288"/>
          <p14:tracePt t="82524" x="1600200" y="4225925"/>
          <p14:tracePt t="82540" x="1654175" y="4252913"/>
          <p14:tracePt t="82558" x="1741488" y="4265613"/>
          <p14:tracePt t="82574" x="1808163" y="4279900"/>
          <p14:tracePt t="83043" x="1822450" y="4279900"/>
          <p14:tracePt t="83050" x="1835150" y="4279900"/>
          <p14:tracePt t="83060" x="1847850" y="4279900"/>
          <p14:tracePt t="83075" x="1895475" y="4273550"/>
          <p14:tracePt t="83093" x="1968500" y="4246563"/>
          <p14:tracePt t="83109" x="2055813" y="4219575"/>
          <p14:tracePt t="83126" x="2197100" y="4171950"/>
          <p14:tracePt t="83143" x="2309813" y="4138613"/>
          <p14:tracePt t="83159" x="2438400" y="4098925"/>
          <p14:tracePt t="83176" x="2551113" y="4065588"/>
          <p14:tracePt t="83192" x="2671763" y="4032250"/>
          <p14:tracePt t="83209" x="2819400" y="3990975"/>
          <p14:tracePt t="83227" x="3048000" y="3951288"/>
          <p14:tracePt t="83243" x="3175000" y="3930650"/>
          <p14:tracePt t="83259" x="3187700" y="3930650"/>
          <p14:tracePt t="83275" x="3208338" y="3930650"/>
          <p14:tracePt t="83549" x="3214688" y="3930650"/>
          <p14:tracePt t="83559" x="3221038" y="3930650"/>
          <p14:tracePt t="83564" x="3235325" y="3930650"/>
          <p14:tracePt t="83575" x="3254375" y="3930650"/>
          <p14:tracePt t="83591" x="3335338" y="3938588"/>
          <p14:tracePt t="83608" x="3441700" y="3951288"/>
          <p14:tracePt t="83626" x="3630613" y="3971925"/>
          <p14:tracePt t="83642" x="3770313" y="3998913"/>
          <p14:tracePt t="83658" x="3911600" y="4011613"/>
          <p14:tracePt t="83675" x="4044950" y="4024313"/>
          <p14:tracePt t="83692" x="4192588" y="4024313"/>
          <p14:tracePt t="83708" x="4306888" y="4024313"/>
          <p14:tracePt t="83726" x="4487863" y="4038600"/>
          <p14:tracePt t="83742" x="4594225" y="4038600"/>
          <p14:tracePt t="83758" x="4702175" y="4038600"/>
          <p14:tracePt t="83774" x="4808538" y="4038600"/>
          <p14:tracePt t="83791" x="4916488" y="4038600"/>
          <p14:tracePt t="83808" x="5010150" y="4017963"/>
          <p14:tracePt t="83825" x="5137150" y="3965575"/>
          <p14:tracePt t="83841" x="5203825" y="3930650"/>
          <p14:tracePt t="83857" x="5257800" y="3897313"/>
          <p14:tracePt t="83873" x="5310188" y="3857625"/>
          <p14:tracePt t="83890" x="5345113" y="3803650"/>
          <p14:tracePt t="83907" x="5391150" y="3736975"/>
          <p14:tracePt t="83924" x="5418138" y="3670300"/>
          <p14:tracePt t="83941" x="5451475" y="3562350"/>
          <p14:tracePt t="83957" x="5465763" y="3489325"/>
          <p14:tracePt t="83974" x="5465763" y="3422650"/>
          <p14:tracePt t="83990" x="5465763" y="3375025"/>
          <p14:tracePt t="84007" x="5472113" y="3341688"/>
          <p14:tracePt t="84026" x="5472113" y="3314700"/>
          <p14:tracePt t="84040" x="5472113" y="3295650"/>
          <p14:tracePt t="84057" x="5472113" y="3281363"/>
          <p14:tracePt t="84074" x="5472113" y="3262313"/>
          <p14:tracePt t="84090" x="5472113" y="3248025"/>
          <p14:tracePt t="84107" x="5472113" y="3227388"/>
          <p14:tracePt t="84124" x="5472113" y="3214688"/>
          <p14:tracePt t="84141" x="5472113" y="3201988"/>
          <p14:tracePt t="84157" x="5472113" y="3194050"/>
          <p14:tracePt t="84174" x="5472113" y="3181350"/>
          <p14:tracePt t="84190" x="5472113" y="3175000"/>
          <p14:tracePt t="84208" x="5465763" y="3160713"/>
          <p14:tracePt t="84224" x="5451475" y="3141663"/>
          <p14:tracePt t="84241" x="5438775" y="3127375"/>
          <p14:tracePt t="84258" x="5424488" y="3114675"/>
          <p14:tracePt t="84274" x="5405438" y="3100388"/>
          <p14:tracePt t="84291" x="5370513" y="3081338"/>
          <p14:tracePt t="84308" x="5337175" y="3073400"/>
          <p14:tracePt t="84326" x="5251450" y="3067050"/>
          <p14:tracePt t="84342" x="5197475" y="3067050"/>
          <p14:tracePt t="84357" x="5130800" y="3073400"/>
          <p14:tracePt t="84374" x="5083175" y="3087688"/>
          <p14:tracePt t="84391" x="5037138" y="3121025"/>
          <p14:tracePt t="84408" x="4968875" y="3154363"/>
          <p14:tracePt t="84425" x="4902200" y="3214688"/>
          <p14:tracePt t="84441" x="4856163" y="3248025"/>
          <p14:tracePt t="84457" x="4814888" y="3295650"/>
          <p14:tracePt t="84474" x="4775200" y="3341688"/>
          <p14:tracePt t="84491" x="4754563" y="3395663"/>
          <p14:tracePt t="84509" x="4721225" y="3495675"/>
          <p14:tracePt t="84525" x="4708525" y="3562350"/>
          <p14:tracePt t="84541" x="4708525" y="3649663"/>
          <p14:tracePt t="84557" x="4708525" y="3743325"/>
          <p14:tracePt t="84573" x="4708525" y="3830638"/>
          <p14:tracePt t="84590" x="4714875" y="3930650"/>
          <p14:tracePt t="84608" x="4748213" y="4078288"/>
          <p14:tracePt t="84624" x="4781550" y="4186238"/>
          <p14:tracePt t="84640" x="4814888" y="4279900"/>
          <p14:tracePt t="84657" x="4856163" y="4367213"/>
          <p14:tracePt t="84673" x="4889500" y="4440238"/>
          <p14:tracePt t="84690" x="4929188" y="4533900"/>
          <p14:tracePt t="84707" x="4976813" y="4627563"/>
          <p14:tracePt t="84725" x="5049838" y="4748213"/>
          <p14:tracePt t="84741" x="5103813" y="4822825"/>
          <p14:tracePt t="84757" x="5170488" y="4889500"/>
          <p14:tracePt t="84773" x="5257800" y="4949825"/>
          <p14:tracePt t="84790" x="5337175" y="5002213"/>
          <p14:tracePt t="84808" x="5484813" y="5049838"/>
          <p14:tracePt t="84824" x="5584825" y="5056188"/>
          <p14:tracePt t="84840" x="5680075" y="5056188"/>
          <p14:tracePt t="84857" x="5773738" y="5029200"/>
          <p14:tracePt t="84874" x="5886450" y="4968875"/>
          <p14:tracePt t="84891" x="5988050" y="4889500"/>
          <p14:tracePt t="84907" x="6088063" y="4787900"/>
          <p14:tracePt t="84924" x="6202363" y="4594225"/>
          <p14:tracePt t="84940" x="6248400" y="4467225"/>
          <p14:tracePt t="84957" x="6269038" y="4313238"/>
          <p14:tracePt t="84973" x="6269038" y="4171950"/>
          <p14:tracePt t="84991" x="6269038" y="4038600"/>
          <p14:tracePt t="85008" x="6208713" y="3890963"/>
          <p14:tracePt t="85024" x="6073775" y="3690938"/>
          <p14:tracePt t="85040" x="5953125" y="3576638"/>
          <p14:tracePt t="85057" x="5819775" y="3482975"/>
          <p14:tracePt t="85073" x="5672138" y="3416300"/>
          <p14:tracePt t="85090" x="5545138" y="3375025"/>
          <p14:tracePt t="85108" x="5351463" y="3362325"/>
          <p14:tracePt t="85124" x="5237163" y="3362325"/>
          <p14:tracePt t="85140" x="5122863" y="3375025"/>
          <p14:tracePt t="85157" x="5076825" y="3395663"/>
          <p14:tracePt t="85174" x="5049838" y="3395663"/>
          <p14:tracePt t="85191" x="5029200" y="34020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634" y="859016"/>
            <a:ext cx="2457450" cy="3343275"/>
          </a:xfrm>
          <a:prstGeom prst="rect">
            <a:avLst/>
          </a:prstGeom>
        </p:spPr>
      </p:pic>
      <p:sp>
        <p:nvSpPr>
          <p:cNvPr id="44" name="Google Shape;495;p33"/>
          <p:cNvSpPr txBox="1">
            <a:spLocks noGrp="1"/>
          </p:cNvSpPr>
          <p:nvPr>
            <p:ph type="title"/>
          </p:nvPr>
        </p:nvSpPr>
        <p:spPr>
          <a:xfrm>
            <a:off x="4774018" y="1957953"/>
            <a:ext cx="38587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Daddy</a:t>
            </a:r>
            <a:endParaRPr sz="44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84"/>
    </mc:Choice>
    <mc:Fallback xmlns="">
      <p:transition spd="slow" advTm="30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" grpId="0"/>
    </p:bldLst>
  </p:timing>
  <p:extLst>
    <p:ext uri="{3A86A75C-4F4B-4683-9AE1-C65F6400EC91}">
      <p14:laserTraceLst xmlns:p14="http://schemas.microsoft.com/office/powerpoint/2010/main">
        <p14:tracePtLst>
          <p14:tracePt t="19635" x="4976813" y="3408363"/>
          <p14:tracePt t="19643" x="4895850" y="3408363"/>
          <p14:tracePt t="19650" x="4748213" y="3408363"/>
          <p14:tracePt t="19665" x="4400550" y="3408363"/>
          <p14:tracePt t="19681" x="4071938" y="3408363"/>
          <p14:tracePt t="19697" x="3730625" y="3449638"/>
          <p14:tracePt t="19714" x="3468688" y="3482975"/>
          <p14:tracePt t="19731" x="3254375" y="3516313"/>
          <p14:tracePt t="19748" x="3073400" y="3522663"/>
          <p14:tracePt t="19765" x="2886075" y="3516313"/>
          <p14:tracePt t="19781" x="2798763" y="3468688"/>
          <p14:tracePt t="19798" x="2725738" y="3402013"/>
          <p14:tracePt t="19814" x="2665413" y="3314700"/>
          <p14:tracePt t="19831" x="2625725" y="3201988"/>
          <p14:tracePt t="19848" x="2619375" y="3060700"/>
          <p14:tracePt t="19865" x="2632075" y="2859088"/>
          <p14:tracePt t="19882" x="2671763" y="2732088"/>
          <p14:tracePt t="19898" x="2719388" y="2611438"/>
          <p14:tracePt t="19914" x="2773363" y="2498725"/>
          <p14:tracePt t="19932" x="2819400" y="2411413"/>
          <p14:tracePt t="19948" x="2852738" y="2344738"/>
          <p14:tracePt t="19965" x="2879725" y="2303463"/>
          <p14:tracePt t="19981" x="2886075" y="2276475"/>
          <p14:tracePt t="19998" x="2894013" y="2263775"/>
          <p14:tracePt t="20014" x="2894013" y="2243138"/>
          <p14:tracePt t="20031" x="2894013" y="2216150"/>
          <p14:tracePt t="20049" x="2894013" y="2163763"/>
          <p14:tracePt t="20064" x="2873375" y="2143125"/>
          <p14:tracePt t="20081" x="2867025" y="2122488"/>
          <p14:tracePt t="20097" x="2852738" y="2109788"/>
          <p14:tracePt t="20114" x="2852738" y="2103438"/>
          <p14:tracePt t="20357" x="2852738" y="2089150"/>
          <p14:tracePt t="20365" x="2852738" y="2070100"/>
          <p14:tracePt t="20372" x="2852738" y="2022475"/>
          <p14:tracePt t="20381" x="2859088" y="1982788"/>
          <p14:tracePt t="20398" x="2900363" y="1855788"/>
          <p14:tracePt t="20415" x="2946400" y="1735138"/>
          <p14:tracePt t="20431" x="3006725" y="1608138"/>
          <p14:tracePt t="20449" x="3073400" y="1452563"/>
          <p14:tracePt t="20466" x="3108325" y="1366838"/>
          <p14:tracePt t="20481" x="3127375" y="1298575"/>
          <p14:tracePt t="20498" x="3141663" y="1246188"/>
          <p14:tracePt t="20514" x="3148013" y="1212850"/>
          <p14:tracePt t="20531" x="3148013" y="1185863"/>
          <p14:tracePt t="20548" x="3148013" y="1144588"/>
          <p14:tracePt t="20565" x="3148013" y="1125538"/>
          <p14:tracePt t="20581" x="3114675" y="1104900"/>
          <p14:tracePt t="20598" x="3040063" y="1084263"/>
          <p14:tracePt t="20614" x="2946400" y="1071563"/>
          <p14:tracePt t="20631" x="2813050" y="1071563"/>
          <p14:tracePt t="20634" x="2738438" y="1071563"/>
          <p14:tracePt t="20649" x="2605088" y="1071563"/>
          <p14:tracePt t="20666" x="2451100" y="1131888"/>
          <p14:tracePt t="20682" x="2330450" y="1192213"/>
          <p14:tracePt t="20698" x="2209800" y="1273175"/>
          <p14:tracePt t="20715" x="2136775" y="1366838"/>
          <p14:tracePt t="20731" x="2062163" y="1466850"/>
          <p14:tracePt t="20749" x="2001838" y="1681163"/>
          <p14:tracePt t="20765" x="1976438" y="1855788"/>
          <p14:tracePt t="20782" x="1976438" y="2022475"/>
          <p14:tracePt t="20798" x="1976438" y="2230438"/>
          <p14:tracePt t="20815" x="2009775" y="2451100"/>
          <p14:tracePt t="20832" x="2070100" y="2644775"/>
          <p14:tracePt t="20849" x="2203450" y="3021013"/>
          <p14:tracePt t="20866" x="2330450" y="3328988"/>
          <p14:tracePt t="20881" x="2424113" y="3562350"/>
          <p14:tracePt t="20898" x="2532063" y="3784600"/>
          <p14:tracePt t="20915" x="2644775" y="3951288"/>
          <p14:tracePt t="20931" x="2752725" y="4078288"/>
          <p14:tracePt t="20948" x="2940050" y="4213225"/>
          <p14:tracePt t="20964" x="3094038" y="4279900"/>
          <p14:tracePt t="20980" x="3268663" y="4319588"/>
          <p14:tracePt t="20997" x="3455988" y="4325938"/>
          <p14:tracePt t="21014" x="3649663" y="4319588"/>
          <p14:tracePt t="21031" x="3857625" y="4286250"/>
          <p14:tracePt t="21048" x="4125913" y="4192588"/>
          <p14:tracePt t="21064" x="4246563" y="4138613"/>
          <p14:tracePt t="21081" x="4340225" y="4071938"/>
          <p14:tracePt t="21097" x="4394200" y="4024313"/>
          <p14:tracePt t="21114" x="4427538" y="3978275"/>
          <p14:tracePt t="21131" x="4446588" y="3905250"/>
          <p14:tracePt t="21133" x="4460875" y="3844925"/>
          <p14:tracePt t="21148" x="4467225" y="3763963"/>
          <p14:tracePt t="21164" x="4473575" y="3314700"/>
          <p14:tracePt t="21181" x="4473575" y="3000375"/>
          <p14:tracePt t="21197" x="4446588" y="2713038"/>
          <p14:tracePt t="21214" x="4386263" y="2471738"/>
          <p14:tracePt t="21231" x="4306888" y="2297113"/>
          <p14:tracePt t="21248" x="4179888" y="2036763"/>
          <p14:tracePt t="21264" x="4078288" y="1862138"/>
          <p14:tracePt t="21281" x="3971925" y="1708150"/>
          <p14:tracePt t="21297" x="3817938" y="1554163"/>
          <p14:tracePt t="21314" x="3630613" y="1427163"/>
          <p14:tracePt t="21332" x="3208338" y="1258888"/>
          <p14:tracePt t="21349" x="2919413" y="1225550"/>
          <p14:tracePt t="21364" x="2625725" y="1225550"/>
          <p14:tracePt t="21381" x="2397125" y="1258888"/>
          <p14:tracePt t="21397" x="2149475" y="1346200"/>
          <p14:tracePt t="21414" x="1989138" y="1446213"/>
          <p14:tracePt t="21432" x="1768475" y="1681163"/>
          <p14:tracePt t="21449" x="1647825" y="1916113"/>
          <p14:tracePt t="21463" x="1547813" y="2209800"/>
          <p14:tracePt t="21480" x="1512888" y="2451100"/>
          <p14:tracePt t="21497" x="1512888" y="2692400"/>
          <p14:tracePt t="21514" x="1547813" y="2894013"/>
          <p14:tracePt t="21531" x="1614488" y="3081338"/>
          <p14:tracePt t="21548" x="1795463" y="3341688"/>
          <p14:tracePt t="21564" x="1955800" y="3522663"/>
          <p14:tracePt t="21581" x="2149475" y="3683000"/>
          <p14:tracePt t="21597" x="2417763" y="3836988"/>
          <p14:tracePt t="21614" x="2686050" y="3944938"/>
          <p14:tracePt t="21631" x="2940050" y="4011613"/>
          <p14:tracePt t="21633" x="3073400" y="4017963"/>
          <p14:tracePt t="21648" x="3281363" y="4017963"/>
          <p14:tracePt t="21664" x="3495675" y="3957638"/>
          <p14:tracePt t="21681" x="3670300" y="3890963"/>
          <p14:tracePt t="21697" x="3824288" y="3797300"/>
          <p14:tracePt t="21714" x="3938588" y="3724275"/>
          <p14:tracePt t="21731" x="4011613" y="3636963"/>
          <p14:tracePt t="21748" x="4084638" y="3468688"/>
          <p14:tracePt t="21764" x="4098925" y="3341688"/>
          <p14:tracePt t="21781" x="4092575" y="3208338"/>
          <p14:tracePt t="21798" x="4024313" y="3073400"/>
          <p14:tracePt t="21814" x="3917950" y="2940050"/>
          <p14:tracePt t="21831" x="3690938" y="2746375"/>
          <p14:tracePt t="21848" x="3489325" y="2611438"/>
          <p14:tracePt t="21864" x="3275013" y="2517775"/>
          <p14:tracePt t="21880" x="3021013" y="2444750"/>
          <p14:tracePt t="21897" x="2773363" y="2405063"/>
          <p14:tracePt t="21914" x="2578100" y="2390775"/>
          <p14:tracePt t="21931" x="2317750" y="2417763"/>
          <p14:tracePt t="21948" x="2176463" y="2484438"/>
          <p14:tracePt t="21964" x="2070100" y="2544763"/>
          <p14:tracePt t="21980" x="1989138" y="2632075"/>
          <p14:tracePt t="21997" x="1922463" y="2719388"/>
          <p14:tracePt t="22014" x="1874838" y="2840038"/>
          <p14:tracePt t="22032" x="1835150" y="3048000"/>
          <p14:tracePt t="22047" x="1828800" y="3201988"/>
          <p14:tracePt t="22063" x="1835150" y="3362325"/>
          <p14:tracePt t="22080" x="1881188" y="3502025"/>
          <p14:tracePt t="22097" x="1968500" y="3670300"/>
          <p14:tracePt t="22113" x="2095500" y="3830638"/>
          <p14:tracePt t="22131" x="2390775" y="4059238"/>
          <p14:tracePt t="22147" x="2619375" y="4186238"/>
          <p14:tracePt t="22164" x="2933700" y="4286250"/>
          <p14:tracePt t="22180" x="3221038" y="4313238"/>
          <p14:tracePt t="22197" x="3441700" y="4313238"/>
          <p14:tracePt t="22214" x="3676650" y="4252913"/>
          <p14:tracePt t="22230" x="3817938" y="4171950"/>
          <p14:tracePt t="22247" x="4011613" y="3971925"/>
          <p14:tracePt t="22263" x="4105275" y="3810000"/>
          <p14:tracePt t="22280" x="4165600" y="3616325"/>
          <p14:tracePt t="22296" x="4186238" y="3416300"/>
          <p14:tracePt t="22313" x="4152900" y="3181350"/>
          <p14:tracePt t="22330" x="4024313" y="2940050"/>
          <p14:tracePt t="22346" x="3784600" y="2632075"/>
          <p14:tracePt t="22364" x="3616325" y="2471738"/>
          <p14:tracePt t="22380" x="3441700" y="2336800"/>
          <p14:tracePt t="22396" x="3314700" y="2251075"/>
          <p14:tracePt t="22413" x="3201988" y="2190750"/>
          <p14:tracePt t="22430" x="3094038" y="2130425"/>
          <p14:tracePt t="22463" x="3081338" y="212248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7"/>
          <p:cNvSpPr/>
          <p:nvPr/>
        </p:nvSpPr>
        <p:spPr>
          <a:xfrm>
            <a:off x="-1274235" y="-659146"/>
            <a:ext cx="6642900" cy="6428100"/>
          </a:xfrm>
          <a:prstGeom prst="ellipse">
            <a:avLst/>
          </a:prstGeom>
          <a:solidFill>
            <a:srgbClr val="FFFFFF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7"/>
          <p:cNvSpPr txBox="1">
            <a:spLocks noGrp="1"/>
          </p:cNvSpPr>
          <p:nvPr>
            <p:ph type="title"/>
          </p:nvPr>
        </p:nvSpPr>
        <p:spPr>
          <a:xfrm>
            <a:off x="3104475" y="2395005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Mommy</a:t>
            </a:r>
            <a:endParaRPr sz="4800" dirty="0"/>
          </a:p>
        </p:txBody>
      </p:sp>
      <p:sp>
        <p:nvSpPr>
          <p:cNvPr id="644" name="Google Shape;644;p37"/>
          <p:cNvSpPr/>
          <p:nvPr/>
        </p:nvSpPr>
        <p:spPr>
          <a:xfrm>
            <a:off x="924563" y="43719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7"/>
          <p:cNvSpPr/>
          <p:nvPr/>
        </p:nvSpPr>
        <p:spPr>
          <a:xfrm>
            <a:off x="8512150" y="344670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7"/>
          <p:cNvSpPr/>
          <p:nvPr/>
        </p:nvSpPr>
        <p:spPr>
          <a:xfrm>
            <a:off x="7394388" y="9101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7"/>
          <p:cNvSpPr/>
          <p:nvPr/>
        </p:nvSpPr>
        <p:spPr>
          <a:xfrm>
            <a:off x="754400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37"/>
          <p:cNvGrpSpPr/>
          <p:nvPr/>
        </p:nvGrpSpPr>
        <p:grpSpPr>
          <a:xfrm>
            <a:off x="4875275" y="4527000"/>
            <a:ext cx="342925" cy="194700"/>
            <a:chOff x="1244175" y="3290988"/>
            <a:chExt cx="342925" cy="194700"/>
          </a:xfrm>
        </p:grpSpPr>
        <p:sp>
          <p:nvSpPr>
            <p:cNvPr id="649" name="Google Shape;649;p3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7"/>
          <p:cNvGrpSpPr/>
          <p:nvPr/>
        </p:nvGrpSpPr>
        <p:grpSpPr>
          <a:xfrm>
            <a:off x="461625" y="1401325"/>
            <a:ext cx="342925" cy="194700"/>
            <a:chOff x="1244175" y="3290988"/>
            <a:chExt cx="342925" cy="194700"/>
          </a:xfrm>
        </p:grpSpPr>
        <p:sp>
          <p:nvSpPr>
            <p:cNvPr id="652" name="Google Shape;652;p37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93" y="1346030"/>
            <a:ext cx="3453133" cy="26706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5"/>
    </mc:Choice>
    <mc:Fallback xmlns="">
      <p:transition spd="slow" advTm="21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8"/>
          <p:cNvSpPr txBox="1">
            <a:spLocks noGrp="1"/>
          </p:cNvSpPr>
          <p:nvPr>
            <p:ph type="title"/>
          </p:nvPr>
        </p:nvSpPr>
        <p:spPr>
          <a:xfrm>
            <a:off x="-302483" y="2106535"/>
            <a:ext cx="564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Baby</a:t>
            </a:r>
            <a:endParaRPr dirty="0"/>
          </a:p>
        </p:txBody>
      </p:sp>
      <p:sp>
        <p:nvSpPr>
          <p:cNvPr id="674" name="Google Shape;674;p38"/>
          <p:cNvSpPr/>
          <p:nvPr/>
        </p:nvSpPr>
        <p:spPr>
          <a:xfrm>
            <a:off x="8512150" y="3446709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8"/>
          <p:cNvSpPr/>
          <p:nvPr/>
        </p:nvSpPr>
        <p:spPr>
          <a:xfrm>
            <a:off x="7394388" y="910184"/>
            <a:ext cx="237125" cy="348375"/>
          </a:xfrm>
          <a:custGeom>
            <a:avLst/>
            <a:gdLst/>
            <a:ahLst/>
            <a:cxnLst/>
            <a:rect l="l" t="t" r="r" b="b"/>
            <a:pathLst>
              <a:path w="9485" h="13935" extrusionOk="0">
                <a:moveTo>
                  <a:pt x="4742" y="0"/>
                </a:moveTo>
                <a:lnTo>
                  <a:pt x="4122" y="1962"/>
                </a:lnTo>
                <a:cubicBezTo>
                  <a:pt x="3444" y="4099"/>
                  <a:pt x="1967" y="5892"/>
                  <a:pt x="1" y="6967"/>
                </a:cubicBezTo>
                <a:cubicBezTo>
                  <a:pt x="1967" y="8044"/>
                  <a:pt x="3443" y="9838"/>
                  <a:pt x="4122" y="11973"/>
                </a:cubicBezTo>
                <a:lnTo>
                  <a:pt x="4742" y="13935"/>
                </a:lnTo>
                <a:lnTo>
                  <a:pt x="5364" y="11973"/>
                </a:lnTo>
                <a:cubicBezTo>
                  <a:pt x="6042" y="9838"/>
                  <a:pt x="7517" y="8044"/>
                  <a:pt x="9484" y="6967"/>
                </a:cubicBezTo>
                <a:cubicBezTo>
                  <a:pt x="7517" y="5892"/>
                  <a:pt x="6040" y="4099"/>
                  <a:pt x="5364" y="1962"/>
                </a:cubicBez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8"/>
          <p:cNvSpPr/>
          <p:nvPr/>
        </p:nvSpPr>
        <p:spPr>
          <a:xfrm>
            <a:off x="754400" y="380384"/>
            <a:ext cx="310893" cy="318245"/>
          </a:xfrm>
          <a:custGeom>
            <a:avLst/>
            <a:gdLst/>
            <a:ahLst/>
            <a:cxnLst/>
            <a:rect l="l" t="t" r="r" b="b"/>
            <a:pathLst>
              <a:path w="4144" h="4242" extrusionOk="0">
                <a:moveTo>
                  <a:pt x="2482" y="0"/>
                </a:moveTo>
                <a:cubicBezTo>
                  <a:pt x="2456" y="0"/>
                  <a:pt x="2431" y="1"/>
                  <a:pt x="2406" y="3"/>
                </a:cubicBezTo>
                <a:cubicBezTo>
                  <a:pt x="2322" y="3"/>
                  <a:pt x="2263" y="74"/>
                  <a:pt x="2263" y="157"/>
                </a:cubicBezTo>
                <a:cubicBezTo>
                  <a:pt x="2275" y="241"/>
                  <a:pt x="2346" y="300"/>
                  <a:pt x="2418" y="300"/>
                </a:cubicBezTo>
                <a:cubicBezTo>
                  <a:pt x="2441" y="298"/>
                  <a:pt x="2465" y="298"/>
                  <a:pt x="2488" y="298"/>
                </a:cubicBezTo>
                <a:cubicBezTo>
                  <a:pt x="2931" y="298"/>
                  <a:pt x="3382" y="611"/>
                  <a:pt x="3596" y="1074"/>
                </a:cubicBezTo>
                <a:cubicBezTo>
                  <a:pt x="3834" y="1610"/>
                  <a:pt x="3763" y="2205"/>
                  <a:pt x="3656" y="2598"/>
                </a:cubicBezTo>
                <a:cubicBezTo>
                  <a:pt x="3561" y="2967"/>
                  <a:pt x="3418" y="3253"/>
                  <a:pt x="3227" y="3467"/>
                </a:cubicBezTo>
                <a:cubicBezTo>
                  <a:pt x="2977" y="3753"/>
                  <a:pt x="2596" y="3920"/>
                  <a:pt x="2179" y="3944"/>
                </a:cubicBezTo>
                <a:cubicBezTo>
                  <a:pt x="2162" y="3944"/>
                  <a:pt x="2145" y="3944"/>
                  <a:pt x="2127" y="3944"/>
                </a:cubicBezTo>
                <a:cubicBezTo>
                  <a:pt x="1694" y="3944"/>
                  <a:pt x="1287" y="3802"/>
                  <a:pt x="1001" y="3527"/>
                </a:cubicBezTo>
                <a:cubicBezTo>
                  <a:pt x="405" y="2967"/>
                  <a:pt x="322" y="1931"/>
                  <a:pt x="810" y="1229"/>
                </a:cubicBezTo>
                <a:cubicBezTo>
                  <a:pt x="846" y="1181"/>
                  <a:pt x="894" y="1110"/>
                  <a:pt x="953" y="1086"/>
                </a:cubicBezTo>
                <a:cubicBezTo>
                  <a:pt x="1013" y="1050"/>
                  <a:pt x="1084" y="1038"/>
                  <a:pt x="1179" y="1038"/>
                </a:cubicBezTo>
                <a:cubicBezTo>
                  <a:pt x="1620" y="1038"/>
                  <a:pt x="2037" y="1372"/>
                  <a:pt x="2132" y="1800"/>
                </a:cubicBezTo>
                <a:cubicBezTo>
                  <a:pt x="2179" y="2015"/>
                  <a:pt x="2144" y="2217"/>
                  <a:pt x="2037" y="2360"/>
                </a:cubicBezTo>
                <a:cubicBezTo>
                  <a:pt x="1954" y="2459"/>
                  <a:pt x="1832" y="2512"/>
                  <a:pt x="1722" y="2512"/>
                </a:cubicBezTo>
                <a:cubicBezTo>
                  <a:pt x="1672" y="2512"/>
                  <a:pt x="1625" y="2501"/>
                  <a:pt x="1584" y="2479"/>
                </a:cubicBezTo>
                <a:cubicBezTo>
                  <a:pt x="1513" y="2443"/>
                  <a:pt x="1465" y="2372"/>
                  <a:pt x="1453" y="2289"/>
                </a:cubicBezTo>
                <a:cubicBezTo>
                  <a:pt x="1453" y="2253"/>
                  <a:pt x="1441" y="2170"/>
                  <a:pt x="1501" y="2122"/>
                </a:cubicBezTo>
                <a:cubicBezTo>
                  <a:pt x="1560" y="2062"/>
                  <a:pt x="1560" y="1967"/>
                  <a:pt x="1501" y="1908"/>
                </a:cubicBezTo>
                <a:cubicBezTo>
                  <a:pt x="1471" y="1878"/>
                  <a:pt x="1432" y="1863"/>
                  <a:pt x="1394" y="1863"/>
                </a:cubicBezTo>
                <a:cubicBezTo>
                  <a:pt x="1355" y="1863"/>
                  <a:pt x="1316" y="1878"/>
                  <a:pt x="1287" y="1908"/>
                </a:cubicBezTo>
                <a:cubicBezTo>
                  <a:pt x="1179" y="2015"/>
                  <a:pt x="1132" y="2170"/>
                  <a:pt x="1156" y="2336"/>
                </a:cubicBezTo>
                <a:cubicBezTo>
                  <a:pt x="1191" y="2515"/>
                  <a:pt x="1298" y="2670"/>
                  <a:pt x="1441" y="2741"/>
                </a:cubicBezTo>
                <a:cubicBezTo>
                  <a:pt x="1524" y="2786"/>
                  <a:pt x="1617" y="2808"/>
                  <a:pt x="1712" y="2808"/>
                </a:cubicBezTo>
                <a:cubicBezTo>
                  <a:pt x="1915" y="2808"/>
                  <a:pt x="2125" y="2709"/>
                  <a:pt x="2263" y="2539"/>
                </a:cubicBezTo>
                <a:cubicBezTo>
                  <a:pt x="2430" y="2336"/>
                  <a:pt x="2489" y="2039"/>
                  <a:pt x="2430" y="1741"/>
                </a:cubicBezTo>
                <a:cubicBezTo>
                  <a:pt x="2310" y="1181"/>
                  <a:pt x="1763" y="729"/>
                  <a:pt x="1179" y="729"/>
                </a:cubicBezTo>
                <a:cubicBezTo>
                  <a:pt x="1025" y="729"/>
                  <a:pt x="906" y="765"/>
                  <a:pt x="798" y="824"/>
                </a:cubicBezTo>
                <a:cubicBezTo>
                  <a:pt x="691" y="884"/>
                  <a:pt x="620" y="979"/>
                  <a:pt x="572" y="1062"/>
                </a:cubicBezTo>
                <a:cubicBezTo>
                  <a:pt x="1" y="1884"/>
                  <a:pt x="96" y="3086"/>
                  <a:pt x="798" y="3741"/>
                </a:cubicBezTo>
                <a:cubicBezTo>
                  <a:pt x="1132" y="4063"/>
                  <a:pt x="1608" y="4241"/>
                  <a:pt x="2096" y="4241"/>
                </a:cubicBezTo>
                <a:cubicBezTo>
                  <a:pt x="2132" y="4241"/>
                  <a:pt x="2156" y="4241"/>
                  <a:pt x="2191" y="4229"/>
                </a:cubicBezTo>
                <a:cubicBezTo>
                  <a:pt x="2691" y="4217"/>
                  <a:pt x="3144" y="4003"/>
                  <a:pt x="3453" y="3670"/>
                </a:cubicBezTo>
                <a:cubicBezTo>
                  <a:pt x="3668" y="3420"/>
                  <a:pt x="3834" y="3086"/>
                  <a:pt x="3942" y="2681"/>
                </a:cubicBezTo>
                <a:cubicBezTo>
                  <a:pt x="4061" y="2229"/>
                  <a:pt x="4144" y="1562"/>
                  <a:pt x="3858" y="943"/>
                </a:cubicBezTo>
                <a:cubicBezTo>
                  <a:pt x="3596" y="374"/>
                  <a:pt x="3040" y="0"/>
                  <a:pt x="248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" name="Google Shape;680;p38"/>
          <p:cNvGrpSpPr/>
          <p:nvPr/>
        </p:nvGrpSpPr>
        <p:grpSpPr>
          <a:xfrm>
            <a:off x="461625" y="1401325"/>
            <a:ext cx="342925" cy="194700"/>
            <a:chOff x="1244175" y="3290988"/>
            <a:chExt cx="342925" cy="194700"/>
          </a:xfrm>
        </p:grpSpPr>
        <p:sp>
          <p:nvSpPr>
            <p:cNvPr id="681" name="Google Shape;681;p38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840" y="1689470"/>
            <a:ext cx="2869462" cy="283267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5"/>
    </mc:Choice>
    <mc:Fallback xmlns="">
      <p:transition spd="slow" advTm="25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9"/>
          <p:cNvSpPr txBox="1">
            <a:spLocks noGrp="1"/>
          </p:cNvSpPr>
          <p:nvPr>
            <p:ph type="title" idx="4"/>
          </p:nvPr>
        </p:nvSpPr>
        <p:spPr>
          <a:xfrm>
            <a:off x="818706" y="2077223"/>
            <a:ext cx="343908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Sister</a:t>
            </a:r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032" y="887929"/>
            <a:ext cx="2438400" cy="313372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60"/>
    </mc:Choice>
    <mc:Fallback xmlns="">
      <p:transition spd="slow" advTm="34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0"/>
          <p:cNvSpPr txBox="1">
            <a:spLocks noGrp="1"/>
          </p:cNvSpPr>
          <p:nvPr>
            <p:ph type="title"/>
          </p:nvPr>
        </p:nvSpPr>
        <p:spPr>
          <a:xfrm>
            <a:off x="4901609" y="2183549"/>
            <a:ext cx="38856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Brother</a:t>
            </a:r>
            <a:endParaRPr dirty="0"/>
          </a:p>
        </p:txBody>
      </p:sp>
      <p:grpSp>
        <p:nvGrpSpPr>
          <p:cNvPr id="748" name="Google Shape;748;p40"/>
          <p:cNvGrpSpPr/>
          <p:nvPr/>
        </p:nvGrpSpPr>
        <p:grpSpPr>
          <a:xfrm>
            <a:off x="2462500" y="1617738"/>
            <a:ext cx="342925" cy="194700"/>
            <a:chOff x="1244175" y="3290988"/>
            <a:chExt cx="342925" cy="194700"/>
          </a:xfrm>
        </p:grpSpPr>
        <p:sp>
          <p:nvSpPr>
            <p:cNvPr id="749" name="Google Shape;749;p40"/>
            <p:cNvSpPr/>
            <p:nvPr/>
          </p:nvSpPr>
          <p:spPr>
            <a:xfrm>
              <a:off x="1244175" y="3294638"/>
              <a:ext cx="342925" cy="186600"/>
            </a:xfrm>
            <a:custGeom>
              <a:avLst/>
              <a:gdLst/>
              <a:ahLst/>
              <a:cxnLst/>
              <a:rect l="l" t="t" r="r" b="b"/>
              <a:pathLst>
                <a:path w="13717" h="7464" extrusionOk="0">
                  <a:moveTo>
                    <a:pt x="10300" y="1"/>
                  </a:moveTo>
                  <a:cubicBezTo>
                    <a:pt x="8864" y="1"/>
                    <a:pt x="7402" y="1847"/>
                    <a:pt x="6978" y="2439"/>
                  </a:cubicBezTo>
                  <a:cubicBezTo>
                    <a:pt x="6941" y="2488"/>
                    <a:pt x="6888" y="2512"/>
                    <a:pt x="6838" y="2512"/>
                  </a:cubicBezTo>
                  <a:cubicBezTo>
                    <a:pt x="6790" y="2512"/>
                    <a:pt x="6745" y="2491"/>
                    <a:pt x="6716" y="2451"/>
                  </a:cubicBezTo>
                  <a:cubicBezTo>
                    <a:pt x="6273" y="1904"/>
                    <a:pt x="4812" y="231"/>
                    <a:pt x="3407" y="231"/>
                  </a:cubicBezTo>
                  <a:cubicBezTo>
                    <a:pt x="2885" y="231"/>
                    <a:pt x="2370" y="463"/>
                    <a:pt x="1918" y="1070"/>
                  </a:cubicBezTo>
                  <a:cubicBezTo>
                    <a:pt x="1" y="3618"/>
                    <a:pt x="7228" y="7463"/>
                    <a:pt x="7228" y="7463"/>
                  </a:cubicBezTo>
                  <a:cubicBezTo>
                    <a:pt x="7228" y="7463"/>
                    <a:pt x="13717" y="3332"/>
                    <a:pt x="11740" y="796"/>
                  </a:cubicBezTo>
                  <a:cubicBezTo>
                    <a:pt x="11293" y="223"/>
                    <a:pt x="10798" y="1"/>
                    <a:pt x="10300" y="1"/>
                  </a:cubicBezTo>
                  <a:close/>
                </a:path>
              </a:pathLst>
            </a:custGeom>
            <a:solidFill>
              <a:srgbClr val="F2C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1278425" y="3290988"/>
              <a:ext cx="274150" cy="194700"/>
            </a:xfrm>
            <a:custGeom>
              <a:avLst/>
              <a:gdLst/>
              <a:ahLst/>
              <a:cxnLst/>
              <a:rect l="l" t="t" r="r" b="b"/>
              <a:pathLst>
                <a:path w="10966" h="7788" extrusionOk="0">
                  <a:moveTo>
                    <a:pt x="8940" y="287"/>
                  </a:moveTo>
                  <a:cubicBezTo>
                    <a:pt x="9427" y="287"/>
                    <a:pt x="9867" y="536"/>
                    <a:pt x="10251" y="1025"/>
                  </a:cubicBezTo>
                  <a:cubicBezTo>
                    <a:pt x="10549" y="1418"/>
                    <a:pt x="10656" y="1847"/>
                    <a:pt x="10561" y="2347"/>
                  </a:cubicBezTo>
                  <a:cubicBezTo>
                    <a:pt x="10192" y="4502"/>
                    <a:pt x="6429" y="7062"/>
                    <a:pt x="5858" y="7443"/>
                  </a:cubicBezTo>
                  <a:cubicBezTo>
                    <a:pt x="5215" y="7097"/>
                    <a:pt x="893" y="4633"/>
                    <a:pt x="417" y="2513"/>
                  </a:cubicBezTo>
                  <a:cubicBezTo>
                    <a:pt x="310" y="2061"/>
                    <a:pt x="393" y="1656"/>
                    <a:pt x="667" y="1299"/>
                  </a:cubicBezTo>
                  <a:cubicBezTo>
                    <a:pt x="1036" y="799"/>
                    <a:pt x="1488" y="525"/>
                    <a:pt x="2000" y="525"/>
                  </a:cubicBezTo>
                  <a:lnTo>
                    <a:pt x="2036" y="525"/>
                  </a:lnTo>
                  <a:cubicBezTo>
                    <a:pt x="3381" y="525"/>
                    <a:pt x="4810" y="2180"/>
                    <a:pt x="5227" y="2692"/>
                  </a:cubicBezTo>
                  <a:cubicBezTo>
                    <a:pt x="5280" y="2756"/>
                    <a:pt x="5362" y="2801"/>
                    <a:pt x="5447" y="2801"/>
                  </a:cubicBezTo>
                  <a:cubicBezTo>
                    <a:pt x="5457" y="2801"/>
                    <a:pt x="5467" y="2800"/>
                    <a:pt x="5477" y="2799"/>
                  </a:cubicBezTo>
                  <a:cubicBezTo>
                    <a:pt x="5572" y="2799"/>
                    <a:pt x="5667" y="2752"/>
                    <a:pt x="5727" y="2680"/>
                  </a:cubicBezTo>
                  <a:cubicBezTo>
                    <a:pt x="6132" y="2121"/>
                    <a:pt x="7549" y="311"/>
                    <a:pt x="8906" y="287"/>
                  </a:cubicBezTo>
                  <a:cubicBezTo>
                    <a:pt x="8917" y="287"/>
                    <a:pt x="8929" y="287"/>
                    <a:pt x="8940" y="287"/>
                  </a:cubicBezTo>
                  <a:close/>
                  <a:moveTo>
                    <a:pt x="8930" y="1"/>
                  </a:moveTo>
                  <a:cubicBezTo>
                    <a:pt x="8918" y="1"/>
                    <a:pt x="8906" y="1"/>
                    <a:pt x="8894" y="1"/>
                  </a:cubicBezTo>
                  <a:cubicBezTo>
                    <a:pt x="7441" y="25"/>
                    <a:pt x="6025" y="1763"/>
                    <a:pt x="5477" y="2502"/>
                  </a:cubicBezTo>
                  <a:lnTo>
                    <a:pt x="5453" y="2502"/>
                  </a:lnTo>
                  <a:cubicBezTo>
                    <a:pt x="4911" y="1818"/>
                    <a:pt x="3473" y="227"/>
                    <a:pt x="2047" y="227"/>
                  </a:cubicBezTo>
                  <a:cubicBezTo>
                    <a:pt x="2032" y="227"/>
                    <a:pt x="2016" y="227"/>
                    <a:pt x="2000" y="227"/>
                  </a:cubicBezTo>
                  <a:cubicBezTo>
                    <a:pt x="1393" y="239"/>
                    <a:pt x="857" y="537"/>
                    <a:pt x="417" y="1120"/>
                  </a:cubicBezTo>
                  <a:cubicBezTo>
                    <a:pt x="107" y="1549"/>
                    <a:pt x="0" y="2037"/>
                    <a:pt x="119" y="2573"/>
                  </a:cubicBezTo>
                  <a:cubicBezTo>
                    <a:pt x="667" y="4990"/>
                    <a:pt x="5584" y="7633"/>
                    <a:pt x="5787" y="7752"/>
                  </a:cubicBezTo>
                  <a:lnTo>
                    <a:pt x="5870" y="7788"/>
                  </a:lnTo>
                  <a:lnTo>
                    <a:pt x="5941" y="7740"/>
                  </a:lnTo>
                  <a:cubicBezTo>
                    <a:pt x="6120" y="7621"/>
                    <a:pt x="10430" y="4847"/>
                    <a:pt x="10859" y="2394"/>
                  </a:cubicBezTo>
                  <a:cubicBezTo>
                    <a:pt x="10966" y="1823"/>
                    <a:pt x="10835" y="1299"/>
                    <a:pt x="10489" y="847"/>
                  </a:cubicBezTo>
                  <a:cubicBezTo>
                    <a:pt x="10046" y="287"/>
                    <a:pt x="9523" y="1"/>
                    <a:pt x="8930" y="1"/>
                  </a:cubicBezTo>
                  <a:close/>
                </a:path>
              </a:pathLst>
            </a:custGeom>
            <a:solidFill>
              <a:srgbClr val="015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" name="Google Shape;751;p40"/>
          <p:cNvSpPr/>
          <p:nvPr/>
        </p:nvSpPr>
        <p:spPr>
          <a:xfrm>
            <a:off x="1235201" y="2978426"/>
            <a:ext cx="342922" cy="503900"/>
          </a:xfrm>
          <a:custGeom>
            <a:avLst/>
            <a:gdLst/>
            <a:ahLst/>
            <a:cxnLst/>
            <a:rect l="l" t="t" r="r" b="b"/>
            <a:pathLst>
              <a:path w="6153" h="9041" extrusionOk="0">
                <a:moveTo>
                  <a:pt x="3076" y="1"/>
                </a:moveTo>
                <a:lnTo>
                  <a:pt x="2674" y="1272"/>
                </a:lnTo>
                <a:cubicBezTo>
                  <a:pt x="2234" y="2659"/>
                  <a:pt x="1277" y="3822"/>
                  <a:pt x="0" y="4521"/>
                </a:cubicBezTo>
                <a:cubicBezTo>
                  <a:pt x="1277" y="5218"/>
                  <a:pt x="2234" y="6383"/>
                  <a:pt x="2673" y="7769"/>
                </a:cubicBezTo>
                <a:lnTo>
                  <a:pt x="3076" y="9041"/>
                </a:lnTo>
                <a:lnTo>
                  <a:pt x="3480" y="7769"/>
                </a:lnTo>
                <a:cubicBezTo>
                  <a:pt x="3918" y="6383"/>
                  <a:pt x="4877" y="5218"/>
                  <a:pt x="6152" y="4521"/>
                </a:cubicBezTo>
                <a:cubicBezTo>
                  <a:pt x="4876" y="3822"/>
                  <a:pt x="3918" y="2659"/>
                  <a:pt x="3480" y="1272"/>
                </a:cubicBezTo>
                <a:lnTo>
                  <a:pt x="307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People | Animated images, Cartoon kids,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47" y="84580"/>
            <a:ext cx="2260639" cy="47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5"/>
    </mc:Choice>
    <mc:Fallback xmlns="">
      <p:transition spd="slow" advTm="22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7|1.8|1.9|2.3|2.6|1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"/>
</p:tagLst>
</file>

<file path=ppt/theme/theme1.xml><?xml version="1.0" encoding="utf-8"?>
<a:theme xmlns:a="http://schemas.openxmlformats.org/drawingml/2006/main" name="Kawaii Marketing Plan by Slidesgo">
  <a:themeElements>
    <a:clrScheme name="Simple Light">
      <a:dk1>
        <a:srgbClr val="BC8AEC"/>
      </a:dk1>
      <a:lt1>
        <a:srgbClr val="FFFFFF"/>
      </a:lt1>
      <a:dk2>
        <a:srgbClr val="F2CEF0"/>
      </a:dk2>
      <a:lt2>
        <a:srgbClr val="BC8AEC"/>
      </a:lt2>
      <a:accent1>
        <a:srgbClr val="3A3D68"/>
      </a:accent1>
      <a:accent2>
        <a:srgbClr val="F2F0D5"/>
      </a:accent2>
      <a:accent3>
        <a:srgbClr val="3A3D68"/>
      </a:accent3>
      <a:accent4>
        <a:srgbClr val="F2EC9B"/>
      </a:accent4>
      <a:accent5>
        <a:srgbClr val="F2CEF0"/>
      </a:accent5>
      <a:accent6>
        <a:srgbClr val="BC8AEC"/>
      </a:accent6>
      <a:hlink>
        <a:srgbClr val="F2CEF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69</Words>
  <Application>Microsoft Office PowerPoint</Application>
  <PresentationFormat>Presentación en pantalla (16:9)</PresentationFormat>
  <Paragraphs>20</Paragraphs>
  <Slides>18</Slides>
  <Notes>17</Notes>
  <HiddenSlides>0</HiddenSlides>
  <MMClips>18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Roboto Condensed Light</vt:lpstr>
      <vt:lpstr>Jockey One</vt:lpstr>
      <vt:lpstr>Fredoka One</vt:lpstr>
      <vt:lpstr>Roboto</vt:lpstr>
      <vt:lpstr>Kawaii Marketing Plan by Slidesgo</vt:lpstr>
      <vt:lpstr>Hello students!</vt:lpstr>
      <vt:lpstr>How are you? </vt:lpstr>
      <vt:lpstr>What’s the weather like today?</vt:lpstr>
      <vt:lpstr>Presentación de PowerPoint</vt:lpstr>
      <vt:lpstr>Daddy</vt:lpstr>
      <vt:lpstr>Mommy</vt:lpstr>
      <vt:lpstr>Baby</vt:lpstr>
      <vt:lpstr>Sister</vt:lpstr>
      <vt:lpstr>Brother</vt:lpstr>
      <vt:lpstr>House</vt:lpstr>
      <vt:lpstr>Garden</vt:lpstr>
      <vt:lpstr>Where is mommy?</vt:lpstr>
      <vt:lpstr>Where is daddy?</vt:lpstr>
      <vt:lpstr>Where is the baby?</vt:lpstr>
      <vt:lpstr>Point to the house</vt:lpstr>
      <vt:lpstr>Point to the garden</vt:lpstr>
      <vt:lpstr>Draw your family and your house</vt:lpstr>
      <vt:lpstr>Good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students!</dc:title>
  <dc:creator>Jose Zavando M</dc:creator>
  <cp:lastModifiedBy>UTP</cp:lastModifiedBy>
  <cp:revision>11</cp:revision>
  <dcterms:modified xsi:type="dcterms:W3CDTF">2020-09-26T02:48:04Z</dcterms:modified>
</cp:coreProperties>
</file>