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5143500" type="screen16x9"/>
  <p:notesSz cx="6858000" cy="9144000"/>
  <p:embeddedFontLst>
    <p:embeddedFont>
      <p:font typeface="Fredoka One" panose="020B0604020202020204" charset="0"/>
      <p:regular r:id="rId19"/>
    </p:embeddedFont>
    <p:embeddedFont>
      <p:font typeface="Jockey One" panose="020B0604020202020204" charset="-18"/>
      <p:regular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FF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26DDA1-1B77-4B60-A992-93DA657E35A2}">
  <a:tblStyle styleId="{2726DDA1-1B77-4B60-A992-93DA657E35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5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268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30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0a156199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0a156199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58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80a156199e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80a156199e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7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0a156199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0a156199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20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80a5d6e746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80a5d6e746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38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80a5d6e74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80a5d6e74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30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80a5d6e746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80a5d6e746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45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80a5d6e746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80a5d6e746_0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1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0a5d6e746_0_2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0a5d6e746_0_2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54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61f622c3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61f622c3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05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61f622c3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61f622c3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26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0a156199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0a156199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54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0a156199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0a156199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45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0a156199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80a156199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968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861f622c3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861f622c3e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12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0a156199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0a156199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27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498189">
            <a:off x="5545692" y="-1193019"/>
            <a:ext cx="4353712" cy="7840716"/>
            <a:chOff x="6129785" y="-385672"/>
            <a:chExt cx="3456415" cy="6224750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3455346" y="228876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7729500" y="5394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2438" y="2076038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40225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76087" y="286381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13238" y="470663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6248450" y="324600"/>
            <a:ext cx="342925" cy="194700"/>
            <a:chOff x="1244175" y="3290988"/>
            <a:chExt cx="342925" cy="194700"/>
          </a:xfrm>
        </p:grpSpPr>
        <p:sp>
          <p:nvSpPr>
            <p:cNvPr id="18" name="Google Shape;18;p2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8594325" y="8055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8296476" y="3000064"/>
            <a:ext cx="451664" cy="446473"/>
            <a:chOff x="270550" y="1740788"/>
            <a:chExt cx="321950" cy="318250"/>
          </a:xfrm>
        </p:grpSpPr>
        <p:sp>
          <p:nvSpPr>
            <p:cNvPr id="22" name="Google Shape;22;p2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135363" y="36656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13250" y="28636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040500" y="592250"/>
            <a:ext cx="4752000" cy="3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72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040500" y="4150450"/>
            <a:ext cx="51348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1278425" y="2669375"/>
            <a:ext cx="26307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1"/>
          </p:nvPr>
        </p:nvSpPr>
        <p:spPr>
          <a:xfrm>
            <a:off x="1278425" y="3111725"/>
            <a:ext cx="26307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title" idx="2"/>
          </p:nvPr>
        </p:nvSpPr>
        <p:spPr>
          <a:xfrm>
            <a:off x="5234875" y="2669375"/>
            <a:ext cx="26307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3"/>
          </p:nvPr>
        </p:nvSpPr>
        <p:spPr>
          <a:xfrm>
            <a:off x="5234875" y="3111725"/>
            <a:ext cx="26307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4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924563" y="43719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8512150" y="3446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4"/>
          <p:cNvGrpSpPr/>
          <p:nvPr/>
        </p:nvGrpSpPr>
        <p:grpSpPr>
          <a:xfrm>
            <a:off x="4875275" y="4527000"/>
            <a:ext cx="342925" cy="194700"/>
            <a:chOff x="1244175" y="3290988"/>
            <a:chExt cx="342925" cy="194700"/>
          </a:xfrm>
        </p:grpSpPr>
        <p:sp>
          <p:nvSpPr>
            <p:cNvPr id="211" name="Google Shape;211;p14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4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214" name="Google Shape;214;p14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_ONLY_1_1">
    <p:bg>
      <p:bgPr>
        <a:solidFill>
          <a:schemeClr val="accen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5"/>
          <p:cNvGrpSpPr/>
          <p:nvPr/>
        </p:nvGrpSpPr>
        <p:grpSpPr>
          <a:xfrm rot="8100145">
            <a:off x="-991837" y="-1413602"/>
            <a:ext cx="5779782" cy="9585724"/>
            <a:chOff x="6131211" y="-389233"/>
            <a:chExt cx="3458365" cy="6224750"/>
          </a:xfrm>
        </p:grpSpPr>
        <p:sp>
          <p:nvSpPr>
            <p:cNvPr id="218" name="Google Shape;218;p15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005376" y="-63364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2755300" y="3997625"/>
            <a:ext cx="36333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905975" y="1835900"/>
            <a:ext cx="7332300" cy="15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Jockey One"/>
              <a:buNone/>
              <a:defRPr sz="27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APTION_ONLY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/>
          <p:nvPr/>
        </p:nvSpPr>
        <p:spPr>
          <a:xfrm rot="-5400000">
            <a:off x="111160" y="4178876"/>
            <a:ext cx="853468" cy="1075796"/>
          </a:xfrm>
          <a:custGeom>
            <a:avLst/>
            <a:gdLst/>
            <a:ahLst/>
            <a:cxnLst/>
            <a:rect l="l" t="t" r="r" b="b"/>
            <a:pathLst>
              <a:path w="17739" h="22360" extrusionOk="0">
                <a:moveTo>
                  <a:pt x="0" y="0"/>
                </a:moveTo>
                <a:lnTo>
                  <a:pt x="0" y="22360"/>
                </a:lnTo>
                <a:cubicBezTo>
                  <a:pt x="8576" y="17730"/>
                  <a:pt x="15144" y="9395"/>
                  <a:pt x="17739" y="0"/>
                </a:cubicBezTo>
                <a:close/>
              </a:path>
            </a:pathLst>
          </a:cu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5182294">
            <a:off x="8271019" y="-164051"/>
            <a:ext cx="873134" cy="1100529"/>
          </a:xfrm>
          <a:custGeom>
            <a:avLst/>
            <a:gdLst/>
            <a:ahLst/>
            <a:cxnLst/>
            <a:rect l="l" t="t" r="r" b="b"/>
            <a:pathLst>
              <a:path w="17739" h="22360" extrusionOk="0">
                <a:moveTo>
                  <a:pt x="0" y="0"/>
                </a:moveTo>
                <a:lnTo>
                  <a:pt x="0" y="22360"/>
                </a:lnTo>
                <a:cubicBezTo>
                  <a:pt x="8576" y="17730"/>
                  <a:pt x="15144" y="9395"/>
                  <a:pt x="17739" y="0"/>
                </a:cubicBezTo>
                <a:close/>
              </a:path>
            </a:pathLst>
          </a:cu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ONLY_1_2">
    <p:bg>
      <p:bgPr>
        <a:solidFill>
          <a:schemeClr val="accen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7"/>
          <p:cNvGrpSpPr/>
          <p:nvPr/>
        </p:nvGrpSpPr>
        <p:grpSpPr>
          <a:xfrm rot="8100145">
            <a:off x="-987021" y="-1415597"/>
            <a:ext cx="5774140" cy="9585724"/>
            <a:chOff x="6131211" y="-389233"/>
            <a:chExt cx="3454989" cy="6224750"/>
          </a:xfrm>
        </p:grpSpPr>
        <p:sp>
          <p:nvSpPr>
            <p:cNvPr id="228" name="Google Shape;228;p17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4896151" y="1477449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ubTitle" idx="1"/>
          </p:nvPr>
        </p:nvSpPr>
        <p:spPr>
          <a:xfrm>
            <a:off x="4896151" y="1849049"/>
            <a:ext cx="3357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 idx="2"/>
          </p:nvPr>
        </p:nvSpPr>
        <p:spPr>
          <a:xfrm>
            <a:off x="4896151" y="2538649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subTitle" idx="3"/>
          </p:nvPr>
        </p:nvSpPr>
        <p:spPr>
          <a:xfrm>
            <a:off x="4896151" y="2910249"/>
            <a:ext cx="33558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 idx="4"/>
          </p:nvPr>
        </p:nvSpPr>
        <p:spPr>
          <a:xfrm>
            <a:off x="4896151" y="3584749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5"/>
          </p:nvPr>
        </p:nvSpPr>
        <p:spPr>
          <a:xfrm>
            <a:off x="4896151" y="3956349"/>
            <a:ext cx="33558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 idx="6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924563" y="43719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8430775" y="443439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8661963" y="19113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8609075" y="1431375"/>
            <a:ext cx="342925" cy="194700"/>
            <a:chOff x="1244175" y="3290988"/>
            <a:chExt cx="342925" cy="194700"/>
          </a:xfrm>
        </p:grpSpPr>
        <p:sp>
          <p:nvSpPr>
            <p:cNvPr id="242" name="Google Shape;242;p1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7"/>
          <p:cNvGrpSpPr/>
          <p:nvPr/>
        </p:nvGrpSpPr>
        <p:grpSpPr>
          <a:xfrm>
            <a:off x="924575" y="1182250"/>
            <a:ext cx="342925" cy="194700"/>
            <a:chOff x="1244175" y="3290988"/>
            <a:chExt cx="342925" cy="194700"/>
          </a:xfrm>
        </p:grpSpPr>
        <p:sp>
          <p:nvSpPr>
            <p:cNvPr id="245" name="Google Shape;245;p1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subTitle" idx="1"/>
          </p:nvPr>
        </p:nvSpPr>
        <p:spPr>
          <a:xfrm>
            <a:off x="594075" y="1572338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subTitle" idx="2"/>
          </p:nvPr>
        </p:nvSpPr>
        <p:spPr>
          <a:xfrm>
            <a:off x="4527713" y="1572338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subTitle" idx="3"/>
          </p:nvPr>
        </p:nvSpPr>
        <p:spPr>
          <a:xfrm>
            <a:off x="2535712" y="37860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subTitle" idx="4"/>
          </p:nvPr>
        </p:nvSpPr>
        <p:spPr>
          <a:xfrm>
            <a:off x="6491188" y="37860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5443025" y="401077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9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276" name="Google Shape;276;p1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286" name="Google Shape;286;p1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9"/>
          <p:cNvSpPr/>
          <p:nvPr/>
        </p:nvSpPr>
        <p:spPr>
          <a:xfrm>
            <a:off x="7654813" y="157235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594650" y="43290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8705075" y="291499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261550" y="314242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9"/>
          <p:cNvGrpSpPr/>
          <p:nvPr/>
        </p:nvGrpSpPr>
        <p:grpSpPr>
          <a:xfrm>
            <a:off x="185400" y="1171563"/>
            <a:ext cx="342925" cy="194700"/>
            <a:chOff x="1244175" y="3290988"/>
            <a:chExt cx="342925" cy="194700"/>
          </a:xfrm>
        </p:grpSpPr>
        <p:sp>
          <p:nvSpPr>
            <p:cNvPr id="293" name="Google Shape;293;p1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9"/>
          <p:cNvGrpSpPr/>
          <p:nvPr/>
        </p:nvGrpSpPr>
        <p:grpSpPr>
          <a:xfrm rot="-2951643">
            <a:off x="8399798" y="4515783"/>
            <a:ext cx="451667" cy="446476"/>
            <a:chOff x="270550" y="1740788"/>
            <a:chExt cx="321950" cy="318250"/>
          </a:xfrm>
        </p:grpSpPr>
        <p:sp>
          <p:nvSpPr>
            <p:cNvPr id="296" name="Google Shape;296;p1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TITLE_ONLY_1_3">
    <p:bg>
      <p:bgPr>
        <a:solidFill>
          <a:schemeClr val="accent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0"/>
          <p:cNvGrpSpPr/>
          <p:nvPr/>
        </p:nvGrpSpPr>
        <p:grpSpPr>
          <a:xfrm rot="8100145">
            <a:off x="-987021" y="-1415597"/>
            <a:ext cx="5774140" cy="9585724"/>
            <a:chOff x="6131211" y="-389233"/>
            <a:chExt cx="3454989" cy="6224750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51763" y="2417894"/>
            <a:ext cx="1804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1237963" y="2750581"/>
            <a:ext cx="2432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title" idx="2"/>
          </p:nvPr>
        </p:nvSpPr>
        <p:spPr>
          <a:xfrm>
            <a:off x="1551763" y="3608769"/>
            <a:ext cx="1804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237213" y="3969939"/>
            <a:ext cx="2433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5471100" y="2817486"/>
            <a:ext cx="243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title" idx="5"/>
          </p:nvPr>
        </p:nvSpPr>
        <p:spPr>
          <a:xfrm>
            <a:off x="5784888" y="3608769"/>
            <a:ext cx="1804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471088" y="3972076"/>
            <a:ext cx="2432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title" idx="7"/>
          </p:nvPr>
        </p:nvSpPr>
        <p:spPr>
          <a:xfrm>
            <a:off x="5784900" y="2480748"/>
            <a:ext cx="1804800" cy="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title" idx="8"/>
          </p:nvPr>
        </p:nvSpPr>
        <p:spPr>
          <a:xfrm>
            <a:off x="1551763" y="1659294"/>
            <a:ext cx="18048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title" idx="9"/>
          </p:nvPr>
        </p:nvSpPr>
        <p:spPr>
          <a:xfrm>
            <a:off x="5784888" y="1659294"/>
            <a:ext cx="18048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title" idx="13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321" name="Google Shape;321;p20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20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331" name="Google Shape;331;p20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20"/>
          <p:cNvSpPr/>
          <p:nvPr/>
        </p:nvSpPr>
        <p:spPr>
          <a:xfrm>
            <a:off x="8548713" y="124840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298438" y="41269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>
            <a:off x="8705075" y="291499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201413" y="241262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0"/>
          <p:cNvGrpSpPr/>
          <p:nvPr/>
        </p:nvGrpSpPr>
        <p:grpSpPr>
          <a:xfrm>
            <a:off x="185400" y="1171563"/>
            <a:ext cx="342925" cy="194700"/>
            <a:chOff x="1244175" y="3290988"/>
            <a:chExt cx="342925" cy="194700"/>
          </a:xfrm>
        </p:grpSpPr>
        <p:sp>
          <p:nvSpPr>
            <p:cNvPr id="338" name="Google Shape;338;p20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0"/>
          <p:cNvSpPr/>
          <p:nvPr/>
        </p:nvSpPr>
        <p:spPr>
          <a:xfrm>
            <a:off x="5881175" y="287697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0"/>
          <p:cNvGrpSpPr/>
          <p:nvPr/>
        </p:nvGrpSpPr>
        <p:grpSpPr>
          <a:xfrm rot="-2951643">
            <a:off x="8399798" y="4515783"/>
            <a:ext cx="451667" cy="446476"/>
            <a:chOff x="270550" y="1740788"/>
            <a:chExt cx="321950" cy="318250"/>
          </a:xfrm>
        </p:grpSpPr>
        <p:sp>
          <p:nvSpPr>
            <p:cNvPr id="342" name="Google Shape;342;p20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subTitle" idx="1"/>
          </p:nvPr>
        </p:nvSpPr>
        <p:spPr>
          <a:xfrm>
            <a:off x="1406575" y="3922850"/>
            <a:ext cx="2355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2"/>
          </p:nvPr>
        </p:nvSpPr>
        <p:spPr>
          <a:xfrm>
            <a:off x="5381517" y="3922850"/>
            <a:ext cx="2355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 hasCustomPrompt="1"/>
          </p:nvPr>
        </p:nvSpPr>
        <p:spPr>
          <a:xfrm>
            <a:off x="1701046" y="3048500"/>
            <a:ext cx="17670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57" name="Google Shape;357;p22"/>
          <p:cNvSpPr txBox="1">
            <a:spLocks noGrp="1"/>
          </p:cNvSpPr>
          <p:nvPr>
            <p:ph type="title" idx="3" hasCustomPrompt="1"/>
          </p:nvPr>
        </p:nvSpPr>
        <p:spPr>
          <a:xfrm>
            <a:off x="5675988" y="3048500"/>
            <a:ext cx="17670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2"/>
          <p:cNvSpPr txBox="1">
            <a:spLocks noGrp="1"/>
          </p:cNvSpPr>
          <p:nvPr>
            <p:ph type="title" idx="4"/>
          </p:nvPr>
        </p:nvSpPr>
        <p:spPr>
          <a:xfrm>
            <a:off x="1902000" y="5177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ONE_COLUMN_TEXT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">
    <p:bg>
      <p:bgPr>
        <a:solidFill>
          <a:schemeClr val="accent2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7"/>
          <p:cNvGrpSpPr/>
          <p:nvPr/>
        </p:nvGrpSpPr>
        <p:grpSpPr>
          <a:xfrm rot="1800180">
            <a:off x="4072880" y="-1037162"/>
            <a:ext cx="5779849" cy="9585688"/>
            <a:chOff x="6127798" y="-387094"/>
            <a:chExt cx="3458402" cy="6224750"/>
          </a:xfrm>
        </p:grpSpPr>
        <p:sp>
          <p:nvSpPr>
            <p:cNvPr id="423" name="Google Shape;423;p27"/>
            <p:cNvSpPr/>
            <p:nvPr/>
          </p:nvSpPr>
          <p:spPr>
            <a:xfrm rot="-5400000">
              <a:off x="3453360" y="2287345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27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491000" y="76650"/>
            <a:ext cx="5157000" cy="4990200"/>
          </a:xfrm>
          <a:prstGeom prst="ellipse">
            <a:avLst/>
          </a:pr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338862" y="567106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979200" y="23586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082425" y="24301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398475" y="31860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43000" y="146581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4372450" y="380363"/>
            <a:ext cx="342925" cy="194700"/>
            <a:chOff x="1244175" y="3290988"/>
            <a:chExt cx="342925" cy="194700"/>
          </a:xfrm>
        </p:grpSpPr>
        <p:sp>
          <p:nvSpPr>
            <p:cNvPr id="45" name="Google Shape;45;p3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/>
          <p:nvPr/>
        </p:nvSpPr>
        <p:spPr>
          <a:xfrm>
            <a:off x="243188" y="41814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70700" y="147881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148438" y="273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306762" y="4055856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6026688" y="138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4035925" y="468551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hasCustomPrompt="1"/>
          </p:nvPr>
        </p:nvSpPr>
        <p:spPr>
          <a:xfrm>
            <a:off x="2451316" y="1200493"/>
            <a:ext cx="1584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/>
          </p:nvPr>
        </p:nvSpPr>
        <p:spPr>
          <a:xfrm>
            <a:off x="480322" y="2963200"/>
            <a:ext cx="3569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1463625" y="3642625"/>
            <a:ext cx="258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">
  <p:cSld name="BLANK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 rot="1800180">
            <a:off x="4072880" y="-1037162"/>
            <a:ext cx="5779849" cy="9585688"/>
            <a:chOff x="6127798" y="-387094"/>
            <a:chExt cx="3458402" cy="6224750"/>
          </a:xfrm>
        </p:grpSpPr>
        <p:sp>
          <p:nvSpPr>
            <p:cNvPr id="58" name="Google Shape;58;p4"/>
            <p:cNvSpPr/>
            <p:nvPr/>
          </p:nvSpPr>
          <p:spPr>
            <a:xfrm rot="-5400000">
              <a:off x="3453360" y="2287345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34950" y="1090513"/>
            <a:ext cx="7874100" cy="3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5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5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5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5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5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5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5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5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3225" y="365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52425" y="2735313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430763" y="43297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8430775" y="272009"/>
            <a:ext cx="374600" cy="391550"/>
          </a:xfrm>
          <a:custGeom>
            <a:avLst/>
            <a:gdLst/>
            <a:ahLst/>
            <a:cxnLst/>
            <a:rect l="l" t="t" r="r" b="b"/>
            <a:pathLst>
              <a:path w="14984" h="15662" extrusionOk="0">
                <a:moveTo>
                  <a:pt x="7831" y="1"/>
                </a:moveTo>
                <a:lnTo>
                  <a:pt x="6654" y="7061"/>
                </a:lnTo>
                <a:lnTo>
                  <a:pt x="4030" y="4346"/>
                </a:lnTo>
                <a:lnTo>
                  <a:pt x="5930" y="7243"/>
                </a:lnTo>
                <a:lnTo>
                  <a:pt x="5930" y="7243"/>
                </a:lnTo>
                <a:lnTo>
                  <a:pt x="1" y="7061"/>
                </a:lnTo>
                <a:lnTo>
                  <a:pt x="6247" y="8330"/>
                </a:lnTo>
                <a:lnTo>
                  <a:pt x="3026" y="11407"/>
                </a:lnTo>
                <a:lnTo>
                  <a:pt x="3026" y="11407"/>
                </a:lnTo>
                <a:lnTo>
                  <a:pt x="6884" y="8781"/>
                </a:lnTo>
                <a:lnTo>
                  <a:pt x="7198" y="15662"/>
                </a:lnTo>
                <a:lnTo>
                  <a:pt x="8239" y="9001"/>
                </a:lnTo>
                <a:lnTo>
                  <a:pt x="11724" y="11951"/>
                </a:lnTo>
                <a:lnTo>
                  <a:pt x="8737" y="8330"/>
                </a:lnTo>
                <a:lnTo>
                  <a:pt x="14983" y="8102"/>
                </a:lnTo>
                <a:lnTo>
                  <a:pt x="8827" y="7378"/>
                </a:lnTo>
                <a:lnTo>
                  <a:pt x="10592" y="4346"/>
                </a:lnTo>
                <a:lnTo>
                  <a:pt x="8057" y="7061"/>
                </a:lnTo>
                <a:lnTo>
                  <a:pt x="78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260350" y="3758909"/>
            <a:ext cx="374600" cy="391550"/>
          </a:xfrm>
          <a:custGeom>
            <a:avLst/>
            <a:gdLst/>
            <a:ahLst/>
            <a:cxnLst/>
            <a:rect l="l" t="t" r="r" b="b"/>
            <a:pathLst>
              <a:path w="14984" h="15662" extrusionOk="0">
                <a:moveTo>
                  <a:pt x="7831" y="1"/>
                </a:moveTo>
                <a:lnTo>
                  <a:pt x="6654" y="7061"/>
                </a:lnTo>
                <a:lnTo>
                  <a:pt x="4030" y="4346"/>
                </a:lnTo>
                <a:lnTo>
                  <a:pt x="5930" y="7243"/>
                </a:lnTo>
                <a:lnTo>
                  <a:pt x="5930" y="7243"/>
                </a:lnTo>
                <a:lnTo>
                  <a:pt x="1" y="7061"/>
                </a:lnTo>
                <a:lnTo>
                  <a:pt x="6247" y="8330"/>
                </a:lnTo>
                <a:lnTo>
                  <a:pt x="3026" y="11407"/>
                </a:lnTo>
                <a:lnTo>
                  <a:pt x="3026" y="11407"/>
                </a:lnTo>
                <a:lnTo>
                  <a:pt x="6884" y="8781"/>
                </a:lnTo>
                <a:lnTo>
                  <a:pt x="7198" y="15662"/>
                </a:lnTo>
                <a:lnTo>
                  <a:pt x="8239" y="9001"/>
                </a:lnTo>
                <a:lnTo>
                  <a:pt x="11724" y="11951"/>
                </a:lnTo>
                <a:lnTo>
                  <a:pt x="8737" y="8330"/>
                </a:lnTo>
                <a:lnTo>
                  <a:pt x="14983" y="8102"/>
                </a:lnTo>
                <a:lnTo>
                  <a:pt x="8827" y="7378"/>
                </a:lnTo>
                <a:lnTo>
                  <a:pt x="10592" y="4346"/>
                </a:lnTo>
                <a:lnTo>
                  <a:pt x="8057" y="7061"/>
                </a:lnTo>
                <a:lnTo>
                  <a:pt x="78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518550" y="368813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65675" y="1812438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7646775" y="2719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80325" y="47535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775050" y="1151725"/>
            <a:ext cx="3702300" cy="3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2"/>
          </p:nvPr>
        </p:nvSpPr>
        <p:spPr>
          <a:xfrm>
            <a:off x="4959627" y="1151725"/>
            <a:ext cx="3702300" cy="3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1495825" y="1829672"/>
            <a:ext cx="34179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 rot="5400206">
            <a:off x="1542538" y="-582647"/>
            <a:ext cx="5780568" cy="9863983"/>
            <a:chOff x="6127270" y="-489059"/>
            <a:chExt cx="3458933" cy="6405600"/>
          </a:xfrm>
        </p:grpSpPr>
        <p:sp>
          <p:nvSpPr>
            <p:cNvPr id="80" name="Google Shape;80;p7"/>
            <p:cNvSpPr/>
            <p:nvPr/>
          </p:nvSpPr>
          <p:spPr>
            <a:xfrm rot="-5400000">
              <a:off x="345283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002003" y="-489059"/>
              <a:ext cx="2584200" cy="64056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 rot="1944206">
            <a:off x="4459014" y="4049051"/>
            <a:ext cx="718179" cy="704651"/>
            <a:chOff x="2308300" y="2247413"/>
            <a:chExt cx="471175" cy="462300"/>
          </a:xfrm>
        </p:grpSpPr>
        <p:sp>
          <p:nvSpPr>
            <p:cNvPr id="84" name="Google Shape;84;p7"/>
            <p:cNvSpPr/>
            <p:nvPr/>
          </p:nvSpPr>
          <p:spPr>
            <a:xfrm>
              <a:off x="2308300" y="2395188"/>
              <a:ext cx="321950" cy="310725"/>
            </a:xfrm>
            <a:custGeom>
              <a:avLst/>
              <a:gdLst/>
              <a:ahLst/>
              <a:cxnLst/>
              <a:rect l="l" t="t" r="r" b="b"/>
              <a:pathLst>
                <a:path w="12878" h="12429" extrusionOk="0">
                  <a:moveTo>
                    <a:pt x="4220" y="1"/>
                  </a:moveTo>
                  <a:cubicBezTo>
                    <a:pt x="3747" y="1"/>
                    <a:pt x="3299" y="374"/>
                    <a:pt x="3299" y="912"/>
                  </a:cubicBezTo>
                  <a:lnTo>
                    <a:pt x="3311" y="3698"/>
                  </a:lnTo>
                  <a:cubicBezTo>
                    <a:pt x="3311" y="3996"/>
                    <a:pt x="3168" y="4282"/>
                    <a:pt x="2918" y="4448"/>
                  </a:cubicBezTo>
                  <a:lnTo>
                    <a:pt x="620" y="6032"/>
                  </a:lnTo>
                  <a:cubicBezTo>
                    <a:pt x="1" y="6461"/>
                    <a:pt x="144" y="7413"/>
                    <a:pt x="858" y="7639"/>
                  </a:cubicBezTo>
                  <a:lnTo>
                    <a:pt x="3513" y="8508"/>
                  </a:lnTo>
                  <a:cubicBezTo>
                    <a:pt x="3799" y="8592"/>
                    <a:pt x="4013" y="8818"/>
                    <a:pt x="4108" y="9104"/>
                  </a:cubicBezTo>
                  <a:lnTo>
                    <a:pt x="4906" y="11783"/>
                  </a:lnTo>
                  <a:cubicBezTo>
                    <a:pt x="5031" y="12199"/>
                    <a:pt x="5402" y="12429"/>
                    <a:pt x="5777" y="12429"/>
                  </a:cubicBezTo>
                  <a:cubicBezTo>
                    <a:pt x="6046" y="12429"/>
                    <a:pt x="6317" y="12310"/>
                    <a:pt x="6502" y="12056"/>
                  </a:cubicBezTo>
                  <a:lnTo>
                    <a:pt x="8145" y="9794"/>
                  </a:lnTo>
                  <a:cubicBezTo>
                    <a:pt x="8311" y="9556"/>
                    <a:pt x="8597" y="9413"/>
                    <a:pt x="8895" y="9413"/>
                  </a:cubicBezTo>
                  <a:lnTo>
                    <a:pt x="11693" y="9485"/>
                  </a:lnTo>
                  <a:cubicBezTo>
                    <a:pt x="11703" y="9485"/>
                    <a:pt x="11713" y="9485"/>
                    <a:pt x="11723" y="9485"/>
                  </a:cubicBezTo>
                  <a:cubicBezTo>
                    <a:pt x="12455" y="9485"/>
                    <a:pt x="12877" y="8643"/>
                    <a:pt x="12443" y="8044"/>
                  </a:cubicBezTo>
                  <a:lnTo>
                    <a:pt x="10800" y="5794"/>
                  </a:lnTo>
                  <a:cubicBezTo>
                    <a:pt x="10621" y="5544"/>
                    <a:pt x="10573" y="5234"/>
                    <a:pt x="10681" y="4960"/>
                  </a:cubicBezTo>
                  <a:lnTo>
                    <a:pt x="11597" y="2317"/>
                  </a:lnTo>
                  <a:cubicBezTo>
                    <a:pt x="11813" y="1711"/>
                    <a:pt x="11347" y="1114"/>
                    <a:pt x="10756" y="1114"/>
                  </a:cubicBezTo>
                  <a:cubicBezTo>
                    <a:pt x="10662" y="1114"/>
                    <a:pt x="10565" y="1130"/>
                    <a:pt x="10466" y="1162"/>
                  </a:cubicBezTo>
                  <a:lnTo>
                    <a:pt x="7811" y="2020"/>
                  </a:lnTo>
                  <a:cubicBezTo>
                    <a:pt x="7715" y="2052"/>
                    <a:pt x="7615" y="2068"/>
                    <a:pt x="7517" y="2068"/>
                  </a:cubicBezTo>
                  <a:cubicBezTo>
                    <a:pt x="7324" y="2068"/>
                    <a:pt x="7135" y="2007"/>
                    <a:pt x="6978" y="1889"/>
                  </a:cubicBezTo>
                  <a:lnTo>
                    <a:pt x="4763" y="186"/>
                  </a:lnTo>
                  <a:cubicBezTo>
                    <a:pt x="4595" y="58"/>
                    <a:pt x="4406" y="1"/>
                    <a:pt x="422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2308900" y="2391463"/>
              <a:ext cx="320300" cy="318250"/>
            </a:xfrm>
            <a:custGeom>
              <a:avLst/>
              <a:gdLst/>
              <a:ahLst/>
              <a:cxnLst/>
              <a:rect l="l" t="t" r="r" b="b"/>
              <a:pathLst>
                <a:path w="12812" h="12730" extrusionOk="0">
                  <a:moveTo>
                    <a:pt x="4192" y="299"/>
                  </a:moveTo>
                  <a:cubicBezTo>
                    <a:pt x="4346" y="299"/>
                    <a:pt x="4513" y="347"/>
                    <a:pt x="4644" y="454"/>
                  </a:cubicBezTo>
                  <a:lnTo>
                    <a:pt x="6870" y="2157"/>
                  </a:lnTo>
                  <a:cubicBezTo>
                    <a:pt x="7054" y="2292"/>
                    <a:pt x="7275" y="2364"/>
                    <a:pt x="7502" y="2364"/>
                  </a:cubicBezTo>
                  <a:cubicBezTo>
                    <a:pt x="7613" y="2364"/>
                    <a:pt x="7725" y="2347"/>
                    <a:pt x="7835" y="2311"/>
                  </a:cubicBezTo>
                  <a:lnTo>
                    <a:pt x="10490" y="1454"/>
                  </a:lnTo>
                  <a:cubicBezTo>
                    <a:pt x="10574" y="1426"/>
                    <a:pt x="10659" y="1412"/>
                    <a:pt x="10741" y="1412"/>
                  </a:cubicBezTo>
                  <a:cubicBezTo>
                    <a:pt x="10937" y="1412"/>
                    <a:pt x="11121" y="1490"/>
                    <a:pt x="11264" y="1633"/>
                  </a:cubicBezTo>
                  <a:cubicBezTo>
                    <a:pt x="11466" y="1847"/>
                    <a:pt x="11538" y="2145"/>
                    <a:pt x="11442" y="2419"/>
                  </a:cubicBezTo>
                  <a:lnTo>
                    <a:pt x="10514" y="5050"/>
                  </a:lnTo>
                  <a:cubicBezTo>
                    <a:pt x="10395" y="5383"/>
                    <a:pt x="10454" y="5740"/>
                    <a:pt x="10657" y="6026"/>
                  </a:cubicBezTo>
                  <a:lnTo>
                    <a:pt x="12300" y="8288"/>
                  </a:lnTo>
                  <a:cubicBezTo>
                    <a:pt x="12478" y="8526"/>
                    <a:pt x="12490" y="8824"/>
                    <a:pt x="12359" y="9074"/>
                  </a:cubicBezTo>
                  <a:cubicBezTo>
                    <a:pt x="12228" y="9336"/>
                    <a:pt x="11966" y="9491"/>
                    <a:pt x="11669" y="9491"/>
                  </a:cubicBezTo>
                  <a:lnTo>
                    <a:pt x="8883" y="9419"/>
                  </a:lnTo>
                  <a:cubicBezTo>
                    <a:pt x="8871" y="9419"/>
                    <a:pt x="8859" y="9419"/>
                    <a:pt x="8848" y="9419"/>
                  </a:cubicBezTo>
                  <a:cubicBezTo>
                    <a:pt x="8515" y="9419"/>
                    <a:pt x="8197" y="9584"/>
                    <a:pt x="8002" y="9860"/>
                  </a:cubicBezTo>
                  <a:lnTo>
                    <a:pt x="6358" y="12110"/>
                  </a:lnTo>
                  <a:cubicBezTo>
                    <a:pt x="6216" y="12314"/>
                    <a:pt x="5987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35" y="12372"/>
                    <a:pt x="5108" y="12170"/>
                    <a:pt x="5025" y="11884"/>
                  </a:cubicBezTo>
                  <a:lnTo>
                    <a:pt x="4227" y="9205"/>
                  </a:lnTo>
                  <a:cubicBezTo>
                    <a:pt x="4120" y="8884"/>
                    <a:pt x="3870" y="8622"/>
                    <a:pt x="3537" y="8515"/>
                  </a:cubicBezTo>
                  <a:lnTo>
                    <a:pt x="882" y="7645"/>
                  </a:lnTo>
                  <a:cubicBezTo>
                    <a:pt x="596" y="7562"/>
                    <a:pt x="405" y="7336"/>
                    <a:pt x="358" y="7038"/>
                  </a:cubicBezTo>
                  <a:cubicBezTo>
                    <a:pt x="322" y="6752"/>
                    <a:pt x="441" y="6479"/>
                    <a:pt x="679" y="6312"/>
                  </a:cubicBezTo>
                  <a:lnTo>
                    <a:pt x="2977" y="4716"/>
                  </a:lnTo>
                  <a:cubicBezTo>
                    <a:pt x="3263" y="4526"/>
                    <a:pt x="3430" y="4193"/>
                    <a:pt x="3430" y="3847"/>
                  </a:cubicBezTo>
                  <a:lnTo>
                    <a:pt x="3430" y="1061"/>
                  </a:lnTo>
                  <a:cubicBezTo>
                    <a:pt x="3430" y="764"/>
                    <a:pt x="3584" y="514"/>
                    <a:pt x="3846" y="383"/>
                  </a:cubicBezTo>
                  <a:cubicBezTo>
                    <a:pt x="3965" y="323"/>
                    <a:pt x="4072" y="299"/>
                    <a:pt x="4192" y="299"/>
                  </a:cubicBezTo>
                  <a:close/>
                  <a:moveTo>
                    <a:pt x="4181" y="1"/>
                  </a:moveTo>
                  <a:cubicBezTo>
                    <a:pt x="4024" y="1"/>
                    <a:pt x="3866" y="36"/>
                    <a:pt x="3715" y="109"/>
                  </a:cubicBezTo>
                  <a:cubicBezTo>
                    <a:pt x="3358" y="287"/>
                    <a:pt x="3132" y="656"/>
                    <a:pt x="3132" y="1061"/>
                  </a:cubicBezTo>
                  <a:lnTo>
                    <a:pt x="3132" y="3847"/>
                  </a:lnTo>
                  <a:cubicBezTo>
                    <a:pt x="3132" y="4097"/>
                    <a:pt x="3013" y="4335"/>
                    <a:pt x="2810" y="4478"/>
                  </a:cubicBezTo>
                  <a:lnTo>
                    <a:pt x="512" y="6062"/>
                  </a:lnTo>
                  <a:cubicBezTo>
                    <a:pt x="179" y="6288"/>
                    <a:pt x="1" y="6681"/>
                    <a:pt x="60" y="7086"/>
                  </a:cubicBezTo>
                  <a:cubicBezTo>
                    <a:pt x="120" y="7491"/>
                    <a:pt x="393" y="7812"/>
                    <a:pt x="786" y="7931"/>
                  </a:cubicBezTo>
                  <a:lnTo>
                    <a:pt x="3441" y="8788"/>
                  </a:lnTo>
                  <a:cubicBezTo>
                    <a:pt x="3680" y="8872"/>
                    <a:pt x="3858" y="9062"/>
                    <a:pt x="3930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3" y="12717"/>
                  </a:cubicBezTo>
                  <a:cubicBezTo>
                    <a:pt x="5632" y="12729"/>
                    <a:pt x="5692" y="12729"/>
                    <a:pt x="5751" y="12729"/>
                  </a:cubicBezTo>
                  <a:cubicBezTo>
                    <a:pt x="6085" y="12729"/>
                    <a:pt x="6394" y="12575"/>
                    <a:pt x="6597" y="12289"/>
                  </a:cubicBezTo>
                  <a:lnTo>
                    <a:pt x="8240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1" y="9717"/>
                  </a:cubicBezTo>
                  <a:lnTo>
                    <a:pt x="11669" y="9789"/>
                  </a:lnTo>
                  <a:cubicBezTo>
                    <a:pt x="12062" y="9789"/>
                    <a:pt x="12443" y="9574"/>
                    <a:pt x="12621" y="9217"/>
                  </a:cubicBezTo>
                  <a:cubicBezTo>
                    <a:pt x="12812" y="8860"/>
                    <a:pt x="12776" y="8431"/>
                    <a:pt x="12538" y="8110"/>
                  </a:cubicBezTo>
                  <a:lnTo>
                    <a:pt x="10895" y="5848"/>
                  </a:lnTo>
                  <a:cubicBezTo>
                    <a:pt x="10752" y="5645"/>
                    <a:pt x="10716" y="5383"/>
                    <a:pt x="10799" y="5157"/>
                  </a:cubicBezTo>
                  <a:lnTo>
                    <a:pt x="11716" y="2514"/>
                  </a:lnTo>
                  <a:cubicBezTo>
                    <a:pt x="11859" y="2133"/>
                    <a:pt x="11764" y="1716"/>
                    <a:pt x="11478" y="1430"/>
                  </a:cubicBezTo>
                  <a:cubicBezTo>
                    <a:pt x="11274" y="1226"/>
                    <a:pt x="11009" y="1113"/>
                    <a:pt x="10731" y="1113"/>
                  </a:cubicBezTo>
                  <a:cubicBezTo>
                    <a:pt x="10620" y="1113"/>
                    <a:pt x="10507" y="1131"/>
                    <a:pt x="10395" y="1168"/>
                  </a:cubicBezTo>
                  <a:lnTo>
                    <a:pt x="7740" y="2038"/>
                  </a:lnTo>
                  <a:cubicBezTo>
                    <a:pt x="7666" y="2060"/>
                    <a:pt x="7590" y="2070"/>
                    <a:pt x="7514" y="2070"/>
                  </a:cubicBezTo>
                  <a:cubicBezTo>
                    <a:pt x="7346" y="2070"/>
                    <a:pt x="7181" y="2017"/>
                    <a:pt x="7049" y="1919"/>
                  </a:cubicBezTo>
                  <a:lnTo>
                    <a:pt x="4823" y="216"/>
                  </a:lnTo>
                  <a:cubicBezTo>
                    <a:pt x="4632" y="75"/>
                    <a:pt x="4408" y="1"/>
                    <a:pt x="4181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2499700" y="2507663"/>
              <a:ext cx="60150" cy="55000"/>
            </a:xfrm>
            <a:custGeom>
              <a:avLst/>
              <a:gdLst/>
              <a:ahLst/>
              <a:cxnLst/>
              <a:rect l="l" t="t" r="r" b="b"/>
              <a:pathLst>
                <a:path w="2406" h="2200" extrusionOk="0">
                  <a:moveTo>
                    <a:pt x="1334" y="0"/>
                  </a:moveTo>
                  <a:cubicBezTo>
                    <a:pt x="1295" y="0"/>
                    <a:pt x="1257" y="15"/>
                    <a:pt x="1227" y="45"/>
                  </a:cubicBezTo>
                  <a:cubicBezTo>
                    <a:pt x="1024" y="247"/>
                    <a:pt x="0" y="1295"/>
                    <a:pt x="131" y="1831"/>
                  </a:cubicBezTo>
                  <a:cubicBezTo>
                    <a:pt x="155" y="1914"/>
                    <a:pt x="215" y="2045"/>
                    <a:pt x="405" y="2104"/>
                  </a:cubicBezTo>
                  <a:cubicBezTo>
                    <a:pt x="667" y="2176"/>
                    <a:pt x="953" y="2200"/>
                    <a:pt x="1239" y="2200"/>
                  </a:cubicBezTo>
                  <a:cubicBezTo>
                    <a:pt x="1774" y="2200"/>
                    <a:pt x="2239" y="2116"/>
                    <a:pt x="2275" y="2104"/>
                  </a:cubicBezTo>
                  <a:cubicBezTo>
                    <a:pt x="2346" y="2093"/>
                    <a:pt x="2405" y="2009"/>
                    <a:pt x="2382" y="1926"/>
                  </a:cubicBezTo>
                  <a:cubicBezTo>
                    <a:pt x="2372" y="1865"/>
                    <a:pt x="2310" y="1813"/>
                    <a:pt x="2248" y="1813"/>
                  </a:cubicBezTo>
                  <a:cubicBezTo>
                    <a:pt x="2237" y="1813"/>
                    <a:pt x="2226" y="1815"/>
                    <a:pt x="2215" y="1819"/>
                  </a:cubicBezTo>
                  <a:cubicBezTo>
                    <a:pt x="2207" y="1819"/>
                    <a:pt x="1744" y="1909"/>
                    <a:pt x="1235" y="1909"/>
                  </a:cubicBezTo>
                  <a:cubicBezTo>
                    <a:pt x="981" y="1909"/>
                    <a:pt x="715" y="1886"/>
                    <a:pt x="489" y="1819"/>
                  </a:cubicBezTo>
                  <a:cubicBezTo>
                    <a:pt x="429" y="1795"/>
                    <a:pt x="417" y="1771"/>
                    <a:pt x="417" y="1747"/>
                  </a:cubicBezTo>
                  <a:cubicBezTo>
                    <a:pt x="358" y="1509"/>
                    <a:pt x="893" y="795"/>
                    <a:pt x="1441" y="259"/>
                  </a:cubicBezTo>
                  <a:cubicBezTo>
                    <a:pt x="1501" y="199"/>
                    <a:pt x="1501" y="104"/>
                    <a:pt x="1441" y="45"/>
                  </a:cubicBezTo>
                  <a:cubicBezTo>
                    <a:pt x="1411" y="15"/>
                    <a:pt x="1373" y="0"/>
                    <a:pt x="1334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2463075" y="2543863"/>
              <a:ext cx="55400" cy="44900"/>
            </a:xfrm>
            <a:custGeom>
              <a:avLst/>
              <a:gdLst/>
              <a:ahLst/>
              <a:cxnLst/>
              <a:rect l="l" t="t" r="r" b="b"/>
              <a:pathLst>
                <a:path w="2216" h="1796" extrusionOk="0">
                  <a:moveTo>
                    <a:pt x="794" y="0"/>
                  </a:moveTo>
                  <a:cubicBezTo>
                    <a:pt x="751" y="0"/>
                    <a:pt x="707" y="13"/>
                    <a:pt x="668" y="37"/>
                  </a:cubicBezTo>
                  <a:lnTo>
                    <a:pt x="108" y="466"/>
                  </a:lnTo>
                  <a:cubicBezTo>
                    <a:pt x="13" y="549"/>
                    <a:pt x="1" y="692"/>
                    <a:pt x="84" y="776"/>
                  </a:cubicBezTo>
                  <a:cubicBezTo>
                    <a:pt x="399" y="1112"/>
                    <a:pt x="1120" y="1796"/>
                    <a:pt x="1597" y="1796"/>
                  </a:cubicBezTo>
                  <a:cubicBezTo>
                    <a:pt x="1643" y="1796"/>
                    <a:pt x="1687" y="1789"/>
                    <a:pt x="1727" y="1776"/>
                  </a:cubicBezTo>
                  <a:cubicBezTo>
                    <a:pt x="2216" y="1597"/>
                    <a:pt x="1311" y="478"/>
                    <a:pt x="953" y="73"/>
                  </a:cubicBezTo>
                  <a:cubicBezTo>
                    <a:pt x="912" y="24"/>
                    <a:pt x="854" y="0"/>
                    <a:pt x="794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2550300" y="2562563"/>
              <a:ext cx="38425" cy="35000"/>
            </a:xfrm>
            <a:custGeom>
              <a:avLst/>
              <a:gdLst/>
              <a:ahLst/>
              <a:cxnLst/>
              <a:rect l="l" t="t" r="r" b="b"/>
              <a:pathLst>
                <a:path w="1537" h="1400" extrusionOk="0">
                  <a:moveTo>
                    <a:pt x="768" y="1"/>
                  </a:moveTo>
                  <a:cubicBezTo>
                    <a:pt x="590" y="1"/>
                    <a:pt x="411" y="69"/>
                    <a:pt x="274" y="206"/>
                  </a:cubicBezTo>
                  <a:cubicBezTo>
                    <a:pt x="0" y="480"/>
                    <a:pt x="0" y="920"/>
                    <a:pt x="274" y="1194"/>
                  </a:cubicBezTo>
                  <a:cubicBezTo>
                    <a:pt x="411" y="1331"/>
                    <a:pt x="590" y="1400"/>
                    <a:pt x="768" y="1400"/>
                  </a:cubicBezTo>
                  <a:cubicBezTo>
                    <a:pt x="947" y="1400"/>
                    <a:pt x="1126" y="1331"/>
                    <a:pt x="1263" y="1194"/>
                  </a:cubicBezTo>
                  <a:cubicBezTo>
                    <a:pt x="1536" y="920"/>
                    <a:pt x="1536" y="480"/>
                    <a:pt x="1263" y="206"/>
                  </a:cubicBezTo>
                  <a:cubicBezTo>
                    <a:pt x="1126" y="69"/>
                    <a:pt x="947" y="1"/>
                    <a:pt x="768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2550000" y="2560638"/>
              <a:ext cx="40800" cy="38650"/>
            </a:xfrm>
            <a:custGeom>
              <a:avLst/>
              <a:gdLst/>
              <a:ahLst/>
              <a:cxnLst/>
              <a:rect l="l" t="t" r="r" b="b"/>
              <a:pathLst>
                <a:path w="1632" h="1546" extrusionOk="0">
                  <a:moveTo>
                    <a:pt x="774" y="152"/>
                  </a:moveTo>
                  <a:cubicBezTo>
                    <a:pt x="941" y="152"/>
                    <a:pt x="1096" y="212"/>
                    <a:pt x="1227" y="331"/>
                  </a:cubicBezTo>
                  <a:cubicBezTo>
                    <a:pt x="1465" y="569"/>
                    <a:pt x="1465" y="974"/>
                    <a:pt x="1227" y="1212"/>
                  </a:cubicBezTo>
                  <a:cubicBezTo>
                    <a:pt x="1102" y="1337"/>
                    <a:pt x="941" y="1399"/>
                    <a:pt x="780" y="1399"/>
                  </a:cubicBezTo>
                  <a:cubicBezTo>
                    <a:pt x="620" y="1399"/>
                    <a:pt x="459" y="1337"/>
                    <a:pt x="334" y="1212"/>
                  </a:cubicBezTo>
                  <a:cubicBezTo>
                    <a:pt x="215" y="1093"/>
                    <a:pt x="155" y="938"/>
                    <a:pt x="155" y="771"/>
                  </a:cubicBezTo>
                  <a:cubicBezTo>
                    <a:pt x="155" y="605"/>
                    <a:pt x="215" y="450"/>
                    <a:pt x="334" y="331"/>
                  </a:cubicBezTo>
                  <a:cubicBezTo>
                    <a:pt x="465" y="212"/>
                    <a:pt x="620" y="152"/>
                    <a:pt x="774" y="152"/>
                  </a:cubicBezTo>
                  <a:close/>
                  <a:moveTo>
                    <a:pt x="779" y="0"/>
                  </a:moveTo>
                  <a:cubicBezTo>
                    <a:pt x="581" y="0"/>
                    <a:pt x="382" y="75"/>
                    <a:pt x="227" y="224"/>
                  </a:cubicBezTo>
                  <a:cubicBezTo>
                    <a:pt x="84" y="378"/>
                    <a:pt x="1" y="569"/>
                    <a:pt x="1" y="771"/>
                  </a:cubicBezTo>
                  <a:cubicBezTo>
                    <a:pt x="1" y="986"/>
                    <a:pt x="84" y="1176"/>
                    <a:pt x="227" y="1319"/>
                  </a:cubicBezTo>
                  <a:cubicBezTo>
                    <a:pt x="382" y="1474"/>
                    <a:pt x="584" y="1545"/>
                    <a:pt x="774" y="1545"/>
                  </a:cubicBezTo>
                  <a:cubicBezTo>
                    <a:pt x="977" y="1545"/>
                    <a:pt x="1179" y="1474"/>
                    <a:pt x="1322" y="1319"/>
                  </a:cubicBezTo>
                  <a:cubicBezTo>
                    <a:pt x="1632" y="1021"/>
                    <a:pt x="1632" y="533"/>
                    <a:pt x="1322" y="224"/>
                  </a:cubicBezTo>
                  <a:cubicBezTo>
                    <a:pt x="1173" y="75"/>
                    <a:pt x="977" y="0"/>
                    <a:pt x="779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2399975" y="2564188"/>
              <a:ext cx="58075" cy="56825"/>
            </a:xfrm>
            <a:custGeom>
              <a:avLst/>
              <a:gdLst/>
              <a:ahLst/>
              <a:cxnLst/>
              <a:rect l="l" t="t" r="r" b="b"/>
              <a:pathLst>
                <a:path w="2323" h="2273" extrusionOk="0">
                  <a:moveTo>
                    <a:pt x="1810" y="0"/>
                  </a:moveTo>
                  <a:cubicBezTo>
                    <a:pt x="1228" y="0"/>
                    <a:pt x="317" y="416"/>
                    <a:pt x="96" y="522"/>
                  </a:cubicBezTo>
                  <a:cubicBezTo>
                    <a:pt x="25" y="558"/>
                    <a:pt x="1" y="641"/>
                    <a:pt x="37" y="725"/>
                  </a:cubicBezTo>
                  <a:cubicBezTo>
                    <a:pt x="63" y="777"/>
                    <a:pt x="114" y="810"/>
                    <a:pt x="168" y="810"/>
                  </a:cubicBezTo>
                  <a:cubicBezTo>
                    <a:pt x="188" y="810"/>
                    <a:pt x="208" y="806"/>
                    <a:pt x="227" y="796"/>
                  </a:cubicBezTo>
                  <a:cubicBezTo>
                    <a:pt x="789" y="525"/>
                    <a:pt x="1461" y="293"/>
                    <a:pt x="1808" y="293"/>
                  </a:cubicBezTo>
                  <a:cubicBezTo>
                    <a:pt x="1887" y="293"/>
                    <a:pt x="1949" y="305"/>
                    <a:pt x="1989" y="332"/>
                  </a:cubicBezTo>
                  <a:cubicBezTo>
                    <a:pt x="2001" y="332"/>
                    <a:pt x="2025" y="355"/>
                    <a:pt x="2013" y="415"/>
                  </a:cubicBezTo>
                  <a:cubicBezTo>
                    <a:pt x="1977" y="1129"/>
                    <a:pt x="1441" y="2034"/>
                    <a:pt x="1441" y="2046"/>
                  </a:cubicBezTo>
                  <a:cubicBezTo>
                    <a:pt x="1394" y="2118"/>
                    <a:pt x="1418" y="2201"/>
                    <a:pt x="1489" y="2248"/>
                  </a:cubicBezTo>
                  <a:cubicBezTo>
                    <a:pt x="1513" y="2260"/>
                    <a:pt x="1537" y="2272"/>
                    <a:pt x="1561" y="2272"/>
                  </a:cubicBezTo>
                  <a:cubicBezTo>
                    <a:pt x="1608" y="2272"/>
                    <a:pt x="1668" y="2237"/>
                    <a:pt x="1692" y="2201"/>
                  </a:cubicBezTo>
                  <a:cubicBezTo>
                    <a:pt x="1715" y="2153"/>
                    <a:pt x="2275" y="1213"/>
                    <a:pt x="2311" y="439"/>
                  </a:cubicBezTo>
                  <a:cubicBezTo>
                    <a:pt x="2323" y="236"/>
                    <a:pt x="2227" y="129"/>
                    <a:pt x="2156" y="82"/>
                  </a:cubicBezTo>
                  <a:cubicBezTo>
                    <a:pt x="2069" y="24"/>
                    <a:pt x="1949" y="0"/>
                    <a:pt x="1810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436600" y="2620438"/>
              <a:ext cx="39900" cy="35000"/>
            </a:xfrm>
            <a:custGeom>
              <a:avLst/>
              <a:gdLst/>
              <a:ahLst/>
              <a:cxnLst/>
              <a:rect l="l" t="t" r="r" b="b"/>
              <a:pathLst>
                <a:path w="1596" h="1400" extrusionOk="0">
                  <a:moveTo>
                    <a:pt x="797" y="1"/>
                  </a:moveTo>
                  <a:cubicBezTo>
                    <a:pt x="694" y="1"/>
                    <a:pt x="589" y="23"/>
                    <a:pt x="488" y="70"/>
                  </a:cubicBezTo>
                  <a:cubicBezTo>
                    <a:pt x="143" y="237"/>
                    <a:pt x="0" y="641"/>
                    <a:pt x="155" y="999"/>
                  </a:cubicBezTo>
                  <a:cubicBezTo>
                    <a:pt x="276" y="1249"/>
                    <a:pt x="528" y="1399"/>
                    <a:pt x="794" y="1399"/>
                  </a:cubicBezTo>
                  <a:cubicBezTo>
                    <a:pt x="895" y="1399"/>
                    <a:pt x="998" y="1378"/>
                    <a:pt x="1096" y="1332"/>
                  </a:cubicBezTo>
                  <a:cubicBezTo>
                    <a:pt x="1441" y="1165"/>
                    <a:pt x="1596" y="749"/>
                    <a:pt x="1429" y="403"/>
                  </a:cubicBezTo>
                  <a:cubicBezTo>
                    <a:pt x="1309" y="147"/>
                    <a:pt x="1060" y="1"/>
                    <a:pt x="797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434225" y="2618538"/>
              <a:ext cx="42275" cy="38775"/>
            </a:xfrm>
            <a:custGeom>
              <a:avLst/>
              <a:gdLst/>
              <a:ahLst/>
              <a:cxnLst/>
              <a:rect l="l" t="t" r="r" b="b"/>
              <a:pathLst>
                <a:path w="1691" h="1551" extrusionOk="0">
                  <a:moveTo>
                    <a:pt x="883" y="148"/>
                  </a:moveTo>
                  <a:cubicBezTo>
                    <a:pt x="1120" y="148"/>
                    <a:pt x="1349" y="278"/>
                    <a:pt x="1453" y="503"/>
                  </a:cubicBezTo>
                  <a:cubicBezTo>
                    <a:pt x="1524" y="658"/>
                    <a:pt x="1536" y="825"/>
                    <a:pt x="1476" y="979"/>
                  </a:cubicBezTo>
                  <a:cubicBezTo>
                    <a:pt x="1417" y="1134"/>
                    <a:pt x="1310" y="1265"/>
                    <a:pt x="1155" y="1337"/>
                  </a:cubicBezTo>
                  <a:cubicBezTo>
                    <a:pt x="1067" y="1377"/>
                    <a:pt x="975" y="1398"/>
                    <a:pt x="884" y="1398"/>
                  </a:cubicBezTo>
                  <a:cubicBezTo>
                    <a:pt x="815" y="1398"/>
                    <a:pt x="746" y="1386"/>
                    <a:pt x="679" y="1360"/>
                  </a:cubicBezTo>
                  <a:cubicBezTo>
                    <a:pt x="524" y="1301"/>
                    <a:pt x="393" y="1194"/>
                    <a:pt x="322" y="1039"/>
                  </a:cubicBezTo>
                  <a:cubicBezTo>
                    <a:pt x="179" y="729"/>
                    <a:pt x="310" y="360"/>
                    <a:pt x="619" y="205"/>
                  </a:cubicBezTo>
                  <a:cubicBezTo>
                    <a:pt x="704" y="166"/>
                    <a:pt x="794" y="148"/>
                    <a:pt x="883" y="148"/>
                  </a:cubicBezTo>
                  <a:close/>
                  <a:moveTo>
                    <a:pt x="890" y="1"/>
                  </a:moveTo>
                  <a:cubicBezTo>
                    <a:pt x="779" y="1"/>
                    <a:pt x="666" y="25"/>
                    <a:pt x="560" y="74"/>
                  </a:cubicBezTo>
                  <a:cubicBezTo>
                    <a:pt x="167" y="253"/>
                    <a:pt x="0" y="717"/>
                    <a:pt x="191" y="1110"/>
                  </a:cubicBezTo>
                  <a:cubicBezTo>
                    <a:pt x="274" y="1289"/>
                    <a:pt x="429" y="1432"/>
                    <a:pt x="631" y="1503"/>
                  </a:cubicBezTo>
                  <a:cubicBezTo>
                    <a:pt x="714" y="1539"/>
                    <a:pt x="798" y="1551"/>
                    <a:pt x="893" y="1551"/>
                  </a:cubicBezTo>
                  <a:cubicBezTo>
                    <a:pt x="1000" y="1551"/>
                    <a:pt x="1119" y="1527"/>
                    <a:pt x="1214" y="1468"/>
                  </a:cubicBezTo>
                  <a:cubicBezTo>
                    <a:pt x="1405" y="1384"/>
                    <a:pt x="1548" y="1229"/>
                    <a:pt x="1619" y="1039"/>
                  </a:cubicBezTo>
                  <a:cubicBezTo>
                    <a:pt x="1691" y="836"/>
                    <a:pt x="1679" y="634"/>
                    <a:pt x="1584" y="444"/>
                  </a:cubicBezTo>
                  <a:cubicBezTo>
                    <a:pt x="1455" y="160"/>
                    <a:pt x="1177" y="1"/>
                    <a:pt x="890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2584525" y="2252488"/>
              <a:ext cx="194950" cy="202175"/>
            </a:xfrm>
            <a:custGeom>
              <a:avLst/>
              <a:gdLst/>
              <a:ahLst/>
              <a:cxnLst/>
              <a:rect l="l" t="t" r="r" b="b"/>
              <a:pathLst>
                <a:path w="7798" h="8087" extrusionOk="0">
                  <a:moveTo>
                    <a:pt x="3061" y="0"/>
                  </a:moveTo>
                  <a:cubicBezTo>
                    <a:pt x="3061" y="0"/>
                    <a:pt x="1965" y="1227"/>
                    <a:pt x="977" y="1560"/>
                  </a:cubicBezTo>
                  <a:cubicBezTo>
                    <a:pt x="1" y="1893"/>
                    <a:pt x="1489" y="3108"/>
                    <a:pt x="2537" y="3668"/>
                  </a:cubicBezTo>
                  <a:cubicBezTo>
                    <a:pt x="3382" y="4108"/>
                    <a:pt x="4787" y="4727"/>
                    <a:pt x="5323" y="4953"/>
                  </a:cubicBezTo>
                  <a:cubicBezTo>
                    <a:pt x="5406" y="4989"/>
                    <a:pt x="5406" y="5108"/>
                    <a:pt x="5335" y="5144"/>
                  </a:cubicBezTo>
                  <a:cubicBezTo>
                    <a:pt x="4680" y="5501"/>
                    <a:pt x="2787" y="6656"/>
                    <a:pt x="4251" y="7716"/>
                  </a:cubicBezTo>
                  <a:cubicBezTo>
                    <a:pt x="4608" y="7973"/>
                    <a:pt x="4981" y="8086"/>
                    <a:pt x="5334" y="8086"/>
                  </a:cubicBezTo>
                  <a:cubicBezTo>
                    <a:pt x="6712" y="8086"/>
                    <a:pt x="7798" y="6364"/>
                    <a:pt x="6537" y="4763"/>
                  </a:cubicBezTo>
                  <a:cubicBezTo>
                    <a:pt x="4942" y="2751"/>
                    <a:pt x="2453" y="2977"/>
                    <a:pt x="2251" y="2477"/>
                  </a:cubicBezTo>
                  <a:cubicBezTo>
                    <a:pt x="2060" y="1989"/>
                    <a:pt x="3942" y="1632"/>
                    <a:pt x="4168" y="846"/>
                  </a:cubicBezTo>
                  <a:lnTo>
                    <a:pt x="3061" y="0"/>
                  </a:lnTo>
                  <a:close/>
                </a:path>
              </a:pathLst>
            </a:custGeom>
            <a:solidFill>
              <a:srgbClr val="96D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596150" y="2247413"/>
              <a:ext cx="177125" cy="211075"/>
            </a:xfrm>
            <a:custGeom>
              <a:avLst/>
              <a:gdLst/>
              <a:ahLst/>
              <a:cxnLst/>
              <a:rect l="l" t="t" r="r" b="b"/>
              <a:pathLst>
                <a:path w="7085" h="8443" extrusionOk="0">
                  <a:moveTo>
                    <a:pt x="2608" y="406"/>
                  </a:moveTo>
                  <a:lnTo>
                    <a:pt x="3524" y="1096"/>
                  </a:lnTo>
                  <a:cubicBezTo>
                    <a:pt x="3358" y="1406"/>
                    <a:pt x="2869" y="1656"/>
                    <a:pt x="2477" y="1870"/>
                  </a:cubicBezTo>
                  <a:cubicBezTo>
                    <a:pt x="1953" y="2144"/>
                    <a:pt x="1500" y="2370"/>
                    <a:pt x="1655" y="2739"/>
                  </a:cubicBezTo>
                  <a:cubicBezTo>
                    <a:pt x="1738" y="2978"/>
                    <a:pt x="2096" y="3073"/>
                    <a:pt x="2643" y="3204"/>
                  </a:cubicBezTo>
                  <a:cubicBezTo>
                    <a:pt x="3560" y="3430"/>
                    <a:pt x="4941" y="3787"/>
                    <a:pt x="5953" y="5061"/>
                  </a:cubicBezTo>
                  <a:cubicBezTo>
                    <a:pt x="6739" y="6061"/>
                    <a:pt x="6548" y="7073"/>
                    <a:pt x="6001" y="7645"/>
                  </a:cubicBezTo>
                  <a:cubicBezTo>
                    <a:pt x="5721" y="7938"/>
                    <a:pt x="5319" y="8141"/>
                    <a:pt x="4868" y="8141"/>
                  </a:cubicBezTo>
                  <a:cubicBezTo>
                    <a:pt x="4551" y="8141"/>
                    <a:pt x="4209" y="8041"/>
                    <a:pt x="3870" y="7800"/>
                  </a:cubicBezTo>
                  <a:cubicBezTo>
                    <a:pt x="3536" y="7561"/>
                    <a:pt x="3381" y="7300"/>
                    <a:pt x="3393" y="7026"/>
                  </a:cubicBezTo>
                  <a:cubicBezTo>
                    <a:pt x="3441" y="6335"/>
                    <a:pt x="4584" y="5668"/>
                    <a:pt x="4929" y="5478"/>
                  </a:cubicBezTo>
                  <a:cubicBezTo>
                    <a:pt x="5024" y="5442"/>
                    <a:pt x="5072" y="5347"/>
                    <a:pt x="5072" y="5252"/>
                  </a:cubicBezTo>
                  <a:cubicBezTo>
                    <a:pt x="5060" y="5144"/>
                    <a:pt x="5001" y="5061"/>
                    <a:pt x="4917" y="5025"/>
                  </a:cubicBezTo>
                  <a:cubicBezTo>
                    <a:pt x="4358" y="4787"/>
                    <a:pt x="2977" y="4180"/>
                    <a:pt x="2143" y="3740"/>
                  </a:cubicBezTo>
                  <a:cubicBezTo>
                    <a:pt x="1262" y="3275"/>
                    <a:pt x="310" y="2489"/>
                    <a:pt x="345" y="2096"/>
                  </a:cubicBezTo>
                  <a:cubicBezTo>
                    <a:pt x="345" y="2073"/>
                    <a:pt x="357" y="1977"/>
                    <a:pt x="560" y="1906"/>
                  </a:cubicBezTo>
                  <a:cubicBezTo>
                    <a:pt x="1417" y="1608"/>
                    <a:pt x="2322" y="715"/>
                    <a:pt x="2608" y="406"/>
                  </a:cubicBezTo>
                  <a:close/>
                  <a:moveTo>
                    <a:pt x="2572" y="1"/>
                  </a:moveTo>
                  <a:lnTo>
                    <a:pt x="2488" y="96"/>
                  </a:lnTo>
                  <a:cubicBezTo>
                    <a:pt x="2477" y="108"/>
                    <a:pt x="1405" y="1299"/>
                    <a:pt x="464" y="1620"/>
                  </a:cubicBezTo>
                  <a:cubicBezTo>
                    <a:pt x="143" y="1727"/>
                    <a:pt x="60" y="1930"/>
                    <a:pt x="48" y="2073"/>
                  </a:cubicBezTo>
                  <a:cubicBezTo>
                    <a:pt x="0" y="2775"/>
                    <a:pt x="1441" y="3704"/>
                    <a:pt x="2000" y="4001"/>
                  </a:cubicBezTo>
                  <a:cubicBezTo>
                    <a:pt x="2810" y="4430"/>
                    <a:pt x="4120" y="5002"/>
                    <a:pt x="4727" y="5264"/>
                  </a:cubicBezTo>
                  <a:cubicBezTo>
                    <a:pt x="4108" y="5597"/>
                    <a:pt x="3143" y="6252"/>
                    <a:pt x="3096" y="7002"/>
                  </a:cubicBezTo>
                  <a:cubicBezTo>
                    <a:pt x="3072" y="7383"/>
                    <a:pt x="3274" y="7728"/>
                    <a:pt x="3703" y="8038"/>
                  </a:cubicBezTo>
                  <a:cubicBezTo>
                    <a:pt x="4096" y="8323"/>
                    <a:pt x="4501" y="8443"/>
                    <a:pt x="4870" y="8443"/>
                  </a:cubicBezTo>
                  <a:cubicBezTo>
                    <a:pt x="5405" y="8443"/>
                    <a:pt x="5894" y="8192"/>
                    <a:pt x="6227" y="7847"/>
                  </a:cubicBezTo>
                  <a:cubicBezTo>
                    <a:pt x="6858" y="7180"/>
                    <a:pt x="7084" y="6014"/>
                    <a:pt x="6191" y="4871"/>
                  </a:cubicBezTo>
                  <a:cubicBezTo>
                    <a:pt x="5120" y="3513"/>
                    <a:pt x="3667" y="3156"/>
                    <a:pt x="2715" y="2906"/>
                  </a:cubicBezTo>
                  <a:cubicBezTo>
                    <a:pt x="2369" y="2823"/>
                    <a:pt x="1965" y="2728"/>
                    <a:pt x="1929" y="2620"/>
                  </a:cubicBezTo>
                  <a:cubicBezTo>
                    <a:pt x="1881" y="2513"/>
                    <a:pt x="2322" y="2275"/>
                    <a:pt x="2619" y="2132"/>
                  </a:cubicBezTo>
                  <a:cubicBezTo>
                    <a:pt x="3131" y="1858"/>
                    <a:pt x="3715" y="1561"/>
                    <a:pt x="3846" y="1084"/>
                  </a:cubicBezTo>
                  <a:lnTo>
                    <a:pt x="3881" y="989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1359038" y="1529213"/>
            <a:ext cx="342925" cy="194700"/>
            <a:chOff x="1244175" y="3290988"/>
            <a:chExt cx="342925" cy="194700"/>
          </a:xfrm>
        </p:grpSpPr>
        <p:sp>
          <p:nvSpPr>
            <p:cNvPr id="96" name="Google Shape;96;p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87752" y="4150458"/>
            <a:ext cx="625493" cy="593886"/>
            <a:chOff x="480100" y="3350663"/>
            <a:chExt cx="326850" cy="310350"/>
          </a:xfrm>
        </p:grpSpPr>
        <p:sp>
          <p:nvSpPr>
            <p:cNvPr id="99" name="Google Shape;99;p7"/>
            <p:cNvSpPr/>
            <p:nvPr/>
          </p:nvSpPr>
          <p:spPr>
            <a:xfrm>
              <a:off x="480100" y="3354388"/>
              <a:ext cx="326850" cy="303000"/>
            </a:xfrm>
            <a:custGeom>
              <a:avLst/>
              <a:gdLst/>
              <a:ahLst/>
              <a:cxnLst/>
              <a:rect l="l" t="t" r="r" b="b"/>
              <a:pathLst>
                <a:path w="13074" h="12120" extrusionOk="0">
                  <a:moveTo>
                    <a:pt x="9664" y="1"/>
                  </a:moveTo>
                  <a:cubicBezTo>
                    <a:pt x="9515" y="1"/>
                    <a:pt x="9362" y="38"/>
                    <a:pt x="9216" y="120"/>
                  </a:cubicBezTo>
                  <a:lnTo>
                    <a:pt x="6787" y="1490"/>
                  </a:lnTo>
                  <a:cubicBezTo>
                    <a:pt x="6645" y="1573"/>
                    <a:pt x="6486" y="1615"/>
                    <a:pt x="6328" y="1615"/>
                  </a:cubicBezTo>
                  <a:cubicBezTo>
                    <a:pt x="6194" y="1615"/>
                    <a:pt x="6062" y="1585"/>
                    <a:pt x="5942" y="1525"/>
                  </a:cubicBezTo>
                  <a:lnTo>
                    <a:pt x="3430" y="299"/>
                  </a:lnTo>
                  <a:cubicBezTo>
                    <a:pt x="3295" y="233"/>
                    <a:pt x="3157" y="203"/>
                    <a:pt x="3024" y="203"/>
                  </a:cubicBezTo>
                  <a:cubicBezTo>
                    <a:pt x="2485" y="203"/>
                    <a:pt x="2020" y="695"/>
                    <a:pt x="2144" y="1287"/>
                  </a:cubicBezTo>
                  <a:lnTo>
                    <a:pt x="2703" y="4026"/>
                  </a:lnTo>
                  <a:cubicBezTo>
                    <a:pt x="2763" y="4323"/>
                    <a:pt x="2668" y="4621"/>
                    <a:pt x="2465" y="4835"/>
                  </a:cubicBezTo>
                  <a:lnTo>
                    <a:pt x="524" y="6847"/>
                  </a:lnTo>
                  <a:cubicBezTo>
                    <a:pt x="1" y="7395"/>
                    <a:pt x="322" y="8300"/>
                    <a:pt x="1072" y="8383"/>
                  </a:cubicBezTo>
                  <a:lnTo>
                    <a:pt x="3846" y="8693"/>
                  </a:lnTo>
                  <a:cubicBezTo>
                    <a:pt x="4144" y="8729"/>
                    <a:pt x="4406" y="8907"/>
                    <a:pt x="4549" y="9169"/>
                  </a:cubicBezTo>
                  <a:lnTo>
                    <a:pt x="5858" y="11634"/>
                  </a:lnTo>
                  <a:cubicBezTo>
                    <a:pt x="6032" y="11958"/>
                    <a:pt x="6347" y="12119"/>
                    <a:pt x="6660" y="12119"/>
                  </a:cubicBezTo>
                  <a:cubicBezTo>
                    <a:pt x="6991" y="12119"/>
                    <a:pt x="7319" y="11940"/>
                    <a:pt x="7478" y="11586"/>
                  </a:cubicBezTo>
                  <a:lnTo>
                    <a:pt x="8644" y="9050"/>
                  </a:lnTo>
                  <a:cubicBezTo>
                    <a:pt x="8764" y="8776"/>
                    <a:pt x="9014" y="8586"/>
                    <a:pt x="9311" y="8526"/>
                  </a:cubicBezTo>
                  <a:lnTo>
                    <a:pt x="12062" y="8038"/>
                  </a:lnTo>
                  <a:cubicBezTo>
                    <a:pt x="12800" y="7907"/>
                    <a:pt x="13074" y="6990"/>
                    <a:pt x="12514" y="6478"/>
                  </a:cubicBezTo>
                  <a:lnTo>
                    <a:pt x="10454" y="4597"/>
                  </a:lnTo>
                  <a:cubicBezTo>
                    <a:pt x="10240" y="4395"/>
                    <a:pt x="10133" y="4097"/>
                    <a:pt x="10168" y="3799"/>
                  </a:cubicBezTo>
                  <a:lnTo>
                    <a:pt x="10561" y="1037"/>
                  </a:lnTo>
                  <a:cubicBezTo>
                    <a:pt x="10645" y="454"/>
                    <a:pt x="10181" y="1"/>
                    <a:pt x="966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481300" y="3350663"/>
              <a:ext cx="324450" cy="310350"/>
            </a:xfrm>
            <a:custGeom>
              <a:avLst/>
              <a:gdLst/>
              <a:ahLst/>
              <a:cxnLst/>
              <a:rect l="l" t="t" r="r" b="b"/>
              <a:pathLst>
                <a:path w="12978" h="12414" extrusionOk="0">
                  <a:moveTo>
                    <a:pt x="9616" y="289"/>
                  </a:moveTo>
                  <a:cubicBezTo>
                    <a:pt x="9763" y="289"/>
                    <a:pt x="9909" y="334"/>
                    <a:pt x="10037" y="424"/>
                  </a:cubicBezTo>
                  <a:cubicBezTo>
                    <a:pt x="10287" y="591"/>
                    <a:pt x="10406" y="865"/>
                    <a:pt x="10359" y="1162"/>
                  </a:cubicBezTo>
                  <a:lnTo>
                    <a:pt x="9978" y="3925"/>
                  </a:lnTo>
                  <a:cubicBezTo>
                    <a:pt x="9930" y="4270"/>
                    <a:pt x="10049" y="4615"/>
                    <a:pt x="10311" y="4853"/>
                  </a:cubicBezTo>
                  <a:lnTo>
                    <a:pt x="12371" y="6734"/>
                  </a:lnTo>
                  <a:cubicBezTo>
                    <a:pt x="12585" y="6937"/>
                    <a:pt x="12668" y="7223"/>
                    <a:pt x="12585" y="7508"/>
                  </a:cubicBezTo>
                  <a:cubicBezTo>
                    <a:pt x="12502" y="7794"/>
                    <a:pt x="12275" y="7985"/>
                    <a:pt x="11990" y="8044"/>
                  </a:cubicBezTo>
                  <a:lnTo>
                    <a:pt x="9239" y="8532"/>
                  </a:lnTo>
                  <a:cubicBezTo>
                    <a:pt x="8894" y="8592"/>
                    <a:pt x="8608" y="8818"/>
                    <a:pt x="8454" y="9128"/>
                  </a:cubicBezTo>
                  <a:lnTo>
                    <a:pt x="7299" y="11675"/>
                  </a:lnTo>
                  <a:cubicBezTo>
                    <a:pt x="7180" y="11937"/>
                    <a:pt x="6930" y="12104"/>
                    <a:pt x="6632" y="12116"/>
                  </a:cubicBezTo>
                  <a:cubicBezTo>
                    <a:pt x="6621" y="12116"/>
                    <a:pt x="6611" y="12117"/>
                    <a:pt x="6600" y="12117"/>
                  </a:cubicBezTo>
                  <a:cubicBezTo>
                    <a:pt x="6316" y="12117"/>
                    <a:pt x="6079" y="11964"/>
                    <a:pt x="5941" y="11711"/>
                  </a:cubicBezTo>
                  <a:lnTo>
                    <a:pt x="4632" y="9247"/>
                  </a:lnTo>
                  <a:cubicBezTo>
                    <a:pt x="4465" y="8937"/>
                    <a:pt x="4167" y="8735"/>
                    <a:pt x="3822" y="8699"/>
                  </a:cubicBezTo>
                  <a:lnTo>
                    <a:pt x="1048" y="8377"/>
                  </a:lnTo>
                  <a:cubicBezTo>
                    <a:pt x="750" y="8342"/>
                    <a:pt x="512" y="8163"/>
                    <a:pt x="417" y="7877"/>
                  </a:cubicBezTo>
                  <a:cubicBezTo>
                    <a:pt x="322" y="7604"/>
                    <a:pt x="381" y="7306"/>
                    <a:pt x="584" y="7103"/>
                  </a:cubicBezTo>
                  <a:lnTo>
                    <a:pt x="2524" y="5091"/>
                  </a:lnTo>
                  <a:cubicBezTo>
                    <a:pt x="2762" y="4841"/>
                    <a:pt x="2870" y="4484"/>
                    <a:pt x="2798" y="4151"/>
                  </a:cubicBezTo>
                  <a:lnTo>
                    <a:pt x="2239" y="1412"/>
                  </a:lnTo>
                  <a:cubicBezTo>
                    <a:pt x="2179" y="1115"/>
                    <a:pt x="2286" y="841"/>
                    <a:pt x="2524" y="662"/>
                  </a:cubicBezTo>
                  <a:cubicBezTo>
                    <a:pt x="2655" y="555"/>
                    <a:pt x="2822" y="496"/>
                    <a:pt x="2977" y="496"/>
                  </a:cubicBezTo>
                  <a:cubicBezTo>
                    <a:pt x="3096" y="496"/>
                    <a:pt x="3203" y="531"/>
                    <a:pt x="3322" y="579"/>
                  </a:cubicBezTo>
                  <a:lnTo>
                    <a:pt x="5834" y="1793"/>
                  </a:lnTo>
                  <a:cubicBezTo>
                    <a:pt x="5980" y="1866"/>
                    <a:pt x="6140" y="1902"/>
                    <a:pt x="6299" y="1902"/>
                  </a:cubicBezTo>
                  <a:cubicBezTo>
                    <a:pt x="6476" y="1902"/>
                    <a:pt x="6653" y="1857"/>
                    <a:pt x="6811" y="1769"/>
                  </a:cubicBezTo>
                  <a:lnTo>
                    <a:pt x="9239" y="388"/>
                  </a:lnTo>
                  <a:cubicBezTo>
                    <a:pt x="9360" y="322"/>
                    <a:pt x="9489" y="289"/>
                    <a:pt x="9616" y="289"/>
                  </a:cubicBezTo>
                  <a:close/>
                  <a:moveTo>
                    <a:pt x="9607" y="0"/>
                  </a:moveTo>
                  <a:cubicBezTo>
                    <a:pt x="9431" y="0"/>
                    <a:pt x="9255" y="46"/>
                    <a:pt x="9097" y="138"/>
                  </a:cubicBezTo>
                  <a:lnTo>
                    <a:pt x="6656" y="1519"/>
                  </a:lnTo>
                  <a:cubicBezTo>
                    <a:pt x="6543" y="1582"/>
                    <a:pt x="6418" y="1615"/>
                    <a:pt x="6291" y="1615"/>
                  </a:cubicBezTo>
                  <a:cubicBezTo>
                    <a:pt x="6176" y="1615"/>
                    <a:pt x="6061" y="1588"/>
                    <a:pt x="5953" y="1531"/>
                  </a:cubicBezTo>
                  <a:lnTo>
                    <a:pt x="3441" y="317"/>
                  </a:lnTo>
                  <a:cubicBezTo>
                    <a:pt x="3292" y="243"/>
                    <a:pt x="3131" y="205"/>
                    <a:pt x="2970" y="205"/>
                  </a:cubicBezTo>
                  <a:cubicBezTo>
                    <a:pt x="2745" y="205"/>
                    <a:pt x="2521" y="278"/>
                    <a:pt x="2334" y="424"/>
                  </a:cubicBezTo>
                  <a:cubicBezTo>
                    <a:pt x="2012" y="674"/>
                    <a:pt x="1869" y="1079"/>
                    <a:pt x="1953" y="1472"/>
                  </a:cubicBezTo>
                  <a:lnTo>
                    <a:pt x="2500" y="4210"/>
                  </a:lnTo>
                  <a:cubicBezTo>
                    <a:pt x="2560" y="4448"/>
                    <a:pt x="2477" y="4710"/>
                    <a:pt x="2310" y="4889"/>
                  </a:cubicBezTo>
                  <a:lnTo>
                    <a:pt x="369" y="6889"/>
                  </a:lnTo>
                  <a:cubicBezTo>
                    <a:pt x="83" y="7187"/>
                    <a:pt x="0" y="7604"/>
                    <a:pt x="131" y="7985"/>
                  </a:cubicBezTo>
                  <a:cubicBezTo>
                    <a:pt x="274" y="8366"/>
                    <a:pt x="607" y="8627"/>
                    <a:pt x="1000" y="8675"/>
                  </a:cubicBezTo>
                  <a:lnTo>
                    <a:pt x="3786" y="8997"/>
                  </a:lnTo>
                  <a:cubicBezTo>
                    <a:pt x="4036" y="9020"/>
                    <a:pt x="4251" y="9163"/>
                    <a:pt x="4370" y="9389"/>
                  </a:cubicBezTo>
                  <a:lnTo>
                    <a:pt x="5679" y="11854"/>
                  </a:lnTo>
                  <a:cubicBezTo>
                    <a:pt x="5858" y="12199"/>
                    <a:pt x="6215" y="12414"/>
                    <a:pt x="6608" y="12414"/>
                  </a:cubicBezTo>
                  <a:lnTo>
                    <a:pt x="6644" y="12414"/>
                  </a:lnTo>
                  <a:cubicBezTo>
                    <a:pt x="7049" y="12402"/>
                    <a:pt x="7394" y="12164"/>
                    <a:pt x="7561" y="11806"/>
                  </a:cubicBezTo>
                  <a:lnTo>
                    <a:pt x="8727" y="9259"/>
                  </a:lnTo>
                  <a:cubicBezTo>
                    <a:pt x="8823" y="9032"/>
                    <a:pt x="9037" y="8866"/>
                    <a:pt x="9287" y="8830"/>
                  </a:cubicBezTo>
                  <a:lnTo>
                    <a:pt x="12037" y="8342"/>
                  </a:lnTo>
                  <a:cubicBezTo>
                    <a:pt x="12430" y="8270"/>
                    <a:pt x="12752" y="7985"/>
                    <a:pt x="12859" y="7592"/>
                  </a:cubicBezTo>
                  <a:cubicBezTo>
                    <a:pt x="12978" y="7211"/>
                    <a:pt x="12859" y="6794"/>
                    <a:pt x="12561" y="6520"/>
                  </a:cubicBezTo>
                  <a:lnTo>
                    <a:pt x="10501" y="4639"/>
                  </a:lnTo>
                  <a:cubicBezTo>
                    <a:pt x="10323" y="4472"/>
                    <a:pt x="10228" y="4222"/>
                    <a:pt x="10263" y="3972"/>
                  </a:cubicBezTo>
                  <a:lnTo>
                    <a:pt x="10656" y="1210"/>
                  </a:lnTo>
                  <a:cubicBezTo>
                    <a:pt x="10716" y="805"/>
                    <a:pt x="10537" y="412"/>
                    <a:pt x="10204" y="186"/>
                  </a:cubicBezTo>
                  <a:cubicBezTo>
                    <a:pt x="10023" y="63"/>
                    <a:pt x="9815" y="0"/>
                    <a:pt x="9607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720900" y="3492838"/>
              <a:ext cx="39925" cy="35025"/>
            </a:xfrm>
            <a:custGeom>
              <a:avLst/>
              <a:gdLst/>
              <a:ahLst/>
              <a:cxnLst/>
              <a:rect l="l" t="t" r="r" b="b"/>
              <a:pathLst>
                <a:path w="1597" h="1401" extrusionOk="0">
                  <a:moveTo>
                    <a:pt x="791" y="0"/>
                  </a:moveTo>
                  <a:cubicBezTo>
                    <a:pt x="567" y="0"/>
                    <a:pt x="349" y="108"/>
                    <a:pt x="215" y="309"/>
                  </a:cubicBezTo>
                  <a:cubicBezTo>
                    <a:pt x="1" y="631"/>
                    <a:pt x="84" y="1071"/>
                    <a:pt x="405" y="1286"/>
                  </a:cubicBezTo>
                  <a:cubicBezTo>
                    <a:pt x="522" y="1364"/>
                    <a:pt x="655" y="1401"/>
                    <a:pt x="787" y="1401"/>
                  </a:cubicBezTo>
                  <a:cubicBezTo>
                    <a:pt x="1018" y="1401"/>
                    <a:pt x="1245" y="1288"/>
                    <a:pt x="1382" y="1083"/>
                  </a:cubicBezTo>
                  <a:cubicBezTo>
                    <a:pt x="1596" y="762"/>
                    <a:pt x="1501" y="333"/>
                    <a:pt x="1179" y="119"/>
                  </a:cubicBezTo>
                  <a:cubicBezTo>
                    <a:pt x="1059" y="39"/>
                    <a:pt x="924" y="0"/>
                    <a:pt x="791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720900" y="3490963"/>
              <a:ext cx="39925" cy="38800"/>
            </a:xfrm>
            <a:custGeom>
              <a:avLst/>
              <a:gdLst/>
              <a:ahLst/>
              <a:cxnLst/>
              <a:rect l="l" t="t" r="r" b="b"/>
              <a:pathLst>
                <a:path w="1597" h="1552" extrusionOk="0">
                  <a:moveTo>
                    <a:pt x="798" y="146"/>
                  </a:moveTo>
                  <a:cubicBezTo>
                    <a:pt x="917" y="146"/>
                    <a:pt x="1037" y="182"/>
                    <a:pt x="1144" y="253"/>
                  </a:cubicBezTo>
                  <a:cubicBezTo>
                    <a:pt x="1275" y="348"/>
                    <a:pt x="1370" y="491"/>
                    <a:pt x="1406" y="646"/>
                  </a:cubicBezTo>
                  <a:cubicBezTo>
                    <a:pt x="1441" y="813"/>
                    <a:pt x="1406" y="980"/>
                    <a:pt x="1310" y="1122"/>
                  </a:cubicBezTo>
                  <a:cubicBezTo>
                    <a:pt x="1192" y="1301"/>
                    <a:pt x="999" y="1395"/>
                    <a:pt x="801" y="1395"/>
                  </a:cubicBezTo>
                  <a:cubicBezTo>
                    <a:pt x="682" y="1395"/>
                    <a:pt x="561" y="1361"/>
                    <a:pt x="453" y="1289"/>
                  </a:cubicBezTo>
                  <a:cubicBezTo>
                    <a:pt x="310" y="1206"/>
                    <a:pt x="215" y="1063"/>
                    <a:pt x="179" y="896"/>
                  </a:cubicBezTo>
                  <a:cubicBezTo>
                    <a:pt x="144" y="729"/>
                    <a:pt x="179" y="563"/>
                    <a:pt x="275" y="432"/>
                  </a:cubicBezTo>
                  <a:cubicBezTo>
                    <a:pt x="394" y="241"/>
                    <a:pt x="596" y="146"/>
                    <a:pt x="798" y="146"/>
                  </a:cubicBezTo>
                  <a:close/>
                  <a:moveTo>
                    <a:pt x="804" y="0"/>
                  </a:moveTo>
                  <a:cubicBezTo>
                    <a:pt x="549" y="0"/>
                    <a:pt x="299" y="121"/>
                    <a:pt x="155" y="348"/>
                  </a:cubicBezTo>
                  <a:cubicBezTo>
                    <a:pt x="36" y="515"/>
                    <a:pt x="1" y="718"/>
                    <a:pt x="36" y="920"/>
                  </a:cubicBezTo>
                  <a:cubicBezTo>
                    <a:pt x="72" y="1134"/>
                    <a:pt x="191" y="1301"/>
                    <a:pt x="370" y="1420"/>
                  </a:cubicBezTo>
                  <a:cubicBezTo>
                    <a:pt x="501" y="1503"/>
                    <a:pt x="644" y="1551"/>
                    <a:pt x="798" y="1551"/>
                  </a:cubicBezTo>
                  <a:cubicBezTo>
                    <a:pt x="846" y="1551"/>
                    <a:pt x="894" y="1539"/>
                    <a:pt x="953" y="1527"/>
                  </a:cubicBezTo>
                  <a:cubicBezTo>
                    <a:pt x="1156" y="1491"/>
                    <a:pt x="1322" y="1372"/>
                    <a:pt x="1441" y="1206"/>
                  </a:cubicBezTo>
                  <a:cubicBezTo>
                    <a:pt x="1560" y="1027"/>
                    <a:pt x="1596" y="825"/>
                    <a:pt x="1560" y="622"/>
                  </a:cubicBezTo>
                  <a:cubicBezTo>
                    <a:pt x="1513" y="420"/>
                    <a:pt x="1394" y="241"/>
                    <a:pt x="1227" y="122"/>
                  </a:cubicBezTo>
                  <a:cubicBezTo>
                    <a:pt x="1097" y="40"/>
                    <a:pt x="950" y="0"/>
                    <a:pt x="804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21475" y="3571863"/>
              <a:ext cx="39625" cy="34950"/>
            </a:xfrm>
            <a:custGeom>
              <a:avLst/>
              <a:gdLst/>
              <a:ahLst/>
              <a:cxnLst/>
              <a:rect l="l" t="t" r="r" b="b"/>
              <a:pathLst>
                <a:path w="1585" h="1398" extrusionOk="0">
                  <a:moveTo>
                    <a:pt x="790" y="0"/>
                  </a:moveTo>
                  <a:cubicBezTo>
                    <a:pt x="643" y="0"/>
                    <a:pt x="496" y="45"/>
                    <a:pt x="370" y="137"/>
                  </a:cubicBezTo>
                  <a:cubicBezTo>
                    <a:pt x="61" y="375"/>
                    <a:pt x="1" y="803"/>
                    <a:pt x="239" y="1113"/>
                  </a:cubicBezTo>
                  <a:cubicBezTo>
                    <a:pt x="374" y="1298"/>
                    <a:pt x="585" y="1398"/>
                    <a:pt x="800" y="1398"/>
                  </a:cubicBezTo>
                  <a:cubicBezTo>
                    <a:pt x="944" y="1398"/>
                    <a:pt x="1091" y="1352"/>
                    <a:pt x="1215" y="1256"/>
                  </a:cubicBezTo>
                  <a:cubicBezTo>
                    <a:pt x="1525" y="1030"/>
                    <a:pt x="1585" y="589"/>
                    <a:pt x="1358" y="280"/>
                  </a:cubicBezTo>
                  <a:cubicBezTo>
                    <a:pt x="1217" y="96"/>
                    <a:pt x="1004" y="0"/>
                    <a:pt x="790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21475" y="3569938"/>
              <a:ext cx="39925" cy="38700"/>
            </a:xfrm>
            <a:custGeom>
              <a:avLst/>
              <a:gdLst/>
              <a:ahLst/>
              <a:cxnLst/>
              <a:rect l="l" t="t" r="r" b="b"/>
              <a:pathLst>
                <a:path w="1597" h="1548" extrusionOk="0">
                  <a:moveTo>
                    <a:pt x="882" y="154"/>
                  </a:moveTo>
                  <a:cubicBezTo>
                    <a:pt x="1049" y="178"/>
                    <a:pt x="1192" y="273"/>
                    <a:pt x="1299" y="404"/>
                  </a:cubicBezTo>
                  <a:cubicBezTo>
                    <a:pt x="1394" y="535"/>
                    <a:pt x="1442" y="702"/>
                    <a:pt x="1418" y="869"/>
                  </a:cubicBezTo>
                  <a:cubicBezTo>
                    <a:pt x="1394" y="1035"/>
                    <a:pt x="1299" y="1178"/>
                    <a:pt x="1168" y="1285"/>
                  </a:cubicBezTo>
                  <a:cubicBezTo>
                    <a:pt x="1063" y="1361"/>
                    <a:pt x="935" y="1400"/>
                    <a:pt x="803" y="1400"/>
                  </a:cubicBezTo>
                  <a:cubicBezTo>
                    <a:pt x="770" y="1400"/>
                    <a:pt x="737" y="1397"/>
                    <a:pt x="703" y="1392"/>
                  </a:cubicBezTo>
                  <a:cubicBezTo>
                    <a:pt x="537" y="1369"/>
                    <a:pt x="394" y="1285"/>
                    <a:pt x="287" y="1154"/>
                  </a:cubicBezTo>
                  <a:cubicBezTo>
                    <a:pt x="191" y="1023"/>
                    <a:pt x="156" y="857"/>
                    <a:pt x="180" y="690"/>
                  </a:cubicBezTo>
                  <a:cubicBezTo>
                    <a:pt x="203" y="523"/>
                    <a:pt x="287" y="380"/>
                    <a:pt x="418" y="273"/>
                  </a:cubicBezTo>
                  <a:cubicBezTo>
                    <a:pt x="525" y="190"/>
                    <a:pt x="656" y="154"/>
                    <a:pt x="799" y="154"/>
                  </a:cubicBezTo>
                  <a:close/>
                  <a:moveTo>
                    <a:pt x="788" y="1"/>
                  </a:moveTo>
                  <a:cubicBezTo>
                    <a:pt x="626" y="1"/>
                    <a:pt x="469" y="58"/>
                    <a:pt x="334" y="154"/>
                  </a:cubicBezTo>
                  <a:cubicBezTo>
                    <a:pt x="168" y="285"/>
                    <a:pt x="61" y="464"/>
                    <a:pt x="25" y="666"/>
                  </a:cubicBezTo>
                  <a:cubicBezTo>
                    <a:pt x="1" y="869"/>
                    <a:pt x="49" y="1071"/>
                    <a:pt x="180" y="1238"/>
                  </a:cubicBezTo>
                  <a:cubicBezTo>
                    <a:pt x="299" y="1404"/>
                    <a:pt x="477" y="1511"/>
                    <a:pt x="680" y="1547"/>
                  </a:cubicBezTo>
                  <a:lnTo>
                    <a:pt x="799" y="1547"/>
                  </a:lnTo>
                  <a:cubicBezTo>
                    <a:pt x="965" y="1547"/>
                    <a:pt x="1120" y="1500"/>
                    <a:pt x="1263" y="1392"/>
                  </a:cubicBezTo>
                  <a:cubicBezTo>
                    <a:pt x="1430" y="1273"/>
                    <a:pt x="1537" y="1095"/>
                    <a:pt x="1561" y="892"/>
                  </a:cubicBezTo>
                  <a:cubicBezTo>
                    <a:pt x="1596" y="690"/>
                    <a:pt x="1537" y="476"/>
                    <a:pt x="1418" y="309"/>
                  </a:cubicBezTo>
                  <a:cubicBezTo>
                    <a:pt x="1287" y="142"/>
                    <a:pt x="1108" y="35"/>
                    <a:pt x="906" y="11"/>
                  </a:cubicBezTo>
                  <a:cubicBezTo>
                    <a:pt x="866" y="4"/>
                    <a:pt x="827" y="1"/>
                    <a:pt x="788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82800" y="3511163"/>
              <a:ext cx="62825" cy="63225"/>
            </a:xfrm>
            <a:custGeom>
              <a:avLst/>
              <a:gdLst/>
              <a:ahLst/>
              <a:cxnLst/>
              <a:rect l="l" t="t" r="r" b="b"/>
              <a:pathLst>
                <a:path w="2513" h="2529" extrusionOk="0">
                  <a:moveTo>
                    <a:pt x="961" y="1"/>
                  </a:moveTo>
                  <a:cubicBezTo>
                    <a:pt x="733" y="1"/>
                    <a:pt x="524" y="86"/>
                    <a:pt x="334" y="255"/>
                  </a:cubicBezTo>
                  <a:cubicBezTo>
                    <a:pt x="131" y="445"/>
                    <a:pt x="12" y="683"/>
                    <a:pt x="12" y="969"/>
                  </a:cubicBezTo>
                  <a:cubicBezTo>
                    <a:pt x="0" y="1707"/>
                    <a:pt x="750" y="2458"/>
                    <a:pt x="786" y="2493"/>
                  </a:cubicBezTo>
                  <a:cubicBezTo>
                    <a:pt x="810" y="2517"/>
                    <a:pt x="846" y="2529"/>
                    <a:pt x="881" y="2529"/>
                  </a:cubicBezTo>
                  <a:cubicBezTo>
                    <a:pt x="929" y="2529"/>
                    <a:pt x="965" y="2517"/>
                    <a:pt x="988" y="2493"/>
                  </a:cubicBezTo>
                  <a:cubicBezTo>
                    <a:pt x="1048" y="2434"/>
                    <a:pt x="1048" y="2338"/>
                    <a:pt x="988" y="2279"/>
                  </a:cubicBezTo>
                  <a:cubicBezTo>
                    <a:pt x="988" y="2267"/>
                    <a:pt x="298" y="1576"/>
                    <a:pt x="310" y="969"/>
                  </a:cubicBezTo>
                  <a:cubicBezTo>
                    <a:pt x="310" y="767"/>
                    <a:pt x="393" y="612"/>
                    <a:pt x="536" y="469"/>
                  </a:cubicBezTo>
                  <a:cubicBezTo>
                    <a:pt x="658" y="357"/>
                    <a:pt x="789" y="297"/>
                    <a:pt x="936" y="297"/>
                  </a:cubicBezTo>
                  <a:cubicBezTo>
                    <a:pt x="961" y="297"/>
                    <a:pt x="986" y="299"/>
                    <a:pt x="1012" y="302"/>
                  </a:cubicBezTo>
                  <a:cubicBezTo>
                    <a:pt x="1608" y="374"/>
                    <a:pt x="2215" y="1267"/>
                    <a:pt x="2215" y="1267"/>
                  </a:cubicBezTo>
                  <a:cubicBezTo>
                    <a:pt x="2245" y="1313"/>
                    <a:pt x="2296" y="1339"/>
                    <a:pt x="2347" y="1339"/>
                  </a:cubicBezTo>
                  <a:cubicBezTo>
                    <a:pt x="2375" y="1339"/>
                    <a:pt x="2404" y="1331"/>
                    <a:pt x="2429" y="1315"/>
                  </a:cubicBezTo>
                  <a:cubicBezTo>
                    <a:pt x="2489" y="1267"/>
                    <a:pt x="2512" y="1172"/>
                    <a:pt x="2465" y="1100"/>
                  </a:cubicBezTo>
                  <a:cubicBezTo>
                    <a:pt x="2441" y="1064"/>
                    <a:pt x="1774" y="100"/>
                    <a:pt x="1048" y="5"/>
                  </a:cubicBezTo>
                  <a:cubicBezTo>
                    <a:pt x="1019" y="2"/>
                    <a:pt x="990" y="1"/>
                    <a:pt x="961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8100" y="3450738"/>
              <a:ext cx="62825" cy="63225"/>
            </a:xfrm>
            <a:custGeom>
              <a:avLst/>
              <a:gdLst/>
              <a:ahLst/>
              <a:cxnLst/>
              <a:rect l="l" t="t" r="r" b="b"/>
              <a:pathLst>
                <a:path w="2513" h="2529" extrusionOk="0">
                  <a:moveTo>
                    <a:pt x="961" y="1"/>
                  </a:moveTo>
                  <a:cubicBezTo>
                    <a:pt x="733" y="1"/>
                    <a:pt x="525" y="84"/>
                    <a:pt x="346" y="243"/>
                  </a:cubicBezTo>
                  <a:cubicBezTo>
                    <a:pt x="131" y="445"/>
                    <a:pt x="12" y="684"/>
                    <a:pt x="12" y="957"/>
                  </a:cubicBezTo>
                  <a:cubicBezTo>
                    <a:pt x="0" y="1707"/>
                    <a:pt x="751" y="2458"/>
                    <a:pt x="786" y="2493"/>
                  </a:cubicBezTo>
                  <a:cubicBezTo>
                    <a:pt x="810" y="2517"/>
                    <a:pt x="846" y="2529"/>
                    <a:pt x="893" y="2529"/>
                  </a:cubicBezTo>
                  <a:cubicBezTo>
                    <a:pt x="929" y="2529"/>
                    <a:pt x="965" y="2517"/>
                    <a:pt x="989" y="2481"/>
                  </a:cubicBezTo>
                  <a:cubicBezTo>
                    <a:pt x="1048" y="2434"/>
                    <a:pt x="1048" y="2338"/>
                    <a:pt x="989" y="2279"/>
                  </a:cubicBezTo>
                  <a:cubicBezTo>
                    <a:pt x="989" y="2267"/>
                    <a:pt x="298" y="1576"/>
                    <a:pt x="310" y="969"/>
                  </a:cubicBezTo>
                  <a:cubicBezTo>
                    <a:pt x="310" y="767"/>
                    <a:pt x="393" y="612"/>
                    <a:pt x="536" y="469"/>
                  </a:cubicBezTo>
                  <a:cubicBezTo>
                    <a:pt x="658" y="357"/>
                    <a:pt x="789" y="297"/>
                    <a:pt x="937" y="297"/>
                  </a:cubicBezTo>
                  <a:cubicBezTo>
                    <a:pt x="961" y="297"/>
                    <a:pt x="987" y="299"/>
                    <a:pt x="1012" y="303"/>
                  </a:cubicBezTo>
                  <a:cubicBezTo>
                    <a:pt x="1608" y="374"/>
                    <a:pt x="2215" y="1255"/>
                    <a:pt x="2215" y="1267"/>
                  </a:cubicBezTo>
                  <a:cubicBezTo>
                    <a:pt x="2246" y="1313"/>
                    <a:pt x="2296" y="1334"/>
                    <a:pt x="2347" y="1334"/>
                  </a:cubicBezTo>
                  <a:cubicBezTo>
                    <a:pt x="2375" y="1334"/>
                    <a:pt x="2404" y="1327"/>
                    <a:pt x="2429" y="1315"/>
                  </a:cubicBezTo>
                  <a:cubicBezTo>
                    <a:pt x="2501" y="1267"/>
                    <a:pt x="2513" y="1172"/>
                    <a:pt x="2465" y="1100"/>
                  </a:cubicBezTo>
                  <a:cubicBezTo>
                    <a:pt x="2441" y="1065"/>
                    <a:pt x="1774" y="100"/>
                    <a:pt x="1048" y="5"/>
                  </a:cubicBezTo>
                  <a:cubicBezTo>
                    <a:pt x="1019" y="2"/>
                    <a:pt x="990" y="1"/>
                    <a:pt x="961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22975" y="3483263"/>
              <a:ext cx="24425" cy="20600"/>
            </a:xfrm>
            <a:custGeom>
              <a:avLst/>
              <a:gdLst/>
              <a:ahLst/>
              <a:cxnLst/>
              <a:rect l="l" t="t" r="r" b="b"/>
              <a:pathLst>
                <a:path w="977" h="824" extrusionOk="0">
                  <a:moveTo>
                    <a:pt x="825" y="0"/>
                  </a:moveTo>
                  <a:cubicBezTo>
                    <a:pt x="751" y="0"/>
                    <a:pt x="690" y="56"/>
                    <a:pt x="679" y="133"/>
                  </a:cubicBezTo>
                  <a:cubicBezTo>
                    <a:pt x="632" y="490"/>
                    <a:pt x="167" y="526"/>
                    <a:pt x="143" y="526"/>
                  </a:cubicBezTo>
                  <a:cubicBezTo>
                    <a:pt x="60" y="537"/>
                    <a:pt x="1" y="609"/>
                    <a:pt x="1" y="680"/>
                  </a:cubicBezTo>
                  <a:cubicBezTo>
                    <a:pt x="12" y="764"/>
                    <a:pt x="72" y="823"/>
                    <a:pt x="155" y="823"/>
                  </a:cubicBezTo>
                  <a:cubicBezTo>
                    <a:pt x="417" y="811"/>
                    <a:pt x="905" y="656"/>
                    <a:pt x="977" y="168"/>
                  </a:cubicBezTo>
                  <a:cubicBezTo>
                    <a:pt x="977" y="85"/>
                    <a:pt x="929" y="14"/>
                    <a:pt x="846" y="2"/>
                  </a:cubicBezTo>
                  <a:cubicBezTo>
                    <a:pt x="839" y="1"/>
                    <a:pt x="832" y="0"/>
                    <a:pt x="8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7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109" name="Google Shape;109;p7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119" name="Google Shape;119;p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7"/>
          <p:cNvSpPr/>
          <p:nvPr/>
        </p:nvSpPr>
        <p:spPr>
          <a:xfrm>
            <a:off x="7812113" y="444945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1779188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57738" y="13661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527064" y="2611440"/>
            <a:ext cx="310880" cy="456797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4572000" y="1399675"/>
            <a:ext cx="4045200" cy="5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Jockey One"/>
              <a:buNone/>
              <a:defRPr sz="21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2"/>
          </p:nvPr>
        </p:nvSpPr>
        <p:spPr>
          <a:xfrm>
            <a:off x="4572000" y="2110775"/>
            <a:ext cx="32418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33" name="Google Shape;133;p9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134" name="Google Shape;134;p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9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144" name="Google Shape;144;p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9"/>
          <p:cNvSpPr/>
          <p:nvPr/>
        </p:nvSpPr>
        <p:spPr>
          <a:xfrm>
            <a:off x="7812113" y="444945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657738" y="13661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68688" y="426430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261538" y="249023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9"/>
          <p:cNvGrpSpPr/>
          <p:nvPr/>
        </p:nvGrpSpPr>
        <p:grpSpPr>
          <a:xfrm>
            <a:off x="3611213" y="4664288"/>
            <a:ext cx="342925" cy="194700"/>
            <a:chOff x="1244175" y="3290988"/>
            <a:chExt cx="342925" cy="194700"/>
          </a:xfrm>
        </p:grpSpPr>
        <p:sp>
          <p:nvSpPr>
            <p:cNvPr id="153" name="Google Shape;153;p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8445401" y="2909639"/>
            <a:ext cx="451664" cy="446473"/>
            <a:chOff x="270550" y="1740788"/>
            <a:chExt cx="321950" cy="318250"/>
          </a:xfrm>
        </p:grpSpPr>
        <p:sp>
          <p:nvSpPr>
            <p:cNvPr id="156" name="Google Shape;156;p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accen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3"/>
          <p:cNvGrpSpPr/>
          <p:nvPr/>
        </p:nvGrpSpPr>
        <p:grpSpPr>
          <a:xfrm rot="8100145">
            <a:off x="-987021" y="-1415597"/>
            <a:ext cx="5774140" cy="9585724"/>
            <a:chOff x="6131211" y="-389233"/>
            <a:chExt cx="3454989" cy="6224750"/>
          </a:xfrm>
        </p:grpSpPr>
        <p:sp>
          <p:nvSpPr>
            <p:cNvPr id="176" name="Google Shape;176;p13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466055" y="190542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579455" y="21953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 hasCustomPrompt="1"/>
          </p:nvPr>
        </p:nvSpPr>
        <p:spPr>
          <a:xfrm>
            <a:off x="918840" y="1403487"/>
            <a:ext cx="1292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3"/>
          </p:nvPr>
        </p:nvSpPr>
        <p:spPr>
          <a:xfrm>
            <a:off x="3439523" y="190542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4"/>
          </p:nvPr>
        </p:nvSpPr>
        <p:spPr>
          <a:xfrm>
            <a:off x="3552923" y="21953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5" hasCustomPrompt="1"/>
          </p:nvPr>
        </p:nvSpPr>
        <p:spPr>
          <a:xfrm>
            <a:off x="3914316" y="1403487"/>
            <a:ext cx="1292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6344217" y="1905425"/>
            <a:ext cx="22848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6457017" y="21953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 hasCustomPrompt="1"/>
          </p:nvPr>
        </p:nvSpPr>
        <p:spPr>
          <a:xfrm>
            <a:off x="6829414" y="1403487"/>
            <a:ext cx="1292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/>
          </p:nvPr>
        </p:nvSpPr>
        <p:spPr>
          <a:xfrm>
            <a:off x="466055" y="384595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3"/>
          </p:nvPr>
        </p:nvSpPr>
        <p:spPr>
          <a:xfrm>
            <a:off x="579455" y="413590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840" y="3293031"/>
            <a:ext cx="129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3439523" y="384595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6"/>
          </p:nvPr>
        </p:nvSpPr>
        <p:spPr>
          <a:xfrm>
            <a:off x="3552923" y="413590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7" hasCustomPrompt="1"/>
          </p:nvPr>
        </p:nvSpPr>
        <p:spPr>
          <a:xfrm>
            <a:off x="3914316" y="3293031"/>
            <a:ext cx="129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8"/>
          </p:nvPr>
        </p:nvSpPr>
        <p:spPr>
          <a:xfrm>
            <a:off x="6343617" y="384595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9"/>
          </p:nvPr>
        </p:nvSpPr>
        <p:spPr>
          <a:xfrm>
            <a:off x="6457017" y="413590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8793700" y="3653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762264" y="493129"/>
            <a:ext cx="106706" cy="156769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8858927" y="3593104"/>
            <a:ext cx="106706" cy="156769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9414" y="3293031"/>
            <a:ext cx="129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1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72" r:id="rId18"/>
    <p:sldLayoutId id="2147483673" r:id="rId19"/>
    <p:sldLayoutId id="214748367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00FF00"/>
          </p15:clr>
        </p15:guide>
        <p15:guide id="2" pos="2880">
          <p15:clr>
            <a:srgbClr val="00FF00"/>
          </p15:clr>
        </p15:guide>
        <p15:guide id="3" pos="5760">
          <p15:clr>
            <a:srgbClr val="00FF00"/>
          </p15:clr>
        </p15:guide>
        <p15:guide id="4">
          <p15:clr>
            <a:srgbClr val="00FF00"/>
          </p15:clr>
        </p15:guide>
        <p15:guide id="5" pos="5311">
          <p15:clr>
            <a:srgbClr val="00FF00"/>
          </p15:clr>
        </p15:guide>
        <p15:guide id="6" pos="449">
          <p15:clr>
            <a:srgbClr val="00FF00"/>
          </p15:clr>
        </p15:guide>
        <p15:guide id="7" orient="horz">
          <p15:clr>
            <a:srgbClr val="00FF00"/>
          </p15:clr>
        </p15:guide>
        <p15:guide id="8" orient="horz" pos="3240">
          <p15:clr>
            <a:srgbClr val="00FF00"/>
          </p15:clr>
        </p15:guide>
        <p15:guide id="9" orient="horz" pos="340">
          <p15:clr>
            <a:srgbClr val="00FF00"/>
          </p15:clr>
        </p15:guide>
        <p15:guide id="10" orient="horz" pos="2903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2.wma"/><Relationship Id="rId7" Type="http://schemas.openxmlformats.org/officeDocument/2006/relationships/image" Target="../media/image16.jpe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13.wma"/><Relationship Id="rId7" Type="http://schemas.openxmlformats.org/officeDocument/2006/relationships/image" Target="../media/image22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14.wma"/><Relationship Id="rId7" Type="http://schemas.openxmlformats.org/officeDocument/2006/relationships/image" Target="../media/image23.pn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2"/>
          <p:cNvGrpSpPr/>
          <p:nvPr/>
        </p:nvGrpSpPr>
        <p:grpSpPr>
          <a:xfrm>
            <a:off x="5985916" y="870179"/>
            <a:ext cx="2051216" cy="3592253"/>
            <a:chOff x="425025" y="2109250"/>
            <a:chExt cx="962425" cy="1685475"/>
          </a:xfrm>
        </p:grpSpPr>
        <p:sp>
          <p:nvSpPr>
            <p:cNvPr id="442" name="Google Shape;442;p32"/>
            <p:cNvSpPr/>
            <p:nvPr/>
          </p:nvSpPr>
          <p:spPr>
            <a:xfrm>
              <a:off x="1121700" y="3363475"/>
              <a:ext cx="176500" cy="139675"/>
            </a:xfrm>
            <a:custGeom>
              <a:avLst/>
              <a:gdLst/>
              <a:ahLst/>
              <a:cxnLst/>
              <a:rect l="l" t="t" r="r" b="b"/>
              <a:pathLst>
                <a:path w="7060" h="5587" extrusionOk="0">
                  <a:moveTo>
                    <a:pt x="4155" y="0"/>
                  </a:moveTo>
                  <a:cubicBezTo>
                    <a:pt x="3965" y="0"/>
                    <a:pt x="3770" y="30"/>
                    <a:pt x="3578" y="59"/>
                  </a:cubicBezTo>
                  <a:cubicBezTo>
                    <a:pt x="3546" y="91"/>
                    <a:pt x="3514" y="124"/>
                    <a:pt x="3466" y="132"/>
                  </a:cubicBezTo>
                  <a:cubicBezTo>
                    <a:pt x="2479" y="412"/>
                    <a:pt x="1557" y="846"/>
                    <a:pt x="707" y="1423"/>
                  </a:cubicBezTo>
                  <a:cubicBezTo>
                    <a:pt x="498" y="2073"/>
                    <a:pt x="265" y="2715"/>
                    <a:pt x="1" y="3348"/>
                  </a:cubicBezTo>
                  <a:cubicBezTo>
                    <a:pt x="482" y="3974"/>
                    <a:pt x="803" y="4744"/>
                    <a:pt x="923" y="5586"/>
                  </a:cubicBezTo>
                  <a:cubicBezTo>
                    <a:pt x="1974" y="4487"/>
                    <a:pt x="3089" y="3445"/>
                    <a:pt x="4244" y="2466"/>
                  </a:cubicBezTo>
                  <a:cubicBezTo>
                    <a:pt x="4284" y="2432"/>
                    <a:pt x="4336" y="2416"/>
                    <a:pt x="4389" y="2416"/>
                  </a:cubicBezTo>
                  <a:cubicBezTo>
                    <a:pt x="4399" y="2416"/>
                    <a:pt x="4410" y="2416"/>
                    <a:pt x="4421" y="2418"/>
                  </a:cubicBezTo>
                  <a:cubicBezTo>
                    <a:pt x="4452" y="2402"/>
                    <a:pt x="4489" y="2392"/>
                    <a:pt x="4528" y="2392"/>
                  </a:cubicBezTo>
                  <a:cubicBezTo>
                    <a:pt x="4590" y="2392"/>
                    <a:pt x="4660" y="2415"/>
                    <a:pt x="4734" y="2474"/>
                  </a:cubicBezTo>
                  <a:cubicBezTo>
                    <a:pt x="5133" y="2775"/>
                    <a:pt x="5636" y="2942"/>
                    <a:pt x="6137" y="2942"/>
                  </a:cubicBezTo>
                  <a:cubicBezTo>
                    <a:pt x="6209" y="2942"/>
                    <a:pt x="6282" y="2938"/>
                    <a:pt x="6354" y="2931"/>
                  </a:cubicBezTo>
                  <a:cubicBezTo>
                    <a:pt x="6474" y="2923"/>
                    <a:pt x="6883" y="2867"/>
                    <a:pt x="6988" y="2610"/>
                  </a:cubicBezTo>
                  <a:cubicBezTo>
                    <a:pt x="7060" y="2442"/>
                    <a:pt x="6996" y="2209"/>
                    <a:pt x="6803" y="1912"/>
                  </a:cubicBezTo>
                  <a:cubicBezTo>
                    <a:pt x="6386" y="1271"/>
                    <a:pt x="5744" y="693"/>
                    <a:pt x="4958" y="244"/>
                  </a:cubicBezTo>
                  <a:cubicBezTo>
                    <a:pt x="4814" y="164"/>
                    <a:pt x="4661" y="83"/>
                    <a:pt x="4509" y="43"/>
                  </a:cubicBezTo>
                  <a:cubicBezTo>
                    <a:pt x="4394" y="12"/>
                    <a:pt x="4275" y="0"/>
                    <a:pt x="4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960875" y="2376325"/>
              <a:ext cx="40325" cy="23650"/>
            </a:xfrm>
            <a:custGeom>
              <a:avLst/>
              <a:gdLst/>
              <a:ahLst/>
              <a:cxnLst/>
              <a:rect l="l" t="t" r="r" b="b"/>
              <a:pathLst>
                <a:path w="1613" h="946" extrusionOk="0">
                  <a:moveTo>
                    <a:pt x="1267" y="0"/>
                  </a:moveTo>
                  <a:cubicBezTo>
                    <a:pt x="1022" y="0"/>
                    <a:pt x="776" y="66"/>
                    <a:pt x="570" y="191"/>
                  </a:cubicBezTo>
                  <a:cubicBezTo>
                    <a:pt x="297" y="359"/>
                    <a:pt x="97" y="640"/>
                    <a:pt x="0" y="945"/>
                  </a:cubicBezTo>
                  <a:cubicBezTo>
                    <a:pt x="169" y="933"/>
                    <a:pt x="339" y="927"/>
                    <a:pt x="510" y="927"/>
                  </a:cubicBezTo>
                  <a:cubicBezTo>
                    <a:pt x="680" y="927"/>
                    <a:pt x="851" y="933"/>
                    <a:pt x="1019" y="945"/>
                  </a:cubicBezTo>
                  <a:cubicBezTo>
                    <a:pt x="1180" y="568"/>
                    <a:pt x="1380" y="263"/>
                    <a:pt x="1613" y="47"/>
                  </a:cubicBezTo>
                  <a:cubicBezTo>
                    <a:pt x="1501" y="15"/>
                    <a:pt x="1384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014425" y="2391450"/>
              <a:ext cx="58575" cy="66925"/>
            </a:xfrm>
            <a:custGeom>
              <a:avLst/>
              <a:gdLst/>
              <a:ahLst/>
              <a:cxnLst/>
              <a:rect l="l" t="t" r="r" b="b"/>
              <a:pathLst>
                <a:path w="2343" h="2677" extrusionOk="0">
                  <a:moveTo>
                    <a:pt x="1777" y="1"/>
                  </a:moveTo>
                  <a:cubicBezTo>
                    <a:pt x="1673" y="1"/>
                    <a:pt x="1542" y="43"/>
                    <a:pt x="1388" y="131"/>
                  </a:cubicBezTo>
                  <a:cubicBezTo>
                    <a:pt x="1043" y="332"/>
                    <a:pt x="738" y="589"/>
                    <a:pt x="481" y="894"/>
                  </a:cubicBezTo>
                  <a:cubicBezTo>
                    <a:pt x="241" y="1182"/>
                    <a:pt x="96" y="1471"/>
                    <a:pt x="56" y="1736"/>
                  </a:cubicBezTo>
                  <a:cubicBezTo>
                    <a:pt x="0" y="2049"/>
                    <a:pt x="96" y="2353"/>
                    <a:pt x="281" y="2522"/>
                  </a:cubicBezTo>
                  <a:cubicBezTo>
                    <a:pt x="389" y="2624"/>
                    <a:pt x="533" y="2676"/>
                    <a:pt x="672" y="2676"/>
                  </a:cubicBezTo>
                  <a:cubicBezTo>
                    <a:pt x="719" y="2676"/>
                    <a:pt x="766" y="2670"/>
                    <a:pt x="810" y="2658"/>
                  </a:cubicBezTo>
                  <a:cubicBezTo>
                    <a:pt x="674" y="2426"/>
                    <a:pt x="618" y="2121"/>
                    <a:pt x="666" y="1800"/>
                  </a:cubicBezTo>
                  <a:cubicBezTo>
                    <a:pt x="738" y="1335"/>
                    <a:pt x="1059" y="789"/>
                    <a:pt x="1604" y="685"/>
                  </a:cubicBezTo>
                  <a:cubicBezTo>
                    <a:pt x="1662" y="676"/>
                    <a:pt x="1719" y="671"/>
                    <a:pt x="1777" y="671"/>
                  </a:cubicBezTo>
                  <a:cubicBezTo>
                    <a:pt x="1970" y="671"/>
                    <a:pt x="2163" y="722"/>
                    <a:pt x="2342" y="821"/>
                  </a:cubicBezTo>
                  <a:cubicBezTo>
                    <a:pt x="2294" y="653"/>
                    <a:pt x="2222" y="476"/>
                    <a:pt x="2126" y="292"/>
                  </a:cubicBezTo>
                  <a:cubicBezTo>
                    <a:pt x="2078" y="196"/>
                    <a:pt x="1998" y="67"/>
                    <a:pt x="1901" y="27"/>
                  </a:cubicBezTo>
                  <a:cubicBezTo>
                    <a:pt x="1866" y="10"/>
                    <a:pt x="1824" y="1"/>
                    <a:pt x="1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988150" y="2379050"/>
              <a:ext cx="51950" cy="71025"/>
            </a:xfrm>
            <a:custGeom>
              <a:avLst/>
              <a:gdLst/>
              <a:ahLst/>
              <a:cxnLst/>
              <a:rect l="l" t="t" r="r" b="b"/>
              <a:pathLst>
                <a:path w="2078" h="2841" extrusionOk="0">
                  <a:moveTo>
                    <a:pt x="1465" y="1"/>
                  </a:moveTo>
                  <a:cubicBezTo>
                    <a:pt x="1345" y="1"/>
                    <a:pt x="1226" y="25"/>
                    <a:pt x="1123" y="74"/>
                  </a:cubicBezTo>
                  <a:cubicBezTo>
                    <a:pt x="835" y="210"/>
                    <a:pt x="594" y="491"/>
                    <a:pt x="401" y="908"/>
                  </a:cubicBezTo>
                  <a:cubicBezTo>
                    <a:pt x="433" y="924"/>
                    <a:pt x="466" y="940"/>
                    <a:pt x="498" y="964"/>
                  </a:cubicBezTo>
                  <a:cubicBezTo>
                    <a:pt x="618" y="1037"/>
                    <a:pt x="698" y="1157"/>
                    <a:pt x="730" y="1309"/>
                  </a:cubicBezTo>
                  <a:cubicBezTo>
                    <a:pt x="778" y="1510"/>
                    <a:pt x="722" y="1751"/>
                    <a:pt x="594" y="1951"/>
                  </a:cubicBezTo>
                  <a:cubicBezTo>
                    <a:pt x="433" y="2176"/>
                    <a:pt x="233" y="2344"/>
                    <a:pt x="0" y="2472"/>
                  </a:cubicBezTo>
                  <a:cubicBezTo>
                    <a:pt x="0" y="2497"/>
                    <a:pt x="0" y="2529"/>
                    <a:pt x="16" y="2561"/>
                  </a:cubicBezTo>
                  <a:cubicBezTo>
                    <a:pt x="48" y="2657"/>
                    <a:pt x="137" y="2745"/>
                    <a:pt x="233" y="2785"/>
                  </a:cubicBezTo>
                  <a:cubicBezTo>
                    <a:pt x="330" y="2825"/>
                    <a:pt x="438" y="2841"/>
                    <a:pt x="554" y="2841"/>
                  </a:cubicBezTo>
                  <a:cubicBezTo>
                    <a:pt x="601" y="2841"/>
                    <a:pt x="649" y="2838"/>
                    <a:pt x="698" y="2833"/>
                  </a:cubicBezTo>
                  <a:cubicBezTo>
                    <a:pt x="634" y="2625"/>
                    <a:pt x="610" y="2392"/>
                    <a:pt x="650" y="2160"/>
                  </a:cubicBezTo>
                  <a:cubicBezTo>
                    <a:pt x="706" y="1807"/>
                    <a:pt x="883" y="1454"/>
                    <a:pt x="1179" y="1101"/>
                  </a:cubicBezTo>
                  <a:cubicBezTo>
                    <a:pt x="1436" y="788"/>
                    <a:pt x="1741" y="531"/>
                    <a:pt x="2078" y="315"/>
                  </a:cubicBezTo>
                  <a:cubicBezTo>
                    <a:pt x="2014" y="186"/>
                    <a:pt x="1893" y="106"/>
                    <a:pt x="1797" y="66"/>
                  </a:cubicBezTo>
                  <a:cubicBezTo>
                    <a:pt x="1695" y="23"/>
                    <a:pt x="1580" y="1"/>
                    <a:pt x="1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965275" y="2445450"/>
              <a:ext cx="17075" cy="9350"/>
            </a:xfrm>
            <a:custGeom>
              <a:avLst/>
              <a:gdLst/>
              <a:ahLst/>
              <a:cxnLst/>
              <a:rect l="l" t="t" r="r" b="b"/>
              <a:pathLst>
                <a:path w="683" h="374" extrusionOk="0">
                  <a:moveTo>
                    <a:pt x="482" y="1"/>
                  </a:moveTo>
                  <a:cubicBezTo>
                    <a:pt x="330" y="49"/>
                    <a:pt x="161" y="89"/>
                    <a:pt x="1" y="121"/>
                  </a:cubicBezTo>
                  <a:cubicBezTo>
                    <a:pt x="57" y="185"/>
                    <a:pt x="113" y="258"/>
                    <a:pt x="161" y="330"/>
                  </a:cubicBezTo>
                  <a:cubicBezTo>
                    <a:pt x="248" y="359"/>
                    <a:pt x="355" y="373"/>
                    <a:pt x="464" y="373"/>
                  </a:cubicBezTo>
                  <a:cubicBezTo>
                    <a:pt x="538" y="373"/>
                    <a:pt x="612" y="367"/>
                    <a:pt x="683" y="354"/>
                  </a:cubicBezTo>
                  <a:cubicBezTo>
                    <a:pt x="602" y="274"/>
                    <a:pt x="538" y="169"/>
                    <a:pt x="498" y="65"/>
                  </a:cubicBezTo>
                  <a:cubicBezTo>
                    <a:pt x="490" y="41"/>
                    <a:pt x="490" y="25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912750" y="2410900"/>
              <a:ext cx="175300" cy="261275"/>
            </a:xfrm>
            <a:custGeom>
              <a:avLst/>
              <a:gdLst/>
              <a:ahLst/>
              <a:cxnLst/>
              <a:rect l="l" t="t" r="r" b="b"/>
              <a:pathLst>
                <a:path w="7012" h="10451" extrusionOk="0">
                  <a:moveTo>
                    <a:pt x="2388" y="0"/>
                  </a:moveTo>
                  <a:cubicBezTo>
                    <a:pt x="2011" y="0"/>
                    <a:pt x="1636" y="35"/>
                    <a:pt x="1268" y="108"/>
                  </a:cubicBezTo>
                  <a:cubicBezTo>
                    <a:pt x="1147" y="132"/>
                    <a:pt x="1003" y="156"/>
                    <a:pt x="907" y="220"/>
                  </a:cubicBezTo>
                  <a:cubicBezTo>
                    <a:pt x="730" y="332"/>
                    <a:pt x="626" y="549"/>
                    <a:pt x="530" y="757"/>
                  </a:cubicBezTo>
                  <a:cubicBezTo>
                    <a:pt x="0" y="1936"/>
                    <a:pt x="64" y="3469"/>
                    <a:pt x="1203" y="4110"/>
                  </a:cubicBezTo>
                  <a:cubicBezTo>
                    <a:pt x="1300" y="4175"/>
                    <a:pt x="1412" y="4223"/>
                    <a:pt x="1516" y="4279"/>
                  </a:cubicBezTo>
                  <a:cubicBezTo>
                    <a:pt x="1701" y="4375"/>
                    <a:pt x="1901" y="4471"/>
                    <a:pt x="2086" y="4600"/>
                  </a:cubicBezTo>
                  <a:cubicBezTo>
                    <a:pt x="2150" y="4648"/>
                    <a:pt x="2182" y="4728"/>
                    <a:pt x="2182" y="4808"/>
                  </a:cubicBezTo>
                  <a:cubicBezTo>
                    <a:pt x="2190" y="4824"/>
                    <a:pt x="2206" y="4848"/>
                    <a:pt x="2206" y="4880"/>
                  </a:cubicBezTo>
                  <a:cubicBezTo>
                    <a:pt x="2543" y="6717"/>
                    <a:pt x="2960" y="8570"/>
                    <a:pt x="3441" y="10375"/>
                  </a:cubicBezTo>
                  <a:cubicBezTo>
                    <a:pt x="3600" y="10425"/>
                    <a:pt x="3769" y="10450"/>
                    <a:pt x="3944" y="10450"/>
                  </a:cubicBezTo>
                  <a:cubicBezTo>
                    <a:pt x="4300" y="10450"/>
                    <a:pt x="4680" y="10347"/>
                    <a:pt x="5046" y="10143"/>
                  </a:cubicBezTo>
                  <a:cubicBezTo>
                    <a:pt x="5591" y="9830"/>
                    <a:pt x="6048" y="9365"/>
                    <a:pt x="6482" y="8907"/>
                  </a:cubicBezTo>
                  <a:cubicBezTo>
                    <a:pt x="6498" y="8891"/>
                    <a:pt x="6530" y="8859"/>
                    <a:pt x="6538" y="8843"/>
                  </a:cubicBezTo>
                  <a:cubicBezTo>
                    <a:pt x="6530" y="8843"/>
                    <a:pt x="6506" y="8803"/>
                    <a:pt x="6498" y="8779"/>
                  </a:cubicBezTo>
                  <a:lnTo>
                    <a:pt x="4765" y="5314"/>
                  </a:lnTo>
                  <a:cubicBezTo>
                    <a:pt x="4709" y="5201"/>
                    <a:pt x="4749" y="5065"/>
                    <a:pt x="4861" y="5009"/>
                  </a:cubicBezTo>
                  <a:cubicBezTo>
                    <a:pt x="4869" y="5001"/>
                    <a:pt x="4885" y="5001"/>
                    <a:pt x="4893" y="5001"/>
                  </a:cubicBezTo>
                  <a:cubicBezTo>
                    <a:pt x="4893" y="4993"/>
                    <a:pt x="4893" y="4985"/>
                    <a:pt x="4901" y="4985"/>
                  </a:cubicBezTo>
                  <a:lnTo>
                    <a:pt x="6522" y="2867"/>
                  </a:lnTo>
                  <a:cubicBezTo>
                    <a:pt x="6706" y="2626"/>
                    <a:pt x="6915" y="2354"/>
                    <a:pt x="6963" y="2065"/>
                  </a:cubicBezTo>
                  <a:cubicBezTo>
                    <a:pt x="7011" y="1808"/>
                    <a:pt x="6939" y="1519"/>
                    <a:pt x="6762" y="1142"/>
                  </a:cubicBezTo>
                  <a:cubicBezTo>
                    <a:pt x="6626" y="862"/>
                    <a:pt x="6490" y="685"/>
                    <a:pt x="6337" y="557"/>
                  </a:cubicBezTo>
                  <a:cubicBezTo>
                    <a:pt x="6188" y="428"/>
                    <a:pt x="6011" y="357"/>
                    <a:pt x="5849" y="357"/>
                  </a:cubicBezTo>
                  <a:cubicBezTo>
                    <a:pt x="5818" y="357"/>
                    <a:pt x="5789" y="359"/>
                    <a:pt x="5760" y="364"/>
                  </a:cubicBezTo>
                  <a:cubicBezTo>
                    <a:pt x="5447" y="420"/>
                    <a:pt x="5230" y="773"/>
                    <a:pt x="5182" y="1094"/>
                  </a:cubicBezTo>
                  <a:cubicBezTo>
                    <a:pt x="5150" y="1351"/>
                    <a:pt x="5198" y="1592"/>
                    <a:pt x="5327" y="1728"/>
                  </a:cubicBezTo>
                  <a:cubicBezTo>
                    <a:pt x="5399" y="1808"/>
                    <a:pt x="5503" y="1856"/>
                    <a:pt x="5607" y="1856"/>
                  </a:cubicBezTo>
                  <a:cubicBezTo>
                    <a:pt x="5616" y="1858"/>
                    <a:pt x="5626" y="1858"/>
                    <a:pt x="5636" y="1858"/>
                  </a:cubicBezTo>
                  <a:cubicBezTo>
                    <a:pt x="5689" y="1858"/>
                    <a:pt x="5753" y="1840"/>
                    <a:pt x="5800" y="1800"/>
                  </a:cubicBezTo>
                  <a:cubicBezTo>
                    <a:pt x="5841" y="1759"/>
                    <a:pt x="5895" y="1739"/>
                    <a:pt x="5949" y="1739"/>
                  </a:cubicBezTo>
                  <a:cubicBezTo>
                    <a:pt x="6011" y="1739"/>
                    <a:pt x="6074" y="1765"/>
                    <a:pt x="6121" y="1816"/>
                  </a:cubicBezTo>
                  <a:cubicBezTo>
                    <a:pt x="6209" y="1904"/>
                    <a:pt x="6201" y="2049"/>
                    <a:pt x="6113" y="2137"/>
                  </a:cubicBezTo>
                  <a:cubicBezTo>
                    <a:pt x="5976" y="2265"/>
                    <a:pt x="5784" y="2321"/>
                    <a:pt x="5591" y="2321"/>
                  </a:cubicBezTo>
                  <a:cubicBezTo>
                    <a:pt x="5463" y="2313"/>
                    <a:pt x="5343" y="2281"/>
                    <a:pt x="5238" y="2225"/>
                  </a:cubicBezTo>
                  <a:cubicBezTo>
                    <a:pt x="5086" y="2313"/>
                    <a:pt x="4917" y="2362"/>
                    <a:pt x="4741" y="2362"/>
                  </a:cubicBezTo>
                  <a:cubicBezTo>
                    <a:pt x="4492" y="2362"/>
                    <a:pt x="4236" y="2265"/>
                    <a:pt x="4043" y="2089"/>
                  </a:cubicBezTo>
                  <a:cubicBezTo>
                    <a:pt x="4011" y="2057"/>
                    <a:pt x="3979" y="2025"/>
                    <a:pt x="3955" y="1993"/>
                  </a:cubicBezTo>
                  <a:cubicBezTo>
                    <a:pt x="3834" y="2009"/>
                    <a:pt x="3706" y="2025"/>
                    <a:pt x="3570" y="2025"/>
                  </a:cubicBezTo>
                  <a:cubicBezTo>
                    <a:pt x="3490" y="2025"/>
                    <a:pt x="3409" y="2017"/>
                    <a:pt x="3329" y="2009"/>
                  </a:cubicBezTo>
                  <a:cubicBezTo>
                    <a:pt x="3129" y="2145"/>
                    <a:pt x="2848" y="2217"/>
                    <a:pt x="2575" y="2217"/>
                  </a:cubicBezTo>
                  <a:lnTo>
                    <a:pt x="2551" y="2217"/>
                  </a:lnTo>
                  <a:cubicBezTo>
                    <a:pt x="2711" y="2586"/>
                    <a:pt x="2808" y="2979"/>
                    <a:pt x="2816" y="3380"/>
                  </a:cubicBezTo>
                  <a:cubicBezTo>
                    <a:pt x="2816" y="3509"/>
                    <a:pt x="2719" y="3613"/>
                    <a:pt x="2591" y="3621"/>
                  </a:cubicBezTo>
                  <a:lnTo>
                    <a:pt x="2583" y="3621"/>
                  </a:lnTo>
                  <a:cubicBezTo>
                    <a:pt x="2463" y="3621"/>
                    <a:pt x="2358" y="3517"/>
                    <a:pt x="2358" y="3388"/>
                  </a:cubicBezTo>
                  <a:cubicBezTo>
                    <a:pt x="2342" y="2682"/>
                    <a:pt x="2014" y="1985"/>
                    <a:pt x="1476" y="1527"/>
                  </a:cubicBezTo>
                  <a:cubicBezTo>
                    <a:pt x="1412" y="1463"/>
                    <a:pt x="1388" y="1375"/>
                    <a:pt x="1412" y="1287"/>
                  </a:cubicBezTo>
                  <a:cubicBezTo>
                    <a:pt x="1436" y="1198"/>
                    <a:pt x="1508" y="1134"/>
                    <a:pt x="1596" y="1118"/>
                  </a:cubicBezTo>
                  <a:cubicBezTo>
                    <a:pt x="1981" y="1070"/>
                    <a:pt x="2391" y="990"/>
                    <a:pt x="2727" y="829"/>
                  </a:cubicBezTo>
                  <a:cubicBezTo>
                    <a:pt x="2736" y="829"/>
                    <a:pt x="2744" y="821"/>
                    <a:pt x="2752" y="821"/>
                  </a:cubicBezTo>
                  <a:cubicBezTo>
                    <a:pt x="2944" y="717"/>
                    <a:pt x="3105" y="597"/>
                    <a:pt x="3225" y="420"/>
                  </a:cubicBezTo>
                  <a:cubicBezTo>
                    <a:pt x="3281" y="332"/>
                    <a:pt x="3313" y="204"/>
                    <a:pt x="3297" y="132"/>
                  </a:cubicBezTo>
                  <a:cubicBezTo>
                    <a:pt x="3289" y="91"/>
                    <a:pt x="3273" y="75"/>
                    <a:pt x="3265" y="75"/>
                  </a:cubicBezTo>
                  <a:cubicBezTo>
                    <a:pt x="3241" y="59"/>
                    <a:pt x="3169" y="43"/>
                    <a:pt x="3129" y="43"/>
                  </a:cubicBezTo>
                  <a:cubicBezTo>
                    <a:pt x="2881" y="15"/>
                    <a:pt x="2634" y="0"/>
                    <a:pt x="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737675" y="2566200"/>
              <a:ext cx="92475" cy="29150"/>
            </a:xfrm>
            <a:custGeom>
              <a:avLst/>
              <a:gdLst/>
              <a:ahLst/>
              <a:cxnLst/>
              <a:rect l="l" t="t" r="r" b="b"/>
              <a:pathLst>
                <a:path w="3699" h="1166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3145" y="265"/>
                    <a:pt x="2543" y="433"/>
                    <a:pt x="1917" y="489"/>
                  </a:cubicBezTo>
                  <a:cubicBezTo>
                    <a:pt x="1749" y="505"/>
                    <a:pt x="1588" y="513"/>
                    <a:pt x="1420" y="513"/>
                  </a:cubicBezTo>
                  <a:cubicBezTo>
                    <a:pt x="947" y="513"/>
                    <a:pt x="473" y="449"/>
                    <a:pt x="0" y="337"/>
                  </a:cubicBezTo>
                  <a:lnTo>
                    <a:pt x="0" y="337"/>
                  </a:lnTo>
                  <a:cubicBezTo>
                    <a:pt x="217" y="521"/>
                    <a:pt x="457" y="674"/>
                    <a:pt x="690" y="802"/>
                  </a:cubicBezTo>
                  <a:cubicBezTo>
                    <a:pt x="1003" y="987"/>
                    <a:pt x="1340" y="1147"/>
                    <a:pt x="1685" y="1163"/>
                  </a:cubicBezTo>
                  <a:cubicBezTo>
                    <a:pt x="1709" y="1165"/>
                    <a:pt x="1733" y="1165"/>
                    <a:pt x="1757" y="1165"/>
                  </a:cubicBezTo>
                  <a:cubicBezTo>
                    <a:pt x="2003" y="1165"/>
                    <a:pt x="2279" y="1091"/>
                    <a:pt x="2607" y="931"/>
                  </a:cubicBezTo>
                  <a:cubicBezTo>
                    <a:pt x="2824" y="834"/>
                    <a:pt x="3417" y="513"/>
                    <a:pt x="3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40725" y="2553350"/>
              <a:ext cx="11475" cy="16475"/>
            </a:xfrm>
            <a:custGeom>
              <a:avLst/>
              <a:gdLst/>
              <a:ahLst/>
              <a:cxnLst/>
              <a:rect l="l" t="t" r="r" b="b"/>
              <a:pathLst>
                <a:path w="459" h="659" extrusionOk="0">
                  <a:moveTo>
                    <a:pt x="418" y="1"/>
                  </a:moveTo>
                  <a:cubicBezTo>
                    <a:pt x="282" y="97"/>
                    <a:pt x="145" y="193"/>
                    <a:pt x="1" y="265"/>
                  </a:cubicBezTo>
                  <a:cubicBezTo>
                    <a:pt x="9" y="289"/>
                    <a:pt x="25" y="305"/>
                    <a:pt x="33" y="330"/>
                  </a:cubicBezTo>
                  <a:cubicBezTo>
                    <a:pt x="89" y="434"/>
                    <a:pt x="113" y="546"/>
                    <a:pt x="121" y="658"/>
                  </a:cubicBezTo>
                  <a:cubicBezTo>
                    <a:pt x="266" y="554"/>
                    <a:pt x="394" y="402"/>
                    <a:pt x="458" y="257"/>
                  </a:cubicBezTo>
                  <a:cubicBezTo>
                    <a:pt x="442" y="177"/>
                    <a:pt x="426" y="89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474750" y="2513675"/>
              <a:ext cx="43750" cy="22250"/>
            </a:xfrm>
            <a:custGeom>
              <a:avLst/>
              <a:gdLst/>
              <a:ahLst/>
              <a:cxnLst/>
              <a:rect l="l" t="t" r="r" b="b"/>
              <a:pathLst>
                <a:path w="1750" h="890" extrusionOk="0">
                  <a:moveTo>
                    <a:pt x="1155" y="1"/>
                  </a:moveTo>
                  <a:cubicBezTo>
                    <a:pt x="1039" y="1"/>
                    <a:pt x="923" y="16"/>
                    <a:pt x="811" y="47"/>
                  </a:cubicBezTo>
                  <a:cubicBezTo>
                    <a:pt x="466" y="144"/>
                    <a:pt x="161" y="392"/>
                    <a:pt x="1" y="713"/>
                  </a:cubicBezTo>
                  <a:cubicBezTo>
                    <a:pt x="48" y="710"/>
                    <a:pt x="97" y="708"/>
                    <a:pt x="146" y="708"/>
                  </a:cubicBezTo>
                  <a:cubicBezTo>
                    <a:pt x="427" y="708"/>
                    <a:pt x="732" y="767"/>
                    <a:pt x="1060" y="890"/>
                  </a:cubicBezTo>
                  <a:cubicBezTo>
                    <a:pt x="1268" y="625"/>
                    <a:pt x="1501" y="368"/>
                    <a:pt x="1749" y="136"/>
                  </a:cubicBezTo>
                  <a:cubicBezTo>
                    <a:pt x="1565" y="48"/>
                    <a:pt x="1360" y="1"/>
                    <a:pt x="1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453900" y="2542725"/>
              <a:ext cx="78825" cy="41125"/>
            </a:xfrm>
            <a:custGeom>
              <a:avLst/>
              <a:gdLst/>
              <a:ahLst/>
              <a:cxnLst/>
              <a:rect l="l" t="t" r="r" b="b"/>
              <a:pathLst>
                <a:path w="3153" h="1645" extrusionOk="0">
                  <a:moveTo>
                    <a:pt x="963" y="0"/>
                  </a:moveTo>
                  <a:cubicBezTo>
                    <a:pt x="802" y="0"/>
                    <a:pt x="654" y="27"/>
                    <a:pt x="522" y="81"/>
                  </a:cubicBezTo>
                  <a:cubicBezTo>
                    <a:pt x="313" y="161"/>
                    <a:pt x="137" y="353"/>
                    <a:pt x="57" y="570"/>
                  </a:cubicBezTo>
                  <a:cubicBezTo>
                    <a:pt x="24" y="666"/>
                    <a:pt x="0" y="811"/>
                    <a:pt x="57" y="947"/>
                  </a:cubicBezTo>
                  <a:cubicBezTo>
                    <a:pt x="376" y="860"/>
                    <a:pt x="701" y="813"/>
                    <a:pt x="1032" y="813"/>
                  </a:cubicBezTo>
                  <a:cubicBezTo>
                    <a:pt x="1100" y="813"/>
                    <a:pt x="1168" y="815"/>
                    <a:pt x="1236" y="819"/>
                  </a:cubicBezTo>
                  <a:cubicBezTo>
                    <a:pt x="1693" y="843"/>
                    <a:pt x="2078" y="955"/>
                    <a:pt x="2375" y="1156"/>
                  </a:cubicBezTo>
                  <a:cubicBezTo>
                    <a:pt x="2567" y="1284"/>
                    <a:pt x="2728" y="1452"/>
                    <a:pt x="2832" y="1645"/>
                  </a:cubicBezTo>
                  <a:cubicBezTo>
                    <a:pt x="2952" y="1533"/>
                    <a:pt x="3065" y="1412"/>
                    <a:pt x="3113" y="1268"/>
                  </a:cubicBezTo>
                  <a:cubicBezTo>
                    <a:pt x="3153" y="1172"/>
                    <a:pt x="3145" y="1051"/>
                    <a:pt x="3097" y="963"/>
                  </a:cubicBezTo>
                  <a:cubicBezTo>
                    <a:pt x="3081" y="931"/>
                    <a:pt x="3065" y="907"/>
                    <a:pt x="3041" y="883"/>
                  </a:cubicBezTo>
                  <a:cubicBezTo>
                    <a:pt x="2865" y="945"/>
                    <a:pt x="2685" y="984"/>
                    <a:pt x="2495" y="984"/>
                  </a:cubicBezTo>
                  <a:cubicBezTo>
                    <a:pt x="2416" y="984"/>
                    <a:pt x="2337" y="977"/>
                    <a:pt x="2254" y="963"/>
                  </a:cubicBezTo>
                  <a:cubicBezTo>
                    <a:pt x="2030" y="923"/>
                    <a:pt x="1813" y="795"/>
                    <a:pt x="1693" y="634"/>
                  </a:cubicBezTo>
                  <a:cubicBezTo>
                    <a:pt x="1605" y="506"/>
                    <a:pt x="1573" y="369"/>
                    <a:pt x="1597" y="225"/>
                  </a:cubicBezTo>
                  <a:cubicBezTo>
                    <a:pt x="1605" y="185"/>
                    <a:pt x="1613" y="153"/>
                    <a:pt x="1629" y="121"/>
                  </a:cubicBezTo>
                  <a:cubicBezTo>
                    <a:pt x="1385" y="41"/>
                    <a:pt x="1163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443275" y="2574475"/>
              <a:ext cx="74225" cy="36050"/>
            </a:xfrm>
            <a:custGeom>
              <a:avLst/>
              <a:gdLst/>
              <a:ahLst/>
              <a:cxnLst/>
              <a:rect l="l" t="t" r="r" b="b"/>
              <a:pathLst>
                <a:path w="2969" h="1442" extrusionOk="0">
                  <a:moveTo>
                    <a:pt x="1454" y="0"/>
                  </a:moveTo>
                  <a:cubicBezTo>
                    <a:pt x="1116" y="0"/>
                    <a:pt x="784" y="56"/>
                    <a:pt x="457" y="158"/>
                  </a:cubicBezTo>
                  <a:cubicBezTo>
                    <a:pt x="217" y="231"/>
                    <a:pt x="72" y="335"/>
                    <a:pt x="32" y="455"/>
                  </a:cubicBezTo>
                  <a:cubicBezTo>
                    <a:pt x="0" y="559"/>
                    <a:pt x="40" y="696"/>
                    <a:pt x="80" y="800"/>
                  </a:cubicBezTo>
                  <a:cubicBezTo>
                    <a:pt x="153" y="993"/>
                    <a:pt x="233" y="1169"/>
                    <a:pt x="321" y="1321"/>
                  </a:cubicBezTo>
                  <a:cubicBezTo>
                    <a:pt x="385" y="1065"/>
                    <a:pt x="522" y="840"/>
                    <a:pt x="722" y="688"/>
                  </a:cubicBezTo>
                  <a:cubicBezTo>
                    <a:pt x="908" y="549"/>
                    <a:pt x="1128" y="492"/>
                    <a:pt x="1348" y="492"/>
                  </a:cubicBezTo>
                  <a:cubicBezTo>
                    <a:pt x="1649" y="492"/>
                    <a:pt x="1952" y="599"/>
                    <a:pt x="2174" y="752"/>
                  </a:cubicBezTo>
                  <a:cubicBezTo>
                    <a:pt x="2447" y="936"/>
                    <a:pt x="2631" y="1185"/>
                    <a:pt x="2712" y="1442"/>
                  </a:cubicBezTo>
                  <a:cubicBezTo>
                    <a:pt x="2856" y="1354"/>
                    <a:pt x="2968" y="1161"/>
                    <a:pt x="2968" y="969"/>
                  </a:cubicBezTo>
                  <a:cubicBezTo>
                    <a:pt x="2968" y="712"/>
                    <a:pt x="2808" y="439"/>
                    <a:pt x="2543" y="271"/>
                  </a:cubicBezTo>
                  <a:cubicBezTo>
                    <a:pt x="2319" y="118"/>
                    <a:pt x="2014" y="30"/>
                    <a:pt x="1637" y="6"/>
                  </a:cubicBezTo>
                  <a:cubicBezTo>
                    <a:pt x="1576" y="2"/>
                    <a:pt x="1515" y="0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722425" y="2450875"/>
              <a:ext cx="100600" cy="62750"/>
            </a:xfrm>
            <a:custGeom>
              <a:avLst/>
              <a:gdLst/>
              <a:ahLst/>
              <a:cxnLst/>
              <a:rect l="l" t="t" r="r" b="b"/>
              <a:pathLst>
                <a:path w="4024" h="2510" extrusionOk="0">
                  <a:moveTo>
                    <a:pt x="4019" y="65"/>
                  </a:moveTo>
                  <a:cubicBezTo>
                    <a:pt x="4019" y="65"/>
                    <a:pt x="4020" y="66"/>
                    <a:pt x="4020" y="68"/>
                  </a:cubicBezTo>
                  <a:lnTo>
                    <a:pt x="4020" y="68"/>
                  </a:lnTo>
                  <a:cubicBezTo>
                    <a:pt x="4021" y="67"/>
                    <a:pt x="4021" y="66"/>
                    <a:pt x="4019" y="65"/>
                  </a:cubicBezTo>
                  <a:close/>
                  <a:moveTo>
                    <a:pt x="3289" y="1"/>
                  </a:moveTo>
                  <a:cubicBezTo>
                    <a:pt x="2367" y="1"/>
                    <a:pt x="1332" y="289"/>
                    <a:pt x="394" y="811"/>
                  </a:cubicBezTo>
                  <a:cubicBezTo>
                    <a:pt x="241" y="899"/>
                    <a:pt x="89" y="995"/>
                    <a:pt x="49" y="1132"/>
                  </a:cubicBezTo>
                  <a:cubicBezTo>
                    <a:pt x="0" y="1316"/>
                    <a:pt x="185" y="1541"/>
                    <a:pt x="305" y="1653"/>
                  </a:cubicBezTo>
                  <a:cubicBezTo>
                    <a:pt x="610" y="1950"/>
                    <a:pt x="979" y="2190"/>
                    <a:pt x="1372" y="2343"/>
                  </a:cubicBezTo>
                  <a:cubicBezTo>
                    <a:pt x="1553" y="2418"/>
                    <a:pt x="1842" y="2510"/>
                    <a:pt x="2147" y="2510"/>
                  </a:cubicBezTo>
                  <a:cubicBezTo>
                    <a:pt x="2328" y="2510"/>
                    <a:pt x="2515" y="2478"/>
                    <a:pt x="2688" y="2391"/>
                  </a:cubicBezTo>
                  <a:cubicBezTo>
                    <a:pt x="2977" y="2247"/>
                    <a:pt x="3193" y="1966"/>
                    <a:pt x="3321" y="1757"/>
                  </a:cubicBezTo>
                  <a:cubicBezTo>
                    <a:pt x="3642" y="1284"/>
                    <a:pt x="3875" y="763"/>
                    <a:pt x="4003" y="201"/>
                  </a:cubicBezTo>
                  <a:cubicBezTo>
                    <a:pt x="4024" y="120"/>
                    <a:pt x="4021" y="79"/>
                    <a:pt x="4020" y="68"/>
                  </a:cubicBezTo>
                  <a:lnTo>
                    <a:pt x="4020" y="68"/>
                  </a:lnTo>
                  <a:cubicBezTo>
                    <a:pt x="4019" y="68"/>
                    <a:pt x="4018" y="68"/>
                    <a:pt x="4017" y="68"/>
                  </a:cubicBezTo>
                  <a:cubicBezTo>
                    <a:pt x="4009" y="68"/>
                    <a:pt x="3986" y="62"/>
                    <a:pt x="3963" y="57"/>
                  </a:cubicBezTo>
                  <a:cubicBezTo>
                    <a:pt x="3747" y="25"/>
                    <a:pt x="3522" y="1"/>
                    <a:pt x="3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15925" y="2273000"/>
              <a:ext cx="274575" cy="294575"/>
            </a:xfrm>
            <a:custGeom>
              <a:avLst/>
              <a:gdLst/>
              <a:ahLst/>
              <a:cxnLst/>
              <a:rect l="l" t="t" r="r" b="b"/>
              <a:pathLst>
                <a:path w="10983" h="11783" extrusionOk="0">
                  <a:moveTo>
                    <a:pt x="8428" y="1088"/>
                  </a:moveTo>
                  <a:cubicBezTo>
                    <a:pt x="8537" y="1088"/>
                    <a:pt x="8645" y="1094"/>
                    <a:pt x="8753" y="1107"/>
                  </a:cubicBezTo>
                  <a:cubicBezTo>
                    <a:pt x="8881" y="1123"/>
                    <a:pt x="8969" y="1236"/>
                    <a:pt x="8953" y="1364"/>
                  </a:cubicBezTo>
                  <a:cubicBezTo>
                    <a:pt x="8938" y="1482"/>
                    <a:pt x="8849" y="1566"/>
                    <a:pt x="8728" y="1566"/>
                  </a:cubicBezTo>
                  <a:cubicBezTo>
                    <a:pt x="8718" y="1566"/>
                    <a:pt x="8707" y="1566"/>
                    <a:pt x="8696" y="1565"/>
                  </a:cubicBezTo>
                  <a:cubicBezTo>
                    <a:pt x="8604" y="1553"/>
                    <a:pt x="8510" y="1547"/>
                    <a:pt x="8416" y="1547"/>
                  </a:cubicBezTo>
                  <a:cubicBezTo>
                    <a:pt x="8063" y="1547"/>
                    <a:pt x="7706" y="1629"/>
                    <a:pt x="7389" y="1781"/>
                  </a:cubicBezTo>
                  <a:cubicBezTo>
                    <a:pt x="7357" y="1797"/>
                    <a:pt x="7325" y="1805"/>
                    <a:pt x="7293" y="1805"/>
                  </a:cubicBezTo>
                  <a:cubicBezTo>
                    <a:pt x="7204" y="1805"/>
                    <a:pt x="7124" y="1757"/>
                    <a:pt x="7084" y="1677"/>
                  </a:cubicBezTo>
                  <a:cubicBezTo>
                    <a:pt x="7028" y="1565"/>
                    <a:pt x="7076" y="1428"/>
                    <a:pt x="7188" y="1372"/>
                  </a:cubicBezTo>
                  <a:cubicBezTo>
                    <a:pt x="7572" y="1187"/>
                    <a:pt x="8001" y="1088"/>
                    <a:pt x="8428" y="1088"/>
                  </a:cubicBezTo>
                  <a:close/>
                  <a:moveTo>
                    <a:pt x="3627" y="2096"/>
                  </a:moveTo>
                  <a:cubicBezTo>
                    <a:pt x="3688" y="2096"/>
                    <a:pt x="3750" y="2098"/>
                    <a:pt x="3811" y="2102"/>
                  </a:cubicBezTo>
                  <a:cubicBezTo>
                    <a:pt x="3940" y="2110"/>
                    <a:pt x="4036" y="2214"/>
                    <a:pt x="4028" y="2343"/>
                  </a:cubicBezTo>
                  <a:cubicBezTo>
                    <a:pt x="4020" y="2471"/>
                    <a:pt x="3916" y="2559"/>
                    <a:pt x="3787" y="2559"/>
                  </a:cubicBezTo>
                  <a:cubicBezTo>
                    <a:pt x="3740" y="2557"/>
                    <a:pt x="3692" y="2555"/>
                    <a:pt x="3645" y="2555"/>
                  </a:cubicBezTo>
                  <a:cubicBezTo>
                    <a:pt x="3252" y="2555"/>
                    <a:pt x="2862" y="2644"/>
                    <a:pt x="2504" y="2816"/>
                  </a:cubicBezTo>
                  <a:cubicBezTo>
                    <a:pt x="2319" y="2912"/>
                    <a:pt x="2207" y="3000"/>
                    <a:pt x="2151" y="3097"/>
                  </a:cubicBezTo>
                  <a:cubicBezTo>
                    <a:pt x="2111" y="3177"/>
                    <a:pt x="2030" y="3217"/>
                    <a:pt x="1950" y="3217"/>
                  </a:cubicBezTo>
                  <a:cubicBezTo>
                    <a:pt x="1910" y="3217"/>
                    <a:pt x="1870" y="3209"/>
                    <a:pt x="1838" y="3185"/>
                  </a:cubicBezTo>
                  <a:cubicBezTo>
                    <a:pt x="1726" y="3121"/>
                    <a:pt x="1685" y="2984"/>
                    <a:pt x="1750" y="2872"/>
                  </a:cubicBezTo>
                  <a:cubicBezTo>
                    <a:pt x="1894" y="2623"/>
                    <a:pt x="2135" y="2487"/>
                    <a:pt x="2303" y="2407"/>
                  </a:cubicBezTo>
                  <a:cubicBezTo>
                    <a:pt x="2714" y="2202"/>
                    <a:pt x="3168" y="2096"/>
                    <a:pt x="3627" y="2096"/>
                  </a:cubicBezTo>
                  <a:close/>
                  <a:moveTo>
                    <a:pt x="9069" y="2124"/>
                  </a:moveTo>
                  <a:cubicBezTo>
                    <a:pt x="9186" y="2124"/>
                    <a:pt x="9283" y="2215"/>
                    <a:pt x="9298" y="2327"/>
                  </a:cubicBezTo>
                  <a:cubicBezTo>
                    <a:pt x="9322" y="2559"/>
                    <a:pt x="9242" y="2792"/>
                    <a:pt x="9090" y="2960"/>
                  </a:cubicBezTo>
                  <a:cubicBezTo>
                    <a:pt x="9106" y="2984"/>
                    <a:pt x="9130" y="3000"/>
                    <a:pt x="9146" y="3016"/>
                  </a:cubicBezTo>
                  <a:cubicBezTo>
                    <a:pt x="9194" y="3073"/>
                    <a:pt x="9218" y="3145"/>
                    <a:pt x="9202" y="3225"/>
                  </a:cubicBezTo>
                  <a:cubicBezTo>
                    <a:pt x="9178" y="3289"/>
                    <a:pt x="9130" y="3353"/>
                    <a:pt x="9065" y="3377"/>
                  </a:cubicBezTo>
                  <a:cubicBezTo>
                    <a:pt x="8624" y="3562"/>
                    <a:pt x="8167" y="3714"/>
                    <a:pt x="7710" y="3819"/>
                  </a:cubicBezTo>
                  <a:cubicBezTo>
                    <a:pt x="7694" y="3823"/>
                    <a:pt x="7678" y="3825"/>
                    <a:pt x="7662" y="3825"/>
                  </a:cubicBezTo>
                  <a:cubicBezTo>
                    <a:pt x="7646" y="3825"/>
                    <a:pt x="7630" y="3823"/>
                    <a:pt x="7614" y="3819"/>
                  </a:cubicBezTo>
                  <a:cubicBezTo>
                    <a:pt x="7573" y="3891"/>
                    <a:pt x="7493" y="3923"/>
                    <a:pt x="7421" y="3923"/>
                  </a:cubicBezTo>
                  <a:cubicBezTo>
                    <a:pt x="7381" y="3923"/>
                    <a:pt x="7341" y="3923"/>
                    <a:pt x="7309" y="3899"/>
                  </a:cubicBezTo>
                  <a:cubicBezTo>
                    <a:pt x="7196" y="3843"/>
                    <a:pt x="7156" y="3698"/>
                    <a:pt x="7212" y="3594"/>
                  </a:cubicBezTo>
                  <a:cubicBezTo>
                    <a:pt x="7421" y="3209"/>
                    <a:pt x="7678" y="2944"/>
                    <a:pt x="7991" y="2800"/>
                  </a:cubicBezTo>
                  <a:cubicBezTo>
                    <a:pt x="8128" y="2742"/>
                    <a:pt x="8280" y="2711"/>
                    <a:pt x="8427" y="2711"/>
                  </a:cubicBezTo>
                  <a:cubicBezTo>
                    <a:pt x="8503" y="2711"/>
                    <a:pt x="8578" y="2719"/>
                    <a:pt x="8648" y="2736"/>
                  </a:cubicBezTo>
                  <a:cubicBezTo>
                    <a:pt x="8769" y="2664"/>
                    <a:pt x="8857" y="2519"/>
                    <a:pt x="8841" y="2383"/>
                  </a:cubicBezTo>
                  <a:cubicBezTo>
                    <a:pt x="8825" y="2254"/>
                    <a:pt x="8913" y="2142"/>
                    <a:pt x="9041" y="2126"/>
                  </a:cubicBezTo>
                  <a:cubicBezTo>
                    <a:pt x="9051" y="2125"/>
                    <a:pt x="9060" y="2124"/>
                    <a:pt x="9069" y="2124"/>
                  </a:cubicBezTo>
                  <a:close/>
                  <a:moveTo>
                    <a:pt x="3247" y="3765"/>
                  </a:moveTo>
                  <a:cubicBezTo>
                    <a:pt x="3588" y="3765"/>
                    <a:pt x="3895" y="3999"/>
                    <a:pt x="4140" y="4212"/>
                  </a:cubicBezTo>
                  <a:cubicBezTo>
                    <a:pt x="4204" y="4276"/>
                    <a:pt x="4228" y="4364"/>
                    <a:pt x="4212" y="4444"/>
                  </a:cubicBezTo>
                  <a:cubicBezTo>
                    <a:pt x="4180" y="4533"/>
                    <a:pt x="4116" y="4597"/>
                    <a:pt x="4028" y="4613"/>
                  </a:cubicBezTo>
                  <a:lnTo>
                    <a:pt x="2704" y="4869"/>
                  </a:lnTo>
                  <a:cubicBezTo>
                    <a:pt x="2688" y="4877"/>
                    <a:pt x="2672" y="4877"/>
                    <a:pt x="2664" y="4877"/>
                  </a:cubicBezTo>
                  <a:cubicBezTo>
                    <a:pt x="2552" y="4877"/>
                    <a:pt x="2464" y="4805"/>
                    <a:pt x="2432" y="4693"/>
                  </a:cubicBezTo>
                  <a:cubicBezTo>
                    <a:pt x="2415" y="4669"/>
                    <a:pt x="2383" y="4605"/>
                    <a:pt x="2391" y="4517"/>
                  </a:cubicBezTo>
                  <a:cubicBezTo>
                    <a:pt x="2359" y="4508"/>
                    <a:pt x="2335" y="4508"/>
                    <a:pt x="2311" y="4500"/>
                  </a:cubicBezTo>
                  <a:cubicBezTo>
                    <a:pt x="2199" y="4460"/>
                    <a:pt x="2063" y="4364"/>
                    <a:pt x="2014" y="4220"/>
                  </a:cubicBezTo>
                  <a:cubicBezTo>
                    <a:pt x="1990" y="4115"/>
                    <a:pt x="2014" y="4019"/>
                    <a:pt x="2079" y="3939"/>
                  </a:cubicBezTo>
                  <a:cubicBezTo>
                    <a:pt x="2123" y="3886"/>
                    <a:pt x="2187" y="3857"/>
                    <a:pt x="2252" y="3857"/>
                  </a:cubicBezTo>
                  <a:cubicBezTo>
                    <a:pt x="2304" y="3857"/>
                    <a:pt x="2356" y="3876"/>
                    <a:pt x="2399" y="3915"/>
                  </a:cubicBezTo>
                  <a:cubicBezTo>
                    <a:pt x="2448" y="3955"/>
                    <a:pt x="2480" y="4011"/>
                    <a:pt x="2480" y="4067"/>
                  </a:cubicBezTo>
                  <a:cubicBezTo>
                    <a:pt x="2528" y="4083"/>
                    <a:pt x="2568" y="4091"/>
                    <a:pt x="2616" y="4099"/>
                  </a:cubicBezTo>
                  <a:cubicBezTo>
                    <a:pt x="2712" y="3979"/>
                    <a:pt x="2833" y="3867"/>
                    <a:pt x="2993" y="3811"/>
                  </a:cubicBezTo>
                  <a:cubicBezTo>
                    <a:pt x="3080" y="3779"/>
                    <a:pt x="3164" y="3765"/>
                    <a:pt x="3247" y="3765"/>
                  </a:cubicBezTo>
                  <a:close/>
                  <a:moveTo>
                    <a:pt x="6961" y="5624"/>
                  </a:moveTo>
                  <a:cubicBezTo>
                    <a:pt x="6994" y="5624"/>
                    <a:pt x="7028" y="5632"/>
                    <a:pt x="7060" y="5648"/>
                  </a:cubicBezTo>
                  <a:lnTo>
                    <a:pt x="7148" y="5696"/>
                  </a:lnTo>
                  <a:cubicBezTo>
                    <a:pt x="7261" y="5744"/>
                    <a:pt x="7309" y="5888"/>
                    <a:pt x="7245" y="6001"/>
                  </a:cubicBezTo>
                  <a:cubicBezTo>
                    <a:pt x="7212" y="6081"/>
                    <a:pt x="7132" y="6129"/>
                    <a:pt x="7044" y="6129"/>
                  </a:cubicBezTo>
                  <a:cubicBezTo>
                    <a:pt x="7012" y="6129"/>
                    <a:pt x="6972" y="6113"/>
                    <a:pt x="6940" y="6097"/>
                  </a:cubicBezTo>
                  <a:lnTo>
                    <a:pt x="6851" y="6057"/>
                  </a:lnTo>
                  <a:cubicBezTo>
                    <a:pt x="6739" y="6001"/>
                    <a:pt x="6699" y="5864"/>
                    <a:pt x="6755" y="5752"/>
                  </a:cubicBezTo>
                  <a:cubicBezTo>
                    <a:pt x="6795" y="5672"/>
                    <a:pt x="6877" y="5624"/>
                    <a:pt x="6961" y="5624"/>
                  </a:cubicBezTo>
                  <a:close/>
                  <a:moveTo>
                    <a:pt x="5743" y="5828"/>
                  </a:moveTo>
                  <a:cubicBezTo>
                    <a:pt x="5767" y="5828"/>
                    <a:pt x="5792" y="5832"/>
                    <a:pt x="5817" y="5840"/>
                  </a:cubicBezTo>
                  <a:cubicBezTo>
                    <a:pt x="5937" y="5880"/>
                    <a:pt x="6001" y="6017"/>
                    <a:pt x="5953" y="6137"/>
                  </a:cubicBezTo>
                  <a:lnTo>
                    <a:pt x="5913" y="6257"/>
                  </a:lnTo>
                  <a:cubicBezTo>
                    <a:pt x="5881" y="6353"/>
                    <a:pt x="5793" y="6418"/>
                    <a:pt x="5696" y="6418"/>
                  </a:cubicBezTo>
                  <a:cubicBezTo>
                    <a:pt x="5672" y="6418"/>
                    <a:pt x="5648" y="6410"/>
                    <a:pt x="5624" y="6402"/>
                  </a:cubicBezTo>
                  <a:cubicBezTo>
                    <a:pt x="5504" y="6362"/>
                    <a:pt x="5440" y="6233"/>
                    <a:pt x="5480" y="6113"/>
                  </a:cubicBezTo>
                  <a:lnTo>
                    <a:pt x="5520" y="5984"/>
                  </a:lnTo>
                  <a:cubicBezTo>
                    <a:pt x="5552" y="5888"/>
                    <a:pt x="5645" y="5828"/>
                    <a:pt x="5743" y="5828"/>
                  </a:cubicBezTo>
                  <a:close/>
                  <a:moveTo>
                    <a:pt x="7556" y="6662"/>
                  </a:moveTo>
                  <a:cubicBezTo>
                    <a:pt x="7812" y="6662"/>
                    <a:pt x="8059" y="6682"/>
                    <a:pt x="8295" y="6722"/>
                  </a:cubicBezTo>
                  <a:cubicBezTo>
                    <a:pt x="8368" y="6731"/>
                    <a:pt x="8504" y="6755"/>
                    <a:pt x="8600" y="6851"/>
                  </a:cubicBezTo>
                  <a:cubicBezTo>
                    <a:pt x="8809" y="7043"/>
                    <a:pt x="8737" y="7332"/>
                    <a:pt x="8713" y="7428"/>
                  </a:cubicBezTo>
                  <a:cubicBezTo>
                    <a:pt x="8568" y="8038"/>
                    <a:pt x="8319" y="8608"/>
                    <a:pt x="7967" y="9129"/>
                  </a:cubicBezTo>
                  <a:cubicBezTo>
                    <a:pt x="7806" y="9378"/>
                    <a:pt x="7541" y="9723"/>
                    <a:pt x="7156" y="9915"/>
                  </a:cubicBezTo>
                  <a:cubicBezTo>
                    <a:pt x="6940" y="10027"/>
                    <a:pt x="6683" y="10084"/>
                    <a:pt x="6402" y="10084"/>
                  </a:cubicBezTo>
                  <a:cubicBezTo>
                    <a:pt x="6105" y="10084"/>
                    <a:pt x="5785" y="10019"/>
                    <a:pt x="5464" y="9891"/>
                  </a:cubicBezTo>
                  <a:cubicBezTo>
                    <a:pt x="5015" y="9707"/>
                    <a:pt x="4589" y="9434"/>
                    <a:pt x="4244" y="9097"/>
                  </a:cubicBezTo>
                  <a:cubicBezTo>
                    <a:pt x="3916" y="8768"/>
                    <a:pt x="3779" y="8431"/>
                    <a:pt x="3867" y="8126"/>
                  </a:cubicBezTo>
                  <a:cubicBezTo>
                    <a:pt x="3948" y="7829"/>
                    <a:pt x="4212" y="7653"/>
                    <a:pt x="4429" y="7525"/>
                  </a:cubicBezTo>
                  <a:cubicBezTo>
                    <a:pt x="5433" y="6968"/>
                    <a:pt x="6554" y="6662"/>
                    <a:pt x="7556" y="6662"/>
                  </a:cubicBezTo>
                  <a:close/>
                  <a:moveTo>
                    <a:pt x="5183" y="0"/>
                  </a:moveTo>
                  <a:lnTo>
                    <a:pt x="5183" y="0"/>
                  </a:lnTo>
                  <a:cubicBezTo>
                    <a:pt x="5287" y="369"/>
                    <a:pt x="5367" y="754"/>
                    <a:pt x="5432" y="1131"/>
                  </a:cubicBezTo>
                  <a:cubicBezTo>
                    <a:pt x="5440" y="1196"/>
                    <a:pt x="5424" y="1252"/>
                    <a:pt x="5384" y="1300"/>
                  </a:cubicBezTo>
                  <a:cubicBezTo>
                    <a:pt x="5351" y="1356"/>
                    <a:pt x="5295" y="1388"/>
                    <a:pt x="5239" y="1396"/>
                  </a:cubicBezTo>
                  <a:cubicBezTo>
                    <a:pt x="3346" y="1685"/>
                    <a:pt x="1517" y="2471"/>
                    <a:pt x="1" y="3650"/>
                  </a:cubicBezTo>
                  <a:lnTo>
                    <a:pt x="635" y="6602"/>
                  </a:lnTo>
                  <a:cubicBezTo>
                    <a:pt x="835" y="7557"/>
                    <a:pt x="1044" y="8551"/>
                    <a:pt x="1589" y="9370"/>
                  </a:cubicBezTo>
                  <a:cubicBezTo>
                    <a:pt x="1918" y="9867"/>
                    <a:pt x="2391" y="10332"/>
                    <a:pt x="3001" y="10733"/>
                  </a:cubicBezTo>
                  <a:cubicBezTo>
                    <a:pt x="4013" y="11415"/>
                    <a:pt x="5160" y="11782"/>
                    <a:pt x="6275" y="11782"/>
                  </a:cubicBezTo>
                  <a:cubicBezTo>
                    <a:pt x="6433" y="11782"/>
                    <a:pt x="6591" y="11775"/>
                    <a:pt x="6747" y="11760"/>
                  </a:cubicBezTo>
                  <a:cubicBezTo>
                    <a:pt x="7485" y="11696"/>
                    <a:pt x="8183" y="11455"/>
                    <a:pt x="8785" y="11086"/>
                  </a:cubicBezTo>
                  <a:cubicBezTo>
                    <a:pt x="8801" y="11062"/>
                    <a:pt x="8833" y="11046"/>
                    <a:pt x="8865" y="11038"/>
                  </a:cubicBezTo>
                  <a:cubicBezTo>
                    <a:pt x="9330" y="10733"/>
                    <a:pt x="9731" y="10348"/>
                    <a:pt x="10036" y="9891"/>
                  </a:cubicBezTo>
                  <a:cubicBezTo>
                    <a:pt x="10758" y="8808"/>
                    <a:pt x="10983" y="7324"/>
                    <a:pt x="10710" y="5375"/>
                  </a:cubicBezTo>
                  <a:cubicBezTo>
                    <a:pt x="10638" y="4861"/>
                    <a:pt x="10533" y="4340"/>
                    <a:pt x="10445" y="3835"/>
                  </a:cubicBezTo>
                  <a:cubicBezTo>
                    <a:pt x="10269" y="2920"/>
                    <a:pt x="10092" y="1974"/>
                    <a:pt x="10060" y="1019"/>
                  </a:cubicBezTo>
                  <a:cubicBezTo>
                    <a:pt x="9816" y="1006"/>
                    <a:pt x="9571" y="1000"/>
                    <a:pt x="9327" y="1000"/>
                  </a:cubicBezTo>
                  <a:cubicBezTo>
                    <a:pt x="8211" y="1000"/>
                    <a:pt x="7102" y="1136"/>
                    <a:pt x="6009" y="1412"/>
                  </a:cubicBezTo>
                  <a:cubicBezTo>
                    <a:pt x="5988" y="1418"/>
                    <a:pt x="5968" y="1420"/>
                    <a:pt x="5947" y="1420"/>
                  </a:cubicBezTo>
                  <a:cubicBezTo>
                    <a:pt x="5852" y="1420"/>
                    <a:pt x="5770" y="1360"/>
                    <a:pt x="5736" y="1268"/>
                  </a:cubicBezTo>
                  <a:cubicBezTo>
                    <a:pt x="5584" y="835"/>
                    <a:pt x="5400" y="409"/>
                    <a:pt x="5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461525" y="2509125"/>
              <a:ext cx="189325" cy="266400"/>
            </a:xfrm>
            <a:custGeom>
              <a:avLst/>
              <a:gdLst/>
              <a:ahLst/>
              <a:cxnLst/>
              <a:rect l="l" t="t" r="r" b="b"/>
              <a:pathLst>
                <a:path w="7573" h="10656" extrusionOk="0">
                  <a:moveTo>
                    <a:pt x="3609" y="1"/>
                  </a:moveTo>
                  <a:cubicBezTo>
                    <a:pt x="3556" y="1"/>
                    <a:pt x="3506" y="7"/>
                    <a:pt x="3458" y="21"/>
                  </a:cubicBezTo>
                  <a:cubicBezTo>
                    <a:pt x="3337" y="53"/>
                    <a:pt x="3233" y="125"/>
                    <a:pt x="3129" y="205"/>
                  </a:cubicBezTo>
                  <a:cubicBezTo>
                    <a:pt x="2623" y="574"/>
                    <a:pt x="2182" y="1024"/>
                    <a:pt x="1813" y="1529"/>
                  </a:cubicBezTo>
                  <a:cubicBezTo>
                    <a:pt x="1789" y="1561"/>
                    <a:pt x="1749" y="1617"/>
                    <a:pt x="1741" y="1649"/>
                  </a:cubicBezTo>
                  <a:cubicBezTo>
                    <a:pt x="1741" y="1657"/>
                    <a:pt x="1733" y="1681"/>
                    <a:pt x="1757" y="1713"/>
                  </a:cubicBezTo>
                  <a:cubicBezTo>
                    <a:pt x="1805" y="1778"/>
                    <a:pt x="1917" y="1834"/>
                    <a:pt x="2022" y="1858"/>
                  </a:cubicBezTo>
                  <a:cubicBezTo>
                    <a:pt x="2076" y="1866"/>
                    <a:pt x="2129" y="1870"/>
                    <a:pt x="2183" y="1870"/>
                  </a:cubicBezTo>
                  <a:cubicBezTo>
                    <a:pt x="2337" y="1870"/>
                    <a:pt x="2491" y="1837"/>
                    <a:pt x="2639" y="1778"/>
                  </a:cubicBezTo>
                  <a:cubicBezTo>
                    <a:pt x="2647" y="1770"/>
                    <a:pt x="2655" y="1770"/>
                    <a:pt x="2663" y="1770"/>
                  </a:cubicBezTo>
                  <a:cubicBezTo>
                    <a:pt x="3008" y="1641"/>
                    <a:pt x="3345" y="1385"/>
                    <a:pt x="3642" y="1144"/>
                  </a:cubicBezTo>
                  <a:cubicBezTo>
                    <a:pt x="3687" y="1109"/>
                    <a:pt x="3741" y="1090"/>
                    <a:pt x="3795" y="1090"/>
                  </a:cubicBezTo>
                  <a:cubicBezTo>
                    <a:pt x="3828" y="1090"/>
                    <a:pt x="3860" y="1097"/>
                    <a:pt x="3891" y="1112"/>
                  </a:cubicBezTo>
                  <a:cubicBezTo>
                    <a:pt x="3971" y="1152"/>
                    <a:pt x="4019" y="1240"/>
                    <a:pt x="4019" y="1328"/>
                  </a:cubicBezTo>
                  <a:cubicBezTo>
                    <a:pt x="3995" y="2034"/>
                    <a:pt x="4284" y="2748"/>
                    <a:pt x="4797" y="3238"/>
                  </a:cubicBezTo>
                  <a:cubicBezTo>
                    <a:pt x="4885" y="3326"/>
                    <a:pt x="4885" y="3470"/>
                    <a:pt x="4797" y="3566"/>
                  </a:cubicBezTo>
                  <a:cubicBezTo>
                    <a:pt x="4753" y="3611"/>
                    <a:pt x="4695" y="3633"/>
                    <a:pt x="4637" y="3633"/>
                  </a:cubicBezTo>
                  <a:cubicBezTo>
                    <a:pt x="4579" y="3633"/>
                    <a:pt x="4520" y="3611"/>
                    <a:pt x="4476" y="3566"/>
                  </a:cubicBezTo>
                  <a:cubicBezTo>
                    <a:pt x="4188" y="3294"/>
                    <a:pt x="3963" y="2949"/>
                    <a:pt x="3803" y="2580"/>
                  </a:cubicBezTo>
                  <a:cubicBezTo>
                    <a:pt x="3618" y="2796"/>
                    <a:pt x="3369" y="2965"/>
                    <a:pt x="3113" y="3013"/>
                  </a:cubicBezTo>
                  <a:cubicBezTo>
                    <a:pt x="3000" y="3197"/>
                    <a:pt x="2832" y="3334"/>
                    <a:pt x="2687" y="3462"/>
                  </a:cubicBezTo>
                  <a:cubicBezTo>
                    <a:pt x="2687" y="3502"/>
                    <a:pt x="2696" y="3550"/>
                    <a:pt x="2696" y="3591"/>
                  </a:cubicBezTo>
                  <a:cubicBezTo>
                    <a:pt x="2696" y="4032"/>
                    <a:pt x="2383" y="4441"/>
                    <a:pt x="1982" y="4553"/>
                  </a:cubicBezTo>
                  <a:cubicBezTo>
                    <a:pt x="1949" y="4673"/>
                    <a:pt x="1893" y="4786"/>
                    <a:pt x="1813" y="4874"/>
                  </a:cubicBezTo>
                  <a:cubicBezTo>
                    <a:pt x="1685" y="5026"/>
                    <a:pt x="1508" y="5123"/>
                    <a:pt x="1324" y="5139"/>
                  </a:cubicBezTo>
                  <a:cubicBezTo>
                    <a:pt x="1319" y="5139"/>
                    <a:pt x="1314" y="5139"/>
                    <a:pt x="1310" y="5139"/>
                  </a:cubicBezTo>
                  <a:cubicBezTo>
                    <a:pt x="1195" y="5139"/>
                    <a:pt x="1091" y="5045"/>
                    <a:pt x="1083" y="4922"/>
                  </a:cubicBezTo>
                  <a:cubicBezTo>
                    <a:pt x="1067" y="4794"/>
                    <a:pt x="1163" y="4690"/>
                    <a:pt x="1292" y="4673"/>
                  </a:cubicBezTo>
                  <a:cubicBezTo>
                    <a:pt x="1372" y="4673"/>
                    <a:pt x="1428" y="4625"/>
                    <a:pt x="1460" y="4577"/>
                  </a:cubicBezTo>
                  <a:cubicBezTo>
                    <a:pt x="1532" y="4505"/>
                    <a:pt x="1564" y="4393"/>
                    <a:pt x="1556" y="4288"/>
                  </a:cubicBezTo>
                  <a:cubicBezTo>
                    <a:pt x="1540" y="4096"/>
                    <a:pt x="1404" y="3895"/>
                    <a:pt x="1187" y="3743"/>
                  </a:cubicBezTo>
                  <a:cubicBezTo>
                    <a:pt x="1028" y="3637"/>
                    <a:pt x="817" y="3566"/>
                    <a:pt x="620" y="3566"/>
                  </a:cubicBezTo>
                  <a:cubicBezTo>
                    <a:pt x="489" y="3566"/>
                    <a:pt x="364" y="3597"/>
                    <a:pt x="265" y="3671"/>
                  </a:cubicBezTo>
                  <a:cubicBezTo>
                    <a:pt x="113" y="3783"/>
                    <a:pt x="16" y="3992"/>
                    <a:pt x="8" y="4224"/>
                  </a:cubicBezTo>
                  <a:cubicBezTo>
                    <a:pt x="0" y="4425"/>
                    <a:pt x="48" y="4649"/>
                    <a:pt x="161" y="4938"/>
                  </a:cubicBezTo>
                  <a:cubicBezTo>
                    <a:pt x="305" y="5323"/>
                    <a:pt x="482" y="5572"/>
                    <a:pt x="698" y="5716"/>
                  </a:cubicBezTo>
                  <a:cubicBezTo>
                    <a:pt x="947" y="5869"/>
                    <a:pt x="1284" y="5901"/>
                    <a:pt x="1580" y="5933"/>
                  </a:cubicBezTo>
                  <a:lnTo>
                    <a:pt x="4236" y="6182"/>
                  </a:lnTo>
                  <a:cubicBezTo>
                    <a:pt x="4268" y="6182"/>
                    <a:pt x="4300" y="6198"/>
                    <a:pt x="4332" y="6214"/>
                  </a:cubicBezTo>
                  <a:cubicBezTo>
                    <a:pt x="4412" y="6246"/>
                    <a:pt x="4468" y="6334"/>
                    <a:pt x="4468" y="6422"/>
                  </a:cubicBezTo>
                  <a:lnTo>
                    <a:pt x="4372" y="10505"/>
                  </a:lnTo>
                  <a:cubicBezTo>
                    <a:pt x="4372" y="10521"/>
                    <a:pt x="4372" y="10553"/>
                    <a:pt x="4372" y="10569"/>
                  </a:cubicBezTo>
                  <a:cubicBezTo>
                    <a:pt x="4380" y="10569"/>
                    <a:pt x="4404" y="10577"/>
                    <a:pt x="4468" y="10593"/>
                  </a:cubicBezTo>
                  <a:cubicBezTo>
                    <a:pt x="4620" y="10635"/>
                    <a:pt x="4783" y="10655"/>
                    <a:pt x="4959" y="10655"/>
                  </a:cubicBezTo>
                  <a:cubicBezTo>
                    <a:pt x="5195" y="10655"/>
                    <a:pt x="5455" y="10619"/>
                    <a:pt x="5744" y="10545"/>
                  </a:cubicBezTo>
                  <a:cubicBezTo>
                    <a:pt x="6329" y="10401"/>
                    <a:pt x="6787" y="10160"/>
                    <a:pt x="7083" y="9839"/>
                  </a:cubicBezTo>
                  <a:cubicBezTo>
                    <a:pt x="7436" y="9462"/>
                    <a:pt x="7573" y="8941"/>
                    <a:pt x="7420" y="8540"/>
                  </a:cubicBezTo>
                  <a:cubicBezTo>
                    <a:pt x="7420" y="8524"/>
                    <a:pt x="7420" y="8516"/>
                    <a:pt x="7412" y="8508"/>
                  </a:cubicBezTo>
                  <a:cubicBezTo>
                    <a:pt x="6827" y="7040"/>
                    <a:pt x="6305" y="5524"/>
                    <a:pt x="5856" y="4016"/>
                  </a:cubicBezTo>
                  <a:cubicBezTo>
                    <a:pt x="5848" y="3968"/>
                    <a:pt x="5848" y="3927"/>
                    <a:pt x="5864" y="3879"/>
                  </a:cubicBezTo>
                  <a:cubicBezTo>
                    <a:pt x="5864" y="3871"/>
                    <a:pt x="5864" y="3863"/>
                    <a:pt x="5864" y="3863"/>
                  </a:cubicBezTo>
                  <a:cubicBezTo>
                    <a:pt x="5896" y="3639"/>
                    <a:pt x="5960" y="3430"/>
                    <a:pt x="6017" y="3222"/>
                  </a:cubicBezTo>
                  <a:cubicBezTo>
                    <a:pt x="6049" y="3109"/>
                    <a:pt x="6081" y="2997"/>
                    <a:pt x="6105" y="2885"/>
                  </a:cubicBezTo>
                  <a:cubicBezTo>
                    <a:pt x="6402" y="1609"/>
                    <a:pt x="5327" y="518"/>
                    <a:pt x="4107" y="109"/>
                  </a:cubicBezTo>
                  <a:cubicBezTo>
                    <a:pt x="3939" y="55"/>
                    <a:pt x="3766" y="1"/>
                    <a:pt x="3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590275" y="2573600"/>
              <a:ext cx="599850" cy="683175"/>
            </a:xfrm>
            <a:custGeom>
              <a:avLst/>
              <a:gdLst/>
              <a:ahLst/>
              <a:cxnLst/>
              <a:rect l="l" t="t" r="r" b="b"/>
              <a:pathLst>
                <a:path w="23994" h="27327" extrusionOk="0">
                  <a:moveTo>
                    <a:pt x="16132" y="15900"/>
                  </a:moveTo>
                  <a:cubicBezTo>
                    <a:pt x="16260" y="15900"/>
                    <a:pt x="16364" y="16004"/>
                    <a:pt x="16356" y="16132"/>
                  </a:cubicBezTo>
                  <a:cubicBezTo>
                    <a:pt x="16356" y="16256"/>
                    <a:pt x="16267" y="16357"/>
                    <a:pt x="16146" y="16357"/>
                  </a:cubicBezTo>
                  <a:cubicBezTo>
                    <a:pt x="16141" y="16357"/>
                    <a:pt x="16137" y="16357"/>
                    <a:pt x="16132" y="16357"/>
                  </a:cubicBezTo>
                  <a:lnTo>
                    <a:pt x="16084" y="16357"/>
                  </a:lnTo>
                  <a:cubicBezTo>
                    <a:pt x="15193" y="16357"/>
                    <a:pt x="14295" y="16437"/>
                    <a:pt x="13421" y="16590"/>
                  </a:cubicBezTo>
                  <a:lnTo>
                    <a:pt x="13380" y="16590"/>
                  </a:lnTo>
                  <a:cubicBezTo>
                    <a:pt x="13268" y="16590"/>
                    <a:pt x="13172" y="16509"/>
                    <a:pt x="13156" y="16397"/>
                  </a:cubicBezTo>
                  <a:cubicBezTo>
                    <a:pt x="13132" y="16277"/>
                    <a:pt x="13220" y="16156"/>
                    <a:pt x="13340" y="16132"/>
                  </a:cubicBezTo>
                  <a:cubicBezTo>
                    <a:pt x="14263" y="15980"/>
                    <a:pt x="15201" y="15900"/>
                    <a:pt x="16132" y="15900"/>
                  </a:cubicBezTo>
                  <a:close/>
                  <a:moveTo>
                    <a:pt x="17597" y="17857"/>
                  </a:moveTo>
                  <a:cubicBezTo>
                    <a:pt x="17712" y="17857"/>
                    <a:pt x="17817" y="17958"/>
                    <a:pt x="17824" y="18082"/>
                  </a:cubicBezTo>
                  <a:cubicBezTo>
                    <a:pt x="17824" y="18210"/>
                    <a:pt x="17728" y="18314"/>
                    <a:pt x="17600" y="18322"/>
                  </a:cubicBezTo>
                  <a:cubicBezTo>
                    <a:pt x="15931" y="18387"/>
                    <a:pt x="14134" y="18956"/>
                    <a:pt x="12257" y="19999"/>
                  </a:cubicBezTo>
                  <a:cubicBezTo>
                    <a:pt x="10870" y="20769"/>
                    <a:pt x="9562" y="21724"/>
                    <a:pt x="8295" y="22646"/>
                  </a:cubicBezTo>
                  <a:cubicBezTo>
                    <a:pt x="8030" y="22839"/>
                    <a:pt x="7773" y="23031"/>
                    <a:pt x="7508" y="23216"/>
                  </a:cubicBezTo>
                  <a:cubicBezTo>
                    <a:pt x="6811" y="23721"/>
                    <a:pt x="6121" y="24170"/>
                    <a:pt x="5303" y="24202"/>
                  </a:cubicBezTo>
                  <a:lnTo>
                    <a:pt x="5294" y="24202"/>
                  </a:lnTo>
                  <a:cubicBezTo>
                    <a:pt x="5166" y="24202"/>
                    <a:pt x="5062" y="24106"/>
                    <a:pt x="5062" y="23978"/>
                  </a:cubicBezTo>
                  <a:cubicBezTo>
                    <a:pt x="5054" y="23849"/>
                    <a:pt x="5158" y="23745"/>
                    <a:pt x="5286" y="23745"/>
                  </a:cubicBezTo>
                  <a:cubicBezTo>
                    <a:pt x="5976" y="23721"/>
                    <a:pt x="6602" y="23304"/>
                    <a:pt x="7244" y="22847"/>
                  </a:cubicBezTo>
                  <a:cubicBezTo>
                    <a:pt x="7500" y="22654"/>
                    <a:pt x="7765" y="22470"/>
                    <a:pt x="8022" y="22277"/>
                  </a:cubicBezTo>
                  <a:cubicBezTo>
                    <a:pt x="9297" y="21347"/>
                    <a:pt x="10621" y="20384"/>
                    <a:pt x="12033" y="19598"/>
                  </a:cubicBezTo>
                  <a:cubicBezTo>
                    <a:pt x="13974" y="18515"/>
                    <a:pt x="15843" y="17929"/>
                    <a:pt x="17584" y="17857"/>
                  </a:cubicBezTo>
                  <a:cubicBezTo>
                    <a:pt x="17588" y="17857"/>
                    <a:pt x="17592" y="17857"/>
                    <a:pt x="17597" y="17857"/>
                  </a:cubicBezTo>
                  <a:close/>
                  <a:moveTo>
                    <a:pt x="9955" y="1"/>
                  </a:moveTo>
                  <a:cubicBezTo>
                    <a:pt x="9618" y="562"/>
                    <a:pt x="9009" y="907"/>
                    <a:pt x="8704" y="1052"/>
                  </a:cubicBezTo>
                  <a:cubicBezTo>
                    <a:pt x="8303" y="1244"/>
                    <a:pt x="7958" y="1332"/>
                    <a:pt x="7637" y="1332"/>
                  </a:cubicBezTo>
                  <a:lnTo>
                    <a:pt x="7557" y="1332"/>
                  </a:lnTo>
                  <a:cubicBezTo>
                    <a:pt x="7115" y="1308"/>
                    <a:pt x="6722" y="1116"/>
                    <a:pt x="6361" y="907"/>
                  </a:cubicBezTo>
                  <a:cubicBezTo>
                    <a:pt x="6153" y="795"/>
                    <a:pt x="5944" y="659"/>
                    <a:pt x="5736" y="506"/>
                  </a:cubicBezTo>
                  <a:lnTo>
                    <a:pt x="5736" y="506"/>
                  </a:lnTo>
                  <a:cubicBezTo>
                    <a:pt x="5760" y="675"/>
                    <a:pt x="5752" y="851"/>
                    <a:pt x="5720" y="1012"/>
                  </a:cubicBezTo>
                  <a:cubicBezTo>
                    <a:pt x="5663" y="1316"/>
                    <a:pt x="5535" y="1597"/>
                    <a:pt x="5375" y="1854"/>
                  </a:cubicBezTo>
                  <a:cubicBezTo>
                    <a:pt x="5808" y="4204"/>
                    <a:pt x="7107" y="6434"/>
                    <a:pt x="8936" y="7966"/>
                  </a:cubicBezTo>
                  <a:cubicBezTo>
                    <a:pt x="9386" y="8351"/>
                    <a:pt x="10003" y="8793"/>
                    <a:pt x="10701" y="8857"/>
                  </a:cubicBezTo>
                  <a:cubicBezTo>
                    <a:pt x="10829" y="8865"/>
                    <a:pt x="10918" y="8977"/>
                    <a:pt x="10910" y="9105"/>
                  </a:cubicBezTo>
                  <a:cubicBezTo>
                    <a:pt x="10902" y="9226"/>
                    <a:pt x="10797" y="9314"/>
                    <a:pt x="10685" y="9314"/>
                  </a:cubicBezTo>
                  <a:lnTo>
                    <a:pt x="10661" y="9314"/>
                  </a:lnTo>
                  <a:cubicBezTo>
                    <a:pt x="9835" y="9242"/>
                    <a:pt x="9145" y="8744"/>
                    <a:pt x="8640" y="8319"/>
                  </a:cubicBezTo>
                  <a:cubicBezTo>
                    <a:pt x="6843" y="6811"/>
                    <a:pt x="5535" y="4661"/>
                    <a:pt x="5014" y="2367"/>
                  </a:cubicBezTo>
                  <a:cubicBezTo>
                    <a:pt x="4982" y="2407"/>
                    <a:pt x="4950" y="2439"/>
                    <a:pt x="4917" y="2480"/>
                  </a:cubicBezTo>
                  <a:lnTo>
                    <a:pt x="4781" y="2648"/>
                  </a:lnTo>
                  <a:cubicBezTo>
                    <a:pt x="4492" y="2993"/>
                    <a:pt x="4212" y="3322"/>
                    <a:pt x="4051" y="3715"/>
                  </a:cubicBezTo>
                  <a:cubicBezTo>
                    <a:pt x="3891" y="4068"/>
                    <a:pt x="3827" y="4501"/>
                    <a:pt x="3835" y="5030"/>
                  </a:cubicBezTo>
                  <a:lnTo>
                    <a:pt x="3843" y="5143"/>
                  </a:lnTo>
                  <a:cubicBezTo>
                    <a:pt x="3851" y="5287"/>
                    <a:pt x="3851" y="5431"/>
                    <a:pt x="3843" y="5584"/>
                  </a:cubicBezTo>
                  <a:cubicBezTo>
                    <a:pt x="3883" y="5600"/>
                    <a:pt x="3907" y="5616"/>
                    <a:pt x="3931" y="5624"/>
                  </a:cubicBezTo>
                  <a:cubicBezTo>
                    <a:pt x="5134" y="6290"/>
                    <a:pt x="5728" y="7613"/>
                    <a:pt x="6193" y="8809"/>
                  </a:cubicBezTo>
                  <a:cubicBezTo>
                    <a:pt x="6562" y="9731"/>
                    <a:pt x="6955" y="10830"/>
                    <a:pt x="7196" y="11969"/>
                  </a:cubicBezTo>
                  <a:cubicBezTo>
                    <a:pt x="7669" y="14167"/>
                    <a:pt x="7276" y="16060"/>
                    <a:pt x="6137" y="17167"/>
                  </a:cubicBezTo>
                  <a:cubicBezTo>
                    <a:pt x="5294" y="17977"/>
                    <a:pt x="4139" y="18306"/>
                    <a:pt x="3121" y="18523"/>
                  </a:cubicBezTo>
                  <a:cubicBezTo>
                    <a:pt x="2703" y="18611"/>
                    <a:pt x="2246" y="18683"/>
                    <a:pt x="1797" y="18683"/>
                  </a:cubicBezTo>
                  <a:cubicBezTo>
                    <a:pt x="1596" y="18683"/>
                    <a:pt x="1396" y="18667"/>
                    <a:pt x="1195" y="18635"/>
                  </a:cubicBezTo>
                  <a:lnTo>
                    <a:pt x="1195" y="18635"/>
                  </a:lnTo>
                  <a:cubicBezTo>
                    <a:pt x="1219" y="18683"/>
                    <a:pt x="1236" y="18739"/>
                    <a:pt x="1219" y="18796"/>
                  </a:cubicBezTo>
                  <a:lnTo>
                    <a:pt x="377" y="22758"/>
                  </a:lnTo>
                  <a:cubicBezTo>
                    <a:pt x="201" y="23585"/>
                    <a:pt x="0" y="24515"/>
                    <a:pt x="289" y="25341"/>
                  </a:cubicBezTo>
                  <a:cubicBezTo>
                    <a:pt x="765" y="26750"/>
                    <a:pt x="2401" y="27327"/>
                    <a:pt x="3953" y="27327"/>
                  </a:cubicBezTo>
                  <a:cubicBezTo>
                    <a:pt x="4203" y="27327"/>
                    <a:pt x="4452" y="27312"/>
                    <a:pt x="4693" y="27283"/>
                  </a:cubicBezTo>
                  <a:cubicBezTo>
                    <a:pt x="6690" y="27042"/>
                    <a:pt x="8624" y="26168"/>
                    <a:pt x="10485" y="25325"/>
                  </a:cubicBezTo>
                  <a:cubicBezTo>
                    <a:pt x="12681" y="24337"/>
                    <a:pt x="14939" y="23317"/>
                    <a:pt x="17320" y="23317"/>
                  </a:cubicBezTo>
                  <a:cubicBezTo>
                    <a:pt x="17644" y="23317"/>
                    <a:pt x="17969" y="23336"/>
                    <a:pt x="18298" y="23376"/>
                  </a:cubicBezTo>
                  <a:cubicBezTo>
                    <a:pt x="18683" y="23424"/>
                    <a:pt x="19068" y="23504"/>
                    <a:pt x="19437" y="23577"/>
                  </a:cubicBezTo>
                  <a:cubicBezTo>
                    <a:pt x="20050" y="23696"/>
                    <a:pt x="20644" y="23813"/>
                    <a:pt x="21218" y="23813"/>
                  </a:cubicBezTo>
                  <a:cubicBezTo>
                    <a:pt x="21568" y="23813"/>
                    <a:pt x="21910" y="23769"/>
                    <a:pt x="22244" y="23657"/>
                  </a:cubicBezTo>
                  <a:cubicBezTo>
                    <a:pt x="23255" y="23304"/>
                    <a:pt x="23993" y="22229"/>
                    <a:pt x="23961" y="21162"/>
                  </a:cubicBezTo>
                  <a:cubicBezTo>
                    <a:pt x="23945" y="20584"/>
                    <a:pt x="23736" y="20023"/>
                    <a:pt x="23544" y="19469"/>
                  </a:cubicBezTo>
                  <a:lnTo>
                    <a:pt x="22108" y="15595"/>
                  </a:lnTo>
                  <a:cubicBezTo>
                    <a:pt x="21843" y="15691"/>
                    <a:pt x="21555" y="15739"/>
                    <a:pt x="21242" y="15739"/>
                  </a:cubicBezTo>
                  <a:cubicBezTo>
                    <a:pt x="20881" y="15739"/>
                    <a:pt x="20480" y="15675"/>
                    <a:pt x="20054" y="15547"/>
                  </a:cubicBezTo>
                  <a:cubicBezTo>
                    <a:pt x="18514" y="15090"/>
                    <a:pt x="17151" y="14039"/>
                    <a:pt x="16308" y="12675"/>
                  </a:cubicBezTo>
                  <a:cubicBezTo>
                    <a:pt x="15506" y="11360"/>
                    <a:pt x="15185" y="9819"/>
                    <a:pt x="14969" y="8351"/>
                  </a:cubicBezTo>
                  <a:cubicBezTo>
                    <a:pt x="14792" y="7180"/>
                    <a:pt x="14648" y="5841"/>
                    <a:pt x="15057" y="4589"/>
                  </a:cubicBezTo>
                  <a:cubicBezTo>
                    <a:pt x="15017" y="4421"/>
                    <a:pt x="14985" y="4252"/>
                    <a:pt x="14961" y="4076"/>
                  </a:cubicBezTo>
                  <a:cubicBezTo>
                    <a:pt x="14913" y="3731"/>
                    <a:pt x="14921" y="3426"/>
                    <a:pt x="14969" y="3161"/>
                  </a:cubicBezTo>
                  <a:cubicBezTo>
                    <a:pt x="14487" y="3153"/>
                    <a:pt x="14030" y="2849"/>
                    <a:pt x="13757" y="2496"/>
                  </a:cubicBezTo>
                  <a:cubicBezTo>
                    <a:pt x="13509" y="2175"/>
                    <a:pt x="13356" y="1806"/>
                    <a:pt x="13212" y="1453"/>
                  </a:cubicBezTo>
                  <a:cubicBezTo>
                    <a:pt x="13164" y="1332"/>
                    <a:pt x="13116" y="1220"/>
                    <a:pt x="13068" y="1100"/>
                  </a:cubicBezTo>
                  <a:cubicBezTo>
                    <a:pt x="12995" y="939"/>
                    <a:pt x="12891" y="747"/>
                    <a:pt x="12747" y="707"/>
                  </a:cubicBezTo>
                  <a:cubicBezTo>
                    <a:pt x="12715" y="697"/>
                    <a:pt x="12682" y="693"/>
                    <a:pt x="12646" y="693"/>
                  </a:cubicBezTo>
                  <a:cubicBezTo>
                    <a:pt x="12564" y="693"/>
                    <a:pt x="12473" y="714"/>
                    <a:pt x="12378" y="731"/>
                  </a:cubicBezTo>
                  <a:cubicBezTo>
                    <a:pt x="12122" y="790"/>
                    <a:pt x="11807" y="849"/>
                    <a:pt x="11479" y="849"/>
                  </a:cubicBezTo>
                  <a:cubicBezTo>
                    <a:pt x="11271" y="849"/>
                    <a:pt x="11059" y="825"/>
                    <a:pt x="10854" y="763"/>
                  </a:cubicBezTo>
                  <a:cubicBezTo>
                    <a:pt x="10854" y="763"/>
                    <a:pt x="10846" y="771"/>
                    <a:pt x="10846" y="771"/>
                  </a:cubicBezTo>
                  <a:cubicBezTo>
                    <a:pt x="10765" y="1838"/>
                    <a:pt x="10420" y="2849"/>
                    <a:pt x="9835" y="3723"/>
                  </a:cubicBezTo>
                  <a:cubicBezTo>
                    <a:pt x="9578" y="4116"/>
                    <a:pt x="9321" y="4397"/>
                    <a:pt x="9041" y="4605"/>
                  </a:cubicBezTo>
                  <a:cubicBezTo>
                    <a:pt x="9001" y="4637"/>
                    <a:pt x="8952" y="4653"/>
                    <a:pt x="8904" y="4653"/>
                  </a:cubicBezTo>
                  <a:cubicBezTo>
                    <a:pt x="8832" y="4653"/>
                    <a:pt x="8760" y="4621"/>
                    <a:pt x="8720" y="4557"/>
                  </a:cubicBezTo>
                  <a:cubicBezTo>
                    <a:pt x="8640" y="4453"/>
                    <a:pt x="8664" y="4308"/>
                    <a:pt x="8768" y="4236"/>
                  </a:cubicBezTo>
                  <a:cubicBezTo>
                    <a:pt x="9009" y="4060"/>
                    <a:pt x="9225" y="3819"/>
                    <a:pt x="9450" y="3474"/>
                  </a:cubicBezTo>
                  <a:cubicBezTo>
                    <a:pt x="10011" y="2624"/>
                    <a:pt x="10340" y="1637"/>
                    <a:pt x="10396" y="627"/>
                  </a:cubicBezTo>
                  <a:cubicBezTo>
                    <a:pt x="10396" y="594"/>
                    <a:pt x="10404" y="570"/>
                    <a:pt x="10404" y="546"/>
                  </a:cubicBezTo>
                  <a:cubicBezTo>
                    <a:pt x="10212" y="402"/>
                    <a:pt x="10051" y="209"/>
                    <a:pt x="9955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969700" y="2640600"/>
              <a:ext cx="225625" cy="315075"/>
            </a:xfrm>
            <a:custGeom>
              <a:avLst/>
              <a:gdLst/>
              <a:ahLst/>
              <a:cxnLst/>
              <a:rect l="l" t="t" r="r" b="b"/>
              <a:pathLst>
                <a:path w="9025" h="12603" extrusionOk="0">
                  <a:moveTo>
                    <a:pt x="5808" y="0"/>
                  </a:moveTo>
                  <a:lnTo>
                    <a:pt x="5808" y="0"/>
                  </a:lnTo>
                  <a:cubicBezTo>
                    <a:pt x="5856" y="265"/>
                    <a:pt x="5856" y="538"/>
                    <a:pt x="5752" y="802"/>
                  </a:cubicBezTo>
                  <a:cubicBezTo>
                    <a:pt x="5640" y="1099"/>
                    <a:pt x="5431" y="1324"/>
                    <a:pt x="5230" y="1524"/>
                  </a:cubicBezTo>
                  <a:cubicBezTo>
                    <a:pt x="3883" y="2896"/>
                    <a:pt x="2511" y="3594"/>
                    <a:pt x="1171" y="3610"/>
                  </a:cubicBezTo>
                  <a:lnTo>
                    <a:pt x="1139" y="3610"/>
                  </a:lnTo>
                  <a:cubicBezTo>
                    <a:pt x="931" y="3610"/>
                    <a:pt x="674" y="3586"/>
                    <a:pt x="466" y="3409"/>
                  </a:cubicBezTo>
                  <a:cubicBezTo>
                    <a:pt x="305" y="3273"/>
                    <a:pt x="225" y="3088"/>
                    <a:pt x="161" y="2912"/>
                  </a:cubicBezTo>
                  <a:cubicBezTo>
                    <a:pt x="153" y="2888"/>
                    <a:pt x="145" y="2856"/>
                    <a:pt x="129" y="2832"/>
                  </a:cubicBezTo>
                  <a:lnTo>
                    <a:pt x="129" y="2832"/>
                  </a:lnTo>
                  <a:cubicBezTo>
                    <a:pt x="0" y="3762"/>
                    <a:pt x="113" y="4733"/>
                    <a:pt x="241" y="5599"/>
                  </a:cubicBezTo>
                  <a:cubicBezTo>
                    <a:pt x="458" y="7019"/>
                    <a:pt x="754" y="8511"/>
                    <a:pt x="1524" y="9754"/>
                  </a:cubicBezTo>
                  <a:cubicBezTo>
                    <a:pt x="2303" y="11030"/>
                    <a:pt x="3578" y="12000"/>
                    <a:pt x="5014" y="12434"/>
                  </a:cubicBezTo>
                  <a:cubicBezTo>
                    <a:pt x="5395" y="12546"/>
                    <a:pt x="5744" y="12602"/>
                    <a:pt x="6060" y="12602"/>
                  </a:cubicBezTo>
                  <a:cubicBezTo>
                    <a:pt x="6376" y="12602"/>
                    <a:pt x="6658" y="12546"/>
                    <a:pt x="6907" y="12434"/>
                  </a:cubicBezTo>
                  <a:cubicBezTo>
                    <a:pt x="7332" y="12233"/>
                    <a:pt x="7717" y="11832"/>
                    <a:pt x="8038" y="11230"/>
                  </a:cubicBezTo>
                  <a:cubicBezTo>
                    <a:pt x="8936" y="9578"/>
                    <a:pt x="9025" y="7444"/>
                    <a:pt x="8319" y="4717"/>
                  </a:cubicBezTo>
                  <a:cubicBezTo>
                    <a:pt x="7757" y="2551"/>
                    <a:pt x="6931" y="995"/>
                    <a:pt x="5808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973900" y="2598675"/>
              <a:ext cx="133600" cy="120750"/>
            </a:xfrm>
            <a:custGeom>
              <a:avLst/>
              <a:gdLst/>
              <a:ahLst/>
              <a:cxnLst/>
              <a:rect l="l" t="t" r="r" b="b"/>
              <a:pathLst>
                <a:path w="5344" h="4830" extrusionOk="0">
                  <a:moveTo>
                    <a:pt x="3931" y="1"/>
                  </a:moveTo>
                  <a:lnTo>
                    <a:pt x="4461" y="1067"/>
                  </a:lnTo>
                  <a:cubicBezTo>
                    <a:pt x="4501" y="1140"/>
                    <a:pt x="4565" y="1276"/>
                    <a:pt x="4541" y="1420"/>
                  </a:cubicBezTo>
                  <a:cubicBezTo>
                    <a:pt x="4517" y="1565"/>
                    <a:pt x="4421" y="1661"/>
                    <a:pt x="4365" y="1717"/>
                  </a:cubicBezTo>
                  <a:cubicBezTo>
                    <a:pt x="3907" y="2198"/>
                    <a:pt x="3434" y="2688"/>
                    <a:pt x="2824" y="3033"/>
                  </a:cubicBezTo>
                  <a:cubicBezTo>
                    <a:pt x="2383" y="3273"/>
                    <a:pt x="1918" y="3402"/>
                    <a:pt x="1485" y="3402"/>
                  </a:cubicBezTo>
                  <a:cubicBezTo>
                    <a:pt x="1260" y="3402"/>
                    <a:pt x="1036" y="3362"/>
                    <a:pt x="827" y="3297"/>
                  </a:cubicBezTo>
                  <a:lnTo>
                    <a:pt x="803" y="3297"/>
                  </a:lnTo>
                  <a:cubicBezTo>
                    <a:pt x="683" y="3297"/>
                    <a:pt x="578" y="3201"/>
                    <a:pt x="546" y="3097"/>
                  </a:cubicBezTo>
                  <a:cubicBezTo>
                    <a:pt x="538" y="3049"/>
                    <a:pt x="538" y="3009"/>
                    <a:pt x="546" y="2969"/>
                  </a:cubicBezTo>
                  <a:cubicBezTo>
                    <a:pt x="442" y="2584"/>
                    <a:pt x="346" y="2198"/>
                    <a:pt x="249" y="1821"/>
                  </a:cubicBezTo>
                  <a:cubicBezTo>
                    <a:pt x="1" y="2142"/>
                    <a:pt x="25" y="2688"/>
                    <a:pt x="73" y="3017"/>
                  </a:cubicBezTo>
                  <a:cubicBezTo>
                    <a:pt x="89" y="3145"/>
                    <a:pt x="113" y="3281"/>
                    <a:pt x="137" y="3410"/>
                  </a:cubicBezTo>
                  <a:cubicBezTo>
                    <a:pt x="185" y="3466"/>
                    <a:pt x="201" y="3530"/>
                    <a:pt x="185" y="3602"/>
                  </a:cubicBezTo>
                  <a:cubicBezTo>
                    <a:pt x="249" y="3883"/>
                    <a:pt x="330" y="4164"/>
                    <a:pt x="426" y="4437"/>
                  </a:cubicBezTo>
                  <a:cubicBezTo>
                    <a:pt x="466" y="4557"/>
                    <a:pt x="514" y="4677"/>
                    <a:pt x="594" y="4741"/>
                  </a:cubicBezTo>
                  <a:cubicBezTo>
                    <a:pt x="691" y="4822"/>
                    <a:pt x="859" y="4822"/>
                    <a:pt x="995" y="4830"/>
                  </a:cubicBezTo>
                  <a:cubicBezTo>
                    <a:pt x="2215" y="4814"/>
                    <a:pt x="3474" y="4164"/>
                    <a:pt x="4734" y="2880"/>
                  </a:cubicBezTo>
                  <a:cubicBezTo>
                    <a:pt x="4902" y="2712"/>
                    <a:pt x="5070" y="2527"/>
                    <a:pt x="5151" y="2319"/>
                  </a:cubicBezTo>
                  <a:cubicBezTo>
                    <a:pt x="5343" y="1829"/>
                    <a:pt x="5038" y="1252"/>
                    <a:pt x="4742" y="763"/>
                  </a:cubicBezTo>
                  <a:cubicBezTo>
                    <a:pt x="4613" y="546"/>
                    <a:pt x="4477" y="321"/>
                    <a:pt x="4300" y="177"/>
                  </a:cubicBezTo>
                  <a:cubicBezTo>
                    <a:pt x="4204" y="89"/>
                    <a:pt x="4068" y="17"/>
                    <a:pt x="3931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37925" y="2724825"/>
              <a:ext cx="234250" cy="304500"/>
            </a:xfrm>
            <a:custGeom>
              <a:avLst/>
              <a:gdLst/>
              <a:ahLst/>
              <a:cxnLst/>
              <a:rect l="l" t="t" r="r" b="b"/>
              <a:pathLst>
                <a:path w="9370" h="12180" extrusionOk="0">
                  <a:moveTo>
                    <a:pt x="5840" y="0"/>
                  </a:moveTo>
                  <a:cubicBezTo>
                    <a:pt x="5824" y="40"/>
                    <a:pt x="5808" y="80"/>
                    <a:pt x="5784" y="112"/>
                  </a:cubicBezTo>
                  <a:cubicBezTo>
                    <a:pt x="5912" y="546"/>
                    <a:pt x="5985" y="963"/>
                    <a:pt x="5977" y="1364"/>
                  </a:cubicBezTo>
                  <a:cubicBezTo>
                    <a:pt x="5969" y="2455"/>
                    <a:pt x="5415" y="3433"/>
                    <a:pt x="4573" y="3875"/>
                  </a:cubicBezTo>
                  <a:cubicBezTo>
                    <a:pt x="4027" y="4163"/>
                    <a:pt x="3410" y="4212"/>
                    <a:pt x="2872" y="4260"/>
                  </a:cubicBezTo>
                  <a:cubicBezTo>
                    <a:pt x="2720" y="4276"/>
                    <a:pt x="2559" y="4284"/>
                    <a:pt x="2399" y="4284"/>
                  </a:cubicBezTo>
                  <a:cubicBezTo>
                    <a:pt x="2214" y="4284"/>
                    <a:pt x="2014" y="4268"/>
                    <a:pt x="1829" y="4212"/>
                  </a:cubicBezTo>
                  <a:cubicBezTo>
                    <a:pt x="1589" y="4131"/>
                    <a:pt x="1356" y="3995"/>
                    <a:pt x="1107" y="3778"/>
                  </a:cubicBezTo>
                  <a:cubicBezTo>
                    <a:pt x="763" y="3482"/>
                    <a:pt x="466" y="3072"/>
                    <a:pt x="281" y="2623"/>
                  </a:cubicBezTo>
                  <a:cubicBezTo>
                    <a:pt x="33" y="3225"/>
                    <a:pt x="0" y="3915"/>
                    <a:pt x="0" y="4484"/>
                  </a:cubicBezTo>
                  <a:cubicBezTo>
                    <a:pt x="33" y="6594"/>
                    <a:pt x="578" y="8688"/>
                    <a:pt x="1581" y="10549"/>
                  </a:cubicBezTo>
                  <a:cubicBezTo>
                    <a:pt x="1862" y="11054"/>
                    <a:pt x="2214" y="11616"/>
                    <a:pt x="2744" y="11912"/>
                  </a:cubicBezTo>
                  <a:cubicBezTo>
                    <a:pt x="3093" y="12109"/>
                    <a:pt x="3492" y="12179"/>
                    <a:pt x="3902" y="12179"/>
                  </a:cubicBezTo>
                  <a:cubicBezTo>
                    <a:pt x="4312" y="12179"/>
                    <a:pt x="4733" y="12109"/>
                    <a:pt x="5126" y="12025"/>
                  </a:cubicBezTo>
                  <a:cubicBezTo>
                    <a:pt x="6073" y="11824"/>
                    <a:pt x="7156" y="11519"/>
                    <a:pt x="7910" y="10789"/>
                  </a:cubicBezTo>
                  <a:cubicBezTo>
                    <a:pt x="9370" y="9378"/>
                    <a:pt x="9049" y="6979"/>
                    <a:pt x="8848" y="6016"/>
                  </a:cubicBezTo>
                  <a:cubicBezTo>
                    <a:pt x="8608" y="4909"/>
                    <a:pt x="8215" y="3835"/>
                    <a:pt x="7862" y="2928"/>
                  </a:cubicBezTo>
                  <a:cubicBezTo>
                    <a:pt x="7429" y="1821"/>
                    <a:pt x="6883" y="594"/>
                    <a:pt x="584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546750" y="2690800"/>
              <a:ext cx="129375" cy="129675"/>
            </a:xfrm>
            <a:custGeom>
              <a:avLst/>
              <a:gdLst/>
              <a:ahLst/>
              <a:cxnLst/>
              <a:rect l="l" t="t" r="r" b="b"/>
              <a:pathLst>
                <a:path w="5175" h="5187" extrusionOk="0">
                  <a:moveTo>
                    <a:pt x="4087" y="0"/>
                  </a:moveTo>
                  <a:cubicBezTo>
                    <a:pt x="4073" y="0"/>
                    <a:pt x="4063" y="2"/>
                    <a:pt x="4059" y="5"/>
                  </a:cubicBezTo>
                  <a:cubicBezTo>
                    <a:pt x="4051" y="14"/>
                    <a:pt x="4043" y="22"/>
                    <a:pt x="4035" y="30"/>
                  </a:cubicBezTo>
                  <a:cubicBezTo>
                    <a:pt x="4140" y="302"/>
                    <a:pt x="4244" y="583"/>
                    <a:pt x="4348" y="856"/>
                  </a:cubicBezTo>
                  <a:cubicBezTo>
                    <a:pt x="4396" y="896"/>
                    <a:pt x="4436" y="944"/>
                    <a:pt x="4461" y="1008"/>
                  </a:cubicBezTo>
                  <a:cubicBezTo>
                    <a:pt x="4485" y="1072"/>
                    <a:pt x="4485" y="1153"/>
                    <a:pt x="4477" y="1217"/>
                  </a:cubicBezTo>
                  <a:cubicBezTo>
                    <a:pt x="4629" y="1770"/>
                    <a:pt x="4461" y="2412"/>
                    <a:pt x="4011" y="2885"/>
                  </a:cubicBezTo>
                  <a:cubicBezTo>
                    <a:pt x="3650" y="3270"/>
                    <a:pt x="3121" y="3551"/>
                    <a:pt x="2447" y="3728"/>
                  </a:cubicBezTo>
                  <a:cubicBezTo>
                    <a:pt x="2118" y="3808"/>
                    <a:pt x="1821" y="3848"/>
                    <a:pt x="1549" y="3848"/>
                  </a:cubicBezTo>
                  <a:cubicBezTo>
                    <a:pt x="1332" y="3848"/>
                    <a:pt x="1132" y="3824"/>
                    <a:pt x="939" y="3776"/>
                  </a:cubicBezTo>
                  <a:cubicBezTo>
                    <a:pt x="867" y="3752"/>
                    <a:pt x="634" y="3695"/>
                    <a:pt x="546" y="3487"/>
                  </a:cubicBezTo>
                  <a:cubicBezTo>
                    <a:pt x="498" y="3383"/>
                    <a:pt x="506" y="3294"/>
                    <a:pt x="506" y="3230"/>
                  </a:cubicBezTo>
                  <a:lnTo>
                    <a:pt x="530" y="2236"/>
                  </a:lnTo>
                  <a:lnTo>
                    <a:pt x="530" y="2236"/>
                  </a:lnTo>
                  <a:cubicBezTo>
                    <a:pt x="426" y="2324"/>
                    <a:pt x="353" y="2460"/>
                    <a:pt x="305" y="2580"/>
                  </a:cubicBezTo>
                  <a:cubicBezTo>
                    <a:pt x="0" y="3391"/>
                    <a:pt x="482" y="4297"/>
                    <a:pt x="1059" y="4794"/>
                  </a:cubicBezTo>
                  <a:cubicBezTo>
                    <a:pt x="1260" y="4963"/>
                    <a:pt x="1436" y="5075"/>
                    <a:pt x="1613" y="5131"/>
                  </a:cubicBezTo>
                  <a:cubicBezTo>
                    <a:pt x="1750" y="5173"/>
                    <a:pt x="1899" y="5187"/>
                    <a:pt x="2051" y="5187"/>
                  </a:cubicBezTo>
                  <a:cubicBezTo>
                    <a:pt x="2192" y="5187"/>
                    <a:pt x="2337" y="5175"/>
                    <a:pt x="2479" y="5163"/>
                  </a:cubicBezTo>
                  <a:cubicBezTo>
                    <a:pt x="3001" y="5115"/>
                    <a:pt x="3546" y="5075"/>
                    <a:pt x="4003" y="4835"/>
                  </a:cubicBezTo>
                  <a:cubicBezTo>
                    <a:pt x="4701" y="4466"/>
                    <a:pt x="5150" y="3639"/>
                    <a:pt x="5166" y="2725"/>
                  </a:cubicBezTo>
                  <a:cubicBezTo>
                    <a:pt x="5174" y="1963"/>
                    <a:pt x="4902" y="1129"/>
                    <a:pt x="4348" y="246"/>
                  </a:cubicBezTo>
                  <a:cubicBezTo>
                    <a:pt x="4292" y="150"/>
                    <a:pt x="4228" y="54"/>
                    <a:pt x="4156" y="14"/>
                  </a:cubicBezTo>
                  <a:cubicBezTo>
                    <a:pt x="4132" y="4"/>
                    <a:pt x="4106" y="0"/>
                    <a:pt x="4087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425025" y="2109250"/>
              <a:ext cx="962425" cy="1685475"/>
            </a:xfrm>
            <a:custGeom>
              <a:avLst/>
              <a:gdLst/>
              <a:ahLst/>
              <a:cxnLst/>
              <a:rect l="l" t="t" r="r" b="b"/>
              <a:pathLst>
                <a:path w="38497" h="67419" extrusionOk="0">
                  <a:moveTo>
                    <a:pt x="22701" y="10683"/>
                  </a:moveTo>
                  <a:cubicBezTo>
                    <a:pt x="22818" y="10683"/>
                    <a:pt x="22935" y="10698"/>
                    <a:pt x="23047" y="10730"/>
                  </a:cubicBezTo>
                  <a:cubicBezTo>
                    <a:pt x="22814" y="10946"/>
                    <a:pt x="22614" y="11251"/>
                    <a:pt x="22453" y="11628"/>
                  </a:cubicBezTo>
                  <a:cubicBezTo>
                    <a:pt x="22285" y="11616"/>
                    <a:pt x="22114" y="11610"/>
                    <a:pt x="21944" y="11610"/>
                  </a:cubicBezTo>
                  <a:cubicBezTo>
                    <a:pt x="21773" y="11610"/>
                    <a:pt x="21603" y="11616"/>
                    <a:pt x="21434" y="11628"/>
                  </a:cubicBezTo>
                  <a:cubicBezTo>
                    <a:pt x="21523" y="11323"/>
                    <a:pt x="21731" y="11042"/>
                    <a:pt x="22004" y="10874"/>
                  </a:cubicBezTo>
                  <a:cubicBezTo>
                    <a:pt x="22210" y="10749"/>
                    <a:pt x="22456" y="10683"/>
                    <a:pt x="22701" y="10683"/>
                  </a:cubicBezTo>
                  <a:close/>
                  <a:moveTo>
                    <a:pt x="23990" y="10793"/>
                  </a:moveTo>
                  <a:cubicBezTo>
                    <a:pt x="24105" y="10793"/>
                    <a:pt x="24220" y="10815"/>
                    <a:pt x="24322" y="10858"/>
                  </a:cubicBezTo>
                  <a:cubicBezTo>
                    <a:pt x="24418" y="10898"/>
                    <a:pt x="24539" y="10978"/>
                    <a:pt x="24603" y="11107"/>
                  </a:cubicBezTo>
                  <a:cubicBezTo>
                    <a:pt x="24266" y="11323"/>
                    <a:pt x="23961" y="11580"/>
                    <a:pt x="23704" y="11885"/>
                  </a:cubicBezTo>
                  <a:cubicBezTo>
                    <a:pt x="23408" y="12238"/>
                    <a:pt x="23231" y="12599"/>
                    <a:pt x="23175" y="12952"/>
                  </a:cubicBezTo>
                  <a:cubicBezTo>
                    <a:pt x="23135" y="13184"/>
                    <a:pt x="23159" y="13417"/>
                    <a:pt x="23223" y="13625"/>
                  </a:cubicBezTo>
                  <a:cubicBezTo>
                    <a:pt x="23177" y="13628"/>
                    <a:pt x="23131" y="13629"/>
                    <a:pt x="23087" y="13629"/>
                  </a:cubicBezTo>
                  <a:cubicBezTo>
                    <a:pt x="22968" y="13629"/>
                    <a:pt x="22857" y="13618"/>
                    <a:pt x="22758" y="13577"/>
                  </a:cubicBezTo>
                  <a:cubicBezTo>
                    <a:pt x="22662" y="13529"/>
                    <a:pt x="22573" y="13449"/>
                    <a:pt x="22541" y="13353"/>
                  </a:cubicBezTo>
                  <a:cubicBezTo>
                    <a:pt x="22525" y="13321"/>
                    <a:pt x="22525" y="13289"/>
                    <a:pt x="22525" y="13264"/>
                  </a:cubicBezTo>
                  <a:cubicBezTo>
                    <a:pt x="22758" y="13136"/>
                    <a:pt x="22958" y="12968"/>
                    <a:pt x="23119" y="12735"/>
                  </a:cubicBezTo>
                  <a:cubicBezTo>
                    <a:pt x="23247" y="12543"/>
                    <a:pt x="23303" y="12294"/>
                    <a:pt x="23255" y="12101"/>
                  </a:cubicBezTo>
                  <a:cubicBezTo>
                    <a:pt x="23223" y="11949"/>
                    <a:pt x="23143" y="11829"/>
                    <a:pt x="23023" y="11756"/>
                  </a:cubicBezTo>
                  <a:cubicBezTo>
                    <a:pt x="22991" y="11732"/>
                    <a:pt x="22958" y="11716"/>
                    <a:pt x="22926" y="11700"/>
                  </a:cubicBezTo>
                  <a:cubicBezTo>
                    <a:pt x="23119" y="11283"/>
                    <a:pt x="23360" y="11002"/>
                    <a:pt x="23648" y="10866"/>
                  </a:cubicBezTo>
                  <a:cubicBezTo>
                    <a:pt x="23751" y="10817"/>
                    <a:pt x="23870" y="10793"/>
                    <a:pt x="23990" y="10793"/>
                  </a:cubicBezTo>
                  <a:close/>
                  <a:moveTo>
                    <a:pt x="22092" y="13449"/>
                  </a:moveTo>
                  <a:cubicBezTo>
                    <a:pt x="22100" y="13473"/>
                    <a:pt x="22100" y="13489"/>
                    <a:pt x="22108" y="13513"/>
                  </a:cubicBezTo>
                  <a:cubicBezTo>
                    <a:pt x="22148" y="13617"/>
                    <a:pt x="22212" y="13722"/>
                    <a:pt x="22293" y="13802"/>
                  </a:cubicBezTo>
                  <a:cubicBezTo>
                    <a:pt x="22222" y="13815"/>
                    <a:pt x="22148" y="13821"/>
                    <a:pt x="22074" y="13821"/>
                  </a:cubicBezTo>
                  <a:cubicBezTo>
                    <a:pt x="21965" y="13821"/>
                    <a:pt x="21858" y="13807"/>
                    <a:pt x="21771" y="13778"/>
                  </a:cubicBezTo>
                  <a:cubicBezTo>
                    <a:pt x="21723" y="13706"/>
                    <a:pt x="21667" y="13633"/>
                    <a:pt x="21611" y="13569"/>
                  </a:cubicBezTo>
                  <a:cubicBezTo>
                    <a:pt x="21771" y="13537"/>
                    <a:pt x="21940" y="13497"/>
                    <a:pt x="22092" y="13449"/>
                  </a:cubicBezTo>
                  <a:close/>
                  <a:moveTo>
                    <a:pt x="25355" y="11289"/>
                  </a:moveTo>
                  <a:cubicBezTo>
                    <a:pt x="25401" y="11289"/>
                    <a:pt x="25442" y="11298"/>
                    <a:pt x="25477" y="11315"/>
                  </a:cubicBezTo>
                  <a:cubicBezTo>
                    <a:pt x="25574" y="11355"/>
                    <a:pt x="25654" y="11484"/>
                    <a:pt x="25702" y="11580"/>
                  </a:cubicBezTo>
                  <a:cubicBezTo>
                    <a:pt x="25798" y="11764"/>
                    <a:pt x="25870" y="11941"/>
                    <a:pt x="25918" y="12109"/>
                  </a:cubicBezTo>
                  <a:cubicBezTo>
                    <a:pt x="25739" y="12010"/>
                    <a:pt x="25546" y="11959"/>
                    <a:pt x="25353" y="11959"/>
                  </a:cubicBezTo>
                  <a:cubicBezTo>
                    <a:pt x="25295" y="11959"/>
                    <a:pt x="25238" y="11964"/>
                    <a:pt x="25180" y="11973"/>
                  </a:cubicBezTo>
                  <a:cubicBezTo>
                    <a:pt x="24635" y="12077"/>
                    <a:pt x="24314" y="12623"/>
                    <a:pt x="24242" y="13088"/>
                  </a:cubicBezTo>
                  <a:cubicBezTo>
                    <a:pt x="24194" y="13409"/>
                    <a:pt x="24250" y="13714"/>
                    <a:pt x="24386" y="13946"/>
                  </a:cubicBezTo>
                  <a:cubicBezTo>
                    <a:pt x="24343" y="13956"/>
                    <a:pt x="24298" y="13961"/>
                    <a:pt x="24253" y="13961"/>
                  </a:cubicBezTo>
                  <a:cubicBezTo>
                    <a:pt x="24112" y="13961"/>
                    <a:pt x="23966" y="13913"/>
                    <a:pt x="23857" y="13810"/>
                  </a:cubicBezTo>
                  <a:cubicBezTo>
                    <a:pt x="23672" y="13641"/>
                    <a:pt x="23576" y="13337"/>
                    <a:pt x="23632" y="13024"/>
                  </a:cubicBezTo>
                  <a:cubicBezTo>
                    <a:pt x="23672" y="12759"/>
                    <a:pt x="23817" y="12470"/>
                    <a:pt x="24057" y="12182"/>
                  </a:cubicBezTo>
                  <a:cubicBezTo>
                    <a:pt x="24314" y="11877"/>
                    <a:pt x="24619" y="11620"/>
                    <a:pt x="24972" y="11419"/>
                  </a:cubicBezTo>
                  <a:cubicBezTo>
                    <a:pt x="25126" y="11331"/>
                    <a:pt x="25254" y="11289"/>
                    <a:pt x="25355" y="11289"/>
                  </a:cubicBezTo>
                  <a:close/>
                  <a:moveTo>
                    <a:pt x="3144" y="16178"/>
                  </a:moveTo>
                  <a:cubicBezTo>
                    <a:pt x="3349" y="16178"/>
                    <a:pt x="3554" y="16225"/>
                    <a:pt x="3738" y="16313"/>
                  </a:cubicBezTo>
                  <a:cubicBezTo>
                    <a:pt x="3490" y="16545"/>
                    <a:pt x="3257" y="16802"/>
                    <a:pt x="3049" y="17067"/>
                  </a:cubicBezTo>
                  <a:cubicBezTo>
                    <a:pt x="2721" y="16944"/>
                    <a:pt x="2416" y="16885"/>
                    <a:pt x="2135" y="16885"/>
                  </a:cubicBezTo>
                  <a:cubicBezTo>
                    <a:pt x="2086" y="16885"/>
                    <a:pt x="2037" y="16887"/>
                    <a:pt x="1990" y="16890"/>
                  </a:cubicBezTo>
                  <a:cubicBezTo>
                    <a:pt x="2150" y="16569"/>
                    <a:pt x="2455" y="16321"/>
                    <a:pt x="2800" y="16224"/>
                  </a:cubicBezTo>
                  <a:cubicBezTo>
                    <a:pt x="2912" y="16193"/>
                    <a:pt x="3028" y="16178"/>
                    <a:pt x="3144" y="16178"/>
                  </a:cubicBezTo>
                  <a:close/>
                  <a:moveTo>
                    <a:pt x="12819" y="6550"/>
                  </a:moveTo>
                  <a:cubicBezTo>
                    <a:pt x="13036" y="6959"/>
                    <a:pt x="13220" y="7385"/>
                    <a:pt x="13372" y="7818"/>
                  </a:cubicBezTo>
                  <a:cubicBezTo>
                    <a:pt x="13399" y="7910"/>
                    <a:pt x="13486" y="7970"/>
                    <a:pt x="13583" y="7970"/>
                  </a:cubicBezTo>
                  <a:cubicBezTo>
                    <a:pt x="13603" y="7970"/>
                    <a:pt x="13624" y="7968"/>
                    <a:pt x="13645" y="7962"/>
                  </a:cubicBezTo>
                  <a:cubicBezTo>
                    <a:pt x="14731" y="7686"/>
                    <a:pt x="15845" y="7550"/>
                    <a:pt x="16963" y="7550"/>
                  </a:cubicBezTo>
                  <a:cubicBezTo>
                    <a:pt x="17207" y="7550"/>
                    <a:pt x="17452" y="7556"/>
                    <a:pt x="17696" y="7569"/>
                  </a:cubicBezTo>
                  <a:cubicBezTo>
                    <a:pt x="17728" y="8524"/>
                    <a:pt x="17905" y="9470"/>
                    <a:pt x="18081" y="10385"/>
                  </a:cubicBezTo>
                  <a:cubicBezTo>
                    <a:pt x="18169" y="10890"/>
                    <a:pt x="18274" y="11419"/>
                    <a:pt x="18346" y="11925"/>
                  </a:cubicBezTo>
                  <a:cubicBezTo>
                    <a:pt x="18619" y="13874"/>
                    <a:pt x="18394" y="15358"/>
                    <a:pt x="17672" y="16441"/>
                  </a:cubicBezTo>
                  <a:cubicBezTo>
                    <a:pt x="17367" y="16898"/>
                    <a:pt x="16966" y="17283"/>
                    <a:pt x="16501" y="17588"/>
                  </a:cubicBezTo>
                  <a:cubicBezTo>
                    <a:pt x="16469" y="17596"/>
                    <a:pt x="16437" y="17612"/>
                    <a:pt x="16421" y="17636"/>
                  </a:cubicBezTo>
                  <a:cubicBezTo>
                    <a:pt x="15819" y="18005"/>
                    <a:pt x="15121" y="18246"/>
                    <a:pt x="14375" y="18310"/>
                  </a:cubicBezTo>
                  <a:cubicBezTo>
                    <a:pt x="14220" y="18325"/>
                    <a:pt x="14063" y="18332"/>
                    <a:pt x="13906" y="18332"/>
                  </a:cubicBezTo>
                  <a:cubicBezTo>
                    <a:pt x="12796" y="18332"/>
                    <a:pt x="11648" y="17965"/>
                    <a:pt x="10629" y="17283"/>
                  </a:cubicBezTo>
                  <a:cubicBezTo>
                    <a:pt x="10027" y="16882"/>
                    <a:pt x="9554" y="16417"/>
                    <a:pt x="9217" y="15920"/>
                  </a:cubicBezTo>
                  <a:cubicBezTo>
                    <a:pt x="8680" y="15101"/>
                    <a:pt x="8471" y="14107"/>
                    <a:pt x="8263" y="13144"/>
                  </a:cubicBezTo>
                  <a:lnTo>
                    <a:pt x="7637" y="10200"/>
                  </a:lnTo>
                  <a:cubicBezTo>
                    <a:pt x="9153" y="9021"/>
                    <a:pt x="10982" y="8227"/>
                    <a:pt x="12875" y="7946"/>
                  </a:cubicBezTo>
                  <a:cubicBezTo>
                    <a:pt x="12931" y="7938"/>
                    <a:pt x="12987" y="7906"/>
                    <a:pt x="13020" y="7850"/>
                  </a:cubicBezTo>
                  <a:cubicBezTo>
                    <a:pt x="13060" y="7802"/>
                    <a:pt x="13076" y="7738"/>
                    <a:pt x="13060" y="7681"/>
                  </a:cubicBezTo>
                  <a:cubicBezTo>
                    <a:pt x="13003" y="7296"/>
                    <a:pt x="12923" y="6919"/>
                    <a:pt x="12819" y="6550"/>
                  </a:cubicBezTo>
                  <a:close/>
                  <a:moveTo>
                    <a:pt x="5046" y="17765"/>
                  </a:moveTo>
                  <a:cubicBezTo>
                    <a:pt x="5054" y="17853"/>
                    <a:pt x="5070" y="17941"/>
                    <a:pt x="5086" y="18021"/>
                  </a:cubicBezTo>
                  <a:cubicBezTo>
                    <a:pt x="5022" y="18166"/>
                    <a:pt x="4894" y="18318"/>
                    <a:pt x="4749" y="18422"/>
                  </a:cubicBezTo>
                  <a:cubicBezTo>
                    <a:pt x="4749" y="18310"/>
                    <a:pt x="4717" y="18198"/>
                    <a:pt x="4669" y="18094"/>
                  </a:cubicBezTo>
                  <a:cubicBezTo>
                    <a:pt x="4653" y="18069"/>
                    <a:pt x="4645" y="18053"/>
                    <a:pt x="4629" y="18029"/>
                  </a:cubicBezTo>
                  <a:cubicBezTo>
                    <a:pt x="4773" y="17957"/>
                    <a:pt x="4910" y="17861"/>
                    <a:pt x="5046" y="17765"/>
                  </a:cubicBezTo>
                  <a:close/>
                  <a:moveTo>
                    <a:pt x="2118" y="17339"/>
                  </a:moveTo>
                  <a:cubicBezTo>
                    <a:pt x="2318" y="17339"/>
                    <a:pt x="2540" y="17380"/>
                    <a:pt x="2784" y="17460"/>
                  </a:cubicBezTo>
                  <a:cubicBezTo>
                    <a:pt x="2776" y="17492"/>
                    <a:pt x="2760" y="17524"/>
                    <a:pt x="2752" y="17564"/>
                  </a:cubicBezTo>
                  <a:cubicBezTo>
                    <a:pt x="2728" y="17708"/>
                    <a:pt x="2760" y="17845"/>
                    <a:pt x="2848" y="17973"/>
                  </a:cubicBezTo>
                  <a:cubicBezTo>
                    <a:pt x="2968" y="18142"/>
                    <a:pt x="3185" y="18270"/>
                    <a:pt x="3418" y="18302"/>
                  </a:cubicBezTo>
                  <a:cubicBezTo>
                    <a:pt x="3497" y="18316"/>
                    <a:pt x="3575" y="18323"/>
                    <a:pt x="3653" y="18323"/>
                  </a:cubicBezTo>
                  <a:cubicBezTo>
                    <a:pt x="3840" y="18323"/>
                    <a:pt x="4022" y="18284"/>
                    <a:pt x="4204" y="18222"/>
                  </a:cubicBezTo>
                  <a:cubicBezTo>
                    <a:pt x="4220" y="18246"/>
                    <a:pt x="4244" y="18270"/>
                    <a:pt x="4252" y="18302"/>
                  </a:cubicBezTo>
                  <a:cubicBezTo>
                    <a:pt x="4300" y="18390"/>
                    <a:pt x="4308" y="18511"/>
                    <a:pt x="4276" y="18607"/>
                  </a:cubicBezTo>
                  <a:cubicBezTo>
                    <a:pt x="4220" y="18751"/>
                    <a:pt x="4115" y="18872"/>
                    <a:pt x="3987" y="18984"/>
                  </a:cubicBezTo>
                  <a:cubicBezTo>
                    <a:pt x="3883" y="18791"/>
                    <a:pt x="3722" y="18623"/>
                    <a:pt x="3530" y="18495"/>
                  </a:cubicBezTo>
                  <a:cubicBezTo>
                    <a:pt x="3233" y="18294"/>
                    <a:pt x="2848" y="18182"/>
                    <a:pt x="2391" y="18158"/>
                  </a:cubicBezTo>
                  <a:cubicBezTo>
                    <a:pt x="2323" y="18154"/>
                    <a:pt x="2255" y="18152"/>
                    <a:pt x="2187" y="18152"/>
                  </a:cubicBezTo>
                  <a:cubicBezTo>
                    <a:pt x="1856" y="18152"/>
                    <a:pt x="1531" y="18199"/>
                    <a:pt x="1212" y="18286"/>
                  </a:cubicBezTo>
                  <a:cubicBezTo>
                    <a:pt x="1155" y="18150"/>
                    <a:pt x="1179" y="18005"/>
                    <a:pt x="1212" y="17909"/>
                  </a:cubicBezTo>
                  <a:cubicBezTo>
                    <a:pt x="1292" y="17700"/>
                    <a:pt x="1468" y="17500"/>
                    <a:pt x="1677" y="17420"/>
                  </a:cubicBezTo>
                  <a:cubicBezTo>
                    <a:pt x="1809" y="17366"/>
                    <a:pt x="1957" y="17339"/>
                    <a:pt x="2118" y="17339"/>
                  </a:cubicBezTo>
                  <a:close/>
                  <a:moveTo>
                    <a:pt x="16204" y="18278"/>
                  </a:moveTo>
                  <a:lnTo>
                    <a:pt x="16204" y="18278"/>
                  </a:lnTo>
                  <a:cubicBezTo>
                    <a:pt x="15923" y="18791"/>
                    <a:pt x="15330" y="19112"/>
                    <a:pt x="15113" y="19209"/>
                  </a:cubicBezTo>
                  <a:cubicBezTo>
                    <a:pt x="14785" y="19369"/>
                    <a:pt x="14509" y="19443"/>
                    <a:pt x="14263" y="19443"/>
                  </a:cubicBezTo>
                  <a:cubicBezTo>
                    <a:pt x="14239" y="19443"/>
                    <a:pt x="14215" y="19443"/>
                    <a:pt x="14191" y="19441"/>
                  </a:cubicBezTo>
                  <a:cubicBezTo>
                    <a:pt x="13846" y="19425"/>
                    <a:pt x="13509" y="19265"/>
                    <a:pt x="13196" y="19080"/>
                  </a:cubicBezTo>
                  <a:cubicBezTo>
                    <a:pt x="12963" y="18952"/>
                    <a:pt x="12723" y="18799"/>
                    <a:pt x="12506" y="18615"/>
                  </a:cubicBezTo>
                  <a:lnTo>
                    <a:pt x="12506" y="18615"/>
                  </a:lnTo>
                  <a:cubicBezTo>
                    <a:pt x="12979" y="18727"/>
                    <a:pt x="13453" y="18791"/>
                    <a:pt x="13926" y="18791"/>
                  </a:cubicBezTo>
                  <a:cubicBezTo>
                    <a:pt x="14094" y="18791"/>
                    <a:pt x="14255" y="18783"/>
                    <a:pt x="14423" y="18767"/>
                  </a:cubicBezTo>
                  <a:cubicBezTo>
                    <a:pt x="15049" y="18711"/>
                    <a:pt x="15651" y="18543"/>
                    <a:pt x="16204" y="18278"/>
                  </a:cubicBezTo>
                  <a:close/>
                  <a:moveTo>
                    <a:pt x="2184" y="18609"/>
                  </a:moveTo>
                  <a:cubicBezTo>
                    <a:pt x="2245" y="18609"/>
                    <a:pt x="2306" y="18611"/>
                    <a:pt x="2367" y="18615"/>
                  </a:cubicBezTo>
                  <a:cubicBezTo>
                    <a:pt x="2744" y="18639"/>
                    <a:pt x="3049" y="18727"/>
                    <a:pt x="3273" y="18880"/>
                  </a:cubicBezTo>
                  <a:cubicBezTo>
                    <a:pt x="3538" y="19048"/>
                    <a:pt x="3698" y="19321"/>
                    <a:pt x="3698" y="19578"/>
                  </a:cubicBezTo>
                  <a:cubicBezTo>
                    <a:pt x="3698" y="19770"/>
                    <a:pt x="3586" y="19955"/>
                    <a:pt x="3442" y="20051"/>
                  </a:cubicBezTo>
                  <a:cubicBezTo>
                    <a:pt x="3361" y="19794"/>
                    <a:pt x="3177" y="19545"/>
                    <a:pt x="2904" y="19361"/>
                  </a:cubicBezTo>
                  <a:cubicBezTo>
                    <a:pt x="2682" y="19208"/>
                    <a:pt x="2379" y="19101"/>
                    <a:pt x="2078" y="19101"/>
                  </a:cubicBezTo>
                  <a:cubicBezTo>
                    <a:pt x="1858" y="19101"/>
                    <a:pt x="1638" y="19158"/>
                    <a:pt x="1452" y="19297"/>
                  </a:cubicBezTo>
                  <a:cubicBezTo>
                    <a:pt x="1252" y="19449"/>
                    <a:pt x="1115" y="19674"/>
                    <a:pt x="1051" y="19930"/>
                  </a:cubicBezTo>
                  <a:cubicBezTo>
                    <a:pt x="963" y="19778"/>
                    <a:pt x="883" y="19602"/>
                    <a:pt x="810" y="19409"/>
                  </a:cubicBezTo>
                  <a:cubicBezTo>
                    <a:pt x="770" y="19305"/>
                    <a:pt x="730" y="19168"/>
                    <a:pt x="762" y="19064"/>
                  </a:cubicBezTo>
                  <a:cubicBezTo>
                    <a:pt x="802" y="18944"/>
                    <a:pt x="947" y="18840"/>
                    <a:pt x="1187" y="18767"/>
                  </a:cubicBezTo>
                  <a:cubicBezTo>
                    <a:pt x="1514" y="18665"/>
                    <a:pt x="1846" y="18609"/>
                    <a:pt x="2184" y="18609"/>
                  </a:cubicBezTo>
                  <a:close/>
                  <a:moveTo>
                    <a:pt x="21897" y="12066"/>
                  </a:moveTo>
                  <a:cubicBezTo>
                    <a:pt x="22143" y="12066"/>
                    <a:pt x="22390" y="12081"/>
                    <a:pt x="22638" y="12109"/>
                  </a:cubicBezTo>
                  <a:cubicBezTo>
                    <a:pt x="22678" y="12109"/>
                    <a:pt x="22750" y="12125"/>
                    <a:pt x="22774" y="12141"/>
                  </a:cubicBezTo>
                  <a:cubicBezTo>
                    <a:pt x="22782" y="12141"/>
                    <a:pt x="22798" y="12157"/>
                    <a:pt x="22806" y="12198"/>
                  </a:cubicBezTo>
                  <a:cubicBezTo>
                    <a:pt x="22822" y="12270"/>
                    <a:pt x="22790" y="12398"/>
                    <a:pt x="22734" y="12486"/>
                  </a:cubicBezTo>
                  <a:cubicBezTo>
                    <a:pt x="22622" y="12663"/>
                    <a:pt x="22453" y="12783"/>
                    <a:pt x="22261" y="12887"/>
                  </a:cubicBezTo>
                  <a:cubicBezTo>
                    <a:pt x="22253" y="12887"/>
                    <a:pt x="22245" y="12895"/>
                    <a:pt x="22236" y="12895"/>
                  </a:cubicBezTo>
                  <a:cubicBezTo>
                    <a:pt x="21900" y="13056"/>
                    <a:pt x="21490" y="13136"/>
                    <a:pt x="21105" y="13184"/>
                  </a:cubicBezTo>
                  <a:cubicBezTo>
                    <a:pt x="21017" y="13200"/>
                    <a:pt x="20945" y="13264"/>
                    <a:pt x="20921" y="13353"/>
                  </a:cubicBezTo>
                  <a:cubicBezTo>
                    <a:pt x="20897" y="13441"/>
                    <a:pt x="20921" y="13529"/>
                    <a:pt x="20993" y="13593"/>
                  </a:cubicBezTo>
                  <a:cubicBezTo>
                    <a:pt x="21523" y="14051"/>
                    <a:pt x="21851" y="14748"/>
                    <a:pt x="21867" y="15454"/>
                  </a:cubicBezTo>
                  <a:cubicBezTo>
                    <a:pt x="21867" y="15583"/>
                    <a:pt x="21972" y="15687"/>
                    <a:pt x="22100" y="15687"/>
                  </a:cubicBezTo>
                  <a:cubicBezTo>
                    <a:pt x="22228" y="15679"/>
                    <a:pt x="22333" y="15575"/>
                    <a:pt x="22325" y="15446"/>
                  </a:cubicBezTo>
                  <a:cubicBezTo>
                    <a:pt x="22317" y="15045"/>
                    <a:pt x="22220" y="14652"/>
                    <a:pt x="22060" y="14283"/>
                  </a:cubicBezTo>
                  <a:lnTo>
                    <a:pt x="22092" y="14283"/>
                  </a:lnTo>
                  <a:cubicBezTo>
                    <a:pt x="22357" y="14283"/>
                    <a:pt x="22638" y="14211"/>
                    <a:pt x="22838" y="14075"/>
                  </a:cubicBezTo>
                  <a:cubicBezTo>
                    <a:pt x="22918" y="14083"/>
                    <a:pt x="23007" y="14091"/>
                    <a:pt x="23087" y="14091"/>
                  </a:cubicBezTo>
                  <a:cubicBezTo>
                    <a:pt x="23215" y="14091"/>
                    <a:pt x="23343" y="14075"/>
                    <a:pt x="23464" y="14059"/>
                  </a:cubicBezTo>
                  <a:cubicBezTo>
                    <a:pt x="23488" y="14091"/>
                    <a:pt x="23520" y="14123"/>
                    <a:pt x="23552" y="14155"/>
                  </a:cubicBezTo>
                  <a:cubicBezTo>
                    <a:pt x="23745" y="14331"/>
                    <a:pt x="24001" y="14428"/>
                    <a:pt x="24258" y="14428"/>
                  </a:cubicBezTo>
                  <a:cubicBezTo>
                    <a:pt x="24426" y="14428"/>
                    <a:pt x="24603" y="14379"/>
                    <a:pt x="24747" y="14291"/>
                  </a:cubicBezTo>
                  <a:cubicBezTo>
                    <a:pt x="24860" y="14347"/>
                    <a:pt x="24972" y="14379"/>
                    <a:pt x="25100" y="14387"/>
                  </a:cubicBezTo>
                  <a:cubicBezTo>
                    <a:pt x="25301" y="14387"/>
                    <a:pt x="25485" y="14331"/>
                    <a:pt x="25622" y="14203"/>
                  </a:cubicBezTo>
                  <a:cubicBezTo>
                    <a:pt x="25710" y="14115"/>
                    <a:pt x="25718" y="13970"/>
                    <a:pt x="25630" y="13882"/>
                  </a:cubicBezTo>
                  <a:cubicBezTo>
                    <a:pt x="25587" y="13831"/>
                    <a:pt x="25526" y="13805"/>
                    <a:pt x="25464" y="13805"/>
                  </a:cubicBezTo>
                  <a:cubicBezTo>
                    <a:pt x="25409" y="13805"/>
                    <a:pt x="25354" y="13825"/>
                    <a:pt x="25309" y="13866"/>
                  </a:cubicBezTo>
                  <a:cubicBezTo>
                    <a:pt x="25262" y="13906"/>
                    <a:pt x="25198" y="13924"/>
                    <a:pt x="25150" y="13924"/>
                  </a:cubicBezTo>
                  <a:cubicBezTo>
                    <a:pt x="25141" y="13924"/>
                    <a:pt x="25132" y="13924"/>
                    <a:pt x="25124" y="13922"/>
                  </a:cubicBezTo>
                  <a:cubicBezTo>
                    <a:pt x="25012" y="13922"/>
                    <a:pt x="24908" y="13874"/>
                    <a:pt x="24836" y="13794"/>
                  </a:cubicBezTo>
                  <a:cubicBezTo>
                    <a:pt x="24707" y="13658"/>
                    <a:pt x="24659" y="13417"/>
                    <a:pt x="24691" y="13160"/>
                  </a:cubicBezTo>
                  <a:cubicBezTo>
                    <a:pt x="24747" y="12839"/>
                    <a:pt x="24956" y="12486"/>
                    <a:pt x="25269" y="12430"/>
                  </a:cubicBezTo>
                  <a:cubicBezTo>
                    <a:pt x="25298" y="12425"/>
                    <a:pt x="25327" y="12423"/>
                    <a:pt x="25358" y="12423"/>
                  </a:cubicBezTo>
                  <a:cubicBezTo>
                    <a:pt x="25520" y="12423"/>
                    <a:pt x="25697" y="12494"/>
                    <a:pt x="25846" y="12623"/>
                  </a:cubicBezTo>
                  <a:cubicBezTo>
                    <a:pt x="25999" y="12751"/>
                    <a:pt x="26135" y="12928"/>
                    <a:pt x="26271" y="13208"/>
                  </a:cubicBezTo>
                  <a:cubicBezTo>
                    <a:pt x="26448" y="13585"/>
                    <a:pt x="26520" y="13874"/>
                    <a:pt x="26472" y="14131"/>
                  </a:cubicBezTo>
                  <a:cubicBezTo>
                    <a:pt x="26424" y="14420"/>
                    <a:pt x="26215" y="14692"/>
                    <a:pt x="26031" y="14933"/>
                  </a:cubicBezTo>
                  <a:lnTo>
                    <a:pt x="24410" y="17051"/>
                  </a:lnTo>
                  <a:cubicBezTo>
                    <a:pt x="24402" y="17051"/>
                    <a:pt x="24402" y="17059"/>
                    <a:pt x="24402" y="17067"/>
                  </a:cubicBezTo>
                  <a:cubicBezTo>
                    <a:pt x="24394" y="17067"/>
                    <a:pt x="24378" y="17067"/>
                    <a:pt x="24370" y="17075"/>
                  </a:cubicBezTo>
                  <a:cubicBezTo>
                    <a:pt x="24258" y="17131"/>
                    <a:pt x="24218" y="17267"/>
                    <a:pt x="24274" y="17380"/>
                  </a:cubicBezTo>
                  <a:lnTo>
                    <a:pt x="26007" y="20845"/>
                  </a:lnTo>
                  <a:cubicBezTo>
                    <a:pt x="26015" y="20869"/>
                    <a:pt x="26039" y="20909"/>
                    <a:pt x="26047" y="20909"/>
                  </a:cubicBezTo>
                  <a:cubicBezTo>
                    <a:pt x="26039" y="20925"/>
                    <a:pt x="26007" y="20957"/>
                    <a:pt x="25991" y="20973"/>
                  </a:cubicBezTo>
                  <a:cubicBezTo>
                    <a:pt x="25557" y="21431"/>
                    <a:pt x="25100" y="21896"/>
                    <a:pt x="24555" y="22209"/>
                  </a:cubicBezTo>
                  <a:cubicBezTo>
                    <a:pt x="24189" y="22413"/>
                    <a:pt x="23809" y="22516"/>
                    <a:pt x="23453" y="22516"/>
                  </a:cubicBezTo>
                  <a:cubicBezTo>
                    <a:pt x="23278" y="22516"/>
                    <a:pt x="23109" y="22491"/>
                    <a:pt x="22950" y="22441"/>
                  </a:cubicBezTo>
                  <a:cubicBezTo>
                    <a:pt x="22469" y="20636"/>
                    <a:pt x="22052" y="18783"/>
                    <a:pt x="21715" y="16946"/>
                  </a:cubicBezTo>
                  <a:cubicBezTo>
                    <a:pt x="21715" y="16914"/>
                    <a:pt x="21699" y="16890"/>
                    <a:pt x="21691" y="16874"/>
                  </a:cubicBezTo>
                  <a:cubicBezTo>
                    <a:pt x="21691" y="16794"/>
                    <a:pt x="21659" y="16714"/>
                    <a:pt x="21595" y="16666"/>
                  </a:cubicBezTo>
                  <a:cubicBezTo>
                    <a:pt x="21410" y="16537"/>
                    <a:pt x="21210" y="16441"/>
                    <a:pt x="21025" y="16345"/>
                  </a:cubicBezTo>
                  <a:cubicBezTo>
                    <a:pt x="20921" y="16289"/>
                    <a:pt x="20809" y="16241"/>
                    <a:pt x="20712" y="16176"/>
                  </a:cubicBezTo>
                  <a:cubicBezTo>
                    <a:pt x="19573" y="15535"/>
                    <a:pt x="19509" y="14002"/>
                    <a:pt x="20039" y="12823"/>
                  </a:cubicBezTo>
                  <a:cubicBezTo>
                    <a:pt x="20135" y="12615"/>
                    <a:pt x="20239" y="12398"/>
                    <a:pt x="20416" y="12286"/>
                  </a:cubicBezTo>
                  <a:cubicBezTo>
                    <a:pt x="20512" y="12222"/>
                    <a:pt x="20656" y="12198"/>
                    <a:pt x="20777" y="12174"/>
                  </a:cubicBezTo>
                  <a:cubicBezTo>
                    <a:pt x="21145" y="12101"/>
                    <a:pt x="21520" y="12066"/>
                    <a:pt x="21897" y="12066"/>
                  </a:cubicBezTo>
                  <a:close/>
                  <a:moveTo>
                    <a:pt x="25886" y="19578"/>
                  </a:moveTo>
                  <a:cubicBezTo>
                    <a:pt x="26023" y="19594"/>
                    <a:pt x="26159" y="19666"/>
                    <a:pt x="26255" y="19746"/>
                  </a:cubicBezTo>
                  <a:cubicBezTo>
                    <a:pt x="26432" y="19898"/>
                    <a:pt x="26568" y="20123"/>
                    <a:pt x="26697" y="20340"/>
                  </a:cubicBezTo>
                  <a:cubicBezTo>
                    <a:pt x="26993" y="20837"/>
                    <a:pt x="27298" y="21406"/>
                    <a:pt x="27106" y="21896"/>
                  </a:cubicBezTo>
                  <a:cubicBezTo>
                    <a:pt x="27025" y="22104"/>
                    <a:pt x="26857" y="22289"/>
                    <a:pt x="26689" y="22457"/>
                  </a:cubicBezTo>
                  <a:cubicBezTo>
                    <a:pt x="25429" y="23741"/>
                    <a:pt x="24170" y="24391"/>
                    <a:pt x="22950" y="24407"/>
                  </a:cubicBezTo>
                  <a:cubicBezTo>
                    <a:pt x="22814" y="24407"/>
                    <a:pt x="22646" y="24399"/>
                    <a:pt x="22541" y="24318"/>
                  </a:cubicBezTo>
                  <a:cubicBezTo>
                    <a:pt x="22469" y="24254"/>
                    <a:pt x="22421" y="24134"/>
                    <a:pt x="22381" y="24014"/>
                  </a:cubicBezTo>
                  <a:cubicBezTo>
                    <a:pt x="22277" y="23741"/>
                    <a:pt x="22196" y="23460"/>
                    <a:pt x="22132" y="23179"/>
                  </a:cubicBezTo>
                  <a:cubicBezTo>
                    <a:pt x="22148" y="23107"/>
                    <a:pt x="22132" y="23043"/>
                    <a:pt x="22092" y="22987"/>
                  </a:cubicBezTo>
                  <a:cubicBezTo>
                    <a:pt x="22068" y="22858"/>
                    <a:pt x="22044" y="22730"/>
                    <a:pt x="22028" y="22594"/>
                  </a:cubicBezTo>
                  <a:cubicBezTo>
                    <a:pt x="21980" y="22273"/>
                    <a:pt x="21956" y="21727"/>
                    <a:pt x="22204" y="21398"/>
                  </a:cubicBezTo>
                  <a:cubicBezTo>
                    <a:pt x="22301" y="21783"/>
                    <a:pt x="22397" y="22161"/>
                    <a:pt x="22501" y="22546"/>
                  </a:cubicBezTo>
                  <a:cubicBezTo>
                    <a:pt x="22493" y="22586"/>
                    <a:pt x="22493" y="22634"/>
                    <a:pt x="22501" y="22674"/>
                  </a:cubicBezTo>
                  <a:cubicBezTo>
                    <a:pt x="22533" y="22778"/>
                    <a:pt x="22638" y="22874"/>
                    <a:pt x="22758" y="22874"/>
                  </a:cubicBezTo>
                  <a:lnTo>
                    <a:pt x="22782" y="22874"/>
                  </a:lnTo>
                  <a:cubicBezTo>
                    <a:pt x="22991" y="22947"/>
                    <a:pt x="23215" y="22979"/>
                    <a:pt x="23440" y="22979"/>
                  </a:cubicBezTo>
                  <a:cubicBezTo>
                    <a:pt x="23873" y="22979"/>
                    <a:pt x="24338" y="22858"/>
                    <a:pt x="24779" y="22610"/>
                  </a:cubicBezTo>
                  <a:cubicBezTo>
                    <a:pt x="25389" y="22273"/>
                    <a:pt x="25862" y="21775"/>
                    <a:pt x="26320" y="21294"/>
                  </a:cubicBezTo>
                  <a:cubicBezTo>
                    <a:pt x="26376" y="21238"/>
                    <a:pt x="26472" y="21142"/>
                    <a:pt x="26496" y="21005"/>
                  </a:cubicBezTo>
                  <a:cubicBezTo>
                    <a:pt x="26520" y="20853"/>
                    <a:pt x="26456" y="20725"/>
                    <a:pt x="26416" y="20644"/>
                  </a:cubicBezTo>
                  <a:lnTo>
                    <a:pt x="25886" y="19578"/>
                  </a:lnTo>
                  <a:close/>
                  <a:moveTo>
                    <a:pt x="5069" y="15996"/>
                  </a:moveTo>
                  <a:cubicBezTo>
                    <a:pt x="5226" y="15996"/>
                    <a:pt x="5399" y="16050"/>
                    <a:pt x="5567" y="16104"/>
                  </a:cubicBezTo>
                  <a:cubicBezTo>
                    <a:pt x="6787" y="16513"/>
                    <a:pt x="7870" y="17604"/>
                    <a:pt x="7565" y="18872"/>
                  </a:cubicBezTo>
                  <a:cubicBezTo>
                    <a:pt x="7541" y="18992"/>
                    <a:pt x="7509" y="19104"/>
                    <a:pt x="7477" y="19217"/>
                  </a:cubicBezTo>
                  <a:cubicBezTo>
                    <a:pt x="7420" y="19425"/>
                    <a:pt x="7356" y="19634"/>
                    <a:pt x="7324" y="19858"/>
                  </a:cubicBezTo>
                  <a:cubicBezTo>
                    <a:pt x="7324" y="19858"/>
                    <a:pt x="7324" y="19866"/>
                    <a:pt x="7324" y="19874"/>
                  </a:cubicBezTo>
                  <a:cubicBezTo>
                    <a:pt x="7308" y="19922"/>
                    <a:pt x="7308" y="19963"/>
                    <a:pt x="7324" y="20011"/>
                  </a:cubicBezTo>
                  <a:cubicBezTo>
                    <a:pt x="7765" y="21519"/>
                    <a:pt x="8287" y="23035"/>
                    <a:pt x="8872" y="24503"/>
                  </a:cubicBezTo>
                  <a:cubicBezTo>
                    <a:pt x="8880" y="24511"/>
                    <a:pt x="8872" y="24519"/>
                    <a:pt x="8880" y="24527"/>
                  </a:cubicBezTo>
                  <a:cubicBezTo>
                    <a:pt x="9033" y="24936"/>
                    <a:pt x="8896" y="25457"/>
                    <a:pt x="8543" y="25834"/>
                  </a:cubicBezTo>
                  <a:cubicBezTo>
                    <a:pt x="8247" y="26155"/>
                    <a:pt x="7789" y="26388"/>
                    <a:pt x="7204" y="26540"/>
                  </a:cubicBezTo>
                  <a:cubicBezTo>
                    <a:pt x="6915" y="26614"/>
                    <a:pt x="6655" y="26650"/>
                    <a:pt x="6419" y="26650"/>
                  </a:cubicBezTo>
                  <a:cubicBezTo>
                    <a:pt x="6243" y="26650"/>
                    <a:pt x="6080" y="26630"/>
                    <a:pt x="5928" y="26588"/>
                  </a:cubicBezTo>
                  <a:cubicBezTo>
                    <a:pt x="5864" y="26572"/>
                    <a:pt x="5840" y="26556"/>
                    <a:pt x="5832" y="26556"/>
                  </a:cubicBezTo>
                  <a:cubicBezTo>
                    <a:pt x="5832" y="26548"/>
                    <a:pt x="5832" y="26516"/>
                    <a:pt x="5832" y="26500"/>
                  </a:cubicBezTo>
                  <a:lnTo>
                    <a:pt x="5920" y="22417"/>
                  </a:lnTo>
                  <a:cubicBezTo>
                    <a:pt x="5928" y="22321"/>
                    <a:pt x="5872" y="22241"/>
                    <a:pt x="5792" y="22209"/>
                  </a:cubicBezTo>
                  <a:cubicBezTo>
                    <a:pt x="5760" y="22193"/>
                    <a:pt x="5728" y="22177"/>
                    <a:pt x="5696" y="22177"/>
                  </a:cubicBezTo>
                  <a:lnTo>
                    <a:pt x="3049" y="21928"/>
                  </a:lnTo>
                  <a:cubicBezTo>
                    <a:pt x="2744" y="21896"/>
                    <a:pt x="2407" y="21864"/>
                    <a:pt x="2158" y="21711"/>
                  </a:cubicBezTo>
                  <a:cubicBezTo>
                    <a:pt x="1942" y="21567"/>
                    <a:pt x="1773" y="21318"/>
                    <a:pt x="1621" y="20933"/>
                  </a:cubicBezTo>
                  <a:cubicBezTo>
                    <a:pt x="1508" y="20644"/>
                    <a:pt x="1460" y="20420"/>
                    <a:pt x="1468" y="20219"/>
                  </a:cubicBezTo>
                  <a:cubicBezTo>
                    <a:pt x="1476" y="19987"/>
                    <a:pt x="1573" y="19778"/>
                    <a:pt x="1725" y="19666"/>
                  </a:cubicBezTo>
                  <a:cubicBezTo>
                    <a:pt x="1827" y="19589"/>
                    <a:pt x="1951" y="19557"/>
                    <a:pt x="2081" y="19557"/>
                  </a:cubicBezTo>
                  <a:cubicBezTo>
                    <a:pt x="2278" y="19557"/>
                    <a:pt x="2488" y="19632"/>
                    <a:pt x="2647" y="19738"/>
                  </a:cubicBezTo>
                  <a:cubicBezTo>
                    <a:pt x="2864" y="19890"/>
                    <a:pt x="3000" y="20091"/>
                    <a:pt x="3016" y="20283"/>
                  </a:cubicBezTo>
                  <a:cubicBezTo>
                    <a:pt x="3024" y="20388"/>
                    <a:pt x="2992" y="20500"/>
                    <a:pt x="2920" y="20572"/>
                  </a:cubicBezTo>
                  <a:cubicBezTo>
                    <a:pt x="2888" y="20612"/>
                    <a:pt x="2832" y="20668"/>
                    <a:pt x="2752" y="20668"/>
                  </a:cubicBezTo>
                  <a:cubicBezTo>
                    <a:pt x="2623" y="20685"/>
                    <a:pt x="2527" y="20789"/>
                    <a:pt x="2543" y="20917"/>
                  </a:cubicBezTo>
                  <a:cubicBezTo>
                    <a:pt x="2551" y="21045"/>
                    <a:pt x="2663" y="21134"/>
                    <a:pt x="2784" y="21134"/>
                  </a:cubicBezTo>
                  <a:cubicBezTo>
                    <a:pt x="2968" y="21118"/>
                    <a:pt x="3145" y="21021"/>
                    <a:pt x="3273" y="20869"/>
                  </a:cubicBezTo>
                  <a:cubicBezTo>
                    <a:pt x="3353" y="20781"/>
                    <a:pt x="3409" y="20660"/>
                    <a:pt x="3442" y="20548"/>
                  </a:cubicBezTo>
                  <a:cubicBezTo>
                    <a:pt x="3843" y="20436"/>
                    <a:pt x="4156" y="20027"/>
                    <a:pt x="4156" y="19586"/>
                  </a:cubicBezTo>
                  <a:cubicBezTo>
                    <a:pt x="4156" y="19537"/>
                    <a:pt x="4156" y="19497"/>
                    <a:pt x="4147" y="19457"/>
                  </a:cubicBezTo>
                  <a:cubicBezTo>
                    <a:pt x="4292" y="19329"/>
                    <a:pt x="4460" y="19192"/>
                    <a:pt x="4581" y="19008"/>
                  </a:cubicBezTo>
                  <a:cubicBezTo>
                    <a:pt x="4829" y="18952"/>
                    <a:pt x="5078" y="18783"/>
                    <a:pt x="5263" y="18575"/>
                  </a:cubicBezTo>
                  <a:cubicBezTo>
                    <a:pt x="5423" y="18944"/>
                    <a:pt x="5648" y="19289"/>
                    <a:pt x="5936" y="19561"/>
                  </a:cubicBezTo>
                  <a:cubicBezTo>
                    <a:pt x="5979" y="19605"/>
                    <a:pt x="6038" y="19627"/>
                    <a:pt x="6096" y="19627"/>
                  </a:cubicBezTo>
                  <a:cubicBezTo>
                    <a:pt x="6156" y="19627"/>
                    <a:pt x="6216" y="19603"/>
                    <a:pt x="6257" y="19553"/>
                  </a:cubicBezTo>
                  <a:cubicBezTo>
                    <a:pt x="6345" y="19465"/>
                    <a:pt x="6345" y="19321"/>
                    <a:pt x="6257" y="19233"/>
                  </a:cubicBezTo>
                  <a:cubicBezTo>
                    <a:pt x="5744" y="18743"/>
                    <a:pt x="5455" y="18029"/>
                    <a:pt x="5479" y="17323"/>
                  </a:cubicBezTo>
                  <a:cubicBezTo>
                    <a:pt x="5487" y="17235"/>
                    <a:pt x="5431" y="17147"/>
                    <a:pt x="5351" y="17107"/>
                  </a:cubicBezTo>
                  <a:cubicBezTo>
                    <a:pt x="5318" y="17091"/>
                    <a:pt x="5283" y="17082"/>
                    <a:pt x="5249" y="17082"/>
                  </a:cubicBezTo>
                  <a:cubicBezTo>
                    <a:pt x="5197" y="17082"/>
                    <a:pt x="5145" y="17101"/>
                    <a:pt x="5102" y="17139"/>
                  </a:cubicBezTo>
                  <a:cubicBezTo>
                    <a:pt x="4805" y="17380"/>
                    <a:pt x="4468" y="17628"/>
                    <a:pt x="4123" y="17765"/>
                  </a:cubicBezTo>
                  <a:cubicBezTo>
                    <a:pt x="4115" y="17765"/>
                    <a:pt x="4107" y="17765"/>
                    <a:pt x="4099" y="17773"/>
                  </a:cubicBezTo>
                  <a:cubicBezTo>
                    <a:pt x="3953" y="17825"/>
                    <a:pt x="3803" y="17861"/>
                    <a:pt x="3652" y="17861"/>
                  </a:cubicBezTo>
                  <a:cubicBezTo>
                    <a:pt x="3595" y="17861"/>
                    <a:pt x="3538" y="17856"/>
                    <a:pt x="3482" y="17845"/>
                  </a:cubicBezTo>
                  <a:cubicBezTo>
                    <a:pt x="3377" y="17829"/>
                    <a:pt x="3273" y="17773"/>
                    <a:pt x="3217" y="17708"/>
                  </a:cubicBezTo>
                  <a:cubicBezTo>
                    <a:pt x="3201" y="17676"/>
                    <a:pt x="3201" y="17652"/>
                    <a:pt x="3201" y="17644"/>
                  </a:cubicBezTo>
                  <a:cubicBezTo>
                    <a:pt x="3209" y="17612"/>
                    <a:pt x="3249" y="17556"/>
                    <a:pt x="3273" y="17524"/>
                  </a:cubicBezTo>
                  <a:cubicBezTo>
                    <a:pt x="3642" y="17019"/>
                    <a:pt x="4083" y="16569"/>
                    <a:pt x="4589" y="16200"/>
                  </a:cubicBezTo>
                  <a:cubicBezTo>
                    <a:pt x="4693" y="16120"/>
                    <a:pt x="4797" y="16048"/>
                    <a:pt x="4918" y="16016"/>
                  </a:cubicBezTo>
                  <a:cubicBezTo>
                    <a:pt x="4966" y="16002"/>
                    <a:pt x="5016" y="15996"/>
                    <a:pt x="5069" y="15996"/>
                  </a:cubicBezTo>
                  <a:close/>
                  <a:moveTo>
                    <a:pt x="8956" y="23262"/>
                  </a:moveTo>
                  <a:cubicBezTo>
                    <a:pt x="8975" y="23262"/>
                    <a:pt x="9001" y="23266"/>
                    <a:pt x="9025" y="23276"/>
                  </a:cubicBezTo>
                  <a:cubicBezTo>
                    <a:pt x="9097" y="23316"/>
                    <a:pt x="9161" y="23412"/>
                    <a:pt x="9217" y="23508"/>
                  </a:cubicBezTo>
                  <a:cubicBezTo>
                    <a:pt x="9771" y="24391"/>
                    <a:pt x="10043" y="25217"/>
                    <a:pt x="10035" y="25987"/>
                  </a:cubicBezTo>
                  <a:cubicBezTo>
                    <a:pt x="10019" y="26901"/>
                    <a:pt x="9570" y="27728"/>
                    <a:pt x="8872" y="28089"/>
                  </a:cubicBezTo>
                  <a:cubicBezTo>
                    <a:pt x="8415" y="28337"/>
                    <a:pt x="7870" y="28377"/>
                    <a:pt x="7348" y="28425"/>
                  </a:cubicBezTo>
                  <a:cubicBezTo>
                    <a:pt x="7206" y="28437"/>
                    <a:pt x="7061" y="28449"/>
                    <a:pt x="6920" y="28449"/>
                  </a:cubicBezTo>
                  <a:cubicBezTo>
                    <a:pt x="6768" y="28449"/>
                    <a:pt x="6619" y="28435"/>
                    <a:pt x="6482" y="28393"/>
                  </a:cubicBezTo>
                  <a:cubicBezTo>
                    <a:pt x="6305" y="28337"/>
                    <a:pt x="6129" y="28225"/>
                    <a:pt x="5928" y="28056"/>
                  </a:cubicBezTo>
                  <a:cubicBezTo>
                    <a:pt x="5351" y="27559"/>
                    <a:pt x="4877" y="26653"/>
                    <a:pt x="5174" y="25842"/>
                  </a:cubicBezTo>
                  <a:cubicBezTo>
                    <a:pt x="5222" y="25722"/>
                    <a:pt x="5303" y="25586"/>
                    <a:pt x="5399" y="25498"/>
                  </a:cubicBezTo>
                  <a:lnTo>
                    <a:pt x="5399" y="25498"/>
                  </a:lnTo>
                  <a:lnTo>
                    <a:pt x="5375" y="26492"/>
                  </a:lnTo>
                  <a:cubicBezTo>
                    <a:pt x="5375" y="26556"/>
                    <a:pt x="5367" y="26645"/>
                    <a:pt x="5415" y="26749"/>
                  </a:cubicBezTo>
                  <a:cubicBezTo>
                    <a:pt x="5503" y="26957"/>
                    <a:pt x="5736" y="27014"/>
                    <a:pt x="5808" y="27038"/>
                  </a:cubicBezTo>
                  <a:cubicBezTo>
                    <a:pt x="6001" y="27086"/>
                    <a:pt x="6201" y="27110"/>
                    <a:pt x="6418" y="27110"/>
                  </a:cubicBezTo>
                  <a:cubicBezTo>
                    <a:pt x="6690" y="27110"/>
                    <a:pt x="6987" y="27070"/>
                    <a:pt x="7316" y="26990"/>
                  </a:cubicBezTo>
                  <a:cubicBezTo>
                    <a:pt x="7990" y="26813"/>
                    <a:pt x="8519" y="26532"/>
                    <a:pt x="8880" y="26147"/>
                  </a:cubicBezTo>
                  <a:cubicBezTo>
                    <a:pt x="9330" y="25674"/>
                    <a:pt x="9498" y="25032"/>
                    <a:pt x="9346" y="24479"/>
                  </a:cubicBezTo>
                  <a:cubicBezTo>
                    <a:pt x="9354" y="24415"/>
                    <a:pt x="9354" y="24334"/>
                    <a:pt x="9330" y="24270"/>
                  </a:cubicBezTo>
                  <a:cubicBezTo>
                    <a:pt x="9305" y="24206"/>
                    <a:pt x="9265" y="24158"/>
                    <a:pt x="9217" y="24118"/>
                  </a:cubicBezTo>
                  <a:cubicBezTo>
                    <a:pt x="9113" y="23845"/>
                    <a:pt x="9009" y="23564"/>
                    <a:pt x="8904" y="23292"/>
                  </a:cubicBezTo>
                  <a:cubicBezTo>
                    <a:pt x="8912" y="23284"/>
                    <a:pt x="8920" y="23276"/>
                    <a:pt x="8928" y="23267"/>
                  </a:cubicBezTo>
                  <a:cubicBezTo>
                    <a:pt x="8932" y="23264"/>
                    <a:pt x="8942" y="23262"/>
                    <a:pt x="8956" y="23262"/>
                  </a:cubicBezTo>
                  <a:close/>
                  <a:moveTo>
                    <a:pt x="27595" y="21262"/>
                  </a:moveTo>
                  <a:lnTo>
                    <a:pt x="27595" y="21262"/>
                  </a:lnTo>
                  <a:cubicBezTo>
                    <a:pt x="28718" y="22257"/>
                    <a:pt x="29544" y="23805"/>
                    <a:pt x="30106" y="25971"/>
                  </a:cubicBezTo>
                  <a:cubicBezTo>
                    <a:pt x="30812" y="28698"/>
                    <a:pt x="30723" y="30832"/>
                    <a:pt x="29825" y="32484"/>
                  </a:cubicBezTo>
                  <a:cubicBezTo>
                    <a:pt x="29504" y="33086"/>
                    <a:pt x="29119" y="33487"/>
                    <a:pt x="28694" y="33688"/>
                  </a:cubicBezTo>
                  <a:cubicBezTo>
                    <a:pt x="28445" y="33800"/>
                    <a:pt x="28163" y="33856"/>
                    <a:pt x="27847" y="33856"/>
                  </a:cubicBezTo>
                  <a:cubicBezTo>
                    <a:pt x="27531" y="33856"/>
                    <a:pt x="27182" y="33800"/>
                    <a:pt x="26801" y="33688"/>
                  </a:cubicBezTo>
                  <a:cubicBezTo>
                    <a:pt x="25365" y="33263"/>
                    <a:pt x="24090" y="32284"/>
                    <a:pt x="23311" y="31008"/>
                  </a:cubicBezTo>
                  <a:cubicBezTo>
                    <a:pt x="22541" y="29765"/>
                    <a:pt x="22245" y="28273"/>
                    <a:pt x="22028" y="26853"/>
                  </a:cubicBezTo>
                  <a:cubicBezTo>
                    <a:pt x="21900" y="25987"/>
                    <a:pt x="21787" y="25016"/>
                    <a:pt x="21916" y="24086"/>
                  </a:cubicBezTo>
                  <a:lnTo>
                    <a:pt x="21916" y="24086"/>
                  </a:lnTo>
                  <a:cubicBezTo>
                    <a:pt x="21932" y="24110"/>
                    <a:pt x="21940" y="24142"/>
                    <a:pt x="21948" y="24166"/>
                  </a:cubicBezTo>
                  <a:cubicBezTo>
                    <a:pt x="22012" y="24342"/>
                    <a:pt x="22092" y="24527"/>
                    <a:pt x="22253" y="24671"/>
                  </a:cubicBezTo>
                  <a:cubicBezTo>
                    <a:pt x="22461" y="24840"/>
                    <a:pt x="22718" y="24864"/>
                    <a:pt x="22926" y="24864"/>
                  </a:cubicBezTo>
                  <a:lnTo>
                    <a:pt x="22958" y="24864"/>
                  </a:lnTo>
                  <a:cubicBezTo>
                    <a:pt x="24298" y="24848"/>
                    <a:pt x="25670" y="24150"/>
                    <a:pt x="27017" y="22778"/>
                  </a:cubicBezTo>
                  <a:cubicBezTo>
                    <a:pt x="27218" y="22578"/>
                    <a:pt x="27427" y="22353"/>
                    <a:pt x="27539" y="22056"/>
                  </a:cubicBezTo>
                  <a:cubicBezTo>
                    <a:pt x="27643" y="21792"/>
                    <a:pt x="27643" y="21519"/>
                    <a:pt x="27595" y="21262"/>
                  </a:cubicBezTo>
                  <a:close/>
                  <a:moveTo>
                    <a:pt x="10356" y="24623"/>
                  </a:moveTo>
                  <a:cubicBezTo>
                    <a:pt x="11399" y="25217"/>
                    <a:pt x="11945" y="26444"/>
                    <a:pt x="12378" y="27551"/>
                  </a:cubicBezTo>
                  <a:cubicBezTo>
                    <a:pt x="12731" y="28458"/>
                    <a:pt x="13124" y="29532"/>
                    <a:pt x="13364" y="30639"/>
                  </a:cubicBezTo>
                  <a:cubicBezTo>
                    <a:pt x="13565" y="31602"/>
                    <a:pt x="13886" y="34001"/>
                    <a:pt x="12426" y="35412"/>
                  </a:cubicBezTo>
                  <a:cubicBezTo>
                    <a:pt x="11672" y="36142"/>
                    <a:pt x="10589" y="36447"/>
                    <a:pt x="9642" y="36648"/>
                  </a:cubicBezTo>
                  <a:cubicBezTo>
                    <a:pt x="9249" y="36732"/>
                    <a:pt x="8828" y="36802"/>
                    <a:pt x="8418" y="36802"/>
                  </a:cubicBezTo>
                  <a:cubicBezTo>
                    <a:pt x="8008" y="36802"/>
                    <a:pt x="7609" y="36732"/>
                    <a:pt x="7260" y="36535"/>
                  </a:cubicBezTo>
                  <a:cubicBezTo>
                    <a:pt x="6730" y="36239"/>
                    <a:pt x="6378" y="35677"/>
                    <a:pt x="6097" y="35172"/>
                  </a:cubicBezTo>
                  <a:cubicBezTo>
                    <a:pt x="5094" y="33311"/>
                    <a:pt x="4549" y="31217"/>
                    <a:pt x="4516" y="29107"/>
                  </a:cubicBezTo>
                  <a:cubicBezTo>
                    <a:pt x="4516" y="28538"/>
                    <a:pt x="4549" y="27848"/>
                    <a:pt x="4797" y="27246"/>
                  </a:cubicBezTo>
                  <a:cubicBezTo>
                    <a:pt x="4982" y="27695"/>
                    <a:pt x="5279" y="28105"/>
                    <a:pt x="5623" y="28401"/>
                  </a:cubicBezTo>
                  <a:cubicBezTo>
                    <a:pt x="5872" y="28618"/>
                    <a:pt x="6105" y="28754"/>
                    <a:pt x="6345" y="28835"/>
                  </a:cubicBezTo>
                  <a:cubicBezTo>
                    <a:pt x="6530" y="28891"/>
                    <a:pt x="6730" y="28907"/>
                    <a:pt x="6915" y="28907"/>
                  </a:cubicBezTo>
                  <a:cubicBezTo>
                    <a:pt x="7075" y="28907"/>
                    <a:pt x="7236" y="28899"/>
                    <a:pt x="7388" y="28883"/>
                  </a:cubicBezTo>
                  <a:cubicBezTo>
                    <a:pt x="7926" y="28835"/>
                    <a:pt x="8543" y="28786"/>
                    <a:pt x="9089" y="28498"/>
                  </a:cubicBezTo>
                  <a:cubicBezTo>
                    <a:pt x="9931" y="28056"/>
                    <a:pt x="10485" y="27078"/>
                    <a:pt x="10493" y="25987"/>
                  </a:cubicBezTo>
                  <a:cubicBezTo>
                    <a:pt x="10501" y="25586"/>
                    <a:pt x="10428" y="25169"/>
                    <a:pt x="10300" y="24735"/>
                  </a:cubicBezTo>
                  <a:cubicBezTo>
                    <a:pt x="10324" y="24703"/>
                    <a:pt x="10340" y="24663"/>
                    <a:pt x="10356" y="24623"/>
                  </a:cubicBezTo>
                  <a:close/>
                  <a:moveTo>
                    <a:pt x="16565" y="18575"/>
                  </a:moveTo>
                  <a:cubicBezTo>
                    <a:pt x="16661" y="18783"/>
                    <a:pt x="16822" y="18976"/>
                    <a:pt x="17014" y="19120"/>
                  </a:cubicBezTo>
                  <a:cubicBezTo>
                    <a:pt x="17014" y="19144"/>
                    <a:pt x="17006" y="19168"/>
                    <a:pt x="17006" y="19201"/>
                  </a:cubicBezTo>
                  <a:cubicBezTo>
                    <a:pt x="16950" y="20211"/>
                    <a:pt x="16621" y="21198"/>
                    <a:pt x="16060" y="22048"/>
                  </a:cubicBezTo>
                  <a:cubicBezTo>
                    <a:pt x="15835" y="22393"/>
                    <a:pt x="15619" y="22634"/>
                    <a:pt x="15378" y="22810"/>
                  </a:cubicBezTo>
                  <a:cubicBezTo>
                    <a:pt x="15274" y="22882"/>
                    <a:pt x="15250" y="23027"/>
                    <a:pt x="15330" y="23131"/>
                  </a:cubicBezTo>
                  <a:cubicBezTo>
                    <a:pt x="15370" y="23195"/>
                    <a:pt x="15442" y="23227"/>
                    <a:pt x="15514" y="23227"/>
                  </a:cubicBezTo>
                  <a:cubicBezTo>
                    <a:pt x="15562" y="23227"/>
                    <a:pt x="15611" y="23211"/>
                    <a:pt x="15651" y="23179"/>
                  </a:cubicBezTo>
                  <a:cubicBezTo>
                    <a:pt x="15931" y="22971"/>
                    <a:pt x="16188" y="22690"/>
                    <a:pt x="16445" y="22297"/>
                  </a:cubicBezTo>
                  <a:cubicBezTo>
                    <a:pt x="17030" y="21423"/>
                    <a:pt x="17375" y="20412"/>
                    <a:pt x="17456" y="19345"/>
                  </a:cubicBezTo>
                  <a:cubicBezTo>
                    <a:pt x="17456" y="19345"/>
                    <a:pt x="17464" y="19337"/>
                    <a:pt x="17464" y="19337"/>
                  </a:cubicBezTo>
                  <a:cubicBezTo>
                    <a:pt x="17669" y="19399"/>
                    <a:pt x="17881" y="19423"/>
                    <a:pt x="18089" y="19423"/>
                  </a:cubicBezTo>
                  <a:cubicBezTo>
                    <a:pt x="18417" y="19423"/>
                    <a:pt x="18732" y="19364"/>
                    <a:pt x="18988" y="19305"/>
                  </a:cubicBezTo>
                  <a:cubicBezTo>
                    <a:pt x="19083" y="19288"/>
                    <a:pt x="19174" y="19267"/>
                    <a:pt x="19256" y="19267"/>
                  </a:cubicBezTo>
                  <a:cubicBezTo>
                    <a:pt x="19292" y="19267"/>
                    <a:pt x="19325" y="19271"/>
                    <a:pt x="19357" y="19281"/>
                  </a:cubicBezTo>
                  <a:cubicBezTo>
                    <a:pt x="19501" y="19321"/>
                    <a:pt x="19605" y="19513"/>
                    <a:pt x="19678" y="19674"/>
                  </a:cubicBezTo>
                  <a:cubicBezTo>
                    <a:pt x="19726" y="19794"/>
                    <a:pt x="19774" y="19906"/>
                    <a:pt x="19822" y="20027"/>
                  </a:cubicBezTo>
                  <a:cubicBezTo>
                    <a:pt x="19966" y="20380"/>
                    <a:pt x="20119" y="20749"/>
                    <a:pt x="20367" y="21070"/>
                  </a:cubicBezTo>
                  <a:cubicBezTo>
                    <a:pt x="20640" y="21423"/>
                    <a:pt x="21097" y="21727"/>
                    <a:pt x="21579" y="21735"/>
                  </a:cubicBezTo>
                  <a:cubicBezTo>
                    <a:pt x="21531" y="22000"/>
                    <a:pt x="21523" y="22305"/>
                    <a:pt x="21571" y="22650"/>
                  </a:cubicBezTo>
                  <a:cubicBezTo>
                    <a:pt x="21595" y="22826"/>
                    <a:pt x="21627" y="22995"/>
                    <a:pt x="21667" y="23163"/>
                  </a:cubicBezTo>
                  <a:cubicBezTo>
                    <a:pt x="21258" y="24407"/>
                    <a:pt x="21402" y="25754"/>
                    <a:pt x="21579" y="26925"/>
                  </a:cubicBezTo>
                  <a:cubicBezTo>
                    <a:pt x="21795" y="28393"/>
                    <a:pt x="22116" y="29934"/>
                    <a:pt x="22918" y="31249"/>
                  </a:cubicBezTo>
                  <a:cubicBezTo>
                    <a:pt x="23761" y="32613"/>
                    <a:pt x="25124" y="33664"/>
                    <a:pt x="26664" y="34121"/>
                  </a:cubicBezTo>
                  <a:cubicBezTo>
                    <a:pt x="27090" y="34249"/>
                    <a:pt x="27491" y="34313"/>
                    <a:pt x="27852" y="34313"/>
                  </a:cubicBezTo>
                  <a:cubicBezTo>
                    <a:pt x="28165" y="34313"/>
                    <a:pt x="28453" y="34265"/>
                    <a:pt x="28718" y="34169"/>
                  </a:cubicBezTo>
                  <a:lnTo>
                    <a:pt x="30154" y="38043"/>
                  </a:lnTo>
                  <a:cubicBezTo>
                    <a:pt x="30354" y="38597"/>
                    <a:pt x="30563" y="39158"/>
                    <a:pt x="30579" y="39736"/>
                  </a:cubicBezTo>
                  <a:cubicBezTo>
                    <a:pt x="30603" y="40803"/>
                    <a:pt x="29865" y="41878"/>
                    <a:pt x="28854" y="42223"/>
                  </a:cubicBezTo>
                  <a:cubicBezTo>
                    <a:pt x="28516" y="42340"/>
                    <a:pt x="28170" y="42385"/>
                    <a:pt x="27816" y="42385"/>
                  </a:cubicBezTo>
                  <a:cubicBezTo>
                    <a:pt x="27248" y="42385"/>
                    <a:pt x="26660" y="42269"/>
                    <a:pt x="26047" y="42151"/>
                  </a:cubicBezTo>
                  <a:cubicBezTo>
                    <a:pt x="25678" y="42078"/>
                    <a:pt x="25293" y="41998"/>
                    <a:pt x="24916" y="41950"/>
                  </a:cubicBezTo>
                  <a:cubicBezTo>
                    <a:pt x="24582" y="41908"/>
                    <a:pt x="24251" y="41889"/>
                    <a:pt x="23922" y="41889"/>
                  </a:cubicBezTo>
                  <a:cubicBezTo>
                    <a:pt x="21541" y="41889"/>
                    <a:pt x="19287" y="42913"/>
                    <a:pt x="17095" y="43899"/>
                  </a:cubicBezTo>
                  <a:cubicBezTo>
                    <a:pt x="15234" y="44742"/>
                    <a:pt x="13308" y="45608"/>
                    <a:pt x="11311" y="45857"/>
                  </a:cubicBezTo>
                  <a:cubicBezTo>
                    <a:pt x="11069" y="45886"/>
                    <a:pt x="10819" y="45901"/>
                    <a:pt x="10568" y="45901"/>
                  </a:cubicBezTo>
                  <a:cubicBezTo>
                    <a:pt x="9011" y="45901"/>
                    <a:pt x="7375" y="45324"/>
                    <a:pt x="6899" y="43915"/>
                  </a:cubicBezTo>
                  <a:cubicBezTo>
                    <a:pt x="6610" y="43089"/>
                    <a:pt x="6811" y="42159"/>
                    <a:pt x="6987" y="41332"/>
                  </a:cubicBezTo>
                  <a:lnTo>
                    <a:pt x="7829" y="37370"/>
                  </a:lnTo>
                  <a:cubicBezTo>
                    <a:pt x="7846" y="37313"/>
                    <a:pt x="7829" y="37257"/>
                    <a:pt x="7805" y="37209"/>
                  </a:cubicBezTo>
                  <a:lnTo>
                    <a:pt x="7805" y="37209"/>
                  </a:lnTo>
                  <a:cubicBezTo>
                    <a:pt x="8006" y="37241"/>
                    <a:pt x="8206" y="37257"/>
                    <a:pt x="8407" y="37257"/>
                  </a:cubicBezTo>
                  <a:cubicBezTo>
                    <a:pt x="8856" y="37257"/>
                    <a:pt x="9313" y="37185"/>
                    <a:pt x="9731" y="37097"/>
                  </a:cubicBezTo>
                  <a:cubicBezTo>
                    <a:pt x="10749" y="36880"/>
                    <a:pt x="11904" y="36551"/>
                    <a:pt x="12747" y="35741"/>
                  </a:cubicBezTo>
                  <a:cubicBezTo>
                    <a:pt x="13886" y="34634"/>
                    <a:pt x="14279" y="32741"/>
                    <a:pt x="13806" y="30543"/>
                  </a:cubicBezTo>
                  <a:cubicBezTo>
                    <a:pt x="13565" y="29404"/>
                    <a:pt x="13172" y="28305"/>
                    <a:pt x="12803" y="27383"/>
                  </a:cubicBezTo>
                  <a:cubicBezTo>
                    <a:pt x="12338" y="26187"/>
                    <a:pt x="11744" y="24864"/>
                    <a:pt x="10541" y="24198"/>
                  </a:cubicBezTo>
                  <a:cubicBezTo>
                    <a:pt x="10517" y="24190"/>
                    <a:pt x="10493" y="24174"/>
                    <a:pt x="10453" y="24158"/>
                  </a:cubicBezTo>
                  <a:cubicBezTo>
                    <a:pt x="10461" y="24005"/>
                    <a:pt x="10461" y="23861"/>
                    <a:pt x="10453" y="23717"/>
                  </a:cubicBezTo>
                  <a:lnTo>
                    <a:pt x="10453" y="23604"/>
                  </a:lnTo>
                  <a:cubicBezTo>
                    <a:pt x="10437" y="23075"/>
                    <a:pt x="10509" y="22642"/>
                    <a:pt x="10661" y="22289"/>
                  </a:cubicBezTo>
                  <a:cubicBezTo>
                    <a:pt x="10822" y="21896"/>
                    <a:pt x="11102" y="21567"/>
                    <a:pt x="11391" y="21222"/>
                  </a:cubicBezTo>
                  <a:lnTo>
                    <a:pt x="11527" y="21054"/>
                  </a:lnTo>
                  <a:cubicBezTo>
                    <a:pt x="11560" y="21013"/>
                    <a:pt x="11592" y="20981"/>
                    <a:pt x="11624" y="20941"/>
                  </a:cubicBezTo>
                  <a:cubicBezTo>
                    <a:pt x="12145" y="23235"/>
                    <a:pt x="13453" y="25385"/>
                    <a:pt x="15250" y="26893"/>
                  </a:cubicBezTo>
                  <a:cubicBezTo>
                    <a:pt x="15755" y="27318"/>
                    <a:pt x="16445" y="27816"/>
                    <a:pt x="17271" y="27888"/>
                  </a:cubicBezTo>
                  <a:lnTo>
                    <a:pt x="17295" y="27888"/>
                  </a:lnTo>
                  <a:cubicBezTo>
                    <a:pt x="17407" y="27888"/>
                    <a:pt x="17512" y="27800"/>
                    <a:pt x="17520" y="27679"/>
                  </a:cubicBezTo>
                  <a:cubicBezTo>
                    <a:pt x="17536" y="27551"/>
                    <a:pt x="17439" y="27439"/>
                    <a:pt x="17311" y="27431"/>
                  </a:cubicBezTo>
                  <a:cubicBezTo>
                    <a:pt x="16613" y="27367"/>
                    <a:pt x="15996" y="26925"/>
                    <a:pt x="15546" y="26540"/>
                  </a:cubicBezTo>
                  <a:cubicBezTo>
                    <a:pt x="13717" y="25008"/>
                    <a:pt x="12418" y="22778"/>
                    <a:pt x="11985" y="20428"/>
                  </a:cubicBezTo>
                  <a:cubicBezTo>
                    <a:pt x="12145" y="20171"/>
                    <a:pt x="12273" y="19890"/>
                    <a:pt x="12330" y="19586"/>
                  </a:cubicBezTo>
                  <a:cubicBezTo>
                    <a:pt x="12362" y="19425"/>
                    <a:pt x="12370" y="19249"/>
                    <a:pt x="12346" y="19080"/>
                  </a:cubicBezTo>
                  <a:lnTo>
                    <a:pt x="12346" y="19080"/>
                  </a:lnTo>
                  <a:cubicBezTo>
                    <a:pt x="12554" y="19233"/>
                    <a:pt x="12763" y="19369"/>
                    <a:pt x="12971" y="19481"/>
                  </a:cubicBezTo>
                  <a:cubicBezTo>
                    <a:pt x="13332" y="19690"/>
                    <a:pt x="13725" y="19882"/>
                    <a:pt x="14167" y="19906"/>
                  </a:cubicBezTo>
                  <a:lnTo>
                    <a:pt x="14247" y="19906"/>
                  </a:lnTo>
                  <a:cubicBezTo>
                    <a:pt x="14568" y="19906"/>
                    <a:pt x="14913" y="19818"/>
                    <a:pt x="15314" y="19626"/>
                  </a:cubicBezTo>
                  <a:cubicBezTo>
                    <a:pt x="15619" y="19481"/>
                    <a:pt x="16228" y="19136"/>
                    <a:pt x="16565" y="18575"/>
                  </a:cubicBezTo>
                  <a:close/>
                  <a:moveTo>
                    <a:pt x="32022" y="50169"/>
                  </a:moveTo>
                  <a:cubicBezTo>
                    <a:pt x="32142" y="50169"/>
                    <a:pt x="32261" y="50181"/>
                    <a:pt x="32376" y="50212"/>
                  </a:cubicBezTo>
                  <a:cubicBezTo>
                    <a:pt x="32528" y="50252"/>
                    <a:pt x="32681" y="50333"/>
                    <a:pt x="32825" y="50413"/>
                  </a:cubicBezTo>
                  <a:cubicBezTo>
                    <a:pt x="33611" y="50862"/>
                    <a:pt x="34253" y="51440"/>
                    <a:pt x="34670" y="52081"/>
                  </a:cubicBezTo>
                  <a:cubicBezTo>
                    <a:pt x="34863" y="52378"/>
                    <a:pt x="34927" y="52611"/>
                    <a:pt x="34855" y="52779"/>
                  </a:cubicBezTo>
                  <a:cubicBezTo>
                    <a:pt x="34742" y="53036"/>
                    <a:pt x="34341" y="53092"/>
                    <a:pt x="34221" y="53100"/>
                  </a:cubicBezTo>
                  <a:cubicBezTo>
                    <a:pt x="34148" y="53107"/>
                    <a:pt x="34074" y="53111"/>
                    <a:pt x="34001" y="53111"/>
                  </a:cubicBezTo>
                  <a:cubicBezTo>
                    <a:pt x="33497" y="53111"/>
                    <a:pt x="33000" y="52944"/>
                    <a:pt x="32601" y="52643"/>
                  </a:cubicBezTo>
                  <a:cubicBezTo>
                    <a:pt x="32525" y="52588"/>
                    <a:pt x="32454" y="52567"/>
                    <a:pt x="32391" y="52567"/>
                  </a:cubicBezTo>
                  <a:cubicBezTo>
                    <a:pt x="32353" y="52567"/>
                    <a:pt x="32318" y="52575"/>
                    <a:pt x="32288" y="52587"/>
                  </a:cubicBezTo>
                  <a:cubicBezTo>
                    <a:pt x="32277" y="52585"/>
                    <a:pt x="32266" y="52585"/>
                    <a:pt x="32256" y="52585"/>
                  </a:cubicBezTo>
                  <a:cubicBezTo>
                    <a:pt x="32203" y="52585"/>
                    <a:pt x="32151" y="52601"/>
                    <a:pt x="32111" y="52635"/>
                  </a:cubicBezTo>
                  <a:cubicBezTo>
                    <a:pt x="30956" y="53614"/>
                    <a:pt x="29841" y="54656"/>
                    <a:pt x="28790" y="55755"/>
                  </a:cubicBezTo>
                  <a:cubicBezTo>
                    <a:pt x="28670" y="54913"/>
                    <a:pt x="28349" y="54143"/>
                    <a:pt x="27868" y="53517"/>
                  </a:cubicBezTo>
                  <a:cubicBezTo>
                    <a:pt x="28132" y="52884"/>
                    <a:pt x="28365" y="52242"/>
                    <a:pt x="28574" y="51600"/>
                  </a:cubicBezTo>
                  <a:cubicBezTo>
                    <a:pt x="29424" y="51015"/>
                    <a:pt x="30346" y="50581"/>
                    <a:pt x="31333" y="50309"/>
                  </a:cubicBezTo>
                  <a:cubicBezTo>
                    <a:pt x="31381" y="50293"/>
                    <a:pt x="31413" y="50260"/>
                    <a:pt x="31445" y="50228"/>
                  </a:cubicBezTo>
                  <a:cubicBezTo>
                    <a:pt x="31637" y="50199"/>
                    <a:pt x="31832" y="50169"/>
                    <a:pt x="32022" y="50169"/>
                  </a:cubicBezTo>
                  <a:close/>
                  <a:moveTo>
                    <a:pt x="13454" y="0"/>
                  </a:moveTo>
                  <a:cubicBezTo>
                    <a:pt x="12257" y="0"/>
                    <a:pt x="10991" y="379"/>
                    <a:pt x="9699" y="1120"/>
                  </a:cubicBezTo>
                  <a:cubicBezTo>
                    <a:pt x="9682" y="1120"/>
                    <a:pt x="9674" y="1112"/>
                    <a:pt x="9658" y="1112"/>
                  </a:cubicBezTo>
                  <a:cubicBezTo>
                    <a:pt x="9630" y="1111"/>
                    <a:pt x="9601" y="1111"/>
                    <a:pt x="9572" y="1111"/>
                  </a:cubicBezTo>
                  <a:cubicBezTo>
                    <a:pt x="8635" y="1111"/>
                    <a:pt x="7646" y="1488"/>
                    <a:pt x="6642" y="2243"/>
                  </a:cubicBezTo>
                  <a:cubicBezTo>
                    <a:pt x="5182" y="3342"/>
                    <a:pt x="4067" y="4898"/>
                    <a:pt x="3506" y="6639"/>
                  </a:cubicBezTo>
                  <a:cubicBezTo>
                    <a:pt x="3393" y="6967"/>
                    <a:pt x="3305" y="7312"/>
                    <a:pt x="3217" y="7641"/>
                  </a:cubicBezTo>
                  <a:cubicBezTo>
                    <a:pt x="3008" y="8451"/>
                    <a:pt x="2808" y="9222"/>
                    <a:pt x="2359" y="9871"/>
                  </a:cubicBezTo>
                  <a:cubicBezTo>
                    <a:pt x="2126" y="10216"/>
                    <a:pt x="1837" y="10513"/>
                    <a:pt x="1524" y="10818"/>
                  </a:cubicBezTo>
                  <a:cubicBezTo>
                    <a:pt x="1300" y="11050"/>
                    <a:pt x="1067" y="11275"/>
                    <a:pt x="867" y="11532"/>
                  </a:cubicBezTo>
                  <a:cubicBezTo>
                    <a:pt x="233" y="12302"/>
                    <a:pt x="0" y="13136"/>
                    <a:pt x="225" y="13834"/>
                  </a:cubicBezTo>
                  <a:cubicBezTo>
                    <a:pt x="377" y="14299"/>
                    <a:pt x="706" y="14660"/>
                    <a:pt x="1035" y="15013"/>
                  </a:cubicBezTo>
                  <a:cubicBezTo>
                    <a:pt x="1404" y="15422"/>
                    <a:pt x="1757" y="15807"/>
                    <a:pt x="1749" y="16281"/>
                  </a:cubicBezTo>
                  <a:cubicBezTo>
                    <a:pt x="1749" y="16313"/>
                    <a:pt x="1757" y="16345"/>
                    <a:pt x="1773" y="16377"/>
                  </a:cubicBezTo>
                  <a:cubicBezTo>
                    <a:pt x="1669" y="16505"/>
                    <a:pt x="1589" y="16642"/>
                    <a:pt x="1524" y="16786"/>
                  </a:cubicBezTo>
                  <a:cubicBezTo>
                    <a:pt x="1492" y="16850"/>
                    <a:pt x="1500" y="16922"/>
                    <a:pt x="1532" y="16987"/>
                  </a:cubicBezTo>
                  <a:cubicBezTo>
                    <a:pt x="1524" y="16987"/>
                    <a:pt x="1508" y="16987"/>
                    <a:pt x="1500" y="16995"/>
                  </a:cubicBezTo>
                  <a:cubicBezTo>
                    <a:pt x="1179" y="17123"/>
                    <a:pt x="899" y="17420"/>
                    <a:pt x="778" y="17757"/>
                  </a:cubicBezTo>
                  <a:cubicBezTo>
                    <a:pt x="698" y="17989"/>
                    <a:pt x="698" y="18222"/>
                    <a:pt x="778" y="18438"/>
                  </a:cubicBezTo>
                  <a:cubicBezTo>
                    <a:pt x="538" y="18559"/>
                    <a:pt x="385" y="18719"/>
                    <a:pt x="321" y="18928"/>
                  </a:cubicBezTo>
                  <a:cubicBezTo>
                    <a:pt x="249" y="19160"/>
                    <a:pt x="313" y="19393"/>
                    <a:pt x="377" y="19570"/>
                  </a:cubicBezTo>
                  <a:cubicBezTo>
                    <a:pt x="562" y="20067"/>
                    <a:pt x="794" y="20460"/>
                    <a:pt x="1075" y="20757"/>
                  </a:cubicBezTo>
                  <a:cubicBezTo>
                    <a:pt x="1115" y="20885"/>
                    <a:pt x="1155" y="20997"/>
                    <a:pt x="1187" y="21094"/>
                  </a:cubicBezTo>
                  <a:cubicBezTo>
                    <a:pt x="1308" y="21398"/>
                    <a:pt x="1508" y="21832"/>
                    <a:pt x="1901" y="22088"/>
                  </a:cubicBezTo>
                  <a:cubicBezTo>
                    <a:pt x="2246" y="22313"/>
                    <a:pt x="2663" y="22353"/>
                    <a:pt x="3000" y="22385"/>
                  </a:cubicBezTo>
                  <a:lnTo>
                    <a:pt x="5463" y="22610"/>
                  </a:lnTo>
                  <a:lnTo>
                    <a:pt x="5407" y="24952"/>
                  </a:lnTo>
                  <a:cubicBezTo>
                    <a:pt x="5118" y="25056"/>
                    <a:pt x="4877" y="25321"/>
                    <a:pt x="4741" y="25682"/>
                  </a:cubicBezTo>
                  <a:cubicBezTo>
                    <a:pt x="4637" y="25979"/>
                    <a:pt x="4605" y="26276"/>
                    <a:pt x="4629" y="26572"/>
                  </a:cubicBezTo>
                  <a:cubicBezTo>
                    <a:pt x="4621" y="26580"/>
                    <a:pt x="4613" y="26588"/>
                    <a:pt x="4613" y="26596"/>
                  </a:cubicBezTo>
                  <a:cubicBezTo>
                    <a:pt x="4099" y="27383"/>
                    <a:pt x="4051" y="28353"/>
                    <a:pt x="4059" y="29107"/>
                  </a:cubicBezTo>
                  <a:cubicBezTo>
                    <a:pt x="4083" y="31297"/>
                    <a:pt x="4653" y="33463"/>
                    <a:pt x="5696" y="35388"/>
                  </a:cubicBezTo>
                  <a:cubicBezTo>
                    <a:pt x="6001" y="35958"/>
                    <a:pt x="6402" y="36583"/>
                    <a:pt x="7035" y="36936"/>
                  </a:cubicBezTo>
                  <a:cubicBezTo>
                    <a:pt x="7180" y="37017"/>
                    <a:pt x="7324" y="37081"/>
                    <a:pt x="7477" y="37129"/>
                  </a:cubicBezTo>
                  <a:cubicBezTo>
                    <a:pt x="7428" y="37161"/>
                    <a:pt x="7396" y="37209"/>
                    <a:pt x="7380" y="37273"/>
                  </a:cubicBezTo>
                  <a:lnTo>
                    <a:pt x="6538" y="41236"/>
                  </a:lnTo>
                  <a:cubicBezTo>
                    <a:pt x="6361" y="42070"/>
                    <a:pt x="6137" y="43113"/>
                    <a:pt x="6458" y="44060"/>
                  </a:cubicBezTo>
                  <a:cubicBezTo>
                    <a:pt x="6642" y="44597"/>
                    <a:pt x="6971" y="45038"/>
                    <a:pt x="7388" y="45375"/>
                  </a:cubicBezTo>
                  <a:cubicBezTo>
                    <a:pt x="7388" y="45383"/>
                    <a:pt x="7380" y="45383"/>
                    <a:pt x="7380" y="45383"/>
                  </a:cubicBezTo>
                  <a:cubicBezTo>
                    <a:pt x="6329" y="48456"/>
                    <a:pt x="5551" y="51632"/>
                    <a:pt x="5078" y="54833"/>
                  </a:cubicBezTo>
                  <a:cubicBezTo>
                    <a:pt x="4773" y="56838"/>
                    <a:pt x="4476" y="59485"/>
                    <a:pt x="4885" y="62125"/>
                  </a:cubicBezTo>
                  <a:cubicBezTo>
                    <a:pt x="5134" y="63697"/>
                    <a:pt x="5599" y="64780"/>
                    <a:pt x="6361" y="65526"/>
                  </a:cubicBezTo>
                  <a:cubicBezTo>
                    <a:pt x="7164" y="66304"/>
                    <a:pt x="8319" y="66721"/>
                    <a:pt x="9618" y="66721"/>
                  </a:cubicBezTo>
                  <a:cubicBezTo>
                    <a:pt x="9867" y="66721"/>
                    <a:pt x="10124" y="66705"/>
                    <a:pt x="10380" y="66673"/>
                  </a:cubicBezTo>
                  <a:cubicBezTo>
                    <a:pt x="11608" y="66528"/>
                    <a:pt x="12739" y="66071"/>
                    <a:pt x="13838" y="65598"/>
                  </a:cubicBezTo>
                  <a:cubicBezTo>
                    <a:pt x="14616" y="66609"/>
                    <a:pt x="15827" y="67290"/>
                    <a:pt x="17111" y="67403"/>
                  </a:cubicBezTo>
                  <a:cubicBezTo>
                    <a:pt x="17247" y="67411"/>
                    <a:pt x="17375" y="67419"/>
                    <a:pt x="17504" y="67419"/>
                  </a:cubicBezTo>
                  <a:cubicBezTo>
                    <a:pt x="19317" y="67419"/>
                    <a:pt x="20977" y="66400"/>
                    <a:pt x="22501" y="65293"/>
                  </a:cubicBezTo>
                  <a:cubicBezTo>
                    <a:pt x="23696" y="64427"/>
                    <a:pt x="24635" y="63673"/>
                    <a:pt x="25445" y="62919"/>
                  </a:cubicBezTo>
                  <a:cubicBezTo>
                    <a:pt x="27106" y="61387"/>
                    <a:pt x="28100" y="59959"/>
                    <a:pt x="28574" y="58435"/>
                  </a:cubicBezTo>
                  <a:cubicBezTo>
                    <a:pt x="28790" y="57745"/>
                    <a:pt x="28878" y="57039"/>
                    <a:pt x="28846" y="56357"/>
                  </a:cubicBezTo>
                  <a:cubicBezTo>
                    <a:pt x="29913" y="55218"/>
                    <a:pt x="31052" y="54143"/>
                    <a:pt x="32240" y="53132"/>
                  </a:cubicBezTo>
                  <a:cubicBezTo>
                    <a:pt x="33419" y="54167"/>
                    <a:pt x="34646" y="55162"/>
                    <a:pt x="35906" y="56100"/>
                  </a:cubicBezTo>
                  <a:cubicBezTo>
                    <a:pt x="36363" y="56437"/>
                    <a:pt x="36820" y="56750"/>
                    <a:pt x="37349" y="56910"/>
                  </a:cubicBezTo>
                  <a:cubicBezTo>
                    <a:pt x="37486" y="56951"/>
                    <a:pt x="37606" y="56967"/>
                    <a:pt x="37718" y="56967"/>
                  </a:cubicBezTo>
                  <a:cubicBezTo>
                    <a:pt x="37855" y="56967"/>
                    <a:pt x="37983" y="56935"/>
                    <a:pt x="38087" y="56870"/>
                  </a:cubicBezTo>
                  <a:cubicBezTo>
                    <a:pt x="38368" y="56710"/>
                    <a:pt x="38497" y="56373"/>
                    <a:pt x="38456" y="55876"/>
                  </a:cubicBezTo>
                  <a:cubicBezTo>
                    <a:pt x="38368" y="54833"/>
                    <a:pt x="38031" y="53726"/>
                    <a:pt x="37422" y="52482"/>
                  </a:cubicBezTo>
                  <a:cubicBezTo>
                    <a:pt x="36708" y="51031"/>
                    <a:pt x="35930" y="50100"/>
                    <a:pt x="34983" y="49555"/>
                  </a:cubicBezTo>
                  <a:cubicBezTo>
                    <a:pt x="34469" y="49259"/>
                    <a:pt x="33837" y="49081"/>
                    <a:pt x="33208" y="49081"/>
                  </a:cubicBezTo>
                  <a:cubicBezTo>
                    <a:pt x="32521" y="49081"/>
                    <a:pt x="31836" y="49293"/>
                    <a:pt x="31309" y="49795"/>
                  </a:cubicBezTo>
                  <a:cubicBezTo>
                    <a:pt x="31261" y="49803"/>
                    <a:pt x="31213" y="49835"/>
                    <a:pt x="31181" y="49875"/>
                  </a:cubicBezTo>
                  <a:cubicBezTo>
                    <a:pt x="30338" y="50116"/>
                    <a:pt x="29536" y="50461"/>
                    <a:pt x="28790" y="50910"/>
                  </a:cubicBezTo>
                  <a:cubicBezTo>
                    <a:pt x="29624" y="48095"/>
                    <a:pt x="29977" y="45151"/>
                    <a:pt x="29785" y="42239"/>
                  </a:cubicBezTo>
                  <a:cubicBezTo>
                    <a:pt x="30563" y="41653"/>
                    <a:pt x="31060" y="40707"/>
                    <a:pt x="31036" y="39720"/>
                  </a:cubicBezTo>
                  <a:cubicBezTo>
                    <a:pt x="31012" y="39070"/>
                    <a:pt x="30780" y="38445"/>
                    <a:pt x="30579" y="37891"/>
                  </a:cubicBezTo>
                  <a:lnTo>
                    <a:pt x="29127" y="33968"/>
                  </a:lnTo>
                  <a:cubicBezTo>
                    <a:pt x="29552" y="33704"/>
                    <a:pt x="29921" y="33279"/>
                    <a:pt x="30234" y="32701"/>
                  </a:cubicBezTo>
                  <a:cubicBezTo>
                    <a:pt x="31181" y="30944"/>
                    <a:pt x="31285" y="28706"/>
                    <a:pt x="30547" y="25858"/>
                  </a:cubicBezTo>
                  <a:cubicBezTo>
                    <a:pt x="29889" y="23308"/>
                    <a:pt x="28870" y="21567"/>
                    <a:pt x="27427" y="20532"/>
                  </a:cubicBezTo>
                  <a:cubicBezTo>
                    <a:pt x="27394" y="20508"/>
                    <a:pt x="27354" y="20500"/>
                    <a:pt x="27314" y="20492"/>
                  </a:cubicBezTo>
                  <a:cubicBezTo>
                    <a:pt x="27234" y="20348"/>
                    <a:pt x="27154" y="20211"/>
                    <a:pt x="27090" y="20099"/>
                  </a:cubicBezTo>
                  <a:cubicBezTo>
                    <a:pt x="26945" y="19866"/>
                    <a:pt x="26793" y="19602"/>
                    <a:pt x="26552" y="19401"/>
                  </a:cubicBezTo>
                  <a:cubicBezTo>
                    <a:pt x="26335" y="19210"/>
                    <a:pt x="26074" y="19105"/>
                    <a:pt x="25823" y="19105"/>
                  </a:cubicBezTo>
                  <a:cubicBezTo>
                    <a:pt x="25769" y="19105"/>
                    <a:pt x="25715" y="19110"/>
                    <a:pt x="25662" y="19120"/>
                  </a:cubicBezTo>
                  <a:lnTo>
                    <a:pt x="24763" y="17331"/>
                  </a:lnTo>
                  <a:cubicBezTo>
                    <a:pt x="24763" y="17331"/>
                    <a:pt x="24771" y="17331"/>
                    <a:pt x="24771" y="17323"/>
                  </a:cubicBezTo>
                  <a:lnTo>
                    <a:pt x="26392" y="15206"/>
                  </a:lnTo>
                  <a:cubicBezTo>
                    <a:pt x="26600" y="14941"/>
                    <a:pt x="26857" y="14612"/>
                    <a:pt x="26921" y="14211"/>
                  </a:cubicBezTo>
                  <a:cubicBezTo>
                    <a:pt x="27001" y="13738"/>
                    <a:pt x="26825" y="13297"/>
                    <a:pt x="26681" y="13008"/>
                  </a:cubicBezTo>
                  <a:cubicBezTo>
                    <a:pt x="26632" y="12912"/>
                    <a:pt x="26576" y="12799"/>
                    <a:pt x="26504" y="12695"/>
                  </a:cubicBezTo>
                  <a:cubicBezTo>
                    <a:pt x="26480" y="12286"/>
                    <a:pt x="26352" y="11845"/>
                    <a:pt x="26111" y="11371"/>
                  </a:cubicBezTo>
                  <a:cubicBezTo>
                    <a:pt x="26023" y="11203"/>
                    <a:pt x="25894" y="11002"/>
                    <a:pt x="25678" y="10890"/>
                  </a:cubicBezTo>
                  <a:cubicBezTo>
                    <a:pt x="25582" y="10846"/>
                    <a:pt x="25477" y="10824"/>
                    <a:pt x="25365" y="10824"/>
                  </a:cubicBezTo>
                  <a:cubicBezTo>
                    <a:pt x="25253" y="10824"/>
                    <a:pt x="25132" y="10846"/>
                    <a:pt x="25004" y="10890"/>
                  </a:cubicBezTo>
                  <a:cubicBezTo>
                    <a:pt x="24908" y="10689"/>
                    <a:pt x="24739" y="10529"/>
                    <a:pt x="24507" y="10433"/>
                  </a:cubicBezTo>
                  <a:cubicBezTo>
                    <a:pt x="24349" y="10364"/>
                    <a:pt x="24173" y="10329"/>
                    <a:pt x="23997" y="10329"/>
                  </a:cubicBezTo>
                  <a:cubicBezTo>
                    <a:pt x="23807" y="10329"/>
                    <a:pt x="23619" y="10370"/>
                    <a:pt x="23456" y="10449"/>
                  </a:cubicBezTo>
                  <a:cubicBezTo>
                    <a:pt x="23448" y="10449"/>
                    <a:pt x="23440" y="10457"/>
                    <a:pt x="23432" y="10465"/>
                  </a:cubicBezTo>
                  <a:cubicBezTo>
                    <a:pt x="23408" y="10401"/>
                    <a:pt x="23360" y="10345"/>
                    <a:pt x="23287" y="10320"/>
                  </a:cubicBezTo>
                  <a:cubicBezTo>
                    <a:pt x="23223" y="10296"/>
                    <a:pt x="23159" y="10280"/>
                    <a:pt x="23095" y="10264"/>
                  </a:cubicBezTo>
                  <a:cubicBezTo>
                    <a:pt x="23568" y="8652"/>
                    <a:pt x="22830" y="6775"/>
                    <a:pt x="21370" y="5933"/>
                  </a:cubicBezTo>
                  <a:cubicBezTo>
                    <a:pt x="20993" y="5716"/>
                    <a:pt x="20584" y="5564"/>
                    <a:pt x="20183" y="5419"/>
                  </a:cubicBezTo>
                  <a:cubicBezTo>
                    <a:pt x="19533" y="5179"/>
                    <a:pt x="18915" y="4946"/>
                    <a:pt x="18498" y="4465"/>
                  </a:cubicBezTo>
                  <a:cubicBezTo>
                    <a:pt x="18186" y="4104"/>
                    <a:pt x="18025" y="3646"/>
                    <a:pt x="17849" y="3157"/>
                  </a:cubicBezTo>
                  <a:cubicBezTo>
                    <a:pt x="17744" y="2852"/>
                    <a:pt x="17632" y="2539"/>
                    <a:pt x="17480" y="2243"/>
                  </a:cubicBezTo>
                  <a:cubicBezTo>
                    <a:pt x="16838" y="999"/>
                    <a:pt x="15410" y="125"/>
                    <a:pt x="13830" y="13"/>
                  </a:cubicBezTo>
                  <a:cubicBezTo>
                    <a:pt x="13705" y="4"/>
                    <a:pt x="13580" y="0"/>
                    <a:pt x="1345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716600" y="3020175"/>
              <a:ext cx="319300" cy="158500"/>
            </a:xfrm>
            <a:custGeom>
              <a:avLst/>
              <a:gdLst/>
              <a:ahLst/>
              <a:cxnLst/>
              <a:rect l="l" t="t" r="r" b="b"/>
              <a:pathLst>
                <a:path w="12772" h="6340" extrusionOk="0">
                  <a:moveTo>
                    <a:pt x="12555" y="0"/>
                  </a:moveTo>
                  <a:cubicBezTo>
                    <a:pt x="12547" y="0"/>
                    <a:pt x="12539" y="1"/>
                    <a:pt x="12531" y="2"/>
                  </a:cubicBezTo>
                  <a:cubicBezTo>
                    <a:pt x="10790" y="66"/>
                    <a:pt x="8921" y="652"/>
                    <a:pt x="6980" y="1735"/>
                  </a:cubicBezTo>
                  <a:cubicBezTo>
                    <a:pt x="5568" y="2521"/>
                    <a:pt x="4244" y="3484"/>
                    <a:pt x="2969" y="4414"/>
                  </a:cubicBezTo>
                  <a:cubicBezTo>
                    <a:pt x="2712" y="4607"/>
                    <a:pt x="2447" y="4791"/>
                    <a:pt x="2191" y="4984"/>
                  </a:cubicBezTo>
                  <a:cubicBezTo>
                    <a:pt x="1549" y="5441"/>
                    <a:pt x="923" y="5858"/>
                    <a:pt x="233" y="5882"/>
                  </a:cubicBezTo>
                  <a:cubicBezTo>
                    <a:pt x="105" y="5882"/>
                    <a:pt x="1" y="5986"/>
                    <a:pt x="9" y="6115"/>
                  </a:cubicBezTo>
                  <a:cubicBezTo>
                    <a:pt x="9" y="6235"/>
                    <a:pt x="113" y="6339"/>
                    <a:pt x="241" y="6339"/>
                  </a:cubicBezTo>
                  <a:lnTo>
                    <a:pt x="250" y="6339"/>
                  </a:lnTo>
                  <a:cubicBezTo>
                    <a:pt x="1068" y="6307"/>
                    <a:pt x="1758" y="5858"/>
                    <a:pt x="2455" y="5353"/>
                  </a:cubicBezTo>
                  <a:cubicBezTo>
                    <a:pt x="2720" y="5168"/>
                    <a:pt x="2977" y="4976"/>
                    <a:pt x="3242" y="4783"/>
                  </a:cubicBezTo>
                  <a:cubicBezTo>
                    <a:pt x="4509" y="3861"/>
                    <a:pt x="5817" y="2906"/>
                    <a:pt x="7196" y="2136"/>
                  </a:cubicBezTo>
                  <a:cubicBezTo>
                    <a:pt x="9081" y="1093"/>
                    <a:pt x="10878" y="524"/>
                    <a:pt x="12547" y="459"/>
                  </a:cubicBezTo>
                  <a:cubicBezTo>
                    <a:pt x="12675" y="451"/>
                    <a:pt x="12771" y="347"/>
                    <a:pt x="12763" y="219"/>
                  </a:cubicBezTo>
                  <a:cubicBezTo>
                    <a:pt x="12763" y="99"/>
                    <a:pt x="12666" y="0"/>
                    <a:pt x="1255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918550" y="2971075"/>
              <a:ext cx="80850" cy="17275"/>
            </a:xfrm>
            <a:custGeom>
              <a:avLst/>
              <a:gdLst/>
              <a:ahLst/>
              <a:cxnLst/>
              <a:rect l="l" t="t" r="r" b="b"/>
              <a:pathLst>
                <a:path w="3234" h="691" extrusionOk="0">
                  <a:moveTo>
                    <a:pt x="3001" y="1"/>
                  </a:moveTo>
                  <a:cubicBezTo>
                    <a:pt x="2070" y="1"/>
                    <a:pt x="1132" y="81"/>
                    <a:pt x="209" y="233"/>
                  </a:cubicBezTo>
                  <a:cubicBezTo>
                    <a:pt x="89" y="257"/>
                    <a:pt x="1" y="378"/>
                    <a:pt x="25" y="498"/>
                  </a:cubicBezTo>
                  <a:cubicBezTo>
                    <a:pt x="41" y="610"/>
                    <a:pt x="137" y="691"/>
                    <a:pt x="249" y="691"/>
                  </a:cubicBezTo>
                  <a:lnTo>
                    <a:pt x="290" y="691"/>
                  </a:lnTo>
                  <a:cubicBezTo>
                    <a:pt x="1164" y="538"/>
                    <a:pt x="2062" y="458"/>
                    <a:pt x="2953" y="458"/>
                  </a:cubicBezTo>
                  <a:lnTo>
                    <a:pt x="3001" y="458"/>
                  </a:lnTo>
                  <a:cubicBezTo>
                    <a:pt x="3129" y="458"/>
                    <a:pt x="3225" y="362"/>
                    <a:pt x="3225" y="233"/>
                  </a:cubicBezTo>
                  <a:cubicBezTo>
                    <a:pt x="3233" y="105"/>
                    <a:pt x="3129" y="1"/>
                    <a:pt x="300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794825" y="2326100"/>
              <a:ext cx="54175" cy="44975"/>
            </a:xfrm>
            <a:custGeom>
              <a:avLst/>
              <a:gdLst/>
              <a:ahLst/>
              <a:cxnLst/>
              <a:rect l="l" t="t" r="r" b="b"/>
              <a:pathLst>
                <a:path w="2167" h="1799" extrusionOk="0">
                  <a:moveTo>
                    <a:pt x="1915" y="0"/>
                  </a:moveTo>
                  <a:cubicBezTo>
                    <a:pt x="1906" y="0"/>
                    <a:pt x="1896" y="1"/>
                    <a:pt x="1885" y="2"/>
                  </a:cubicBezTo>
                  <a:cubicBezTo>
                    <a:pt x="1757" y="18"/>
                    <a:pt x="1669" y="130"/>
                    <a:pt x="1685" y="259"/>
                  </a:cubicBezTo>
                  <a:cubicBezTo>
                    <a:pt x="1701" y="395"/>
                    <a:pt x="1613" y="540"/>
                    <a:pt x="1492" y="612"/>
                  </a:cubicBezTo>
                  <a:cubicBezTo>
                    <a:pt x="1422" y="595"/>
                    <a:pt x="1347" y="587"/>
                    <a:pt x="1271" y="587"/>
                  </a:cubicBezTo>
                  <a:cubicBezTo>
                    <a:pt x="1124" y="587"/>
                    <a:pt x="972" y="618"/>
                    <a:pt x="835" y="676"/>
                  </a:cubicBezTo>
                  <a:cubicBezTo>
                    <a:pt x="522" y="820"/>
                    <a:pt x="265" y="1085"/>
                    <a:pt x="56" y="1470"/>
                  </a:cubicBezTo>
                  <a:cubicBezTo>
                    <a:pt x="0" y="1574"/>
                    <a:pt x="40" y="1719"/>
                    <a:pt x="153" y="1775"/>
                  </a:cubicBezTo>
                  <a:cubicBezTo>
                    <a:pt x="185" y="1799"/>
                    <a:pt x="225" y="1799"/>
                    <a:pt x="265" y="1799"/>
                  </a:cubicBezTo>
                  <a:cubicBezTo>
                    <a:pt x="337" y="1799"/>
                    <a:pt x="417" y="1767"/>
                    <a:pt x="458" y="1695"/>
                  </a:cubicBezTo>
                  <a:cubicBezTo>
                    <a:pt x="474" y="1699"/>
                    <a:pt x="490" y="1701"/>
                    <a:pt x="506" y="1701"/>
                  </a:cubicBezTo>
                  <a:cubicBezTo>
                    <a:pt x="522" y="1701"/>
                    <a:pt x="538" y="1699"/>
                    <a:pt x="554" y="1695"/>
                  </a:cubicBezTo>
                  <a:cubicBezTo>
                    <a:pt x="1011" y="1590"/>
                    <a:pt x="1468" y="1438"/>
                    <a:pt x="1909" y="1253"/>
                  </a:cubicBezTo>
                  <a:cubicBezTo>
                    <a:pt x="1974" y="1229"/>
                    <a:pt x="2022" y="1165"/>
                    <a:pt x="2046" y="1101"/>
                  </a:cubicBezTo>
                  <a:cubicBezTo>
                    <a:pt x="2062" y="1021"/>
                    <a:pt x="2038" y="949"/>
                    <a:pt x="1990" y="892"/>
                  </a:cubicBezTo>
                  <a:cubicBezTo>
                    <a:pt x="1974" y="868"/>
                    <a:pt x="1958" y="852"/>
                    <a:pt x="1934" y="836"/>
                  </a:cubicBezTo>
                  <a:cubicBezTo>
                    <a:pt x="2086" y="668"/>
                    <a:pt x="2166" y="435"/>
                    <a:pt x="2142" y="203"/>
                  </a:cubicBezTo>
                  <a:cubicBezTo>
                    <a:pt x="2127" y="84"/>
                    <a:pt x="2031" y="0"/>
                    <a:pt x="191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791600" y="2300175"/>
              <a:ext cx="48575" cy="17975"/>
            </a:xfrm>
            <a:custGeom>
              <a:avLst/>
              <a:gdLst/>
              <a:ahLst/>
              <a:cxnLst/>
              <a:rect l="l" t="t" r="r" b="b"/>
              <a:pathLst>
                <a:path w="1943" h="719" extrusionOk="0">
                  <a:moveTo>
                    <a:pt x="1401" y="1"/>
                  </a:moveTo>
                  <a:cubicBezTo>
                    <a:pt x="974" y="1"/>
                    <a:pt x="545" y="100"/>
                    <a:pt x="161" y="285"/>
                  </a:cubicBezTo>
                  <a:cubicBezTo>
                    <a:pt x="49" y="341"/>
                    <a:pt x="1" y="478"/>
                    <a:pt x="57" y="590"/>
                  </a:cubicBezTo>
                  <a:cubicBezTo>
                    <a:pt x="97" y="670"/>
                    <a:pt x="177" y="718"/>
                    <a:pt x="266" y="718"/>
                  </a:cubicBezTo>
                  <a:cubicBezTo>
                    <a:pt x="298" y="718"/>
                    <a:pt x="330" y="710"/>
                    <a:pt x="362" y="694"/>
                  </a:cubicBezTo>
                  <a:cubicBezTo>
                    <a:pt x="683" y="540"/>
                    <a:pt x="1045" y="463"/>
                    <a:pt x="1403" y="463"/>
                  </a:cubicBezTo>
                  <a:cubicBezTo>
                    <a:pt x="1492" y="463"/>
                    <a:pt x="1581" y="468"/>
                    <a:pt x="1669" y="478"/>
                  </a:cubicBezTo>
                  <a:cubicBezTo>
                    <a:pt x="1680" y="479"/>
                    <a:pt x="1691" y="479"/>
                    <a:pt x="1701" y="479"/>
                  </a:cubicBezTo>
                  <a:cubicBezTo>
                    <a:pt x="1822" y="479"/>
                    <a:pt x="1911" y="395"/>
                    <a:pt x="1926" y="277"/>
                  </a:cubicBezTo>
                  <a:cubicBezTo>
                    <a:pt x="1942" y="149"/>
                    <a:pt x="1854" y="36"/>
                    <a:pt x="1726" y="20"/>
                  </a:cubicBezTo>
                  <a:cubicBezTo>
                    <a:pt x="1618" y="7"/>
                    <a:pt x="1510" y="1"/>
                    <a:pt x="140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710400" y="2439525"/>
              <a:ext cx="125750" cy="85575"/>
            </a:xfrm>
            <a:custGeom>
              <a:avLst/>
              <a:gdLst/>
              <a:ahLst/>
              <a:cxnLst/>
              <a:rect l="l" t="t" r="r" b="b"/>
              <a:pathLst>
                <a:path w="5030" h="3423" extrusionOk="0">
                  <a:moveTo>
                    <a:pt x="3770" y="455"/>
                  </a:moveTo>
                  <a:cubicBezTo>
                    <a:pt x="4003" y="455"/>
                    <a:pt x="4228" y="479"/>
                    <a:pt x="4436" y="511"/>
                  </a:cubicBezTo>
                  <a:cubicBezTo>
                    <a:pt x="4459" y="515"/>
                    <a:pt x="4477" y="520"/>
                    <a:pt x="4488" y="520"/>
                  </a:cubicBezTo>
                  <a:cubicBezTo>
                    <a:pt x="4496" y="520"/>
                    <a:pt x="4500" y="517"/>
                    <a:pt x="4500" y="511"/>
                  </a:cubicBezTo>
                  <a:lnTo>
                    <a:pt x="4500" y="511"/>
                  </a:lnTo>
                  <a:cubicBezTo>
                    <a:pt x="4500" y="519"/>
                    <a:pt x="4516" y="559"/>
                    <a:pt x="4484" y="655"/>
                  </a:cubicBezTo>
                  <a:cubicBezTo>
                    <a:pt x="4356" y="1217"/>
                    <a:pt x="4123" y="1738"/>
                    <a:pt x="3802" y="2211"/>
                  </a:cubicBezTo>
                  <a:cubicBezTo>
                    <a:pt x="3666" y="2420"/>
                    <a:pt x="3458" y="2701"/>
                    <a:pt x="3169" y="2845"/>
                  </a:cubicBezTo>
                  <a:cubicBezTo>
                    <a:pt x="2996" y="2932"/>
                    <a:pt x="2809" y="2964"/>
                    <a:pt x="2628" y="2964"/>
                  </a:cubicBezTo>
                  <a:cubicBezTo>
                    <a:pt x="2323" y="2964"/>
                    <a:pt x="2034" y="2872"/>
                    <a:pt x="1853" y="2797"/>
                  </a:cubicBezTo>
                  <a:cubicBezTo>
                    <a:pt x="1460" y="2644"/>
                    <a:pt x="1091" y="2404"/>
                    <a:pt x="786" y="2107"/>
                  </a:cubicBezTo>
                  <a:cubicBezTo>
                    <a:pt x="666" y="1995"/>
                    <a:pt x="481" y="1770"/>
                    <a:pt x="530" y="1586"/>
                  </a:cubicBezTo>
                  <a:cubicBezTo>
                    <a:pt x="562" y="1449"/>
                    <a:pt x="722" y="1353"/>
                    <a:pt x="875" y="1265"/>
                  </a:cubicBezTo>
                  <a:cubicBezTo>
                    <a:pt x="1805" y="743"/>
                    <a:pt x="2848" y="455"/>
                    <a:pt x="3770" y="455"/>
                  </a:cubicBezTo>
                  <a:close/>
                  <a:moveTo>
                    <a:pt x="3777" y="1"/>
                  </a:moveTo>
                  <a:cubicBezTo>
                    <a:pt x="2775" y="1"/>
                    <a:pt x="1654" y="307"/>
                    <a:pt x="650" y="864"/>
                  </a:cubicBezTo>
                  <a:cubicBezTo>
                    <a:pt x="433" y="992"/>
                    <a:pt x="169" y="1168"/>
                    <a:pt x="88" y="1465"/>
                  </a:cubicBezTo>
                  <a:cubicBezTo>
                    <a:pt x="0" y="1770"/>
                    <a:pt x="137" y="2107"/>
                    <a:pt x="465" y="2436"/>
                  </a:cubicBezTo>
                  <a:cubicBezTo>
                    <a:pt x="810" y="2773"/>
                    <a:pt x="1236" y="3046"/>
                    <a:pt x="1685" y="3230"/>
                  </a:cubicBezTo>
                  <a:cubicBezTo>
                    <a:pt x="2006" y="3358"/>
                    <a:pt x="2326" y="3423"/>
                    <a:pt x="2623" y="3423"/>
                  </a:cubicBezTo>
                  <a:cubicBezTo>
                    <a:pt x="2904" y="3423"/>
                    <a:pt x="3153" y="3366"/>
                    <a:pt x="3377" y="3254"/>
                  </a:cubicBezTo>
                  <a:cubicBezTo>
                    <a:pt x="3762" y="3062"/>
                    <a:pt x="4027" y="2717"/>
                    <a:pt x="4188" y="2468"/>
                  </a:cubicBezTo>
                  <a:cubicBezTo>
                    <a:pt x="4540" y="1947"/>
                    <a:pt x="4789" y="1377"/>
                    <a:pt x="4934" y="767"/>
                  </a:cubicBezTo>
                  <a:cubicBezTo>
                    <a:pt x="4958" y="671"/>
                    <a:pt x="5030" y="382"/>
                    <a:pt x="4829" y="190"/>
                  </a:cubicBezTo>
                  <a:cubicBezTo>
                    <a:pt x="4725" y="94"/>
                    <a:pt x="4589" y="70"/>
                    <a:pt x="4516" y="61"/>
                  </a:cubicBezTo>
                  <a:cubicBezTo>
                    <a:pt x="4280" y="21"/>
                    <a:pt x="4033" y="1"/>
                    <a:pt x="377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783400" y="2413600"/>
              <a:ext cx="15050" cy="12625"/>
            </a:xfrm>
            <a:custGeom>
              <a:avLst/>
              <a:gdLst/>
              <a:ahLst/>
              <a:cxnLst/>
              <a:rect l="l" t="t" r="r" b="b"/>
              <a:pathLst>
                <a:path w="602" h="505" extrusionOk="0">
                  <a:moveTo>
                    <a:pt x="262" y="0"/>
                  </a:moveTo>
                  <a:cubicBezTo>
                    <a:pt x="178" y="0"/>
                    <a:pt x="96" y="48"/>
                    <a:pt x="56" y="128"/>
                  </a:cubicBezTo>
                  <a:cubicBezTo>
                    <a:pt x="0" y="240"/>
                    <a:pt x="40" y="377"/>
                    <a:pt x="152" y="433"/>
                  </a:cubicBezTo>
                  <a:lnTo>
                    <a:pt x="241" y="481"/>
                  </a:lnTo>
                  <a:cubicBezTo>
                    <a:pt x="273" y="497"/>
                    <a:pt x="313" y="505"/>
                    <a:pt x="345" y="505"/>
                  </a:cubicBezTo>
                  <a:cubicBezTo>
                    <a:pt x="433" y="505"/>
                    <a:pt x="513" y="457"/>
                    <a:pt x="546" y="377"/>
                  </a:cubicBezTo>
                  <a:cubicBezTo>
                    <a:pt x="602" y="264"/>
                    <a:pt x="562" y="120"/>
                    <a:pt x="449" y="72"/>
                  </a:cubicBezTo>
                  <a:lnTo>
                    <a:pt x="361" y="24"/>
                  </a:lnTo>
                  <a:cubicBezTo>
                    <a:pt x="329" y="8"/>
                    <a:pt x="295" y="0"/>
                    <a:pt x="26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751900" y="2418700"/>
              <a:ext cx="14075" cy="14750"/>
            </a:xfrm>
            <a:custGeom>
              <a:avLst/>
              <a:gdLst/>
              <a:ahLst/>
              <a:cxnLst/>
              <a:rect l="l" t="t" r="r" b="b"/>
              <a:pathLst>
                <a:path w="563" h="590" extrusionOk="0">
                  <a:moveTo>
                    <a:pt x="305" y="0"/>
                  </a:moveTo>
                  <a:cubicBezTo>
                    <a:pt x="209" y="0"/>
                    <a:pt x="119" y="60"/>
                    <a:pt x="81" y="156"/>
                  </a:cubicBezTo>
                  <a:lnTo>
                    <a:pt x="41" y="285"/>
                  </a:lnTo>
                  <a:cubicBezTo>
                    <a:pt x="1" y="405"/>
                    <a:pt x="65" y="534"/>
                    <a:pt x="185" y="574"/>
                  </a:cubicBezTo>
                  <a:cubicBezTo>
                    <a:pt x="209" y="582"/>
                    <a:pt x="233" y="590"/>
                    <a:pt x="257" y="590"/>
                  </a:cubicBezTo>
                  <a:cubicBezTo>
                    <a:pt x="354" y="590"/>
                    <a:pt x="442" y="525"/>
                    <a:pt x="474" y="429"/>
                  </a:cubicBezTo>
                  <a:lnTo>
                    <a:pt x="522" y="301"/>
                  </a:lnTo>
                  <a:cubicBezTo>
                    <a:pt x="562" y="189"/>
                    <a:pt x="498" y="52"/>
                    <a:pt x="378" y="12"/>
                  </a:cubicBezTo>
                  <a:cubicBezTo>
                    <a:pt x="353" y="4"/>
                    <a:pt x="329" y="0"/>
                    <a:pt x="30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665675" y="2367125"/>
              <a:ext cx="55975" cy="27825"/>
            </a:xfrm>
            <a:custGeom>
              <a:avLst/>
              <a:gdLst/>
              <a:ahLst/>
              <a:cxnLst/>
              <a:rect l="l" t="t" r="r" b="b"/>
              <a:pathLst>
                <a:path w="2239" h="1113" extrusionOk="0">
                  <a:moveTo>
                    <a:pt x="1257" y="0"/>
                  </a:moveTo>
                  <a:cubicBezTo>
                    <a:pt x="1174" y="0"/>
                    <a:pt x="1090" y="14"/>
                    <a:pt x="1003" y="46"/>
                  </a:cubicBezTo>
                  <a:cubicBezTo>
                    <a:pt x="843" y="102"/>
                    <a:pt x="722" y="214"/>
                    <a:pt x="626" y="334"/>
                  </a:cubicBezTo>
                  <a:cubicBezTo>
                    <a:pt x="578" y="326"/>
                    <a:pt x="538" y="318"/>
                    <a:pt x="490" y="302"/>
                  </a:cubicBezTo>
                  <a:cubicBezTo>
                    <a:pt x="490" y="246"/>
                    <a:pt x="458" y="190"/>
                    <a:pt x="409" y="150"/>
                  </a:cubicBezTo>
                  <a:cubicBezTo>
                    <a:pt x="366" y="111"/>
                    <a:pt x="314" y="92"/>
                    <a:pt x="262" y="92"/>
                  </a:cubicBezTo>
                  <a:cubicBezTo>
                    <a:pt x="197" y="92"/>
                    <a:pt x="133" y="121"/>
                    <a:pt x="89" y="174"/>
                  </a:cubicBezTo>
                  <a:cubicBezTo>
                    <a:pt x="24" y="254"/>
                    <a:pt x="0" y="350"/>
                    <a:pt x="24" y="455"/>
                  </a:cubicBezTo>
                  <a:cubicBezTo>
                    <a:pt x="73" y="599"/>
                    <a:pt x="209" y="695"/>
                    <a:pt x="321" y="735"/>
                  </a:cubicBezTo>
                  <a:cubicBezTo>
                    <a:pt x="345" y="743"/>
                    <a:pt x="369" y="743"/>
                    <a:pt x="401" y="752"/>
                  </a:cubicBezTo>
                  <a:cubicBezTo>
                    <a:pt x="393" y="840"/>
                    <a:pt x="425" y="904"/>
                    <a:pt x="442" y="928"/>
                  </a:cubicBezTo>
                  <a:cubicBezTo>
                    <a:pt x="474" y="1040"/>
                    <a:pt x="562" y="1112"/>
                    <a:pt x="674" y="1112"/>
                  </a:cubicBezTo>
                  <a:cubicBezTo>
                    <a:pt x="682" y="1112"/>
                    <a:pt x="698" y="1112"/>
                    <a:pt x="714" y="1104"/>
                  </a:cubicBezTo>
                  <a:lnTo>
                    <a:pt x="2038" y="848"/>
                  </a:lnTo>
                  <a:cubicBezTo>
                    <a:pt x="2126" y="832"/>
                    <a:pt x="2190" y="768"/>
                    <a:pt x="2222" y="679"/>
                  </a:cubicBezTo>
                  <a:cubicBezTo>
                    <a:pt x="2238" y="599"/>
                    <a:pt x="2214" y="511"/>
                    <a:pt x="2150" y="447"/>
                  </a:cubicBezTo>
                  <a:cubicBezTo>
                    <a:pt x="1905" y="234"/>
                    <a:pt x="1598" y="0"/>
                    <a:pt x="125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658050" y="2325400"/>
              <a:ext cx="58775" cy="28025"/>
            </a:xfrm>
            <a:custGeom>
              <a:avLst/>
              <a:gdLst/>
              <a:ahLst/>
              <a:cxnLst/>
              <a:rect l="l" t="t" r="r" b="b"/>
              <a:pathLst>
                <a:path w="2351" h="1121" extrusionOk="0">
                  <a:moveTo>
                    <a:pt x="1942" y="0"/>
                  </a:moveTo>
                  <a:cubicBezTo>
                    <a:pt x="1483" y="0"/>
                    <a:pt x="1029" y="106"/>
                    <a:pt x="618" y="311"/>
                  </a:cubicBezTo>
                  <a:cubicBezTo>
                    <a:pt x="450" y="391"/>
                    <a:pt x="209" y="527"/>
                    <a:pt x="65" y="776"/>
                  </a:cubicBezTo>
                  <a:cubicBezTo>
                    <a:pt x="0" y="888"/>
                    <a:pt x="41" y="1025"/>
                    <a:pt x="153" y="1089"/>
                  </a:cubicBezTo>
                  <a:cubicBezTo>
                    <a:pt x="185" y="1113"/>
                    <a:pt x="225" y="1121"/>
                    <a:pt x="265" y="1121"/>
                  </a:cubicBezTo>
                  <a:cubicBezTo>
                    <a:pt x="345" y="1121"/>
                    <a:pt x="418" y="1081"/>
                    <a:pt x="466" y="1001"/>
                  </a:cubicBezTo>
                  <a:cubicBezTo>
                    <a:pt x="522" y="904"/>
                    <a:pt x="634" y="816"/>
                    <a:pt x="819" y="720"/>
                  </a:cubicBezTo>
                  <a:cubicBezTo>
                    <a:pt x="1177" y="548"/>
                    <a:pt x="1567" y="459"/>
                    <a:pt x="1960" y="459"/>
                  </a:cubicBezTo>
                  <a:cubicBezTo>
                    <a:pt x="2007" y="459"/>
                    <a:pt x="2055" y="461"/>
                    <a:pt x="2102" y="463"/>
                  </a:cubicBezTo>
                  <a:cubicBezTo>
                    <a:pt x="2231" y="463"/>
                    <a:pt x="2335" y="375"/>
                    <a:pt x="2343" y="247"/>
                  </a:cubicBezTo>
                  <a:cubicBezTo>
                    <a:pt x="2351" y="118"/>
                    <a:pt x="2255" y="14"/>
                    <a:pt x="2126" y="6"/>
                  </a:cubicBezTo>
                  <a:cubicBezTo>
                    <a:pt x="2065" y="2"/>
                    <a:pt x="2003" y="0"/>
                    <a:pt x="194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696150" y="3259775"/>
              <a:ext cx="273575" cy="435100"/>
            </a:xfrm>
            <a:custGeom>
              <a:avLst/>
              <a:gdLst/>
              <a:ahLst/>
              <a:cxnLst/>
              <a:rect l="l" t="t" r="r" b="b"/>
              <a:pathLst>
                <a:path w="10943" h="17404" extrusionOk="0">
                  <a:moveTo>
                    <a:pt x="10696" y="0"/>
                  </a:moveTo>
                  <a:cubicBezTo>
                    <a:pt x="10682" y="0"/>
                    <a:pt x="10668" y="1"/>
                    <a:pt x="10653" y="4"/>
                  </a:cubicBezTo>
                  <a:cubicBezTo>
                    <a:pt x="8431" y="373"/>
                    <a:pt x="6282" y="1392"/>
                    <a:pt x="4581" y="2884"/>
                  </a:cubicBezTo>
                  <a:cubicBezTo>
                    <a:pt x="4405" y="2667"/>
                    <a:pt x="4140" y="2523"/>
                    <a:pt x="3907" y="2411"/>
                  </a:cubicBezTo>
                  <a:cubicBezTo>
                    <a:pt x="2752" y="1849"/>
                    <a:pt x="1549" y="1376"/>
                    <a:pt x="321" y="1007"/>
                  </a:cubicBezTo>
                  <a:cubicBezTo>
                    <a:pt x="299" y="999"/>
                    <a:pt x="276" y="996"/>
                    <a:pt x="253" y="996"/>
                  </a:cubicBezTo>
                  <a:cubicBezTo>
                    <a:pt x="156" y="996"/>
                    <a:pt x="67" y="1062"/>
                    <a:pt x="41" y="1159"/>
                  </a:cubicBezTo>
                  <a:cubicBezTo>
                    <a:pt x="1" y="1279"/>
                    <a:pt x="73" y="1408"/>
                    <a:pt x="193" y="1440"/>
                  </a:cubicBezTo>
                  <a:cubicBezTo>
                    <a:pt x="1388" y="1809"/>
                    <a:pt x="2576" y="2274"/>
                    <a:pt x="3699" y="2820"/>
                  </a:cubicBezTo>
                  <a:cubicBezTo>
                    <a:pt x="3955" y="2940"/>
                    <a:pt x="4204" y="3076"/>
                    <a:pt x="4300" y="3293"/>
                  </a:cubicBezTo>
                  <a:cubicBezTo>
                    <a:pt x="4300" y="3301"/>
                    <a:pt x="4308" y="3309"/>
                    <a:pt x="4316" y="3317"/>
                  </a:cubicBezTo>
                  <a:cubicBezTo>
                    <a:pt x="4300" y="3333"/>
                    <a:pt x="4284" y="3357"/>
                    <a:pt x="4276" y="3381"/>
                  </a:cubicBezTo>
                  <a:cubicBezTo>
                    <a:pt x="2840" y="7849"/>
                    <a:pt x="2263" y="12494"/>
                    <a:pt x="2560" y="17186"/>
                  </a:cubicBezTo>
                  <a:cubicBezTo>
                    <a:pt x="2568" y="17307"/>
                    <a:pt x="2672" y="17403"/>
                    <a:pt x="2792" y="17403"/>
                  </a:cubicBezTo>
                  <a:lnTo>
                    <a:pt x="2800" y="17403"/>
                  </a:lnTo>
                  <a:cubicBezTo>
                    <a:pt x="2929" y="17395"/>
                    <a:pt x="3025" y="17283"/>
                    <a:pt x="3017" y="17154"/>
                  </a:cubicBezTo>
                  <a:cubicBezTo>
                    <a:pt x="2728" y="12590"/>
                    <a:pt x="3314" y="7881"/>
                    <a:pt x="4717" y="3526"/>
                  </a:cubicBezTo>
                  <a:cubicBezTo>
                    <a:pt x="4733" y="3477"/>
                    <a:pt x="4725" y="3421"/>
                    <a:pt x="4709" y="3381"/>
                  </a:cubicBezTo>
                  <a:cubicBezTo>
                    <a:pt x="4709" y="3373"/>
                    <a:pt x="4717" y="3373"/>
                    <a:pt x="4725" y="3365"/>
                  </a:cubicBezTo>
                  <a:cubicBezTo>
                    <a:pt x="6386" y="1857"/>
                    <a:pt x="8520" y="822"/>
                    <a:pt x="10734" y="453"/>
                  </a:cubicBezTo>
                  <a:cubicBezTo>
                    <a:pt x="10854" y="437"/>
                    <a:pt x="10942" y="317"/>
                    <a:pt x="10918" y="189"/>
                  </a:cubicBezTo>
                  <a:cubicBezTo>
                    <a:pt x="10904" y="82"/>
                    <a:pt x="10807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918950" y="3281775"/>
              <a:ext cx="161275" cy="25650"/>
            </a:xfrm>
            <a:custGeom>
              <a:avLst/>
              <a:gdLst/>
              <a:ahLst/>
              <a:cxnLst/>
              <a:rect l="l" t="t" r="r" b="b"/>
              <a:pathLst>
                <a:path w="6451" h="1026" extrusionOk="0">
                  <a:moveTo>
                    <a:pt x="3353" y="1"/>
                  </a:moveTo>
                  <a:cubicBezTo>
                    <a:pt x="2275" y="1"/>
                    <a:pt x="1177" y="140"/>
                    <a:pt x="169" y="584"/>
                  </a:cubicBezTo>
                  <a:cubicBezTo>
                    <a:pt x="57" y="632"/>
                    <a:pt x="1" y="768"/>
                    <a:pt x="57" y="889"/>
                  </a:cubicBezTo>
                  <a:cubicBezTo>
                    <a:pt x="89" y="977"/>
                    <a:pt x="177" y="1025"/>
                    <a:pt x="265" y="1025"/>
                  </a:cubicBezTo>
                  <a:cubicBezTo>
                    <a:pt x="298" y="1025"/>
                    <a:pt x="330" y="1017"/>
                    <a:pt x="354" y="1001"/>
                  </a:cubicBezTo>
                  <a:cubicBezTo>
                    <a:pt x="1290" y="592"/>
                    <a:pt x="2325" y="462"/>
                    <a:pt x="3350" y="462"/>
                  </a:cubicBezTo>
                  <a:cubicBezTo>
                    <a:pt x="4334" y="462"/>
                    <a:pt x="5309" y="582"/>
                    <a:pt x="6177" y="688"/>
                  </a:cubicBezTo>
                  <a:cubicBezTo>
                    <a:pt x="6188" y="690"/>
                    <a:pt x="6198" y="690"/>
                    <a:pt x="6208" y="690"/>
                  </a:cubicBezTo>
                  <a:cubicBezTo>
                    <a:pt x="6323" y="690"/>
                    <a:pt x="6419" y="606"/>
                    <a:pt x="6434" y="488"/>
                  </a:cubicBezTo>
                  <a:cubicBezTo>
                    <a:pt x="6450" y="359"/>
                    <a:pt x="6362" y="247"/>
                    <a:pt x="6234" y="231"/>
                  </a:cubicBezTo>
                  <a:cubicBezTo>
                    <a:pt x="5350" y="123"/>
                    <a:pt x="4360" y="1"/>
                    <a:pt x="3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657850" y="3306975"/>
              <a:ext cx="38725" cy="13075"/>
            </a:xfrm>
            <a:custGeom>
              <a:avLst/>
              <a:gdLst/>
              <a:ahLst/>
              <a:cxnLst/>
              <a:rect l="l" t="t" r="r" b="b"/>
              <a:pathLst>
                <a:path w="1549" h="523" extrusionOk="0">
                  <a:moveTo>
                    <a:pt x="1315" y="1"/>
                  </a:moveTo>
                  <a:cubicBezTo>
                    <a:pt x="1310" y="1"/>
                    <a:pt x="1305" y="1"/>
                    <a:pt x="1300" y="1"/>
                  </a:cubicBezTo>
                  <a:lnTo>
                    <a:pt x="217" y="65"/>
                  </a:lnTo>
                  <a:cubicBezTo>
                    <a:pt x="97" y="73"/>
                    <a:pt x="0" y="186"/>
                    <a:pt x="8" y="306"/>
                  </a:cubicBezTo>
                  <a:cubicBezTo>
                    <a:pt x="17" y="434"/>
                    <a:pt x="113" y="523"/>
                    <a:pt x="233" y="523"/>
                  </a:cubicBezTo>
                  <a:lnTo>
                    <a:pt x="249" y="523"/>
                  </a:lnTo>
                  <a:lnTo>
                    <a:pt x="1324" y="458"/>
                  </a:lnTo>
                  <a:cubicBezTo>
                    <a:pt x="1452" y="450"/>
                    <a:pt x="1549" y="338"/>
                    <a:pt x="1541" y="218"/>
                  </a:cubicBezTo>
                  <a:cubicBezTo>
                    <a:pt x="1533" y="94"/>
                    <a:pt x="1436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048100" y="3179750"/>
              <a:ext cx="49175" cy="71525"/>
            </a:xfrm>
            <a:custGeom>
              <a:avLst/>
              <a:gdLst/>
              <a:ahLst/>
              <a:cxnLst/>
              <a:rect l="l" t="t" r="r" b="b"/>
              <a:pathLst>
                <a:path w="1967" h="2861" extrusionOk="0">
                  <a:moveTo>
                    <a:pt x="249" y="1"/>
                  </a:moveTo>
                  <a:cubicBezTo>
                    <a:pt x="236" y="1"/>
                    <a:pt x="223" y="2"/>
                    <a:pt x="209" y="4"/>
                  </a:cubicBezTo>
                  <a:cubicBezTo>
                    <a:pt x="81" y="20"/>
                    <a:pt x="1" y="133"/>
                    <a:pt x="17" y="261"/>
                  </a:cubicBezTo>
                  <a:cubicBezTo>
                    <a:pt x="145" y="1272"/>
                    <a:pt x="731" y="2234"/>
                    <a:pt x="1573" y="2820"/>
                  </a:cubicBezTo>
                  <a:cubicBezTo>
                    <a:pt x="1613" y="2844"/>
                    <a:pt x="1653" y="2860"/>
                    <a:pt x="1701" y="2860"/>
                  </a:cubicBezTo>
                  <a:cubicBezTo>
                    <a:pt x="1774" y="2860"/>
                    <a:pt x="1846" y="2820"/>
                    <a:pt x="1894" y="2756"/>
                  </a:cubicBezTo>
                  <a:cubicBezTo>
                    <a:pt x="1966" y="2652"/>
                    <a:pt x="1942" y="2515"/>
                    <a:pt x="1838" y="2443"/>
                  </a:cubicBezTo>
                  <a:cubicBezTo>
                    <a:pt x="1100" y="1930"/>
                    <a:pt x="586" y="1087"/>
                    <a:pt x="466" y="197"/>
                  </a:cubicBezTo>
                  <a:cubicBezTo>
                    <a:pt x="452" y="89"/>
                    <a:pt x="360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039275" y="3491275"/>
              <a:ext cx="60800" cy="110325"/>
            </a:xfrm>
            <a:custGeom>
              <a:avLst/>
              <a:gdLst/>
              <a:ahLst/>
              <a:cxnLst/>
              <a:rect l="l" t="t" r="r" b="b"/>
              <a:pathLst>
                <a:path w="2432" h="4413" extrusionOk="0">
                  <a:moveTo>
                    <a:pt x="2176" y="1"/>
                  </a:moveTo>
                  <a:cubicBezTo>
                    <a:pt x="2077" y="1"/>
                    <a:pt x="1983" y="62"/>
                    <a:pt x="1950" y="161"/>
                  </a:cubicBezTo>
                  <a:cubicBezTo>
                    <a:pt x="1541" y="1557"/>
                    <a:pt x="907" y="2865"/>
                    <a:pt x="73" y="4052"/>
                  </a:cubicBezTo>
                  <a:cubicBezTo>
                    <a:pt x="1" y="4156"/>
                    <a:pt x="25" y="4301"/>
                    <a:pt x="129" y="4373"/>
                  </a:cubicBezTo>
                  <a:cubicBezTo>
                    <a:pt x="169" y="4405"/>
                    <a:pt x="217" y="4413"/>
                    <a:pt x="258" y="4413"/>
                  </a:cubicBezTo>
                  <a:cubicBezTo>
                    <a:pt x="330" y="4413"/>
                    <a:pt x="402" y="4381"/>
                    <a:pt x="450" y="4317"/>
                  </a:cubicBezTo>
                  <a:cubicBezTo>
                    <a:pt x="1308" y="3089"/>
                    <a:pt x="1966" y="1734"/>
                    <a:pt x="2391" y="298"/>
                  </a:cubicBezTo>
                  <a:cubicBezTo>
                    <a:pt x="2431" y="178"/>
                    <a:pt x="2359" y="49"/>
                    <a:pt x="2239" y="9"/>
                  </a:cubicBezTo>
                  <a:cubicBezTo>
                    <a:pt x="2218" y="4"/>
                    <a:pt x="2197" y="1"/>
                    <a:pt x="2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524075" y="2212100"/>
              <a:ext cx="57400" cy="90600"/>
            </a:xfrm>
            <a:custGeom>
              <a:avLst/>
              <a:gdLst/>
              <a:ahLst/>
              <a:cxnLst/>
              <a:rect l="l" t="t" r="r" b="b"/>
              <a:pathLst>
                <a:path w="2296" h="3624" extrusionOk="0">
                  <a:moveTo>
                    <a:pt x="2035" y="0"/>
                  </a:moveTo>
                  <a:cubicBezTo>
                    <a:pt x="1981" y="0"/>
                    <a:pt x="1927" y="21"/>
                    <a:pt x="1886" y="62"/>
                  </a:cubicBezTo>
                  <a:cubicBezTo>
                    <a:pt x="932" y="952"/>
                    <a:pt x="458" y="2204"/>
                    <a:pt x="49" y="3311"/>
                  </a:cubicBezTo>
                  <a:cubicBezTo>
                    <a:pt x="1" y="3431"/>
                    <a:pt x="65" y="3567"/>
                    <a:pt x="177" y="3607"/>
                  </a:cubicBezTo>
                  <a:cubicBezTo>
                    <a:pt x="210" y="3615"/>
                    <a:pt x="234" y="3624"/>
                    <a:pt x="266" y="3624"/>
                  </a:cubicBezTo>
                  <a:cubicBezTo>
                    <a:pt x="354" y="3624"/>
                    <a:pt x="442" y="3567"/>
                    <a:pt x="474" y="3471"/>
                  </a:cubicBezTo>
                  <a:cubicBezTo>
                    <a:pt x="875" y="2412"/>
                    <a:pt x="1325" y="1217"/>
                    <a:pt x="2199" y="399"/>
                  </a:cubicBezTo>
                  <a:cubicBezTo>
                    <a:pt x="2287" y="311"/>
                    <a:pt x="2295" y="166"/>
                    <a:pt x="2207" y="78"/>
                  </a:cubicBezTo>
                  <a:cubicBezTo>
                    <a:pt x="2160" y="27"/>
                    <a:pt x="2097" y="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559975" y="2242500"/>
              <a:ext cx="30525" cy="51175"/>
            </a:xfrm>
            <a:custGeom>
              <a:avLst/>
              <a:gdLst/>
              <a:ahLst/>
              <a:cxnLst/>
              <a:rect l="l" t="t" r="r" b="b"/>
              <a:pathLst>
                <a:path w="1221" h="2047" extrusionOk="0">
                  <a:moveTo>
                    <a:pt x="957" y="0"/>
                  </a:moveTo>
                  <a:cubicBezTo>
                    <a:pt x="881" y="0"/>
                    <a:pt x="805" y="37"/>
                    <a:pt x="763" y="105"/>
                  </a:cubicBezTo>
                  <a:cubicBezTo>
                    <a:pt x="442" y="619"/>
                    <a:pt x="201" y="1172"/>
                    <a:pt x="41" y="1758"/>
                  </a:cubicBezTo>
                  <a:cubicBezTo>
                    <a:pt x="1" y="1878"/>
                    <a:pt x="73" y="2006"/>
                    <a:pt x="201" y="2039"/>
                  </a:cubicBezTo>
                  <a:cubicBezTo>
                    <a:pt x="217" y="2047"/>
                    <a:pt x="242" y="2047"/>
                    <a:pt x="258" y="2047"/>
                  </a:cubicBezTo>
                  <a:cubicBezTo>
                    <a:pt x="362" y="2047"/>
                    <a:pt x="450" y="1974"/>
                    <a:pt x="482" y="1878"/>
                  </a:cubicBezTo>
                  <a:cubicBezTo>
                    <a:pt x="627" y="1341"/>
                    <a:pt x="859" y="827"/>
                    <a:pt x="1148" y="354"/>
                  </a:cubicBezTo>
                  <a:cubicBezTo>
                    <a:pt x="1220" y="242"/>
                    <a:pt x="1188" y="105"/>
                    <a:pt x="1076" y="33"/>
                  </a:cubicBezTo>
                  <a:cubicBezTo>
                    <a:pt x="1039" y="11"/>
                    <a:pt x="998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592875" y="2260700"/>
              <a:ext cx="15875" cy="28375"/>
            </a:xfrm>
            <a:custGeom>
              <a:avLst/>
              <a:gdLst/>
              <a:ahLst/>
              <a:cxnLst/>
              <a:rect l="l" t="t" r="r" b="b"/>
              <a:pathLst>
                <a:path w="635" h="1135" extrusionOk="0">
                  <a:moveTo>
                    <a:pt x="375" y="0"/>
                  </a:moveTo>
                  <a:cubicBezTo>
                    <a:pt x="288" y="0"/>
                    <a:pt x="202" y="48"/>
                    <a:pt x="161" y="131"/>
                  </a:cubicBezTo>
                  <a:cubicBezTo>
                    <a:pt x="49" y="380"/>
                    <a:pt x="0" y="653"/>
                    <a:pt x="16" y="917"/>
                  </a:cubicBezTo>
                  <a:cubicBezTo>
                    <a:pt x="16" y="1046"/>
                    <a:pt x="121" y="1134"/>
                    <a:pt x="241" y="1134"/>
                  </a:cubicBezTo>
                  <a:lnTo>
                    <a:pt x="257" y="1134"/>
                  </a:lnTo>
                  <a:cubicBezTo>
                    <a:pt x="385" y="1126"/>
                    <a:pt x="482" y="1022"/>
                    <a:pt x="474" y="893"/>
                  </a:cubicBezTo>
                  <a:cubicBezTo>
                    <a:pt x="458" y="701"/>
                    <a:pt x="498" y="508"/>
                    <a:pt x="578" y="332"/>
                  </a:cubicBezTo>
                  <a:cubicBezTo>
                    <a:pt x="634" y="212"/>
                    <a:pt x="586" y="75"/>
                    <a:pt x="466" y="19"/>
                  </a:cubicBezTo>
                  <a:cubicBezTo>
                    <a:pt x="436" y="6"/>
                    <a:pt x="40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794425" y="2219225"/>
              <a:ext cx="25900" cy="33950"/>
            </a:xfrm>
            <a:custGeom>
              <a:avLst/>
              <a:gdLst/>
              <a:ahLst/>
              <a:cxnLst/>
              <a:rect l="l" t="t" r="r" b="b"/>
              <a:pathLst>
                <a:path w="1036" h="1358" extrusionOk="0">
                  <a:moveTo>
                    <a:pt x="269" y="0"/>
                  </a:moveTo>
                  <a:cubicBezTo>
                    <a:pt x="223" y="0"/>
                    <a:pt x="177" y="14"/>
                    <a:pt x="137" y="42"/>
                  </a:cubicBezTo>
                  <a:cubicBezTo>
                    <a:pt x="32" y="114"/>
                    <a:pt x="0" y="258"/>
                    <a:pt x="72" y="362"/>
                  </a:cubicBezTo>
                  <a:cubicBezTo>
                    <a:pt x="265" y="635"/>
                    <a:pt x="425" y="916"/>
                    <a:pt x="562" y="1221"/>
                  </a:cubicBezTo>
                  <a:cubicBezTo>
                    <a:pt x="602" y="1301"/>
                    <a:pt x="682" y="1357"/>
                    <a:pt x="770" y="1357"/>
                  </a:cubicBezTo>
                  <a:cubicBezTo>
                    <a:pt x="802" y="1357"/>
                    <a:pt x="835" y="1349"/>
                    <a:pt x="867" y="1333"/>
                  </a:cubicBezTo>
                  <a:cubicBezTo>
                    <a:pt x="979" y="1285"/>
                    <a:pt x="1035" y="1149"/>
                    <a:pt x="979" y="1028"/>
                  </a:cubicBezTo>
                  <a:cubicBezTo>
                    <a:pt x="835" y="707"/>
                    <a:pt x="658" y="395"/>
                    <a:pt x="458" y="98"/>
                  </a:cubicBezTo>
                  <a:cubicBezTo>
                    <a:pt x="413" y="34"/>
                    <a:pt x="342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14875" y="2194425"/>
              <a:ext cx="32100" cy="40700"/>
            </a:xfrm>
            <a:custGeom>
              <a:avLst/>
              <a:gdLst/>
              <a:ahLst/>
              <a:cxnLst/>
              <a:rect l="l" t="t" r="r" b="b"/>
              <a:pathLst>
                <a:path w="1284" h="1628" extrusionOk="0">
                  <a:moveTo>
                    <a:pt x="267" y="1"/>
                  </a:moveTo>
                  <a:cubicBezTo>
                    <a:pt x="214" y="1"/>
                    <a:pt x="159" y="19"/>
                    <a:pt x="113" y="55"/>
                  </a:cubicBezTo>
                  <a:cubicBezTo>
                    <a:pt x="17" y="135"/>
                    <a:pt x="0" y="280"/>
                    <a:pt x="81" y="376"/>
                  </a:cubicBezTo>
                  <a:cubicBezTo>
                    <a:pt x="369" y="729"/>
                    <a:pt x="618" y="1106"/>
                    <a:pt x="819" y="1507"/>
                  </a:cubicBezTo>
                  <a:cubicBezTo>
                    <a:pt x="859" y="1587"/>
                    <a:pt x="939" y="1627"/>
                    <a:pt x="1027" y="1627"/>
                  </a:cubicBezTo>
                  <a:cubicBezTo>
                    <a:pt x="1059" y="1627"/>
                    <a:pt x="1099" y="1619"/>
                    <a:pt x="1132" y="1603"/>
                  </a:cubicBezTo>
                  <a:cubicBezTo>
                    <a:pt x="1244" y="1547"/>
                    <a:pt x="1284" y="1403"/>
                    <a:pt x="1228" y="1290"/>
                  </a:cubicBezTo>
                  <a:cubicBezTo>
                    <a:pt x="1011" y="865"/>
                    <a:pt x="747" y="456"/>
                    <a:pt x="442" y="87"/>
                  </a:cubicBezTo>
                  <a:cubicBezTo>
                    <a:pt x="397" y="29"/>
                    <a:pt x="333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26300" y="2160675"/>
              <a:ext cx="33125" cy="37350"/>
            </a:xfrm>
            <a:custGeom>
              <a:avLst/>
              <a:gdLst/>
              <a:ahLst/>
              <a:cxnLst/>
              <a:rect l="l" t="t" r="r" b="b"/>
              <a:pathLst>
                <a:path w="1325" h="1494" extrusionOk="0">
                  <a:moveTo>
                    <a:pt x="254" y="0"/>
                  </a:moveTo>
                  <a:cubicBezTo>
                    <a:pt x="197" y="0"/>
                    <a:pt x="140" y="22"/>
                    <a:pt x="97" y="65"/>
                  </a:cubicBezTo>
                  <a:cubicBezTo>
                    <a:pt x="1" y="154"/>
                    <a:pt x="1" y="298"/>
                    <a:pt x="89" y="394"/>
                  </a:cubicBezTo>
                  <a:cubicBezTo>
                    <a:pt x="378" y="699"/>
                    <a:pt x="642" y="1028"/>
                    <a:pt x="867" y="1389"/>
                  </a:cubicBezTo>
                  <a:cubicBezTo>
                    <a:pt x="907" y="1461"/>
                    <a:pt x="987" y="1493"/>
                    <a:pt x="1060" y="1493"/>
                  </a:cubicBezTo>
                  <a:cubicBezTo>
                    <a:pt x="1100" y="1493"/>
                    <a:pt x="1148" y="1485"/>
                    <a:pt x="1180" y="1461"/>
                  </a:cubicBezTo>
                  <a:cubicBezTo>
                    <a:pt x="1292" y="1397"/>
                    <a:pt x="1324" y="1253"/>
                    <a:pt x="1252" y="1140"/>
                  </a:cubicBezTo>
                  <a:cubicBezTo>
                    <a:pt x="1011" y="763"/>
                    <a:pt x="731" y="402"/>
                    <a:pt x="418" y="73"/>
                  </a:cubicBezTo>
                  <a:cubicBezTo>
                    <a:pt x="373" y="24"/>
                    <a:pt x="313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57400" y="2206800"/>
              <a:ext cx="14850" cy="19300"/>
            </a:xfrm>
            <a:custGeom>
              <a:avLst/>
              <a:gdLst/>
              <a:ahLst/>
              <a:cxnLst/>
              <a:rect l="l" t="t" r="r" b="b"/>
              <a:pathLst>
                <a:path w="594" h="772" extrusionOk="0">
                  <a:moveTo>
                    <a:pt x="263" y="0"/>
                  </a:moveTo>
                  <a:cubicBezTo>
                    <a:pt x="222" y="0"/>
                    <a:pt x="181" y="11"/>
                    <a:pt x="144" y="33"/>
                  </a:cubicBezTo>
                  <a:cubicBezTo>
                    <a:pt x="32" y="105"/>
                    <a:pt x="0" y="250"/>
                    <a:pt x="72" y="354"/>
                  </a:cubicBezTo>
                  <a:cubicBezTo>
                    <a:pt x="112" y="410"/>
                    <a:pt x="128" y="482"/>
                    <a:pt x="128" y="547"/>
                  </a:cubicBezTo>
                  <a:cubicBezTo>
                    <a:pt x="136" y="675"/>
                    <a:pt x="233" y="771"/>
                    <a:pt x="361" y="771"/>
                  </a:cubicBezTo>
                  <a:lnTo>
                    <a:pt x="369" y="771"/>
                  </a:lnTo>
                  <a:cubicBezTo>
                    <a:pt x="489" y="771"/>
                    <a:pt x="594" y="667"/>
                    <a:pt x="594" y="539"/>
                  </a:cubicBezTo>
                  <a:cubicBezTo>
                    <a:pt x="586" y="386"/>
                    <a:pt x="546" y="234"/>
                    <a:pt x="457" y="105"/>
                  </a:cubicBezTo>
                  <a:cubicBezTo>
                    <a:pt x="416" y="37"/>
                    <a:pt x="340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446275" y="2386450"/>
              <a:ext cx="48550" cy="58825"/>
            </a:xfrm>
            <a:custGeom>
              <a:avLst/>
              <a:gdLst/>
              <a:ahLst/>
              <a:cxnLst/>
              <a:rect l="l" t="t" r="r" b="b"/>
              <a:pathLst>
                <a:path w="1942" h="2353" extrusionOk="0">
                  <a:moveTo>
                    <a:pt x="1693" y="1"/>
                  </a:moveTo>
                  <a:cubicBezTo>
                    <a:pt x="1635" y="1"/>
                    <a:pt x="1577" y="23"/>
                    <a:pt x="1533" y="67"/>
                  </a:cubicBezTo>
                  <a:cubicBezTo>
                    <a:pt x="947" y="636"/>
                    <a:pt x="450" y="1294"/>
                    <a:pt x="65" y="2016"/>
                  </a:cubicBezTo>
                  <a:cubicBezTo>
                    <a:pt x="1" y="2128"/>
                    <a:pt x="41" y="2265"/>
                    <a:pt x="153" y="2329"/>
                  </a:cubicBezTo>
                  <a:cubicBezTo>
                    <a:pt x="193" y="2345"/>
                    <a:pt x="225" y="2353"/>
                    <a:pt x="265" y="2353"/>
                  </a:cubicBezTo>
                  <a:cubicBezTo>
                    <a:pt x="345" y="2353"/>
                    <a:pt x="426" y="2313"/>
                    <a:pt x="466" y="2233"/>
                  </a:cubicBezTo>
                  <a:cubicBezTo>
                    <a:pt x="835" y="1559"/>
                    <a:pt x="1300" y="933"/>
                    <a:pt x="1854" y="396"/>
                  </a:cubicBezTo>
                  <a:cubicBezTo>
                    <a:pt x="1942" y="307"/>
                    <a:pt x="1942" y="155"/>
                    <a:pt x="1854" y="67"/>
                  </a:cubicBezTo>
                  <a:cubicBezTo>
                    <a:pt x="1809" y="23"/>
                    <a:pt x="1751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474350" y="2413550"/>
              <a:ext cx="27500" cy="34150"/>
            </a:xfrm>
            <a:custGeom>
              <a:avLst/>
              <a:gdLst/>
              <a:ahLst/>
              <a:cxnLst/>
              <a:rect l="l" t="t" r="r" b="b"/>
              <a:pathLst>
                <a:path w="1100" h="1366" extrusionOk="0">
                  <a:moveTo>
                    <a:pt x="847" y="0"/>
                  </a:moveTo>
                  <a:cubicBezTo>
                    <a:pt x="787" y="0"/>
                    <a:pt x="728" y="25"/>
                    <a:pt x="682" y="74"/>
                  </a:cubicBezTo>
                  <a:cubicBezTo>
                    <a:pt x="410" y="346"/>
                    <a:pt x="185" y="683"/>
                    <a:pt x="49" y="1044"/>
                  </a:cubicBezTo>
                  <a:cubicBezTo>
                    <a:pt x="1" y="1165"/>
                    <a:pt x="57" y="1301"/>
                    <a:pt x="177" y="1349"/>
                  </a:cubicBezTo>
                  <a:cubicBezTo>
                    <a:pt x="201" y="1357"/>
                    <a:pt x="233" y="1365"/>
                    <a:pt x="257" y="1365"/>
                  </a:cubicBezTo>
                  <a:cubicBezTo>
                    <a:pt x="354" y="1365"/>
                    <a:pt x="442" y="1309"/>
                    <a:pt x="474" y="1213"/>
                  </a:cubicBezTo>
                  <a:cubicBezTo>
                    <a:pt x="594" y="908"/>
                    <a:pt x="779" y="627"/>
                    <a:pt x="1011" y="395"/>
                  </a:cubicBezTo>
                  <a:cubicBezTo>
                    <a:pt x="1100" y="306"/>
                    <a:pt x="1092" y="154"/>
                    <a:pt x="1003" y="66"/>
                  </a:cubicBezTo>
                  <a:cubicBezTo>
                    <a:pt x="960" y="23"/>
                    <a:pt x="904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502425" y="2427000"/>
              <a:ext cx="15275" cy="17275"/>
            </a:xfrm>
            <a:custGeom>
              <a:avLst/>
              <a:gdLst/>
              <a:ahLst/>
              <a:cxnLst/>
              <a:rect l="l" t="t" r="r" b="b"/>
              <a:pathLst>
                <a:path w="611" h="691" extrusionOk="0">
                  <a:moveTo>
                    <a:pt x="354" y="1"/>
                  </a:moveTo>
                  <a:cubicBezTo>
                    <a:pt x="264" y="1"/>
                    <a:pt x="174" y="59"/>
                    <a:pt x="137" y="145"/>
                  </a:cubicBezTo>
                  <a:lnTo>
                    <a:pt x="49" y="370"/>
                  </a:lnTo>
                  <a:cubicBezTo>
                    <a:pt x="1" y="490"/>
                    <a:pt x="57" y="627"/>
                    <a:pt x="177" y="675"/>
                  </a:cubicBezTo>
                  <a:cubicBezTo>
                    <a:pt x="201" y="683"/>
                    <a:pt x="233" y="691"/>
                    <a:pt x="257" y="691"/>
                  </a:cubicBezTo>
                  <a:cubicBezTo>
                    <a:pt x="354" y="691"/>
                    <a:pt x="434" y="635"/>
                    <a:pt x="474" y="546"/>
                  </a:cubicBezTo>
                  <a:lnTo>
                    <a:pt x="562" y="322"/>
                  </a:lnTo>
                  <a:cubicBezTo>
                    <a:pt x="610" y="202"/>
                    <a:pt x="554" y="65"/>
                    <a:pt x="434" y="17"/>
                  </a:cubicBezTo>
                  <a:cubicBezTo>
                    <a:pt x="408" y="6"/>
                    <a:pt x="381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923775" y="2301700"/>
              <a:ext cx="25500" cy="23250"/>
            </a:xfrm>
            <a:custGeom>
              <a:avLst/>
              <a:gdLst/>
              <a:ahLst/>
              <a:cxnLst/>
              <a:rect l="l" t="t" r="r" b="b"/>
              <a:pathLst>
                <a:path w="1020" h="930" extrusionOk="0">
                  <a:moveTo>
                    <a:pt x="263" y="0"/>
                  </a:moveTo>
                  <a:cubicBezTo>
                    <a:pt x="179" y="0"/>
                    <a:pt x="97" y="49"/>
                    <a:pt x="56" y="136"/>
                  </a:cubicBezTo>
                  <a:cubicBezTo>
                    <a:pt x="0" y="248"/>
                    <a:pt x="48" y="384"/>
                    <a:pt x="161" y="441"/>
                  </a:cubicBezTo>
                  <a:cubicBezTo>
                    <a:pt x="329" y="521"/>
                    <a:pt x="466" y="649"/>
                    <a:pt x="554" y="810"/>
                  </a:cubicBezTo>
                  <a:cubicBezTo>
                    <a:pt x="594" y="882"/>
                    <a:pt x="674" y="930"/>
                    <a:pt x="754" y="930"/>
                  </a:cubicBezTo>
                  <a:cubicBezTo>
                    <a:pt x="794" y="930"/>
                    <a:pt x="827" y="922"/>
                    <a:pt x="867" y="898"/>
                  </a:cubicBezTo>
                  <a:cubicBezTo>
                    <a:pt x="979" y="842"/>
                    <a:pt x="1019" y="697"/>
                    <a:pt x="955" y="585"/>
                  </a:cubicBezTo>
                  <a:cubicBezTo>
                    <a:pt x="827" y="344"/>
                    <a:pt x="610" y="144"/>
                    <a:pt x="361" y="23"/>
                  </a:cubicBezTo>
                  <a:cubicBezTo>
                    <a:pt x="330" y="8"/>
                    <a:pt x="296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946425" y="2284975"/>
              <a:ext cx="19075" cy="18925"/>
            </a:xfrm>
            <a:custGeom>
              <a:avLst/>
              <a:gdLst/>
              <a:ahLst/>
              <a:cxnLst/>
              <a:rect l="l" t="t" r="r" b="b"/>
              <a:pathLst>
                <a:path w="763" h="757" extrusionOk="0">
                  <a:moveTo>
                    <a:pt x="261" y="0"/>
                  </a:moveTo>
                  <a:cubicBezTo>
                    <a:pt x="211" y="0"/>
                    <a:pt x="162" y="17"/>
                    <a:pt x="121" y="51"/>
                  </a:cubicBezTo>
                  <a:cubicBezTo>
                    <a:pt x="17" y="131"/>
                    <a:pt x="1" y="275"/>
                    <a:pt x="81" y="372"/>
                  </a:cubicBezTo>
                  <a:lnTo>
                    <a:pt x="322" y="676"/>
                  </a:lnTo>
                  <a:cubicBezTo>
                    <a:pt x="370" y="733"/>
                    <a:pt x="434" y="757"/>
                    <a:pt x="506" y="757"/>
                  </a:cubicBezTo>
                  <a:cubicBezTo>
                    <a:pt x="554" y="757"/>
                    <a:pt x="602" y="741"/>
                    <a:pt x="642" y="709"/>
                  </a:cubicBezTo>
                  <a:cubicBezTo>
                    <a:pt x="747" y="628"/>
                    <a:pt x="763" y="484"/>
                    <a:pt x="683" y="388"/>
                  </a:cubicBezTo>
                  <a:lnTo>
                    <a:pt x="442" y="91"/>
                  </a:lnTo>
                  <a:cubicBezTo>
                    <a:pt x="396" y="31"/>
                    <a:pt x="328" y="0"/>
                    <a:pt x="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2"/>
          <p:cNvSpPr txBox="1">
            <a:spLocks noGrp="1"/>
          </p:cNvSpPr>
          <p:nvPr>
            <p:ph type="ctrTitle"/>
          </p:nvPr>
        </p:nvSpPr>
        <p:spPr>
          <a:xfrm>
            <a:off x="1040500" y="29763"/>
            <a:ext cx="4752000" cy="3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Hello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!</a:t>
            </a:r>
            <a:endParaRPr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4"/>
    </mc:Choice>
    <mc:Fallback xmlns="">
      <p:transition spd="slow" advTm="6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1"/>
          <p:cNvSpPr txBox="1">
            <a:spLocks noGrp="1"/>
          </p:cNvSpPr>
          <p:nvPr>
            <p:ph type="title"/>
          </p:nvPr>
        </p:nvSpPr>
        <p:spPr>
          <a:xfrm>
            <a:off x="5518296" y="2215445"/>
            <a:ext cx="32902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Bathroom</a:t>
            </a:r>
            <a:endParaRPr dirty="0"/>
          </a:p>
        </p:txBody>
      </p:sp>
      <p:sp>
        <p:nvSpPr>
          <p:cNvPr id="768" name="Google Shape;768;p41"/>
          <p:cNvSpPr/>
          <p:nvPr/>
        </p:nvSpPr>
        <p:spPr>
          <a:xfrm>
            <a:off x="224488" y="389573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1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1"/>
          <p:cNvSpPr/>
          <p:nvPr/>
        </p:nvSpPr>
        <p:spPr>
          <a:xfrm>
            <a:off x="477638" y="17083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5" name="Google Shape;775;p41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776" name="Google Shape;776;p41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/>
          <a:srcRect l="19812" t="9665" r="20424" b="29186"/>
          <a:stretch/>
        </p:blipFill>
        <p:spPr>
          <a:xfrm>
            <a:off x="224488" y="1019946"/>
            <a:ext cx="5616285" cy="32241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00"/>
    </mc:Choice>
    <mc:Fallback xmlns="">
      <p:transition spd="slow" advTm="5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2"/>
          <p:cNvSpPr txBox="1">
            <a:spLocks noGrp="1"/>
          </p:cNvSpPr>
          <p:nvPr>
            <p:ph type="title"/>
          </p:nvPr>
        </p:nvSpPr>
        <p:spPr>
          <a:xfrm>
            <a:off x="-233916" y="2289873"/>
            <a:ext cx="33965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Kitchen</a:t>
            </a:r>
            <a:endParaRPr dirty="0"/>
          </a:p>
        </p:txBody>
      </p:sp>
      <p:sp>
        <p:nvSpPr>
          <p:cNvPr id="957" name="Google Shape;957;p42"/>
          <p:cNvSpPr/>
          <p:nvPr/>
        </p:nvSpPr>
        <p:spPr>
          <a:xfrm>
            <a:off x="8748363" y="1419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2"/>
          <p:cNvSpPr/>
          <p:nvPr/>
        </p:nvSpPr>
        <p:spPr>
          <a:xfrm>
            <a:off x="8637413" y="48106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2"/>
          <p:cNvSpPr/>
          <p:nvPr/>
        </p:nvSpPr>
        <p:spPr>
          <a:xfrm>
            <a:off x="196413" y="2049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2"/>
          <p:cNvSpPr/>
          <p:nvPr/>
        </p:nvSpPr>
        <p:spPr>
          <a:xfrm>
            <a:off x="85463" y="10707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2"/>
          <p:cNvSpPr/>
          <p:nvPr/>
        </p:nvSpPr>
        <p:spPr>
          <a:xfrm>
            <a:off x="8803138" y="439860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2"/>
          <p:cNvSpPr/>
          <p:nvPr/>
        </p:nvSpPr>
        <p:spPr>
          <a:xfrm>
            <a:off x="416488" y="47603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Imagen 183"/>
          <p:cNvPicPr>
            <a:picLocks noChangeAspect="1"/>
          </p:cNvPicPr>
          <p:nvPr/>
        </p:nvPicPr>
        <p:blipFill rotWithShape="1">
          <a:blip r:embed="rId6"/>
          <a:srcRect l="2090" t="8589" r="6454" b="27690"/>
          <a:stretch/>
        </p:blipFill>
        <p:spPr>
          <a:xfrm>
            <a:off x="3162642" y="1248536"/>
            <a:ext cx="4736386" cy="265537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2"/>
    </mc:Choice>
    <mc:Fallback xmlns="">
      <p:transition spd="slow" advTm="46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3"/>
          <p:cNvSpPr/>
          <p:nvPr/>
        </p:nvSpPr>
        <p:spPr>
          <a:xfrm>
            <a:off x="305538" y="11698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3"/>
          <p:cNvSpPr/>
          <p:nvPr/>
        </p:nvSpPr>
        <p:spPr>
          <a:xfrm>
            <a:off x="1614963" y="31153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3"/>
          <p:cNvSpPr/>
          <p:nvPr/>
        </p:nvSpPr>
        <p:spPr>
          <a:xfrm>
            <a:off x="471513" y="36930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3"/>
          <p:cNvSpPr/>
          <p:nvPr/>
        </p:nvSpPr>
        <p:spPr>
          <a:xfrm>
            <a:off x="8319813" y="11698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3"/>
          <p:cNvSpPr/>
          <p:nvPr/>
        </p:nvSpPr>
        <p:spPr>
          <a:xfrm>
            <a:off x="8051188" y="3117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3"/>
          <p:cNvSpPr/>
          <p:nvPr/>
        </p:nvSpPr>
        <p:spPr>
          <a:xfrm>
            <a:off x="7160788" y="45270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3"/>
          <p:cNvSpPr/>
          <p:nvPr/>
        </p:nvSpPr>
        <p:spPr>
          <a:xfrm>
            <a:off x="5290188" y="31153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3"/>
          <p:cNvSpPr/>
          <p:nvPr/>
        </p:nvSpPr>
        <p:spPr>
          <a:xfrm>
            <a:off x="2755288" y="46085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76271" y="253484"/>
            <a:ext cx="4239992" cy="916325"/>
          </a:xfrm>
        </p:spPr>
        <p:txBody>
          <a:bodyPr/>
          <a:lstStyle/>
          <a:p>
            <a:r>
              <a:rPr lang="es-ES" sz="3200" dirty="0" err="1"/>
              <a:t>Where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mommy</a:t>
            </a:r>
            <a:r>
              <a:rPr lang="es-ES" sz="3200" dirty="0"/>
              <a:t>?</a:t>
            </a:r>
            <a:endParaRPr lang="es-CL" sz="3200" dirty="0"/>
          </a:p>
        </p:txBody>
      </p:sp>
      <p:sp>
        <p:nvSpPr>
          <p:cNvPr id="16" name="Google Shape;982;p44"/>
          <p:cNvSpPr txBox="1">
            <a:spLocks/>
          </p:cNvSpPr>
          <p:nvPr/>
        </p:nvSpPr>
        <p:spPr>
          <a:xfrm>
            <a:off x="224689" y="2119183"/>
            <a:ext cx="2346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s-CL" dirty="0" err="1"/>
              <a:t>Mommy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in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bedroom</a:t>
            </a:r>
            <a:r>
              <a:rPr lang="es-CL" dirty="0"/>
              <a:t>!</a:t>
            </a:r>
          </a:p>
        </p:txBody>
      </p:sp>
      <p:pic>
        <p:nvPicPr>
          <p:cNvPr id="17" name="Picture 2" descr="Rooms in a House Flashcards - ESL Flashcards | Flashcards, Flashcards for  kids, Printable flash car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63" y="817928"/>
            <a:ext cx="5991300" cy="39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96532" l="7752" r="96899">
                        <a14:foregroundMark x1="43411" y1="89595" x2="43411" y2="89595"/>
                        <a14:foregroundMark x1="92248" y1="71676" x2="92248" y2="71676"/>
                        <a14:foregroundMark x1="60465" y1="91329" x2="60465" y2="91329"/>
                        <a14:foregroundMark x1="91473" y1="90173" x2="91473" y2="901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434" y="2213974"/>
            <a:ext cx="1590555" cy="213306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13"/>
    </mc:Choice>
    <mc:Fallback xmlns="">
      <p:transition spd="slow" advTm="47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4"/>
          <p:cNvSpPr txBox="1">
            <a:spLocks noGrp="1"/>
          </p:cNvSpPr>
          <p:nvPr>
            <p:ph type="title" idx="6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is daddy?</a:t>
            </a:r>
            <a:endParaRPr dirty="0"/>
          </a:p>
        </p:txBody>
      </p:sp>
      <p:sp>
        <p:nvSpPr>
          <p:cNvPr id="982" name="Google Shape;982;p44"/>
          <p:cNvSpPr txBox="1">
            <a:spLocks noGrp="1"/>
          </p:cNvSpPr>
          <p:nvPr>
            <p:ph type="title"/>
          </p:nvPr>
        </p:nvSpPr>
        <p:spPr>
          <a:xfrm>
            <a:off x="6714318" y="2402482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Daddy is in the kitchen!</a:t>
            </a:r>
            <a:endParaRPr dirty="0"/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6"/>
          <a:srcRect l="2090" t="8589" r="6454" b="27690"/>
          <a:stretch/>
        </p:blipFill>
        <p:spPr>
          <a:xfrm>
            <a:off x="993600" y="1516995"/>
            <a:ext cx="4736386" cy="265537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5" b="100000" l="7527" r="96774">
                        <a14:foregroundMark x1="18280" y1="75342" x2="18280" y2="75342"/>
                        <a14:foregroundMark x1="17204" y1="79452" x2="17204" y2="79452"/>
                        <a14:foregroundMark x1="15054" y1="83562" x2="15054" y2="83562"/>
                        <a14:foregroundMark x1="11828" y1="86301" x2="11828" y2="86301"/>
                        <a14:foregroundMark x1="54839" y1="72603" x2="54839" y2="72603"/>
                        <a14:foregroundMark x1="51613" y1="68493" x2="51613" y2="68493"/>
                        <a14:foregroundMark x1="37634" y1="96575" x2="37634" y2="96575"/>
                        <a14:foregroundMark x1="53763" y1="29452" x2="53763" y2="29452"/>
                        <a14:foregroundMark x1="25806" y1="26712" x2="25806" y2="26712"/>
                        <a14:backgroundMark x1="79570" y1="81507" x2="79570" y2="81507"/>
                        <a14:backgroundMark x1="77419" y1="71918" x2="77419" y2="71918"/>
                        <a14:backgroundMark x1="72043" y1="78082" x2="72043" y2="78082"/>
                        <a14:backgroundMark x1="67742" y1="90411" x2="67742" y2="904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548" y="1516995"/>
            <a:ext cx="1235059" cy="193890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6"/>
    </mc:Choice>
    <mc:Fallback xmlns="">
      <p:transition spd="slow" advTm="2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5"/>
          <p:cNvSpPr txBox="1">
            <a:spLocks noGrp="1"/>
          </p:cNvSpPr>
          <p:nvPr>
            <p:ph type="title"/>
          </p:nvPr>
        </p:nvSpPr>
        <p:spPr>
          <a:xfrm>
            <a:off x="1768645" y="406274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is the baby?</a:t>
            </a:r>
            <a:endParaRPr dirty="0"/>
          </a:p>
        </p:txBody>
      </p:sp>
      <p:sp>
        <p:nvSpPr>
          <p:cNvPr id="1047" name="Google Shape;1047;p45"/>
          <p:cNvSpPr txBox="1">
            <a:spLocks noGrp="1"/>
          </p:cNvSpPr>
          <p:nvPr>
            <p:ph type="title"/>
          </p:nvPr>
        </p:nvSpPr>
        <p:spPr>
          <a:xfrm>
            <a:off x="6380775" y="2090339"/>
            <a:ext cx="1916879" cy="1370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baby is in the living room!</a:t>
            </a:r>
            <a:endParaRPr sz="2000" dirty="0"/>
          </a:p>
        </p:txBody>
      </p:sp>
      <p:grpSp>
        <p:nvGrpSpPr>
          <p:cNvPr id="1059" name="Google Shape;1059;p45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1060" name="Google Shape;1060;p45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45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1070" name="Google Shape;1070;p45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45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5"/>
          <p:cNvSpPr/>
          <p:nvPr/>
        </p:nvSpPr>
        <p:spPr>
          <a:xfrm>
            <a:off x="594650" y="43290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5"/>
          <p:cNvSpPr/>
          <p:nvPr/>
        </p:nvSpPr>
        <p:spPr>
          <a:xfrm>
            <a:off x="8552675" y="36609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5"/>
          <p:cNvSpPr/>
          <p:nvPr/>
        </p:nvSpPr>
        <p:spPr>
          <a:xfrm>
            <a:off x="261550" y="314242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6" name="Google Shape;1076;p45"/>
          <p:cNvGrpSpPr/>
          <p:nvPr/>
        </p:nvGrpSpPr>
        <p:grpSpPr>
          <a:xfrm>
            <a:off x="315925" y="1291188"/>
            <a:ext cx="342925" cy="194700"/>
            <a:chOff x="1244175" y="3290988"/>
            <a:chExt cx="342925" cy="194700"/>
          </a:xfrm>
        </p:grpSpPr>
        <p:sp>
          <p:nvSpPr>
            <p:cNvPr id="1077" name="Google Shape;1077;p45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5"/>
          <p:cNvGrpSpPr/>
          <p:nvPr/>
        </p:nvGrpSpPr>
        <p:grpSpPr>
          <a:xfrm rot="-2951643">
            <a:off x="7759298" y="4446583"/>
            <a:ext cx="451667" cy="446476"/>
            <a:chOff x="270550" y="1740788"/>
            <a:chExt cx="321950" cy="318250"/>
          </a:xfrm>
        </p:grpSpPr>
        <p:sp>
          <p:nvSpPr>
            <p:cNvPr id="1080" name="Google Shape;1080;p45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45"/>
          <p:cNvSpPr/>
          <p:nvPr/>
        </p:nvSpPr>
        <p:spPr>
          <a:xfrm rot="-1344446">
            <a:off x="4283125" y="3905814"/>
            <a:ext cx="615840" cy="608351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6"/>
          <a:srcRect l="5845" t="4579" r="5232" b="28213"/>
          <a:stretch/>
        </p:blipFill>
        <p:spPr>
          <a:xfrm>
            <a:off x="712181" y="1154374"/>
            <a:ext cx="5594106" cy="324225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22" b="95098" l="1235" r="97531">
                        <a14:foregroundMark x1="16049" y1="45098" x2="16049" y2="45098"/>
                        <a14:foregroundMark x1="9877" y1="67647" x2="9877" y2="67647"/>
                        <a14:foregroundMark x1="90123" y1="45098" x2="90123" y2="45098"/>
                        <a14:foregroundMark x1="82716" y1="49020" x2="82716" y2="49020"/>
                        <a14:foregroundMark x1="19753" y1="20588" x2="19753" y2="2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8881" y="2148587"/>
            <a:ext cx="1102715" cy="138860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73"/>
    </mc:Choice>
    <mc:Fallback xmlns="">
      <p:transition spd="slow" advTm="3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7"/>
          <p:cNvSpPr txBox="1">
            <a:spLocks noGrp="1"/>
          </p:cNvSpPr>
          <p:nvPr>
            <p:ph type="title"/>
          </p:nvPr>
        </p:nvSpPr>
        <p:spPr>
          <a:xfrm>
            <a:off x="1749599" y="365380"/>
            <a:ext cx="61512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Draw</a:t>
            </a:r>
            <a:r>
              <a:rPr lang="es-ES" dirty="0"/>
              <a:t> and color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house</a:t>
            </a:r>
            <a:r>
              <a:rPr lang="es-ES" dirty="0"/>
              <a:t>  </a:t>
            </a:r>
            <a:endParaRPr dirty="0"/>
          </a:p>
        </p:txBody>
      </p:sp>
      <p:sp>
        <p:nvSpPr>
          <p:cNvPr id="1150" name="Google Shape;1150;p47"/>
          <p:cNvSpPr/>
          <p:nvPr/>
        </p:nvSpPr>
        <p:spPr>
          <a:xfrm>
            <a:off x="3328175" y="140905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Draw Your House Worksheet - Twisty Nood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4"/>
          <a:stretch/>
        </p:blipFill>
        <p:spPr bwMode="auto">
          <a:xfrm>
            <a:off x="2503669" y="1040822"/>
            <a:ext cx="4143709" cy="37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1"/>
    </mc:Choice>
    <mc:Fallback xmlns="">
      <p:transition spd="slow" advTm="2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8"/>
          <p:cNvSpPr/>
          <p:nvPr/>
        </p:nvSpPr>
        <p:spPr>
          <a:xfrm>
            <a:off x="1813700" y="27264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s-ES" dirty="0" err="1"/>
              <a:t>Good</a:t>
            </a:r>
            <a:r>
              <a:rPr lang="es-ES" dirty="0"/>
              <a:t> </a:t>
            </a:r>
            <a:r>
              <a:rPr lang="es-ES" dirty="0" err="1"/>
              <a:t>Bye</a:t>
            </a:r>
            <a:r>
              <a:rPr lang="es-ES" dirty="0"/>
              <a:t>!</a:t>
            </a:r>
            <a:endParaRPr lang="es-CL" dirty="0"/>
          </a:p>
        </p:txBody>
      </p:sp>
      <p:grpSp>
        <p:nvGrpSpPr>
          <p:cNvPr id="31" name="Google Shape;1613;p56"/>
          <p:cNvGrpSpPr/>
          <p:nvPr/>
        </p:nvGrpSpPr>
        <p:grpSpPr>
          <a:xfrm>
            <a:off x="2658139" y="1392865"/>
            <a:ext cx="3992166" cy="3605379"/>
            <a:chOff x="106100" y="1033500"/>
            <a:chExt cx="4665201" cy="4299939"/>
          </a:xfrm>
        </p:grpSpPr>
        <p:sp>
          <p:nvSpPr>
            <p:cNvPr id="32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5"/>
    </mc:Choice>
    <mc:Fallback xmlns="">
      <p:transition spd="slow" advTm="8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 txBox="1">
            <a:spLocks noGrp="1"/>
          </p:cNvSpPr>
          <p:nvPr>
            <p:ph type="title"/>
          </p:nvPr>
        </p:nvSpPr>
        <p:spPr>
          <a:xfrm>
            <a:off x="713225" y="365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you? 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54663" y="1601616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63"/>
    </mc:Choice>
    <mc:Fallback xmlns="">
      <p:transition spd="slow" advTm="3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"/>
          <p:cNvSpPr txBox="1">
            <a:spLocks noGrp="1"/>
          </p:cNvSpPr>
          <p:nvPr>
            <p:ph type="title" idx="21"/>
          </p:nvPr>
        </p:nvSpPr>
        <p:spPr>
          <a:xfrm>
            <a:off x="1573621" y="-66937"/>
            <a:ext cx="6868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</a:t>
            </a:r>
            <a:endParaRPr dirty="0"/>
          </a:p>
        </p:txBody>
      </p:sp>
      <p:pic>
        <p:nvPicPr>
          <p:cNvPr id="45" name="Imagen 44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46" y="714797"/>
            <a:ext cx="3857756" cy="207354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982" y="873735"/>
            <a:ext cx="3186230" cy="1736495"/>
          </a:xfrm>
          <a:prstGeom prst="rect">
            <a:avLst/>
          </a:prstGeom>
        </p:spPr>
      </p:pic>
      <p:pic>
        <p:nvPicPr>
          <p:cNvPr id="47" name="Imagen 46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39" y="2978203"/>
            <a:ext cx="3108492" cy="1740754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904" y="2978203"/>
            <a:ext cx="3199350" cy="1759642"/>
          </a:xfrm>
          <a:prstGeom prst="rect">
            <a:avLst/>
          </a:prstGeom>
        </p:spPr>
      </p:pic>
      <p:sp>
        <p:nvSpPr>
          <p:cNvPr id="49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05109" y="714797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26"/>
    </mc:Choice>
    <mc:Fallback xmlns="">
      <p:transition spd="slow" advTm="49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30" y="0"/>
            <a:ext cx="6738937" cy="51435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39"/>
    </mc:Choice>
    <mc:Fallback xmlns="">
      <p:transition spd="slow" advTm="7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832" x="395288" y="3790950"/>
          <p14:tracePt t="12747" x="401638" y="3790950"/>
          <p14:tracePt t="12754" x="401638" y="3784600"/>
          <p14:tracePt t="12770" x="415925" y="3770313"/>
          <p14:tracePt t="12778" x="422275" y="3763963"/>
          <p14:tracePt t="12794" x="441325" y="3736975"/>
          <p14:tracePt t="12810" x="488950" y="3697288"/>
          <p14:tracePt t="12826" x="569913" y="3636963"/>
          <p14:tracePt t="12843" x="655638" y="3576638"/>
          <p14:tracePt t="12859" x="776288" y="3509963"/>
          <p14:tracePt t="12877" x="977900" y="3416300"/>
          <p14:tracePt t="12893" x="1131888" y="3355975"/>
          <p14:tracePt t="12910" x="1273175" y="3302000"/>
          <p14:tracePt t="12925" x="1419225" y="3254375"/>
          <p14:tracePt t="12942" x="1560513" y="3208338"/>
          <p14:tracePt t="12958" x="1687513" y="3167063"/>
          <p14:tracePt t="12975" x="1814513" y="3121025"/>
          <p14:tracePt t="12992" x="1976438" y="3081338"/>
          <p14:tracePt t="13008" x="2055813" y="3067050"/>
          <p14:tracePt t="13025" x="2122488" y="3054350"/>
          <p14:tracePt t="13042" x="2182813" y="3054350"/>
          <p14:tracePt t="13058" x="2224088" y="3048000"/>
          <p14:tracePt t="13074" x="2257425" y="3048000"/>
          <p14:tracePt t="13092" x="2297113" y="3048000"/>
          <p14:tracePt t="13108" x="2309813" y="3048000"/>
          <p14:tracePt t="13125" x="2324100" y="3048000"/>
          <p14:tracePt t="13141" x="2330450" y="3048000"/>
          <p14:tracePt t="13415" x="2324100" y="3040063"/>
          <p14:tracePt t="13431" x="2309813" y="3040063"/>
          <p14:tracePt t="13445" x="2303463" y="3040063"/>
          <p14:tracePt t="13453" x="2290763" y="3033713"/>
          <p14:tracePt t="13461" x="2276475" y="3033713"/>
          <p14:tracePt t="13476" x="2263775" y="3027363"/>
          <p14:tracePt t="13493" x="2224088" y="3021013"/>
          <p14:tracePt t="13508" x="2182813" y="2994025"/>
          <p14:tracePt t="13525" x="2116138" y="2952750"/>
          <p14:tracePt t="13541" x="2043113" y="2894013"/>
          <p14:tracePt t="13559" x="1962150" y="2798763"/>
          <p14:tracePt t="13575" x="1881188" y="2692400"/>
          <p14:tracePt t="13592" x="1741488" y="2484438"/>
          <p14:tracePt t="13608" x="1674813" y="2344738"/>
          <p14:tracePt t="13625" x="1633538" y="2230438"/>
          <p14:tracePt t="13641" x="1614488" y="2136775"/>
          <p14:tracePt t="13658" x="1600200" y="2036763"/>
          <p14:tracePt t="13676" x="1600200" y="1922463"/>
          <p14:tracePt t="13692" x="1600200" y="1874838"/>
          <p14:tracePt t="13708" x="1600200" y="1841500"/>
          <p14:tracePt t="13725" x="1600200" y="1828800"/>
          <p14:tracePt t="13741" x="1600200" y="1822450"/>
          <p14:tracePt t="13984" x="1593850" y="1828800"/>
          <p14:tracePt t="13993" x="1581150" y="1841500"/>
          <p14:tracePt t="14000" x="1581150" y="1862138"/>
          <p14:tracePt t="14010" x="1573213" y="1874838"/>
          <p14:tracePt t="14026" x="1554163" y="1928813"/>
          <p14:tracePt t="14042" x="1547813" y="2009775"/>
          <p14:tracePt t="14061" x="1527175" y="2209800"/>
          <p14:tracePt t="14077" x="1527175" y="2378075"/>
          <p14:tracePt t="14093" x="1547813" y="2544763"/>
          <p14:tracePt t="14108" x="1581150" y="2725738"/>
          <p14:tracePt t="14124" x="1627188" y="2873375"/>
          <p14:tracePt t="14142" x="1666875" y="2994025"/>
          <p14:tracePt t="14158" x="1727200" y="3100388"/>
          <p14:tracePt t="14176" x="1801813" y="3227388"/>
          <p14:tracePt t="14192" x="1855788" y="3302000"/>
          <p14:tracePt t="14208" x="1901825" y="3355975"/>
          <p14:tracePt t="14225" x="1955800" y="3416300"/>
          <p14:tracePt t="14242" x="2028825" y="3476625"/>
          <p14:tracePt t="14259" x="2109788" y="3536950"/>
          <p14:tracePt t="14276" x="2203450" y="3603625"/>
          <p14:tracePt t="14293" x="2251075" y="3643313"/>
          <p14:tracePt t="14309" x="2276475" y="3656013"/>
          <p14:tracePt t="14325" x="2303463" y="3670300"/>
          <p14:tracePt t="14342" x="2317750" y="3676650"/>
          <p14:tracePt t="14360" x="2344738" y="3683000"/>
          <p14:tracePt t="14377" x="2363788" y="3683000"/>
          <p14:tracePt t="14392" x="2390775" y="3683000"/>
          <p14:tracePt t="14409" x="2430463" y="3676650"/>
          <p14:tracePt t="14425" x="2471738" y="3649663"/>
          <p14:tracePt t="14442" x="2532063" y="3616325"/>
          <p14:tracePt t="14459" x="2592388" y="3562350"/>
          <p14:tracePt t="14477" x="2692400" y="3489325"/>
          <p14:tracePt t="14492" x="2759075" y="3416300"/>
          <p14:tracePt t="14509" x="2852738" y="3302000"/>
          <p14:tracePt t="14525" x="2940050" y="3175000"/>
          <p14:tracePt t="14542" x="3006725" y="3040063"/>
          <p14:tracePt t="14559" x="3060700" y="2873375"/>
          <p14:tracePt t="14576" x="3100388" y="2713038"/>
          <p14:tracePt t="14592" x="3121025" y="2511425"/>
          <p14:tracePt t="14609" x="3127375" y="2405063"/>
          <p14:tracePt t="14625" x="3127375" y="2303463"/>
          <p14:tracePt t="14642" x="3108325" y="2236788"/>
          <p14:tracePt t="14660" x="3054350" y="2149475"/>
          <p14:tracePt t="14676" x="2987675" y="2082800"/>
          <p14:tracePt t="14693" x="2894013" y="2022475"/>
          <p14:tracePt t="14709" x="2806700" y="1982788"/>
          <p14:tracePt t="14726" x="2692400" y="1935163"/>
          <p14:tracePt t="14743" x="2565400" y="1908175"/>
          <p14:tracePt t="14761" x="2405063" y="1889125"/>
          <p14:tracePt t="14776" x="2297113" y="1889125"/>
          <p14:tracePt t="14793" x="2190750" y="1889125"/>
          <p14:tracePt t="14810" x="2089150" y="1928813"/>
          <p14:tracePt t="14826" x="2001838" y="1995488"/>
          <p14:tracePt t="14843" x="1935163" y="2082800"/>
          <p14:tracePt t="14860" x="1835150" y="2317750"/>
          <p14:tracePt t="14877" x="1801813" y="2451100"/>
          <p14:tracePt t="14892" x="1781175" y="2605088"/>
          <p14:tracePt t="14909" x="1781175" y="2713038"/>
          <p14:tracePt t="14926" x="1787525" y="2806700"/>
          <p14:tracePt t="14942" x="1814513" y="2873375"/>
          <p14:tracePt t="14959" x="1895475" y="2979738"/>
          <p14:tracePt t="14975" x="1962150" y="3048000"/>
          <p14:tracePt t="14991" x="2043113" y="3121025"/>
          <p14:tracePt t="15008" x="2122488" y="3181350"/>
          <p14:tracePt t="15025" x="2224088" y="3235325"/>
          <p14:tracePt t="15041" x="2317750" y="3275013"/>
          <p14:tracePt t="15058" x="2411413" y="3308350"/>
          <p14:tracePt t="15075" x="2532063" y="3314700"/>
          <p14:tracePt t="15091" x="2598738" y="3314700"/>
          <p14:tracePt t="15108" x="2671763" y="3295650"/>
          <p14:tracePt t="15125" x="2732088" y="3262313"/>
          <p14:tracePt t="15141" x="2806700" y="3214688"/>
          <p14:tracePt t="15158" x="2859088" y="3160713"/>
          <p14:tracePt t="15176" x="2933700" y="3040063"/>
          <p14:tracePt t="15192" x="2973388" y="2933700"/>
          <p14:tracePt t="15209" x="3000375" y="2833688"/>
          <p14:tracePt t="15225" x="3006725" y="2738438"/>
          <p14:tracePt t="15242" x="3006725" y="2632075"/>
          <p14:tracePt t="15260" x="2979738" y="2471738"/>
          <p14:tracePt t="15276" x="2919413" y="2344738"/>
          <p14:tracePt t="15292" x="2846388" y="2236788"/>
          <p14:tracePt t="15309" x="2765425" y="2149475"/>
          <p14:tracePt t="15325" x="2665413" y="2082800"/>
          <p14:tracePt t="15342" x="2584450" y="2036763"/>
          <p14:tracePt t="15360" x="2465388" y="2016125"/>
          <p14:tracePt t="15376" x="2390775" y="2009775"/>
          <p14:tracePt t="15393" x="2336800" y="2009775"/>
          <p14:tracePt t="15409" x="2290763" y="2016125"/>
          <p14:tracePt t="15425" x="2236788" y="2055813"/>
          <p14:tracePt t="15442" x="2163763" y="2122488"/>
          <p14:tracePt t="15458" x="2095500" y="2224088"/>
          <p14:tracePt t="15476" x="1982788" y="2397125"/>
          <p14:tracePt t="15491" x="1941513" y="2524125"/>
          <p14:tracePt t="15507" x="1895475" y="2698750"/>
          <p14:tracePt t="15525" x="1881188" y="2833688"/>
          <p14:tracePt t="15542" x="1874838" y="2987675"/>
          <p14:tracePt t="15558" x="1874838" y="3114675"/>
          <p14:tracePt t="15575" x="1922463" y="3248025"/>
          <p14:tracePt t="15591" x="1962150" y="3308350"/>
          <p14:tracePt t="15608" x="2016125" y="3368675"/>
          <p14:tracePt t="15625" x="2089150" y="3422650"/>
          <p14:tracePt t="15641" x="2176463" y="3476625"/>
          <p14:tracePt t="15657" x="2290763" y="3522663"/>
          <p14:tracePt t="15675" x="2444750" y="3562350"/>
          <p14:tracePt t="15691" x="2511425" y="3582988"/>
          <p14:tracePt t="15708" x="2565400" y="3589338"/>
          <p14:tracePt t="15725" x="2598738" y="3595688"/>
          <p14:tracePt t="15742" x="2632075" y="3595688"/>
          <p14:tracePt t="15759" x="2665413" y="3595688"/>
          <p14:tracePt t="15775" x="2692400" y="3595688"/>
          <p14:tracePt t="15792" x="2698750" y="3595688"/>
          <p14:tracePt t="15808" x="2713038" y="3589338"/>
          <p14:tracePt t="15825" x="2725738" y="3576638"/>
          <p14:tracePt t="15842" x="2738438" y="3556000"/>
          <p14:tracePt t="15859" x="2759075" y="3482975"/>
          <p14:tracePt t="15876" x="2765425" y="3422650"/>
          <p14:tracePt t="15892" x="2773363" y="3348038"/>
          <p14:tracePt t="15908" x="2779713" y="3302000"/>
          <p14:tracePt t="15925" x="2779713" y="3248025"/>
          <p14:tracePt t="15942" x="2779713" y="3208338"/>
          <p14:tracePt t="15960" x="2779713" y="3121025"/>
          <p14:tracePt t="15975" x="2773363" y="3060700"/>
          <p14:tracePt t="15993" x="2738438" y="2987675"/>
          <p14:tracePt t="16009" x="2705100" y="2919413"/>
          <p14:tracePt t="16025" x="2644775" y="2825750"/>
          <p14:tracePt t="16042" x="2584450" y="2746375"/>
          <p14:tracePt t="16058" x="2505075" y="2665413"/>
          <p14:tracePt t="16075" x="2390775" y="2578100"/>
          <p14:tracePt t="16092" x="2330450" y="2551113"/>
          <p14:tracePt t="16108" x="2276475" y="2538413"/>
          <p14:tracePt t="16125" x="2236788" y="2538413"/>
          <p14:tracePt t="16141" x="2203450" y="2538413"/>
          <p14:tracePt t="16158" x="2170113" y="2559050"/>
          <p14:tracePt t="16175" x="2116138" y="2598738"/>
          <p14:tracePt t="16192" x="2076450" y="2644775"/>
          <p14:tracePt t="16208" x="2036763" y="2705100"/>
          <p14:tracePt t="16225" x="1982788" y="2798763"/>
          <p14:tracePt t="16241" x="1935163" y="2913063"/>
          <p14:tracePt t="16259" x="1889125" y="3081338"/>
          <p14:tracePt t="16275" x="1874838" y="3181350"/>
          <p14:tracePt t="16291" x="1868488" y="3287713"/>
          <p14:tracePt t="16308" x="1862138" y="3395663"/>
          <p14:tracePt t="16325" x="1862138" y="3516313"/>
          <p14:tracePt t="16341" x="1881188" y="3609975"/>
          <p14:tracePt t="16358" x="1922463" y="3697288"/>
          <p14:tracePt t="16375" x="2016125" y="3836988"/>
          <p14:tracePt t="16391" x="2089150" y="3911600"/>
          <p14:tracePt t="16407" x="2170113" y="3971925"/>
          <p14:tracePt t="16425" x="2263775" y="4017963"/>
          <p14:tracePt t="16441" x="2344738" y="4038600"/>
          <p14:tracePt t="16458" x="2457450" y="4044950"/>
          <p14:tracePt t="16475" x="2517775" y="4024313"/>
          <p14:tracePt t="16491" x="2578100" y="3965575"/>
          <p14:tracePt t="16508" x="2644775" y="3878263"/>
          <p14:tracePt t="16526" x="2719388" y="3736975"/>
          <p14:tracePt t="16541" x="2773363" y="3522663"/>
          <p14:tracePt t="16559" x="2806700" y="3141663"/>
          <p14:tracePt t="16576" x="2806700" y="2900363"/>
          <p14:tracePt t="16592" x="2746375" y="2611438"/>
          <p14:tracePt t="16608" x="2679700" y="2405063"/>
          <p14:tracePt t="16625" x="2571750" y="2216150"/>
          <p14:tracePt t="16641" x="2451100" y="2082800"/>
          <p14:tracePt t="16658" x="2251075" y="1968500"/>
          <p14:tracePt t="16675" x="2122488" y="1949450"/>
          <p14:tracePt t="16692" x="1982788" y="1949450"/>
          <p14:tracePt t="16708" x="1862138" y="1989138"/>
          <p14:tracePt t="16725" x="1754188" y="2055813"/>
          <p14:tracePt t="16741" x="1654175" y="2163763"/>
          <p14:tracePt t="16757" x="1566863" y="2297113"/>
          <p14:tracePt t="16775" x="1466850" y="2538413"/>
          <p14:tracePt t="16792" x="1439863" y="2698750"/>
          <p14:tracePt t="16807" x="1433513" y="2825750"/>
          <p14:tracePt t="16825" x="1433513" y="2960688"/>
          <p14:tracePt t="16841" x="1473200" y="3087688"/>
          <p14:tracePt t="16858" x="1547813" y="3241675"/>
          <p14:tracePt t="16876" x="1608138" y="3322638"/>
          <p14:tracePt t="16891" x="1708150" y="3408363"/>
          <p14:tracePt t="16908" x="1814513" y="3489325"/>
          <p14:tracePt t="16925" x="1928813" y="3556000"/>
          <p14:tracePt t="16940" x="2043113" y="3603625"/>
          <p14:tracePt t="16958" x="2224088" y="3643313"/>
          <p14:tracePt t="16974" x="2336800" y="3643313"/>
          <p14:tracePt t="16991" x="2444750" y="3643313"/>
          <p14:tracePt t="17008" x="2551113" y="3622675"/>
          <p14:tracePt t="17024" x="2625725" y="3589338"/>
          <p14:tracePt t="17042" x="2692400" y="3549650"/>
          <p14:tracePt t="17059" x="2765425" y="3476625"/>
          <p14:tracePt t="17075" x="2813050" y="3395663"/>
          <p14:tracePt t="17092" x="2852738" y="3268663"/>
          <p14:tracePt t="17108" x="2886075" y="3114675"/>
          <p14:tracePt t="17125" x="2894013" y="2952750"/>
          <p14:tracePt t="17143" x="2894013" y="2671763"/>
          <p14:tracePt t="17158" x="2873375" y="2517775"/>
          <p14:tracePt t="17175" x="2846388" y="2363788"/>
          <p14:tracePt t="17191" x="2813050" y="2251075"/>
          <p14:tracePt t="17208" x="2765425" y="2170113"/>
          <p14:tracePt t="17224" x="2705100" y="2109788"/>
          <p14:tracePt t="17241" x="2638425" y="2049463"/>
          <p14:tracePt t="17259" x="2511425" y="1962150"/>
          <p14:tracePt t="17275" x="2405063" y="1916113"/>
          <p14:tracePt t="17291" x="2309813" y="1881188"/>
          <p14:tracePt t="17307" x="2209800" y="1855788"/>
          <p14:tracePt t="17324" x="2136775" y="1841500"/>
          <p14:tracePt t="17342" x="2043113" y="1835150"/>
          <p14:tracePt t="17359" x="1941513" y="1835150"/>
          <p14:tracePt t="17375" x="1895475" y="1835150"/>
          <p14:tracePt t="17391" x="1855788" y="1835150"/>
          <p14:tracePt t="17407" x="1822450" y="1841500"/>
          <p14:tracePt t="17424" x="1781175" y="1862138"/>
          <p14:tracePt t="17441" x="1747838" y="1889125"/>
          <p14:tracePt t="17458" x="1674813" y="1949450"/>
          <p14:tracePt t="17475" x="1627188" y="2016125"/>
          <p14:tracePt t="17491" x="1581150" y="2082800"/>
          <p14:tracePt t="17508" x="1533525" y="2182813"/>
          <p14:tracePt t="17525" x="1500188" y="2290763"/>
          <p14:tracePt t="17542" x="1479550" y="2484438"/>
          <p14:tracePt t="17559" x="1473200" y="2598738"/>
          <p14:tracePt t="17575" x="1473200" y="2732088"/>
          <p14:tracePt t="17591" x="1487488" y="2833688"/>
          <p14:tracePt t="17607" x="1520825" y="2933700"/>
          <p14:tracePt t="17625" x="1560513" y="3021013"/>
          <p14:tracePt t="17642" x="1614488" y="3108325"/>
          <p14:tracePt t="17659" x="1647825" y="3154363"/>
          <p14:tracePt t="17675" x="1666875" y="3187700"/>
          <p14:tracePt t="17691" x="1714500" y="3221038"/>
          <p14:tracePt t="17708" x="1768475" y="3254375"/>
          <p14:tracePt t="17725" x="1841500" y="3281363"/>
          <p14:tracePt t="17742" x="1955800" y="3322638"/>
          <p14:tracePt t="17758" x="2043113" y="3348038"/>
          <p14:tracePt t="17775" x="2109788" y="3375025"/>
          <p14:tracePt t="17792" x="2136775" y="3375025"/>
          <p14:tracePt t="17808" x="2163763" y="3375025"/>
          <p14:tracePt t="17824" x="2170113" y="3375025"/>
          <p14:tracePt t="18281" x="2176463" y="3375025"/>
          <p14:tracePt t="18297" x="2182813" y="3375025"/>
          <p14:tracePt t="18305" x="2190750" y="3368675"/>
          <p14:tracePt t="18312" x="2197100" y="3362325"/>
          <p14:tracePt t="18325" x="2209800" y="3355975"/>
          <p14:tracePt t="18341" x="2230438" y="3335338"/>
          <p14:tracePt t="18359" x="2290763" y="3287713"/>
          <p14:tracePt t="18375" x="2351088" y="3227388"/>
          <p14:tracePt t="18391" x="2424113" y="3154363"/>
          <p14:tracePt t="18408" x="2511425" y="3048000"/>
          <p14:tracePt t="18424" x="2605088" y="2927350"/>
          <p14:tracePt t="18442" x="2725738" y="2752725"/>
          <p14:tracePt t="18459" x="2786063" y="2644775"/>
          <p14:tracePt t="18474" x="2840038" y="2559050"/>
          <p14:tracePt t="18491" x="2879725" y="2498725"/>
          <p14:tracePt t="18508" x="2906713" y="2444750"/>
          <p14:tracePt t="18524" x="2927350" y="2397125"/>
          <p14:tracePt t="18541" x="2940050" y="2370138"/>
          <p14:tracePt t="18557" x="2946400" y="2351088"/>
          <p14:tracePt t="18574" x="2946400" y="2344738"/>
          <p14:tracePt t="18591" x="2946400" y="2336800"/>
          <p14:tracePt t="18607" x="2946400" y="2330450"/>
          <p14:tracePt t="18897" x="2946400" y="2324100"/>
          <p14:tracePt t="18919" x="2946400" y="2317750"/>
          <p14:tracePt t="19035" x="2933700" y="2330450"/>
          <p14:tracePt t="19043" x="2927350" y="2344738"/>
          <p14:tracePt t="19059" x="2906713" y="2378075"/>
          <p14:tracePt t="19075" x="2867025" y="2444750"/>
          <p14:tracePt t="19091" x="2833688" y="2511425"/>
          <p14:tracePt t="19108" x="2813050" y="2578100"/>
          <p14:tracePt t="19125" x="2786063" y="2638425"/>
          <p14:tracePt t="19143" x="2765425" y="2719388"/>
          <p14:tracePt t="19158" x="2765425" y="2765425"/>
          <p14:tracePt t="19175" x="2765425" y="2825750"/>
          <p14:tracePt t="19192" x="2765425" y="2879725"/>
          <p14:tracePt t="19207" x="2765425" y="2919413"/>
          <p14:tracePt t="19210" x="2779713" y="2940050"/>
          <p14:tracePt t="19224" x="2779713" y="2952750"/>
          <p14:tracePt t="19242" x="2813050" y="3000375"/>
          <p14:tracePt t="19259" x="2840038" y="3033713"/>
          <p14:tracePt t="19274" x="2867025" y="3060700"/>
          <p14:tracePt t="19291" x="2900363" y="3094038"/>
          <p14:tracePt t="19308" x="2946400" y="3121025"/>
          <p14:tracePt t="19326" x="3040063" y="3160713"/>
          <p14:tracePt t="19343" x="3087688" y="3160713"/>
          <p14:tracePt t="19359" x="3133725" y="3167063"/>
          <p14:tracePt t="19375" x="3167063" y="3167063"/>
          <p14:tracePt t="19391" x="3208338" y="3167063"/>
          <p14:tracePt t="19408" x="3254375" y="3141663"/>
          <p14:tracePt t="19426" x="3322638" y="3108325"/>
          <p14:tracePt t="19442" x="3355975" y="3087688"/>
          <p14:tracePt t="19458" x="3402013" y="3067050"/>
          <p14:tracePt t="19475" x="3435350" y="3040063"/>
          <p14:tracePt t="19491" x="3476625" y="3013075"/>
          <p14:tracePt t="19508" x="3502025" y="2979738"/>
          <p14:tracePt t="19525" x="3536950" y="2952750"/>
          <p14:tracePt t="19542" x="3589338" y="2894013"/>
          <p14:tracePt t="19558" x="3643313" y="2846388"/>
          <p14:tracePt t="19575" x="3683000" y="2806700"/>
          <p14:tracePt t="19591" x="3716338" y="2752725"/>
          <p14:tracePt t="19608" x="3763963" y="2679700"/>
          <p14:tracePt t="19624" x="3797300" y="2605088"/>
          <p14:tracePt t="19642" x="3830638" y="2478088"/>
          <p14:tracePt t="19658" x="3836988" y="2405063"/>
          <p14:tracePt t="19675" x="3836988" y="2351088"/>
          <p14:tracePt t="19691" x="3836988" y="2297113"/>
          <p14:tracePt t="19708" x="3824288" y="2251075"/>
          <p14:tracePt t="19711" x="3810000" y="2230438"/>
          <p14:tracePt t="19724" x="3790950" y="2203450"/>
          <p14:tracePt t="19742" x="3724275" y="2136775"/>
          <p14:tracePt t="19758" x="3670300" y="2089150"/>
          <p14:tracePt t="19774" x="3609975" y="2055813"/>
          <p14:tracePt t="19791" x="3543300" y="2028825"/>
          <p14:tracePt t="19807" x="3476625" y="2001838"/>
          <p14:tracePt t="19824" x="3422650" y="1995488"/>
          <p14:tracePt t="19842" x="3328988" y="1989138"/>
          <p14:tracePt t="19858" x="3281363" y="1989138"/>
          <p14:tracePt t="19874" x="3227388" y="1989138"/>
          <p14:tracePt t="19892" x="3187700" y="1989138"/>
          <p14:tracePt t="19908" x="3148013" y="1995488"/>
          <p14:tracePt t="19924" x="3100388" y="2016125"/>
          <p14:tracePt t="19942" x="3054350" y="2070100"/>
          <p14:tracePt t="19958" x="3006725" y="2136775"/>
          <p14:tracePt t="19974" x="2973388" y="2243138"/>
          <p14:tracePt t="19991" x="2940050" y="2351088"/>
          <p14:tracePt t="20008" x="2913063" y="2498725"/>
          <p14:tracePt t="20024" x="2886075" y="2625725"/>
          <p14:tracePt t="20042" x="2879725" y="2779713"/>
          <p14:tracePt t="20058" x="2873375" y="2894013"/>
          <p14:tracePt t="20075" x="2873375" y="3006725"/>
          <p14:tracePt t="20091" x="2873375" y="3121025"/>
          <p14:tracePt t="20108" x="2873375" y="3221038"/>
          <p14:tracePt t="20125" x="2900363" y="3368675"/>
          <p14:tracePt t="20142" x="2913063" y="3449638"/>
          <p14:tracePt t="20158" x="2933700" y="3516313"/>
          <p14:tracePt t="20174" x="2952750" y="3570288"/>
          <p14:tracePt t="20191" x="2973388" y="3609975"/>
          <p14:tracePt t="20208" x="3000375" y="3636963"/>
          <p14:tracePt t="20224" x="3027363" y="3670300"/>
          <p14:tracePt t="20242" x="3094038" y="3716338"/>
          <p14:tracePt t="20258" x="3160713" y="3736975"/>
          <p14:tracePt t="20274" x="3214688" y="3751263"/>
          <p14:tracePt t="20291" x="3281363" y="3751263"/>
          <p14:tracePt t="20307" x="3335338" y="3751263"/>
          <p14:tracePt t="20325" x="3381375" y="3736975"/>
          <p14:tracePt t="20342" x="3455988" y="3670300"/>
          <p14:tracePt t="20357" x="3516313" y="3582988"/>
          <p14:tracePt t="20374" x="3576638" y="3455988"/>
          <p14:tracePt t="20390" x="3636963" y="3314700"/>
          <p14:tracePt t="20407" x="3690938" y="3194050"/>
          <p14:tracePt t="20425" x="3743325" y="3048000"/>
          <p14:tracePt t="20441" x="3763963" y="2979738"/>
          <p14:tracePt t="20457" x="3763963" y="2919413"/>
          <p14:tracePt t="20474" x="3770313" y="2886075"/>
          <p14:tracePt t="20491" x="3770313" y="2840038"/>
          <p14:tracePt t="20507" x="3770313" y="2792413"/>
          <p14:tracePt t="20525" x="3743325" y="2713038"/>
          <p14:tracePt t="20542" x="3709988" y="2659063"/>
          <p14:tracePt t="20558" x="3676650" y="2605088"/>
          <p14:tracePt t="20575" x="3649663" y="2559050"/>
          <p14:tracePt t="20591" x="3622675" y="2517775"/>
          <p14:tracePt t="20607" x="3589338" y="2490788"/>
          <p14:tracePt t="20624" x="3562350" y="2457450"/>
          <p14:tracePt t="20641" x="3516313" y="2417763"/>
          <p14:tracePt t="20658" x="3476625" y="2397125"/>
          <p14:tracePt t="20675" x="3449638" y="2384425"/>
          <p14:tracePt t="20691" x="3416300" y="2378075"/>
          <p14:tracePt t="20707" x="3395663" y="2370138"/>
          <p14:tracePt t="20710" x="3381375" y="2370138"/>
          <p14:tracePt t="20725" x="3348038" y="2370138"/>
          <p14:tracePt t="20742" x="3322638" y="2370138"/>
          <p14:tracePt t="20758" x="3287713" y="2370138"/>
          <p14:tracePt t="20774" x="3262313" y="2384425"/>
          <p14:tracePt t="20791" x="3227388" y="2397125"/>
          <p14:tracePt t="20809" x="3181350" y="2424113"/>
          <p14:tracePt t="20825" x="3160713" y="2444750"/>
          <p14:tracePt t="20842" x="3133725" y="2457450"/>
          <p14:tracePt t="20858" x="3114675" y="2478088"/>
          <p14:tracePt t="20874" x="3100388" y="2498725"/>
          <p14:tracePt t="20890" x="3081338" y="2524125"/>
          <p14:tracePt t="20908" x="3060700" y="2559050"/>
          <p14:tracePt t="20925" x="3033713" y="2619375"/>
          <p14:tracePt t="20940" x="3021013" y="2659063"/>
          <p14:tracePt t="20957" x="3006725" y="2698750"/>
          <p14:tracePt t="20973" x="3000375" y="2746375"/>
          <p14:tracePt t="20990" x="2979738" y="2806700"/>
          <p14:tracePt t="21007" x="2973388" y="2859088"/>
          <p14:tracePt t="21024" x="2967038" y="2919413"/>
          <p14:tracePt t="21041" x="2967038" y="3000375"/>
          <p14:tracePt t="21057" x="2967038" y="3040063"/>
          <p14:tracePt t="21074" x="2967038" y="3087688"/>
          <p14:tracePt t="21090" x="2973388" y="3141663"/>
          <p14:tracePt t="21107" x="2987675" y="3175000"/>
          <p14:tracePt t="21125" x="3013075" y="3227388"/>
          <p14:tracePt t="21141" x="3033713" y="3254375"/>
          <p14:tracePt t="21157" x="3060700" y="3275013"/>
          <p14:tracePt t="21173" x="3094038" y="3287713"/>
          <p14:tracePt t="21190" x="3141663" y="3295650"/>
          <p14:tracePt t="21207" x="3187700" y="3295650"/>
          <p14:tracePt t="21209" x="3208338" y="3295650"/>
          <p14:tracePt t="21225" x="3262313" y="3268663"/>
          <p14:tracePt t="21240" x="3308350" y="3227388"/>
          <p14:tracePt t="21257" x="3368675" y="3160713"/>
          <p14:tracePt t="21273" x="3435350" y="3067050"/>
          <p14:tracePt t="21290" x="3509963" y="2940050"/>
          <p14:tracePt t="21307" x="3582988" y="2798763"/>
          <p14:tracePt t="21324" x="3649663" y="2625725"/>
          <p14:tracePt t="21341" x="3670300" y="2538413"/>
          <p14:tracePt t="21357" x="3676650" y="2457450"/>
          <p14:tracePt t="21374" x="3676650" y="2411413"/>
          <p14:tracePt t="21390" x="3676650" y="2370138"/>
          <p14:tracePt t="21407" x="3676650" y="2336800"/>
          <p14:tracePt t="21424" x="3649663" y="2303463"/>
          <p14:tracePt t="21441" x="3616325" y="2284413"/>
          <p14:tracePt t="21457" x="3595688" y="2263775"/>
          <p14:tracePt t="21473" x="3562350" y="2251075"/>
          <p14:tracePt t="21491" x="3536950" y="2236788"/>
          <p14:tracePt t="21507" x="3516313" y="2230438"/>
          <p14:tracePt t="21524" x="3495675" y="2224088"/>
          <p14:tracePt t="21541" x="3476625" y="2216150"/>
          <p14:tracePt t="21557" x="3468688" y="2216150"/>
          <p14:tracePt t="21573" x="3455988" y="2216150"/>
          <p14:tracePt t="21590" x="3449638" y="2209800"/>
          <p14:tracePt t="21607" x="3429000" y="2209800"/>
          <p14:tracePt t="21624" x="3408363" y="2209800"/>
          <p14:tracePt t="21640" x="3381375" y="2209800"/>
          <p14:tracePt t="21657" x="3362325" y="2216150"/>
          <p14:tracePt t="21673" x="3335338" y="2230438"/>
          <p14:tracePt t="21689" x="3308350" y="2243138"/>
          <p14:tracePt t="21707" x="3281363" y="2257425"/>
          <p14:tracePt t="21709" x="3268663" y="2270125"/>
          <p14:tracePt t="21724" x="3235325" y="2290763"/>
          <p14:tracePt t="21740" x="3208338" y="2317750"/>
          <p14:tracePt t="21756" x="3175000" y="2344738"/>
          <p14:tracePt t="21773" x="3148013" y="2370138"/>
          <p14:tracePt t="21789" x="3127375" y="2397125"/>
          <p14:tracePt t="21806" x="3108325" y="2417763"/>
          <p14:tracePt t="21824" x="3073400" y="2451100"/>
          <p14:tracePt t="21840" x="3060700" y="2471738"/>
          <p14:tracePt t="21856" x="3040063" y="2498725"/>
          <p14:tracePt t="21873" x="3033713" y="2532063"/>
          <p14:tracePt t="21889" x="3021013" y="2565400"/>
          <p14:tracePt t="21906" x="3021013" y="2592388"/>
          <p14:tracePt t="21923" x="3021013" y="2619375"/>
          <p14:tracePt t="21939" x="3021013" y="2652713"/>
          <p14:tracePt t="21956" x="3021013" y="2686050"/>
          <p14:tracePt t="21973" x="3021013" y="2719388"/>
          <p14:tracePt t="21989" x="3021013" y="2765425"/>
          <p14:tracePt t="22006" x="3040063" y="2806700"/>
          <p14:tracePt t="22024" x="3054350" y="2846388"/>
          <p14:tracePt t="22040" x="3081338" y="2894013"/>
          <p14:tracePt t="22057" x="3108325" y="2919413"/>
          <p14:tracePt t="22074" x="3133725" y="2940050"/>
          <p14:tracePt t="22090" x="3167063" y="2967038"/>
          <p14:tracePt t="22106" x="3201988" y="2979738"/>
          <p14:tracePt t="22125" x="3248025" y="2987675"/>
          <p14:tracePt t="22140" x="3281363" y="2994025"/>
          <p14:tracePt t="22157" x="3308350" y="2994025"/>
          <p14:tracePt t="22173" x="3341688" y="2994025"/>
          <p14:tracePt t="22189" x="3375025" y="2987675"/>
          <p14:tracePt t="22206" x="3416300" y="2960688"/>
          <p14:tracePt t="22209" x="3435350" y="2946400"/>
          <p14:tracePt t="22224" x="3476625" y="2913063"/>
          <p14:tracePt t="22239" x="3516313" y="2879725"/>
          <p14:tracePt t="22256" x="3549650" y="2833688"/>
          <p14:tracePt t="22273" x="3576638" y="2786063"/>
          <p14:tracePt t="22289" x="3603625" y="2759075"/>
          <p14:tracePt t="22306" x="3622675" y="2719388"/>
          <p14:tracePt t="22324" x="3649663" y="2686050"/>
          <p14:tracePt t="22340" x="3656013" y="2659063"/>
          <p14:tracePt t="22356" x="3656013" y="2632075"/>
          <p14:tracePt t="22373" x="3663950" y="2598738"/>
          <p14:tracePt t="22389" x="3663950" y="2559050"/>
          <p14:tracePt t="22406" x="3663950" y="2517775"/>
          <p14:tracePt t="22423" x="3636963" y="2457450"/>
          <p14:tracePt t="22440" x="3616325" y="2411413"/>
          <p14:tracePt t="22456" x="3595688" y="2378075"/>
          <p14:tracePt t="22473" x="3562350" y="2336800"/>
          <p14:tracePt t="22489" x="3522663" y="2297113"/>
          <p14:tracePt t="22506" x="3482975" y="2263775"/>
          <p14:tracePt t="22523" x="3441700" y="2230438"/>
          <p14:tracePt t="22539" x="3429000" y="2224088"/>
          <p14:tracePt t="22556" x="3408363" y="2216150"/>
          <p14:tracePt t="22573" x="3389313" y="2209800"/>
          <p14:tracePt t="22589" x="3381375" y="2209800"/>
          <p14:tracePt t="22606" x="3375025" y="2209800"/>
          <p14:tracePt t="22623" x="3368675" y="2209800"/>
          <p14:tracePt t="22677" x="3362325" y="2209800"/>
          <p14:tracePt t="22755" x="3355975" y="2209800"/>
          <p14:tracePt t="22770" x="3348038" y="2209800"/>
          <p14:tracePt t="22785" x="3341688" y="2209800"/>
          <p14:tracePt t="22793" x="3335338" y="2209800"/>
          <p14:tracePt t="22807" x="3328988" y="2209800"/>
          <p14:tracePt t="22823" x="3308350" y="2216150"/>
          <p14:tracePt t="22841" x="3302000" y="2216150"/>
          <p14:tracePt t="22857" x="3295650" y="2224088"/>
          <p14:tracePt t="23108" x="3281363" y="2224088"/>
          <p14:tracePt t="23115" x="3262313" y="2224088"/>
          <p14:tracePt t="23124" x="3241675" y="2224088"/>
          <p14:tracePt t="23140" x="3160713" y="2224088"/>
          <p14:tracePt t="23156" x="3040063" y="2203450"/>
          <p14:tracePt t="23173" x="2900363" y="2176463"/>
          <p14:tracePt t="23190" x="2746375" y="2136775"/>
          <p14:tracePt t="23207" x="2538413" y="2109788"/>
          <p14:tracePt t="23225" x="2430463" y="2103438"/>
          <p14:tracePt t="23240" x="2336800" y="2103438"/>
          <p14:tracePt t="23256" x="2276475" y="2109788"/>
          <p14:tracePt t="23273" x="2236788" y="2116138"/>
          <p14:tracePt t="23290" x="2203450" y="2130425"/>
          <p14:tracePt t="23308" x="2155825" y="2149475"/>
          <p14:tracePt t="23324" x="2130425" y="2176463"/>
          <p14:tracePt t="23340" x="2103438" y="2203450"/>
          <p14:tracePt t="23356" x="2076450" y="2236788"/>
          <p14:tracePt t="23373" x="2043113" y="2263775"/>
          <p14:tracePt t="23390" x="2022475" y="2303463"/>
          <p14:tracePt t="23406" x="1995488" y="2330450"/>
          <p14:tracePt t="23423" x="1955800" y="2411413"/>
          <p14:tracePt t="23440" x="1935163" y="2471738"/>
          <p14:tracePt t="23456" x="1916113" y="2551113"/>
          <p14:tracePt t="23472" x="1901825" y="2619375"/>
          <p14:tracePt t="23490" x="1901825" y="2679700"/>
          <p14:tracePt t="23506" x="1901825" y="2719388"/>
          <p14:tracePt t="23524" x="1916113" y="2759075"/>
          <p14:tracePt t="23539" x="1949450" y="2792413"/>
          <p14:tracePt t="23556" x="2001838" y="2813050"/>
          <p14:tracePt t="23573" x="2070100" y="2840038"/>
          <p14:tracePt t="23590" x="2143125" y="2852738"/>
          <p14:tracePt t="23606" x="2209800" y="2852738"/>
          <p14:tracePt t="23624" x="2324100" y="2840038"/>
          <p14:tracePt t="23640" x="2384425" y="2813050"/>
          <p14:tracePt t="23657" x="2438400" y="2773363"/>
          <p14:tracePt t="23673" x="2478088" y="2725738"/>
          <p14:tracePt t="23690" x="2517775" y="2665413"/>
          <p14:tracePt t="23707" x="2551113" y="2565400"/>
          <p14:tracePt t="23724" x="2571750" y="2511425"/>
          <p14:tracePt t="23738" x="2578100" y="2471738"/>
          <p14:tracePt t="23756" x="2578100" y="2438400"/>
          <p14:tracePt t="23773" x="2578100" y="2411413"/>
          <p14:tracePt t="23790" x="2565400" y="2378075"/>
          <p14:tracePt t="23807" x="2517775" y="2317750"/>
          <p14:tracePt t="23824" x="2478088" y="2270125"/>
          <p14:tracePt t="23840" x="2424113" y="2224088"/>
          <p14:tracePt t="23857" x="2378075" y="2190750"/>
          <p14:tracePt t="23873" x="2330450" y="2163763"/>
          <p14:tracePt t="23890" x="2270125" y="2149475"/>
          <p14:tracePt t="23907" x="2176463" y="2149475"/>
          <p14:tracePt t="23923" x="2109788" y="2170113"/>
          <p14:tracePt t="23939" x="2055813" y="2203450"/>
          <p14:tracePt t="23956" x="2009775" y="2251075"/>
          <p14:tracePt t="23973" x="1976438" y="2290763"/>
          <p14:tracePt t="23989" x="1949450" y="2363788"/>
          <p14:tracePt t="24007" x="1928813" y="2505075"/>
          <p14:tracePt t="24024" x="1928813" y="2592388"/>
          <p14:tracePt t="24039" x="1935163" y="2665413"/>
          <p14:tracePt t="24056" x="1976438" y="2719388"/>
          <p14:tracePt t="24073" x="2049463" y="2765425"/>
          <p14:tracePt t="24089" x="2143125" y="2792413"/>
          <p14:tracePt t="24107" x="2336800" y="2798763"/>
          <p14:tracePt t="24123" x="2505075" y="2773363"/>
          <p14:tracePt t="24139" x="2671763" y="2698750"/>
          <p14:tracePt t="24156" x="2813050" y="2625725"/>
          <p14:tracePt t="24172" x="2952750" y="2565400"/>
          <p14:tracePt t="24189" x="3073400" y="2505075"/>
          <p14:tracePt t="24205" x="3160713" y="2471738"/>
          <p14:tracePt t="24207" x="3208338" y="2451100"/>
          <p14:tracePt t="24223" x="3275013" y="2424113"/>
          <p14:tracePt t="24240" x="3328988" y="2411413"/>
          <p14:tracePt t="24256" x="3355975" y="2397125"/>
          <p14:tracePt t="24273" x="3375025" y="2390775"/>
          <p14:tracePt t="24523" x="3375025" y="2384425"/>
          <p14:tracePt t="24546" x="3375025" y="2370138"/>
          <p14:tracePt t="24555" x="3375025" y="2363788"/>
          <p14:tracePt t="24561" x="3375025" y="2357438"/>
          <p14:tracePt t="24573" x="3368675" y="2351088"/>
          <p14:tracePt t="24591" x="3348038" y="2330450"/>
          <p14:tracePt t="24608" x="3287713" y="2276475"/>
          <p14:tracePt t="24624" x="3227388" y="2243138"/>
          <p14:tracePt t="24640" x="3148013" y="2224088"/>
          <p14:tracePt t="24656" x="3081338" y="2224088"/>
          <p14:tracePt t="24673" x="2987675" y="2224088"/>
          <p14:tracePt t="24691" x="2879725" y="2257425"/>
          <p14:tracePt t="24708" x="2840038" y="2297113"/>
          <p14:tracePt t="24723" x="2798763" y="2351088"/>
          <p14:tracePt t="24740" x="2765425" y="2424113"/>
          <p14:tracePt t="24757" x="2738438" y="2490788"/>
          <p14:tracePt t="24773" x="2725738" y="2551113"/>
          <p14:tracePt t="24791" x="2725738" y="2605088"/>
          <p14:tracePt t="24808" x="2725738" y="2632075"/>
          <p14:tracePt t="24824" x="2725738" y="2665413"/>
          <p14:tracePt t="24841" x="2725738" y="2686050"/>
          <p14:tracePt t="24857" x="2725738" y="2713038"/>
          <p14:tracePt t="24873" x="2732088" y="2725738"/>
          <p14:tracePt t="24889" x="2752725" y="2746375"/>
          <p14:tracePt t="24906" x="2798763" y="2779713"/>
          <p14:tracePt t="24923" x="2859088" y="2806700"/>
          <p14:tracePt t="24939" x="2919413" y="2825750"/>
          <p14:tracePt t="24956" x="3006725" y="2852738"/>
          <p14:tracePt t="24972" x="3094038" y="2879725"/>
          <p14:tracePt t="24989" x="3201988" y="2900363"/>
          <p14:tracePt t="25007" x="3348038" y="2906713"/>
          <p14:tracePt t="25022" x="3435350" y="2906713"/>
          <p14:tracePt t="25040" x="3502025" y="2900363"/>
          <p14:tracePt t="25055" x="3576638" y="2859088"/>
          <p14:tracePt t="25074" x="3622675" y="2819400"/>
          <p14:tracePt t="25089" x="3670300" y="2746375"/>
          <p14:tracePt t="25106" x="3709988" y="2598738"/>
          <p14:tracePt t="25123" x="3716338" y="2465388"/>
          <p14:tracePt t="25139" x="3709988" y="2309813"/>
          <p14:tracePt t="25155" x="3670300" y="2170113"/>
          <p14:tracePt t="25172" x="3622675" y="2070100"/>
          <p14:tracePt t="25190" x="3576638" y="1989138"/>
          <p14:tracePt t="25206" x="3509963" y="1908175"/>
          <p14:tracePt t="25223" x="3449638" y="1862138"/>
          <p14:tracePt t="25239" x="3355975" y="1822450"/>
          <p14:tracePt t="25256" x="3281363" y="1801813"/>
          <p14:tracePt t="25272" x="3227388" y="1801813"/>
          <p14:tracePt t="25290" x="3121025" y="1814513"/>
          <p14:tracePt t="25306" x="3060700" y="1847850"/>
          <p14:tracePt t="25323" x="2994025" y="1889125"/>
          <p14:tracePt t="25339" x="2927350" y="1928813"/>
          <p14:tracePt t="25356" x="2873375" y="1976438"/>
          <p14:tracePt t="25373" x="2819400" y="2028825"/>
          <p14:tracePt t="25389" x="2792413" y="2076450"/>
          <p14:tracePt t="25407" x="2738438" y="2182813"/>
          <p14:tracePt t="25422" x="2725738" y="2263775"/>
          <p14:tracePt t="25439" x="2719388" y="2324100"/>
          <p14:tracePt t="25456" x="2719388" y="2390775"/>
          <p14:tracePt t="25472" x="2719388" y="2444750"/>
          <p14:tracePt t="25490" x="2719388" y="2505075"/>
          <p14:tracePt t="25506" x="2732088" y="2524125"/>
          <p14:tracePt t="25522" x="2746375" y="2538413"/>
          <p14:tracePt t="25555" x="2759075" y="2538413"/>
          <p14:tracePt t="26475" x="2765425" y="2538413"/>
          <p14:tracePt t="26483" x="2773363" y="2538413"/>
          <p14:tracePt t="26491" x="2773363" y="2532063"/>
          <p14:tracePt t="26507" x="2792413" y="2532063"/>
          <p14:tracePt t="26522" x="2806700" y="2532063"/>
          <p14:tracePt t="26539" x="2819400" y="2532063"/>
          <p14:tracePt t="26555" x="2840038" y="2532063"/>
          <p14:tracePt t="26572" x="2852738" y="2532063"/>
          <p14:tracePt t="26588" x="2879725" y="2532063"/>
          <p14:tracePt t="26606" x="2919413" y="2532063"/>
          <p14:tracePt t="26622" x="2960688" y="2538413"/>
          <p14:tracePt t="26638" x="2987675" y="2538413"/>
          <p14:tracePt t="26656" x="3021013" y="2544763"/>
          <p14:tracePt t="26672" x="3048000" y="2551113"/>
          <p14:tracePt t="26689" x="3073400" y="2551113"/>
          <p14:tracePt t="26706" x="3100388" y="2565400"/>
          <p14:tracePt t="26722" x="3114675" y="2565400"/>
          <p14:tracePt t="26739" x="3121025" y="2571750"/>
          <p14:tracePt t="26772" x="3127375" y="2578100"/>
          <p14:tracePt t="26813" x="3133725" y="2578100"/>
          <p14:tracePt t="26820" x="3133725" y="2584450"/>
          <p14:tracePt t="26844" x="3133725" y="2592388"/>
          <p14:tracePt t="26928" x="3133725" y="2598738"/>
          <p14:tracePt t="26944" x="3133725" y="2605088"/>
          <p14:tracePt t="26951" x="3133725" y="2611438"/>
          <p14:tracePt t="26958" x="3133725" y="2625725"/>
          <p14:tracePt t="26972" x="3133725" y="2638425"/>
          <p14:tracePt t="26989" x="3133725" y="2719388"/>
          <p14:tracePt t="27006" x="3127375" y="2798763"/>
          <p14:tracePt t="27021" x="3114675" y="2873375"/>
          <p14:tracePt t="27038" x="3114675" y="2940050"/>
          <p14:tracePt t="27055" x="3114675" y="3013075"/>
          <p14:tracePt t="27072" x="3121025" y="3081338"/>
          <p14:tracePt t="27090" x="3148013" y="3187700"/>
          <p14:tracePt t="27106" x="3181350" y="3241675"/>
          <p14:tracePt t="27122" x="3208338" y="3281363"/>
          <p14:tracePt t="27138" x="3241675" y="3314700"/>
          <p14:tracePt t="27155" x="3262313" y="3341688"/>
          <p14:tracePt t="27172" x="3281363" y="3362325"/>
          <p14:tracePt t="27189" x="3308350" y="3381375"/>
          <p14:tracePt t="27206" x="3322638" y="3389313"/>
          <p14:tracePt t="27228" x="3328988" y="3395663"/>
          <p14:tracePt t="27289" x="3335338" y="3395663"/>
          <p14:tracePt t="27359" x="3335338" y="3389313"/>
          <p14:tracePt t="27366" x="3341688" y="3381375"/>
          <p14:tracePt t="27374" x="3341688" y="3362325"/>
          <p14:tracePt t="27390" x="3341688" y="3308350"/>
          <p14:tracePt t="27406" x="3348038" y="3241675"/>
          <p14:tracePt t="27421" x="3362325" y="3133725"/>
          <p14:tracePt t="27438" x="3375025" y="3054350"/>
          <p14:tracePt t="27455" x="3381375" y="2952750"/>
          <p14:tracePt t="27472" x="3402013" y="2873375"/>
          <p14:tracePt t="27489" x="3416300" y="2773363"/>
          <p14:tracePt t="27506" x="3422650" y="2719388"/>
          <p14:tracePt t="27521" x="3429000" y="2652713"/>
          <p14:tracePt t="27538" x="3429000" y="2605088"/>
          <p14:tracePt t="27555" x="3429000" y="2551113"/>
          <p14:tracePt t="27573" x="3422650" y="2484438"/>
          <p14:tracePt t="27589" x="3416300" y="2451100"/>
          <p14:tracePt t="27606" x="3402013" y="2417763"/>
          <p14:tracePt t="27623" x="3395663" y="2390775"/>
          <p14:tracePt t="27638" x="3375025" y="2357438"/>
          <p14:tracePt t="27655" x="3362325" y="2330450"/>
          <p14:tracePt t="27674" x="3328988" y="2290763"/>
          <p14:tracePt t="27689" x="3308350" y="2263775"/>
          <p14:tracePt t="27705" x="3287713" y="2243138"/>
          <p14:tracePt t="27722" x="3275013" y="2230438"/>
          <p14:tracePt t="27738" x="3262313" y="2216150"/>
          <p14:tracePt t="27755" x="3248025" y="2203450"/>
          <p14:tracePt t="27772" x="3241675" y="2203450"/>
          <p14:tracePt t="27789" x="3235325" y="2197100"/>
          <p14:tracePt t="28128" x="3221038" y="2203450"/>
          <p14:tracePt t="28136" x="3208338" y="2203450"/>
          <p14:tracePt t="28143" x="3194050" y="2216150"/>
          <p14:tracePt t="28155" x="3181350" y="2224088"/>
          <p14:tracePt t="28173" x="3121025" y="2263775"/>
          <p14:tracePt t="28190" x="3081338" y="2290763"/>
          <p14:tracePt t="28205" x="3033713" y="2324100"/>
          <p14:tracePt t="28222" x="3006725" y="2351088"/>
          <p14:tracePt t="28238" x="2979738" y="2384425"/>
          <p14:tracePt t="28255" x="2960688" y="2411413"/>
          <p14:tracePt t="28273" x="2933700" y="2457450"/>
          <p14:tracePt t="28289" x="2927350" y="2478088"/>
          <p14:tracePt t="28306" x="2913063" y="2505075"/>
          <p14:tracePt t="28322" x="2906713" y="2532063"/>
          <p14:tracePt t="28339" x="2906713" y="2559050"/>
          <p14:tracePt t="28356" x="2906713" y="2592388"/>
          <p14:tracePt t="28372" x="2906713" y="2625725"/>
          <p14:tracePt t="28390" x="2906713" y="2679700"/>
          <p14:tracePt t="28406" x="2906713" y="2713038"/>
          <p14:tracePt t="28422" x="2906713" y="2752725"/>
          <p14:tracePt t="28439" x="2906713" y="2792413"/>
          <p14:tracePt t="28455" x="2913063" y="2819400"/>
          <p14:tracePt t="28473" x="2919413" y="2859088"/>
          <p14:tracePt t="28490" x="2927350" y="2873375"/>
          <p14:tracePt t="28506" x="2933700" y="2886075"/>
          <p14:tracePt t="28522" x="2946400" y="2900363"/>
          <p14:tracePt t="28539" x="2960688" y="2913063"/>
          <p14:tracePt t="28555" x="2979738" y="2927350"/>
          <p14:tracePt t="28573" x="3021013" y="2952750"/>
          <p14:tracePt t="28590" x="3048000" y="2967038"/>
          <p14:tracePt t="28605" x="3087688" y="2973388"/>
          <p14:tracePt t="28622" x="3114675" y="2979738"/>
          <p14:tracePt t="28639" x="3133725" y="2979738"/>
          <p14:tracePt t="28655" x="3167063" y="2979738"/>
          <p14:tracePt t="28673" x="3181350" y="2979738"/>
          <p14:tracePt t="28689" x="3187700" y="2979738"/>
          <p14:tracePt t="28996" x="3194050" y="2979738"/>
          <p14:tracePt t="29006" x="3201988" y="2979738"/>
          <p14:tracePt t="29011" x="3208338" y="2979738"/>
          <p14:tracePt t="29022" x="3214688" y="2979738"/>
          <p14:tracePt t="29039" x="3241675" y="2979738"/>
          <p14:tracePt t="29056" x="3268663" y="2979738"/>
          <p14:tracePt t="29073" x="3302000" y="2979738"/>
          <p14:tracePt t="29090" x="3328988" y="2979738"/>
          <p14:tracePt t="29106" x="3348038" y="2973388"/>
          <p14:tracePt t="29122" x="3368675" y="2973388"/>
          <p14:tracePt t="29138" x="3389313" y="2960688"/>
          <p14:tracePt t="29155" x="3408363" y="2952750"/>
          <p14:tracePt t="29172" x="3441700" y="2946400"/>
          <p14:tracePt t="29189" x="3462338" y="2940050"/>
          <p14:tracePt t="29205" x="3476625" y="2933700"/>
          <p14:tracePt t="29221" x="3495675" y="2919413"/>
          <p14:tracePt t="29238" x="3522663" y="2906713"/>
          <p14:tracePt t="29255" x="3536950" y="2900363"/>
          <p14:tracePt t="29272" x="3549650" y="2894013"/>
          <p14:tracePt t="29289" x="3570288" y="2886075"/>
          <p14:tracePt t="29305" x="3576638" y="2879725"/>
          <p14:tracePt t="29320" x="3582988" y="2873375"/>
          <p14:tracePt t="29337" x="3589338" y="2873375"/>
          <p14:tracePt t="29354" x="3589338" y="2867025"/>
          <p14:tracePt t="29404" x="3595688" y="2867025"/>
          <p14:tracePt t="29511" x="3589338" y="2867025"/>
          <p14:tracePt t="29519" x="3582988" y="2867025"/>
          <p14:tracePt t="29527" x="3576638" y="2867025"/>
          <p14:tracePt t="29542" x="3562350" y="2873375"/>
          <p14:tracePt t="29555" x="3549650" y="2873375"/>
          <p14:tracePt t="29573" x="3509963" y="2894013"/>
          <p14:tracePt t="29589" x="3455988" y="2919413"/>
          <p14:tracePt t="29605" x="3416300" y="2940050"/>
          <p14:tracePt t="29622" x="3375025" y="2967038"/>
          <p14:tracePt t="29638" x="3328988" y="3000375"/>
          <p14:tracePt t="29656" x="3281363" y="3033713"/>
          <p14:tracePt t="29673" x="3235325" y="3073400"/>
          <p14:tracePt t="29689" x="3214688" y="3094038"/>
          <p14:tracePt t="29704" x="3194050" y="3121025"/>
          <p14:tracePt t="29720" x="3181350" y="3141663"/>
          <p14:tracePt t="29737" x="3167063" y="3167063"/>
          <p14:tracePt t="29755" x="3154363" y="3227388"/>
          <p14:tracePt t="29770" x="3148013" y="3295650"/>
          <p14:tracePt t="29789" x="3148013" y="3408363"/>
          <p14:tracePt t="29804" x="3148013" y="3482975"/>
          <p14:tracePt t="29820" x="3148013" y="3549650"/>
          <p14:tracePt t="29838" x="3148013" y="3603625"/>
          <p14:tracePt t="29855" x="3154363" y="3663950"/>
          <p14:tracePt t="29872" x="3175000" y="3724275"/>
          <p14:tracePt t="29888" x="3201988" y="3770313"/>
          <p14:tracePt t="29905" x="3227388" y="3803650"/>
          <p14:tracePt t="29921" x="3262313" y="3836988"/>
          <p14:tracePt t="29937" x="3287713" y="3870325"/>
          <p14:tracePt t="29954" x="3341688" y="3890963"/>
          <p14:tracePt t="29971" x="3402013" y="3917950"/>
          <p14:tracePt t="29987" x="3502025" y="3917950"/>
          <p14:tracePt t="30004" x="3576638" y="3917950"/>
          <p14:tracePt t="30020" x="3656013" y="3890963"/>
          <p14:tracePt t="30037" x="3743325" y="3851275"/>
          <p14:tracePt t="30054" x="3836988" y="3790950"/>
          <p14:tracePt t="30071" x="3911600" y="3716338"/>
          <p14:tracePt t="30087" x="4038600" y="3576638"/>
          <p14:tracePt t="30104" x="4119563" y="3468688"/>
          <p14:tracePt t="30121" x="4186238" y="3355975"/>
          <p14:tracePt t="30137" x="4225925" y="3262313"/>
          <p14:tracePt t="30153" x="4259263" y="3181350"/>
          <p14:tracePt t="30170" x="4273550" y="3108325"/>
          <p14:tracePt t="30187" x="4279900" y="2994025"/>
          <p14:tracePt t="30204" x="4279900" y="2927350"/>
          <p14:tracePt t="30221" x="4273550" y="2867025"/>
          <p14:tracePt t="30238" x="4238625" y="2819400"/>
          <p14:tracePt t="30254" x="4219575" y="2786063"/>
          <p14:tracePt t="30272" x="4144963" y="2746375"/>
          <p14:tracePt t="30288" x="4084638" y="2719388"/>
          <p14:tracePt t="30305" x="3998913" y="2692400"/>
          <p14:tracePt t="30320" x="3911600" y="2679700"/>
          <p14:tracePt t="30338" x="3824288" y="2671763"/>
          <p14:tracePt t="30355" x="3736975" y="2671763"/>
          <p14:tracePt t="30372" x="3603625" y="2671763"/>
          <p14:tracePt t="30388" x="3516313" y="2671763"/>
          <p14:tracePt t="30404" x="3462338" y="2692400"/>
          <p14:tracePt t="30421" x="3389313" y="2719388"/>
          <p14:tracePt t="30437" x="3341688" y="2759075"/>
          <p14:tracePt t="30453" x="3295650" y="2792413"/>
          <p14:tracePt t="30472" x="3241675" y="2852738"/>
          <p14:tracePt t="30488" x="3208338" y="2886075"/>
          <p14:tracePt t="30504" x="3194050" y="2919413"/>
          <p14:tracePt t="30521" x="3175000" y="2952750"/>
          <p14:tracePt t="30538" x="3154363" y="3013075"/>
          <p14:tracePt t="30555" x="3141663" y="3114675"/>
          <p14:tracePt t="30571" x="3133725" y="3194050"/>
          <p14:tracePt t="30588" x="3127375" y="3275013"/>
          <p14:tracePt t="30604" x="3127375" y="3328988"/>
          <p14:tracePt t="30621" x="3127375" y="3389313"/>
          <p14:tracePt t="30638" x="3133725" y="3449638"/>
          <p14:tracePt t="30654" x="3148013" y="3489325"/>
          <p14:tracePt t="30672" x="3181350" y="3549650"/>
          <p14:tracePt t="30688" x="3208338" y="3582988"/>
          <p14:tracePt t="30704" x="3241675" y="3616325"/>
          <p14:tracePt t="30721" x="3262313" y="3643313"/>
          <p14:tracePt t="30737" x="3287713" y="3663950"/>
          <p14:tracePt t="30755" x="3314700" y="3676650"/>
          <p14:tracePt t="30771" x="3355975" y="3697288"/>
          <p14:tracePt t="30788" x="3381375" y="3703638"/>
          <p14:tracePt t="30804" x="3402013" y="3703638"/>
          <p14:tracePt t="30820" x="3435350" y="3703638"/>
          <p14:tracePt t="30837" x="3462338" y="3703638"/>
          <p14:tracePt t="30854" x="3489325" y="3703638"/>
          <p14:tracePt t="30871" x="3536950" y="3703638"/>
          <p14:tracePt t="30887" x="3562350" y="3697288"/>
          <p14:tracePt t="30904" x="3589338" y="3690938"/>
          <p14:tracePt t="30920" x="3636963" y="3676650"/>
          <p14:tracePt t="30937" x="3683000" y="3663950"/>
          <p14:tracePt t="30954" x="3730625" y="3636963"/>
          <p14:tracePt t="30971" x="3776663" y="3603625"/>
          <p14:tracePt t="30987" x="3851275" y="3543300"/>
          <p14:tracePt t="31004" x="3890963" y="3495675"/>
          <p14:tracePt t="31020" x="3917950" y="3468688"/>
          <p14:tracePt t="31038" x="3951288" y="3429000"/>
          <p14:tracePt t="31056" x="3990975" y="3355975"/>
          <p14:tracePt t="31071" x="4017963" y="3281363"/>
          <p14:tracePt t="31087" x="4038600" y="3214688"/>
          <p14:tracePt t="31104" x="4051300" y="3154363"/>
          <p14:tracePt t="31121" x="4051300" y="3108325"/>
          <p14:tracePt t="31137" x="4051300" y="3073400"/>
          <p14:tracePt t="31155" x="4044950" y="3027363"/>
          <p14:tracePt t="31171" x="4024313" y="2979738"/>
          <p14:tracePt t="31187" x="4005263" y="2940050"/>
          <p14:tracePt t="31203" x="3971925" y="2886075"/>
          <p14:tracePt t="31220" x="3944938" y="2852738"/>
          <p14:tracePt t="31237" x="3917950" y="2825750"/>
          <p14:tracePt t="31255" x="3863975" y="2792413"/>
          <p14:tracePt t="31272" x="3824288" y="2779713"/>
          <p14:tracePt t="31287" x="3776663" y="2773363"/>
          <p14:tracePt t="31304" x="3736975" y="2765425"/>
          <p14:tracePt t="31321" x="3703638" y="2765425"/>
          <p14:tracePt t="31337" x="3663950" y="2765425"/>
          <p14:tracePt t="31355" x="3589338" y="2786063"/>
          <p14:tracePt t="31372" x="3536950" y="2819400"/>
          <p14:tracePt t="31388" x="3489325" y="2852738"/>
          <p14:tracePt t="31404" x="3455988" y="2886075"/>
          <p14:tracePt t="31421" x="3429000" y="2913063"/>
          <p14:tracePt t="31438" x="3395663" y="2946400"/>
          <p14:tracePt t="31455" x="3362325" y="2994025"/>
          <p14:tracePt t="31471" x="3335338" y="3048000"/>
          <p14:tracePt t="31487" x="3308350" y="3081338"/>
          <p14:tracePt t="31504" x="3287713" y="3141663"/>
          <p14:tracePt t="31521" x="3262313" y="3194050"/>
          <p14:tracePt t="31537" x="3254375" y="3227388"/>
          <p14:tracePt t="31554" x="3248025" y="3275013"/>
          <p14:tracePt t="31571" x="3235325" y="3348038"/>
          <p14:tracePt t="31587" x="3235325" y="3395663"/>
          <p14:tracePt t="31604" x="3235325" y="3429000"/>
          <p14:tracePt t="31620" x="3235325" y="3462338"/>
          <p14:tracePt t="31637" x="3235325" y="3482975"/>
          <p14:tracePt t="31654" x="3235325" y="3509963"/>
          <p14:tracePt t="31670" x="3248025" y="3536950"/>
          <p14:tracePt t="31687" x="3254375" y="3549650"/>
          <p14:tracePt t="31703" x="3268663" y="3562350"/>
          <p14:tracePt t="31720" x="3281363" y="3576638"/>
          <p14:tracePt t="31737" x="3308350" y="3595688"/>
          <p14:tracePt t="31754" x="3348038" y="3616325"/>
          <p14:tracePt t="31770" x="3381375" y="3630613"/>
          <p14:tracePt t="31787" x="3416300" y="3636963"/>
          <p14:tracePt t="31804" x="3449638" y="3636963"/>
          <p14:tracePt t="31821" x="3482975" y="3636963"/>
          <p14:tracePt t="31838" x="3509963" y="3636963"/>
          <p14:tracePt t="31854" x="3543300" y="3636963"/>
          <p14:tracePt t="31872" x="3609975" y="3622675"/>
          <p14:tracePt t="31888" x="3656013" y="3603625"/>
          <p14:tracePt t="31904" x="3703638" y="3576638"/>
          <p14:tracePt t="31921" x="3743325" y="3549650"/>
          <p14:tracePt t="31937" x="3776663" y="3509963"/>
          <p14:tracePt t="31954" x="3817938" y="3449638"/>
          <p14:tracePt t="31972" x="3851275" y="3408363"/>
          <p14:tracePt t="31988" x="3863975" y="3368675"/>
          <p14:tracePt t="32004" x="3870325" y="3341688"/>
          <p14:tracePt t="32021" x="3878263" y="3308350"/>
          <p14:tracePt t="32037" x="3878263" y="3287713"/>
          <p14:tracePt t="32055" x="3878263" y="3241675"/>
          <p14:tracePt t="32071" x="3878263" y="3201988"/>
          <p14:tracePt t="32088" x="3857625" y="3181350"/>
          <p14:tracePt t="32104" x="3844925" y="3148013"/>
          <p14:tracePt t="32120" x="3817938" y="3127375"/>
          <p14:tracePt t="32137" x="3797300" y="3108325"/>
          <p14:tracePt t="32153" x="3751263" y="3081338"/>
          <p14:tracePt t="32170" x="3697288" y="3067050"/>
          <p14:tracePt t="32187" x="3656013" y="3067050"/>
          <p14:tracePt t="32204" x="3622675" y="3067050"/>
          <p14:tracePt t="32220" x="3582988" y="3067050"/>
          <p14:tracePt t="32237" x="3543300" y="3067050"/>
          <p14:tracePt t="32255" x="3489325" y="3067050"/>
          <p14:tracePt t="32270" x="3462338" y="3081338"/>
          <p14:tracePt t="32287" x="3429000" y="3094038"/>
          <p14:tracePt t="32303" x="3408363" y="3108325"/>
          <p14:tracePt t="32320" x="3381375" y="3127375"/>
          <p14:tracePt t="32337" x="3355975" y="3148013"/>
          <p14:tracePt t="32354" x="3335338" y="3167063"/>
          <p14:tracePt t="32371" x="3302000" y="3201988"/>
          <p14:tracePt t="32387" x="3287713" y="3235325"/>
          <p14:tracePt t="32403" x="3268663" y="3287713"/>
          <p14:tracePt t="32420" x="3241675" y="3348038"/>
          <p14:tracePt t="32438" x="3227388" y="3416300"/>
          <p14:tracePt t="32454" x="3221038" y="3509963"/>
          <p14:tracePt t="32471" x="3221038" y="3570288"/>
          <p14:tracePt t="32487" x="3221038" y="3609975"/>
          <p14:tracePt t="32504" x="3221038" y="3649663"/>
          <p14:tracePt t="32521" x="3235325" y="3690938"/>
          <p14:tracePt t="32537" x="3254375" y="3724275"/>
          <p14:tracePt t="32554" x="3308350" y="3763963"/>
          <p14:tracePt t="32571" x="3355975" y="3790950"/>
          <p14:tracePt t="32588" x="3408363" y="3797300"/>
          <p14:tracePt t="32603" x="3455988" y="3797300"/>
          <p14:tracePt t="32621" x="3495675" y="3797300"/>
          <p14:tracePt t="32637" x="3536950" y="3770313"/>
          <p14:tracePt t="32654" x="3609975" y="3703638"/>
          <p14:tracePt t="32671" x="3683000" y="3616325"/>
          <p14:tracePt t="32687" x="3751263" y="3509963"/>
          <p14:tracePt t="32704" x="3824288" y="3368675"/>
          <p14:tracePt t="32720" x="3884613" y="3227388"/>
          <p14:tracePt t="32736" x="3924300" y="3108325"/>
          <p14:tracePt t="32754" x="3951288" y="3006725"/>
          <p14:tracePt t="32771" x="3965575" y="2906713"/>
          <p14:tracePt t="32787" x="3965575" y="2859088"/>
          <p14:tracePt t="32804" x="3965575" y="2825750"/>
          <p14:tracePt t="32819" x="3965575" y="2813050"/>
          <p14:tracePt t="32836" x="3965575" y="2792413"/>
          <p14:tracePt t="32854" x="3951288" y="2773363"/>
          <p14:tracePt t="32871" x="3917950" y="2738438"/>
          <p14:tracePt t="32886" x="3884613" y="2713038"/>
          <p14:tracePt t="32904" x="3836988" y="2698750"/>
          <p14:tracePt t="32921" x="3797300" y="2679700"/>
          <p14:tracePt t="32937" x="3751263" y="2671763"/>
          <p14:tracePt t="32955" x="3663950" y="2671763"/>
          <p14:tracePt t="32971" x="3595688" y="2686050"/>
          <p14:tracePt t="32987" x="3549650" y="2713038"/>
          <p14:tracePt t="33004" x="3502025" y="2732088"/>
          <p14:tracePt t="33021" x="3468688" y="2759075"/>
          <p14:tracePt t="33037" x="3435350" y="2786063"/>
          <p14:tracePt t="33055" x="3389313" y="2840038"/>
          <p14:tracePt t="33071" x="3355975" y="2886075"/>
          <p14:tracePt t="33087" x="3322638" y="2933700"/>
          <p14:tracePt t="33103" x="3302000" y="2967038"/>
          <p14:tracePt t="33120" x="3287713" y="3000375"/>
          <p14:tracePt t="33137" x="3268663" y="3033713"/>
          <p14:tracePt t="33155" x="3254375" y="3060700"/>
          <p14:tracePt t="33170" x="3248025" y="3073400"/>
          <p14:tracePt t="33187" x="3241675" y="3087688"/>
          <p14:tracePt t="33408" x="3241675" y="3094038"/>
          <p14:tracePt t="33578" x="3241675" y="3100388"/>
          <p14:tracePt t="33600" x="3241675" y="3108325"/>
          <p14:tracePt t="33647" x="3241675" y="3114675"/>
          <p14:tracePt t="33693" x="3241675" y="3121025"/>
          <p14:tracePt t="35368" x="3227388" y="3121025"/>
          <p14:tracePt t="35375" x="3214688" y="3127375"/>
          <p14:tracePt t="35388" x="3201988" y="3141663"/>
          <p14:tracePt t="35405" x="3160713" y="3160713"/>
          <p14:tracePt t="35420" x="3121025" y="3194050"/>
          <p14:tracePt t="35438" x="3060700" y="3241675"/>
          <p14:tracePt t="35454" x="3021013" y="3275013"/>
          <p14:tracePt t="35470" x="2960688" y="3322638"/>
          <p14:tracePt t="35487" x="2913063" y="3355975"/>
          <p14:tracePt t="35504" x="2873375" y="3375025"/>
          <p14:tracePt t="35521" x="2833688" y="3402013"/>
          <p14:tracePt t="35538" x="2819400" y="3408363"/>
          <p14:tracePt t="35554" x="2813050" y="3416300"/>
          <p14:tracePt t="35570" x="2798763" y="3416300"/>
          <p14:tracePt t="35586" x="2792413" y="3416300"/>
          <p14:tracePt t="35603" x="2786063" y="3416300"/>
          <p14:tracePt t="35621" x="2773363" y="3416300"/>
          <p14:tracePt t="35638" x="2765425" y="3416300"/>
          <p14:tracePt t="35653" x="2746375" y="3416300"/>
          <p14:tracePt t="35670" x="2725738" y="3416300"/>
          <p14:tracePt t="35686" x="2692400" y="3416300"/>
          <p14:tracePt t="35703" x="2665413" y="3422650"/>
          <p14:tracePt t="35706" x="2644775" y="3422650"/>
          <p14:tracePt t="35720" x="2625725" y="3429000"/>
          <p14:tracePt t="35737" x="2565400" y="3441700"/>
          <p14:tracePt t="35753" x="2505075" y="3468688"/>
          <p14:tracePt t="35770" x="2430463" y="3509963"/>
          <p14:tracePt t="35787" x="2363788" y="3543300"/>
          <p14:tracePt t="35803" x="2303463" y="3595688"/>
          <p14:tracePt t="35821" x="2230438" y="3656013"/>
          <p14:tracePt t="35838" x="2190750" y="3697288"/>
          <p14:tracePt t="35853" x="2143125" y="3743325"/>
          <p14:tracePt t="35870" x="2122488" y="3770313"/>
          <p14:tracePt t="35887" x="2095500" y="3817938"/>
          <p14:tracePt t="35903" x="2076450" y="3844925"/>
          <p14:tracePt t="35921" x="2049463" y="3890963"/>
          <p14:tracePt t="35938" x="2036763" y="3911600"/>
          <p14:tracePt t="35953" x="2036763" y="3930650"/>
          <p14:tracePt t="35969" x="2028825" y="3938588"/>
          <p14:tracePt t="36003" x="2028825" y="3944938"/>
          <p14:tracePt t="36037" x="2022475" y="3944938"/>
          <p14:tracePt t="36044" x="2022475" y="3951288"/>
          <p14:tracePt t="36054" x="2016125" y="3957638"/>
          <p14:tracePt t="36082" x="2009775" y="3957638"/>
          <p14:tracePt t="36090" x="2009775" y="3965575"/>
          <p14:tracePt t="36105" x="2001838" y="3965575"/>
          <p14:tracePt t="36120" x="2001838" y="3971925"/>
          <p14:tracePt t="36136" x="1989138" y="3978275"/>
          <p14:tracePt t="36153" x="1982788" y="3990975"/>
          <p14:tracePt t="36168" x="1968500" y="4011613"/>
          <p14:tracePt t="36186" x="1962150" y="4044950"/>
          <p14:tracePt t="36202" x="1949450" y="4084638"/>
          <p14:tracePt t="36219" x="1949450" y="4132263"/>
          <p14:tracePt t="36237" x="1949450" y="4225925"/>
          <p14:tracePt t="36252" x="1955800" y="4306888"/>
          <p14:tracePt t="36269" x="1976438" y="4400550"/>
          <p14:tracePt t="36286" x="2016125" y="4487863"/>
          <p14:tracePt t="36303" x="2070100" y="4587875"/>
          <p14:tracePt t="36320" x="2170113" y="4727575"/>
          <p14:tracePt t="36337" x="2236788" y="4822825"/>
          <p14:tracePt t="36353" x="2297113" y="4881563"/>
          <p14:tracePt t="36370" x="2363788" y="4929188"/>
          <p14:tracePt t="36387" x="2430463" y="4983163"/>
          <p14:tracePt t="36402" x="2505075" y="5022850"/>
          <p14:tracePt t="36420" x="2611438" y="5062538"/>
          <p14:tracePt t="36437" x="2671763" y="5076825"/>
          <p14:tracePt t="36453" x="2725738" y="5095875"/>
          <p14:tracePt t="36469" x="2779713" y="5110163"/>
          <p14:tracePt t="36486" x="2833688" y="5122863"/>
          <p14:tracePt t="36503" x="2873375" y="5137150"/>
          <p14:tracePt t="36520" x="2927350" y="5137150"/>
          <p14:tracePt t="36537" x="2946400" y="5137150"/>
          <p14:tracePt t="36553" x="2973388" y="5137150"/>
          <p14:tracePt t="36569" x="2994025" y="5130800"/>
          <p14:tracePt t="36585" x="3013075" y="5116513"/>
          <p14:tracePt t="36602" x="3040063" y="5095875"/>
          <p14:tracePt t="36620" x="3060700" y="5070475"/>
          <p14:tracePt t="36636" x="3114675" y="5010150"/>
          <p14:tracePt t="36652" x="3133725" y="4976813"/>
          <p14:tracePt t="36669" x="3154363" y="4935538"/>
          <p14:tracePt t="36686" x="3167063" y="4908550"/>
          <p14:tracePt t="36702" x="3187700" y="4868863"/>
          <p14:tracePt t="36705" x="3187700" y="4856163"/>
          <p14:tracePt t="36720" x="3201988" y="4808538"/>
          <p14:tracePt t="36737" x="3208338" y="4741863"/>
          <p14:tracePt t="36752" x="3208338" y="4667250"/>
          <p14:tracePt t="36769" x="3214688" y="4608513"/>
          <p14:tracePt t="36787" x="3214688" y="4548188"/>
          <p14:tracePt t="36803" x="3214688" y="4513263"/>
          <p14:tracePt t="36820" x="3214688" y="4479925"/>
          <p14:tracePt t="36837" x="3214688" y="4452938"/>
          <p14:tracePt t="36853" x="3214688" y="4427538"/>
          <p14:tracePt t="36869" x="3214688" y="4386263"/>
          <p14:tracePt t="36886" x="3208338" y="4346575"/>
          <p14:tracePt t="36903" x="3194050" y="4306888"/>
          <p14:tracePt t="36920" x="3187700" y="4259263"/>
          <p14:tracePt t="36937" x="3175000" y="4232275"/>
          <p14:tracePt t="36953" x="3167063" y="4198938"/>
          <p14:tracePt t="36969" x="3148013" y="4159250"/>
          <p14:tracePt t="36986" x="3114675" y="4105275"/>
          <p14:tracePt t="37003" x="3087688" y="4059238"/>
          <p14:tracePt t="37020" x="3060700" y="4017963"/>
          <p14:tracePt t="37037" x="3006725" y="3971925"/>
          <p14:tracePt t="37053" x="2960688" y="3930650"/>
          <p14:tracePt t="37069" x="2900363" y="3890963"/>
          <p14:tracePt t="37086" x="2840038" y="3863975"/>
          <p14:tracePt t="37102" x="2786063" y="3836988"/>
          <p14:tracePt t="37120" x="2713038" y="3810000"/>
          <p14:tracePt t="37136" x="2665413" y="3803650"/>
          <p14:tracePt t="37153" x="2611438" y="3797300"/>
          <p14:tracePt t="37169" x="2571750" y="3797300"/>
          <p14:tracePt t="37186" x="2532063" y="3797300"/>
          <p14:tracePt t="37203" x="2498725" y="3797300"/>
          <p14:tracePt t="37205" x="2490788" y="3797300"/>
          <p14:tracePt t="37220" x="2465388" y="3797300"/>
          <p14:tracePt t="37236" x="2438400" y="3797300"/>
          <p14:tracePt t="37253" x="2397125" y="3810000"/>
          <p14:tracePt t="37268" x="2370138" y="3817938"/>
          <p14:tracePt t="37285" x="2336800" y="3830638"/>
          <p14:tracePt t="37302" x="2309813" y="3857625"/>
          <p14:tracePt t="37318" x="2276475" y="3878263"/>
          <p14:tracePt t="37336" x="2230438" y="3944938"/>
          <p14:tracePt t="37353" x="2203450" y="3990975"/>
          <p14:tracePt t="37369" x="2170113" y="4044950"/>
          <p14:tracePt t="37386" x="2136775" y="4119563"/>
          <p14:tracePt t="37403" x="2109788" y="4186238"/>
          <p14:tracePt t="37421" x="2082800" y="4292600"/>
          <p14:tracePt t="37436" x="2070100" y="4346575"/>
          <p14:tracePt t="37453" x="2055813" y="4413250"/>
          <p14:tracePt t="37469" x="2049463" y="4473575"/>
          <p14:tracePt t="37486" x="2049463" y="4548188"/>
          <p14:tracePt t="37503" x="2049463" y="4614863"/>
          <p14:tracePt t="37520" x="2049463" y="4708525"/>
          <p14:tracePt t="37536" x="2062163" y="4748213"/>
          <p14:tracePt t="37553" x="2070100" y="4775200"/>
          <p14:tracePt t="37569" x="2082800" y="4802188"/>
          <p14:tracePt t="37586" x="2095500" y="4829175"/>
          <p14:tracePt t="37603" x="2116138" y="4856163"/>
          <p14:tracePt t="37618" x="2136775" y="4875213"/>
          <p14:tracePt t="37637" x="2182813" y="4929188"/>
          <p14:tracePt t="37652" x="2224088" y="4949825"/>
          <p14:tracePt t="37668" x="2257425" y="4976813"/>
          <p14:tracePt t="37685" x="2297113" y="4989513"/>
          <p14:tracePt t="37702" x="2330450" y="4995863"/>
          <p14:tracePt t="37704" x="2344738" y="5002213"/>
          <p14:tracePt t="37720" x="2378075" y="5002213"/>
          <p14:tracePt t="37736" x="2411413" y="5002213"/>
          <p14:tracePt t="37752" x="2451100" y="5002213"/>
          <p14:tracePt t="37769" x="2490788" y="5002213"/>
          <p14:tracePt t="37786" x="2532063" y="5002213"/>
          <p14:tracePt t="37802" x="2578100" y="5002213"/>
          <p14:tracePt t="37819" x="2632075" y="4983163"/>
          <p14:tracePt t="37836" x="2665413" y="4976813"/>
          <p14:tracePt t="37852" x="2713038" y="4962525"/>
          <p14:tracePt t="37869" x="2765425" y="4949825"/>
          <p14:tracePt t="37886" x="2798763" y="4935538"/>
          <p14:tracePt t="37902" x="2846388" y="4916488"/>
          <p14:tracePt t="37920" x="2900363" y="4889500"/>
          <p14:tracePt t="37936" x="2940050" y="4862513"/>
          <p14:tracePt t="37952" x="2973388" y="4841875"/>
          <p14:tracePt t="37969" x="3013075" y="4808538"/>
          <p14:tracePt t="37986" x="3048000" y="4768850"/>
          <p14:tracePt t="38003" x="3108325" y="4702175"/>
          <p14:tracePt t="38020" x="3133725" y="4641850"/>
          <p14:tracePt t="38036" x="3160713" y="4587875"/>
          <p14:tracePt t="38052" x="3175000" y="4540250"/>
          <p14:tracePt t="38069" x="3181350" y="4479925"/>
          <p14:tracePt t="38086" x="3181350" y="4427538"/>
          <p14:tracePt t="38102" x="3181350" y="4359275"/>
          <p14:tracePt t="38120" x="3160713" y="4246563"/>
          <p14:tracePt t="38136" x="3127375" y="4186238"/>
          <p14:tracePt t="38153" x="3094038" y="4111625"/>
          <p14:tracePt t="38169" x="3054350" y="4044950"/>
          <p14:tracePt t="38185" x="3027363" y="3971925"/>
          <p14:tracePt t="38201" x="3000375" y="3930650"/>
          <p14:tracePt t="38204" x="2994025" y="3911600"/>
          <p14:tracePt t="38219" x="2967038" y="3884613"/>
          <p14:tracePt t="38235" x="2946400" y="3857625"/>
          <p14:tracePt t="38251" x="2919413" y="3830638"/>
          <p14:tracePt t="38268" x="2894013" y="3810000"/>
          <p14:tracePt t="38285" x="2859088" y="3790950"/>
          <p14:tracePt t="38302" x="2825750" y="3770313"/>
          <p14:tracePt t="38319" x="2773363" y="3751263"/>
          <p14:tracePt t="38335" x="2746375" y="3751263"/>
          <p14:tracePt t="38351" x="2705100" y="3743325"/>
          <p14:tracePt t="38368" x="2671763" y="3736975"/>
          <p14:tracePt t="38385" x="2625725" y="3736975"/>
          <p14:tracePt t="38402" x="2578100" y="3736975"/>
          <p14:tracePt t="38419" x="2511425" y="3736975"/>
          <p14:tracePt t="38435" x="2484438" y="3743325"/>
          <p14:tracePt t="38452" x="2438400" y="3743325"/>
          <p14:tracePt t="38469" x="2411413" y="3757613"/>
          <p14:tracePt t="38485" x="2363788" y="3770313"/>
          <p14:tracePt t="38503" x="2330450" y="3790950"/>
          <p14:tracePt t="38520" x="2284413" y="3824288"/>
          <p14:tracePt t="38535" x="2257425" y="3851275"/>
          <p14:tracePt t="38552" x="2230438" y="3870325"/>
          <p14:tracePt t="38569" x="2203450" y="3897313"/>
          <p14:tracePt t="38585" x="2182813" y="3938588"/>
          <p14:tracePt t="38603" x="2149475" y="3990975"/>
          <p14:tracePt t="38620" x="2116138" y="4044950"/>
          <p14:tracePt t="38636" x="2089150" y="4111625"/>
          <p14:tracePt t="38652" x="2062163" y="4179888"/>
          <p14:tracePt t="38669" x="2043113" y="4238625"/>
          <p14:tracePt t="38686" x="2036763" y="4279900"/>
          <p14:tracePt t="38702" x="2028825" y="4319588"/>
          <p14:tracePt t="38704" x="2028825" y="4340225"/>
          <p14:tracePt t="38720" x="2022475" y="4386263"/>
          <p14:tracePt t="38735" x="2022475" y="4419600"/>
          <p14:tracePt t="38752" x="2022475" y="4473575"/>
          <p14:tracePt t="38769" x="2022475" y="4513263"/>
          <p14:tracePt t="38785" x="2036763" y="4560888"/>
          <p14:tracePt t="38803" x="2055813" y="4608513"/>
          <p14:tracePt t="38820" x="2082800" y="4648200"/>
          <p14:tracePt t="38835" x="2103438" y="4675188"/>
          <p14:tracePt t="38852" x="2136775" y="4714875"/>
          <p14:tracePt t="38869" x="2170113" y="4754563"/>
          <p14:tracePt t="38886" x="2216150" y="4802188"/>
          <p14:tracePt t="38903" x="2257425" y="4856163"/>
          <p14:tracePt t="38920" x="2284413" y="4881563"/>
          <p14:tracePt t="38936" x="2309813" y="4908550"/>
          <p14:tracePt t="38952" x="2330450" y="4922838"/>
          <p14:tracePt t="38968" x="2357438" y="4935538"/>
          <p14:tracePt t="38985" x="2370138" y="4949825"/>
          <p14:tracePt t="39003" x="2411413" y="4968875"/>
          <p14:tracePt t="39019" x="2438400" y="4976813"/>
          <p14:tracePt t="39035" x="2471738" y="4983163"/>
          <p14:tracePt t="39051" x="2505075" y="4989513"/>
          <p14:tracePt t="39068" x="2532063" y="4995863"/>
          <p14:tracePt t="39085" x="2565400" y="4995863"/>
          <p14:tracePt t="39102" x="2584450" y="4995863"/>
          <p14:tracePt t="39119" x="2625725" y="4995863"/>
          <p14:tracePt t="39136" x="2644775" y="4995863"/>
          <p14:tracePt t="39152" x="2665413" y="4995863"/>
          <p14:tracePt t="39168" x="2686050" y="4995863"/>
          <p14:tracePt t="39185" x="2705100" y="4995863"/>
          <p14:tracePt t="39202" x="2746375" y="4995863"/>
          <p14:tracePt t="39219" x="2773363" y="4989513"/>
          <p14:tracePt t="39236" x="2792413" y="4983163"/>
          <p14:tracePt t="39252" x="2819400" y="4968875"/>
          <p14:tracePt t="39269" x="2840038" y="4956175"/>
          <p14:tracePt t="39285" x="2867025" y="4941888"/>
          <p14:tracePt t="39303" x="2906713" y="4916488"/>
          <p14:tracePt t="39319" x="2933700" y="4895850"/>
          <p14:tracePt t="39335" x="2960688" y="4868863"/>
          <p14:tracePt t="39352" x="2987675" y="4848225"/>
          <p14:tracePt t="39368" x="3006725" y="4829175"/>
          <p14:tracePt t="39386" x="3027363" y="4808538"/>
          <p14:tracePt t="39403" x="3040063" y="4787900"/>
          <p14:tracePt t="39419" x="3060700" y="4741863"/>
          <p14:tracePt t="39435" x="3081338" y="4708525"/>
          <p14:tracePt t="39452" x="3081338" y="4667250"/>
          <p14:tracePt t="39468" x="3081338" y="4614863"/>
          <p14:tracePt t="39485" x="3081338" y="4533900"/>
          <p14:tracePt t="39503" x="3087688" y="4413250"/>
          <p14:tracePt t="39519" x="3087688" y="4352925"/>
          <p14:tracePt t="39535" x="3087688" y="4292600"/>
          <p14:tracePt t="39551" x="3087688" y="4252913"/>
          <p14:tracePt t="39568" x="3087688" y="4219575"/>
          <p14:tracePt t="39584" x="3087688" y="4192588"/>
          <p14:tracePt t="39603" x="3087688" y="4152900"/>
          <p14:tracePt t="39619" x="3087688" y="4111625"/>
          <p14:tracePt t="39635" x="3087688" y="4078288"/>
          <p14:tracePt t="39652" x="3087688" y="4044950"/>
          <p14:tracePt t="39668" x="3087688" y="4005263"/>
          <p14:tracePt t="39685" x="3081338" y="3957638"/>
          <p14:tracePt t="39701" x="3054350" y="3905250"/>
          <p14:tracePt t="39704" x="3040063" y="3878263"/>
          <p14:tracePt t="39719" x="3006725" y="3810000"/>
          <p14:tracePt t="39735" x="2967038" y="3757613"/>
          <p14:tracePt t="39752" x="2906713" y="3703638"/>
          <p14:tracePt t="39769" x="2852738" y="3656013"/>
          <p14:tracePt t="39785" x="2779713" y="3616325"/>
          <p14:tracePt t="39803" x="2671763" y="3582988"/>
          <p14:tracePt t="39819" x="2592388" y="3582988"/>
          <p14:tracePt t="39835" x="2532063" y="3582988"/>
          <p14:tracePt t="39851" x="2457450" y="3582988"/>
          <p14:tracePt t="39868" x="2397125" y="3589338"/>
          <p14:tracePt t="39885" x="2330450" y="3603625"/>
          <p14:tracePt t="39902" x="2276475" y="3616325"/>
          <p14:tracePt t="39919" x="2209800" y="3643313"/>
          <p14:tracePt t="39935" x="2170113" y="3663950"/>
          <p14:tracePt t="39951" x="2130425" y="3683000"/>
          <p14:tracePt t="39968" x="2095500" y="3703638"/>
          <p14:tracePt t="39985" x="2062163" y="3724275"/>
          <p14:tracePt t="40002" x="2022475" y="3751263"/>
          <p14:tracePt t="40018" x="1989138" y="3770313"/>
          <p14:tracePt t="40035" x="1968500" y="3790950"/>
          <p14:tracePt t="40051" x="1955800" y="3810000"/>
          <p14:tracePt t="40069" x="1935163" y="3824288"/>
          <p14:tracePt t="40085" x="1922463" y="3857625"/>
          <p14:tracePt t="40102" x="1901825" y="3890963"/>
          <p14:tracePt t="40118" x="1889125" y="3951288"/>
          <p14:tracePt t="40134" x="1874838" y="3984625"/>
          <p14:tracePt t="40151" x="1874838" y="4024313"/>
          <p14:tracePt t="40168" x="1874838" y="4071938"/>
          <p14:tracePt t="40184" x="1874838" y="4125913"/>
          <p14:tracePt t="40201" x="1874838" y="4179888"/>
          <p14:tracePt t="40203" x="1874838" y="4205288"/>
          <p14:tracePt t="40218" x="1874838" y="4265613"/>
          <p14:tracePt t="40235" x="1889125" y="4306888"/>
          <p14:tracePt t="40251" x="1908175" y="4352925"/>
          <p14:tracePt t="40268" x="1928813" y="4386263"/>
          <p14:tracePt t="40284" x="1955800" y="4433888"/>
          <p14:tracePt t="40303" x="2001838" y="4500563"/>
          <p14:tracePt t="40318" x="2036763" y="4554538"/>
          <p14:tracePt t="40334" x="2062163" y="4600575"/>
          <p14:tracePt t="40352" x="2089150" y="4633913"/>
          <p14:tracePt t="40368" x="2116138" y="4660900"/>
          <p14:tracePt t="40384" x="2149475" y="4687888"/>
          <p14:tracePt t="40402" x="2209800" y="4735513"/>
          <p14:tracePt t="40418" x="2236788" y="4754563"/>
          <p14:tracePt t="40434" x="2270125" y="4775200"/>
          <p14:tracePt t="40451" x="2303463" y="4781550"/>
          <p14:tracePt t="40468" x="2330450" y="4795838"/>
          <p14:tracePt t="40486" x="2378075" y="4808538"/>
          <p14:tracePt t="40503" x="2411413" y="4814888"/>
          <p14:tracePt t="40518" x="2444750" y="4814888"/>
          <p14:tracePt t="40535" x="2478088" y="4829175"/>
          <p14:tracePt t="40551" x="2517775" y="4829175"/>
          <p14:tracePt t="40568" x="2551113" y="4829175"/>
          <p14:tracePt t="40585" x="2571750" y="4829175"/>
          <p14:tracePt t="40603" x="2605088" y="4822825"/>
          <p14:tracePt t="40618" x="2625725" y="4822825"/>
          <p14:tracePt t="40635" x="2638425" y="4822825"/>
          <p14:tracePt t="40652" x="2659063" y="4814888"/>
          <p14:tracePt t="40668" x="2671763" y="4814888"/>
          <p14:tracePt t="40685" x="2692400" y="4808538"/>
          <p14:tracePt t="40702" x="2713038" y="4802188"/>
          <p14:tracePt t="40718" x="2725738" y="4802188"/>
          <p14:tracePt t="40735" x="2746375" y="4795838"/>
          <p14:tracePt t="40752" x="2759075" y="4795838"/>
          <p14:tracePt t="40768" x="2773363" y="4787900"/>
          <p14:tracePt t="40786" x="2786063" y="4781550"/>
          <p14:tracePt t="40802" x="2806700" y="4775200"/>
          <p14:tracePt t="40819" x="2819400" y="4768850"/>
          <p14:tracePt t="40836" x="2833688" y="4754563"/>
          <p14:tracePt t="40851" x="2846388" y="4754563"/>
          <p14:tracePt t="40867" x="2859088" y="4741863"/>
          <p14:tracePt t="40886" x="2873375" y="4714875"/>
          <p14:tracePt t="40902" x="2886075" y="4702175"/>
          <p14:tracePt t="40917" x="2900363" y="4687888"/>
          <p14:tracePt t="40935" x="2900363" y="4675188"/>
          <p14:tracePt t="40951" x="2906713" y="4660900"/>
          <p14:tracePt t="40967" x="2906713" y="4641850"/>
          <p14:tracePt t="40986" x="2906713" y="4621213"/>
          <p14:tracePt t="41002" x="2906713" y="4614863"/>
          <p14:tracePt t="41017" x="2906713" y="4608513"/>
          <p14:tracePt t="41052" x="2906713" y="4600575"/>
          <p14:tracePt t="41079" x="2906713" y="4594225"/>
          <p14:tracePt t="41116" x="2906713" y="4587875"/>
          <p14:tracePt t="41124" x="2906713" y="4573588"/>
          <p14:tracePt t="43869" x="2906713" y="4560888"/>
          <p14:tracePt t="43877" x="2900363" y="4554538"/>
          <p14:tracePt t="43887" x="2879725" y="4533900"/>
          <p14:tracePt t="43902" x="2846388" y="4460875"/>
          <p14:tracePt t="43918" x="2779713" y="4306888"/>
          <p14:tracePt t="43934" x="2692400" y="4024313"/>
          <p14:tracePt t="43950" x="2584450" y="3716338"/>
          <p14:tracePt t="43968" x="2498725" y="3389313"/>
          <p14:tracePt t="43985" x="2405063" y="2994025"/>
          <p14:tracePt t="44001" x="2370138" y="2852738"/>
          <p14:tracePt t="44017" x="2330450" y="2746375"/>
          <p14:tracePt t="44035" x="2303463" y="2665413"/>
          <p14:tracePt t="44051" x="2270125" y="2584450"/>
          <p14:tracePt t="44068" x="2216150" y="2490788"/>
          <p14:tracePt t="44084" x="2190750" y="2438400"/>
          <p14:tracePt t="44100" x="2163763" y="2411413"/>
          <p14:tracePt t="44117" x="2149475" y="2378075"/>
          <p14:tracePt t="44133" x="2130425" y="2357438"/>
          <p14:tracePt t="44151" x="2116138" y="2344738"/>
          <p14:tracePt t="44167" x="2109788" y="2336800"/>
          <p14:tracePt t="44184" x="2089150" y="2317750"/>
          <p14:tracePt t="44201" x="2082800" y="2297113"/>
          <p14:tracePt t="44217" x="2070100" y="2276475"/>
          <p14:tracePt t="44233" x="2062163" y="2251075"/>
          <p14:tracePt t="44249" x="2055813" y="2236788"/>
          <p14:tracePt t="44267" x="2043113" y="2209800"/>
          <p14:tracePt t="44285" x="2028825" y="2176463"/>
          <p14:tracePt t="44301" x="2022475" y="2163763"/>
          <p14:tracePt t="44317" x="2016125" y="2149475"/>
          <p14:tracePt t="44334" x="2009775" y="2136775"/>
          <p14:tracePt t="44368" x="1995488" y="2130425"/>
          <p14:tracePt t="44415" x="1989138" y="2130425"/>
          <p14:tracePt t="44437" x="1982788" y="2130425"/>
          <p14:tracePt t="44460" x="1976438" y="2130425"/>
          <p14:tracePt t="44468" x="1968500" y="2130425"/>
          <p14:tracePt t="44475" x="1962150" y="2130425"/>
          <p14:tracePt t="44485" x="1955800" y="2136775"/>
          <p14:tracePt t="44499" x="1941513" y="2143125"/>
          <p14:tracePt t="44516" x="1928813" y="2163763"/>
          <p14:tracePt t="44533" x="1908175" y="2197100"/>
          <p14:tracePt t="44551" x="1889125" y="2216150"/>
          <p14:tracePt t="44568" x="1862138" y="2257425"/>
          <p14:tracePt t="44585" x="1847850" y="2284413"/>
          <p14:tracePt t="44601" x="1835150" y="2303463"/>
          <p14:tracePt t="44617" x="1822450" y="2344738"/>
          <p14:tracePt t="44633" x="1801813" y="2384425"/>
          <p14:tracePt t="44650" x="1781175" y="2451100"/>
          <p14:tracePt t="44667" x="1768475" y="2517775"/>
          <p14:tracePt t="44684" x="1762125" y="2638425"/>
          <p14:tracePt t="44700" x="1762125" y="2732088"/>
          <p14:tracePt t="44717" x="1762125" y="2846388"/>
          <p14:tracePt t="44734" x="1781175" y="2973388"/>
          <p14:tracePt t="44750" x="1822450" y="3100388"/>
          <p14:tracePt t="44767" x="1922463" y="3302000"/>
          <p14:tracePt t="44784" x="1982788" y="3395663"/>
          <p14:tracePt t="44801" x="2055813" y="3489325"/>
          <p14:tracePt t="44817" x="2143125" y="3549650"/>
          <p14:tracePt t="44834" x="2216150" y="3595688"/>
          <p14:tracePt t="44851" x="2303463" y="3636963"/>
          <p14:tracePt t="44868" x="2438400" y="3663950"/>
          <p14:tracePt t="44884" x="2524125" y="3663950"/>
          <p14:tracePt t="44900" x="2619375" y="3656013"/>
          <p14:tracePt t="44917" x="2725738" y="3609975"/>
          <p14:tracePt t="44934" x="2813050" y="3529013"/>
          <p14:tracePt t="44951" x="2913063" y="3429000"/>
          <p14:tracePt t="44968" x="3013075" y="3268663"/>
          <p14:tracePt t="44984" x="3054350" y="3181350"/>
          <p14:tracePt t="45000" x="3073400" y="3094038"/>
          <p14:tracePt t="45017" x="3073400" y="3013075"/>
          <p14:tracePt t="45034" x="3067050" y="2913063"/>
          <p14:tracePt t="45051" x="3027363" y="2819400"/>
          <p14:tracePt t="45068" x="2933700" y="2679700"/>
          <p14:tracePt t="45085" x="2852738" y="2584450"/>
          <p14:tracePt t="45100" x="2759075" y="2505075"/>
          <p14:tracePt t="45117" x="2665413" y="2424113"/>
          <p14:tracePt t="45134" x="2571750" y="2370138"/>
          <p14:tracePt t="45150" x="2484438" y="2336800"/>
          <p14:tracePt t="45168" x="2378075" y="2317750"/>
          <p14:tracePt t="45184" x="2303463" y="2317750"/>
          <p14:tracePt t="45201" x="2224088" y="2336800"/>
          <p14:tracePt t="45217" x="2163763" y="2378075"/>
          <p14:tracePt t="45234" x="2116138" y="2424113"/>
          <p14:tracePt t="45250" x="2070100" y="2484438"/>
          <p14:tracePt t="45267" x="2001838" y="2638425"/>
          <p14:tracePt t="45284" x="1962150" y="2765425"/>
          <p14:tracePt t="45300" x="1949450" y="2894013"/>
          <p14:tracePt t="45317" x="1949450" y="3013075"/>
          <p14:tracePt t="45334" x="1949450" y="3121025"/>
          <p14:tracePt t="45350" x="1968500" y="3214688"/>
          <p14:tracePt t="45368" x="2043113" y="3341688"/>
          <p14:tracePt t="45384" x="2122488" y="3416300"/>
          <p14:tracePt t="45401" x="2209800" y="3476625"/>
          <p14:tracePt t="45416" x="2324100" y="3536950"/>
          <p14:tracePt t="45433" x="2451100" y="3582988"/>
          <p14:tracePt t="45450" x="2605088" y="3616325"/>
          <p14:tracePt t="45467" x="2833688" y="3630613"/>
          <p14:tracePt t="45484" x="3000375" y="3630613"/>
          <p14:tracePt t="45500" x="3154363" y="3609975"/>
          <p14:tracePt t="45517" x="3314700" y="3549650"/>
          <p14:tracePt t="45534" x="3462338" y="3441700"/>
          <p14:tracePt t="45549" x="3495675" y="3402013"/>
          <p14:tracePt t="45567" x="3556000" y="3328988"/>
          <p14:tracePt t="45776" x="3556000" y="3322638"/>
          <p14:tracePt t="45784" x="3556000" y="3308350"/>
          <p14:tracePt t="45791" x="3556000" y="3287713"/>
          <p14:tracePt t="45802" x="3556000" y="3262313"/>
          <p14:tracePt t="45818" x="3556000" y="3160713"/>
          <p14:tracePt t="45834" x="3562350" y="3013075"/>
          <p14:tracePt t="45852" x="3603625" y="2833688"/>
          <p14:tracePt t="45869" x="3616325" y="2732088"/>
          <p14:tracePt t="45885" x="3630613" y="2659063"/>
          <p14:tracePt t="45901" x="3630613" y="2592388"/>
          <p14:tracePt t="45918" x="3630613" y="2532063"/>
          <p14:tracePt t="45933" x="3630613" y="2490788"/>
          <p14:tracePt t="45950" x="3630613" y="2451100"/>
          <p14:tracePt t="45967" x="3603625" y="2390775"/>
          <p14:tracePt t="45984" x="3582988" y="2363788"/>
          <p14:tracePt t="46000" x="3570288" y="2344738"/>
          <p14:tracePt t="46016" x="3549650" y="2324100"/>
          <p14:tracePt t="46034" x="3522663" y="2303463"/>
          <p14:tracePt t="46051" x="3476625" y="2284413"/>
          <p14:tracePt t="46067" x="3449638" y="2270125"/>
          <p14:tracePt t="46084" x="3408363" y="2257425"/>
          <p14:tracePt t="46099" x="3389313" y="2251075"/>
          <p14:tracePt t="46117" x="3362325" y="2243138"/>
          <p14:tracePt t="46134" x="3341688" y="2236788"/>
          <p14:tracePt t="46151" x="3308350" y="2236788"/>
          <p14:tracePt t="46168" x="3295650" y="2236788"/>
          <p14:tracePt t="46184" x="3275013" y="2236788"/>
          <p14:tracePt t="46201" x="3254375" y="2243138"/>
          <p14:tracePt t="46217" x="3227388" y="2263775"/>
          <p14:tracePt t="46233" x="3201988" y="2276475"/>
          <p14:tracePt t="46252" x="3154363" y="2317750"/>
          <p14:tracePt t="46267" x="3114675" y="2357438"/>
          <p14:tracePt t="46284" x="3087688" y="2411413"/>
          <p14:tracePt t="46300" x="3048000" y="2478088"/>
          <p14:tracePt t="46317" x="3021013" y="2538413"/>
          <p14:tracePt t="46334" x="3000375" y="2598738"/>
          <p14:tracePt t="46351" x="2987675" y="2698750"/>
          <p14:tracePt t="46367" x="2987675" y="2746375"/>
          <p14:tracePt t="46383" x="2987675" y="2786063"/>
          <p14:tracePt t="46399" x="2987675" y="2825750"/>
          <p14:tracePt t="46416" x="2994025" y="2852738"/>
          <p14:tracePt t="46433" x="3013075" y="2886075"/>
          <p14:tracePt t="46450" x="3033713" y="2906713"/>
          <p14:tracePt t="46466" x="3073400" y="2946400"/>
          <p14:tracePt t="46483" x="3114675" y="2973388"/>
          <p14:tracePt t="46499" x="3148013" y="2979738"/>
          <p14:tracePt t="46516" x="3181350" y="2994025"/>
          <p14:tracePt t="46533" x="3214688" y="2994025"/>
          <p14:tracePt t="46549" x="3248025" y="2994025"/>
          <p14:tracePt t="46567" x="3314700" y="2979738"/>
          <p14:tracePt t="46583" x="3355975" y="2952750"/>
          <p14:tracePt t="46599" x="3402013" y="2927350"/>
          <p14:tracePt t="46616" x="3449638" y="2879725"/>
          <p14:tracePt t="46633" x="3502025" y="2813050"/>
          <p14:tracePt t="46649" x="3549650" y="2752725"/>
          <p14:tracePt t="46666" x="3582988" y="2686050"/>
          <p14:tracePt t="46682" x="3603625" y="2665413"/>
          <p14:tracePt t="46699" x="3609975" y="2638425"/>
          <p14:tracePt t="46717" x="3616325" y="2625725"/>
          <p14:tracePt t="46733" x="3616325" y="2611438"/>
          <p14:tracePt t="46750" x="3609975" y="2584450"/>
          <p14:tracePt t="46768" x="3603625" y="2571750"/>
          <p14:tracePt t="46784" x="3570288" y="2559050"/>
          <p14:tracePt t="46800" x="3529013" y="2544763"/>
          <p14:tracePt t="46816" x="3468688" y="2524125"/>
          <p14:tracePt t="46833" x="3402013" y="2517775"/>
          <p14:tracePt t="46851" x="3322638" y="2517775"/>
          <p14:tracePt t="46867" x="3275013" y="2524125"/>
          <p14:tracePt t="46884" x="3227388" y="2551113"/>
          <p14:tracePt t="46900" x="3187700" y="2578100"/>
          <p14:tracePt t="46916" x="3154363" y="2611438"/>
          <p14:tracePt t="46932" x="3121025" y="2671763"/>
          <p14:tracePt t="46950" x="3087688" y="2792413"/>
          <p14:tracePt t="46967" x="3073400" y="2894013"/>
          <p14:tracePt t="46983" x="3073400" y="2994025"/>
          <p14:tracePt t="46999" x="3094038" y="3114675"/>
          <p14:tracePt t="47016" x="3133725" y="3227388"/>
          <p14:tracePt t="47033" x="3181350" y="3335338"/>
          <p14:tracePt t="47050" x="3262313" y="3476625"/>
          <p14:tracePt t="47067" x="3314700" y="3549650"/>
          <p14:tracePt t="47084" x="3368675" y="3609975"/>
          <p14:tracePt t="47100" x="3455988" y="3683000"/>
          <p14:tracePt t="47117" x="3522663" y="3724275"/>
          <p14:tracePt t="47133" x="3595688" y="3751263"/>
          <p14:tracePt t="47150" x="3609975" y="3751263"/>
          <p14:tracePt t="47167" x="3616325" y="3751263"/>
          <p14:tracePt t="47458" x="3622675" y="3751263"/>
          <p14:tracePt t="47473" x="3630613" y="3751263"/>
          <p14:tracePt t="47483" x="3636963" y="3743325"/>
          <p14:tracePt t="47489" x="3643313" y="3730625"/>
          <p14:tracePt t="47500" x="3649663" y="3716338"/>
          <p14:tracePt t="47517" x="3676650" y="3683000"/>
          <p14:tracePt t="47533" x="3690938" y="3649663"/>
          <p14:tracePt t="47551" x="3724275" y="3589338"/>
          <p14:tracePt t="47567" x="3751263" y="3549650"/>
          <p14:tracePt t="47583" x="3770313" y="3502025"/>
          <p14:tracePt t="47600" x="3790950" y="3455988"/>
          <p14:tracePt t="47617" x="3810000" y="3416300"/>
          <p14:tracePt t="47633" x="3817938" y="3381375"/>
          <p14:tracePt t="47651" x="3817938" y="3328988"/>
          <p14:tracePt t="47667" x="3817938" y="3302000"/>
          <p14:tracePt t="47684" x="3817938" y="3268663"/>
          <p14:tracePt t="47699" x="3810000" y="3235325"/>
          <p14:tracePt t="47717" x="3797300" y="3194050"/>
          <p14:tracePt t="47733" x="3776663" y="3175000"/>
          <p14:tracePt t="47750" x="3743325" y="3133725"/>
          <p14:tracePt t="47766" x="3709988" y="3114675"/>
          <p14:tracePt t="47783" x="3656013" y="3094038"/>
          <p14:tracePt t="47799" x="3609975" y="3081338"/>
          <p14:tracePt t="47816" x="3562350" y="3073400"/>
          <p14:tracePt t="47832" x="3516313" y="3067050"/>
          <p14:tracePt t="47850" x="3476625" y="3060700"/>
          <p14:tracePt t="47866" x="3455988" y="3060700"/>
          <p14:tracePt t="47883" x="3422650" y="3060700"/>
          <p14:tracePt t="47900" x="3402013" y="3060700"/>
          <p14:tracePt t="47917" x="3381375" y="3067050"/>
          <p14:tracePt t="47933" x="3368675" y="3067050"/>
          <p14:tracePt t="47950" x="3355975" y="3081338"/>
          <p14:tracePt t="47967" x="3348038" y="3087688"/>
          <p14:tracePt t="47983" x="3348038" y="3094038"/>
          <p14:tracePt t="48000" x="3341688" y="3121025"/>
          <p14:tracePt t="48016" x="3341688" y="3148013"/>
          <p14:tracePt t="48033" x="3341688" y="3181350"/>
          <p14:tracePt t="48050" x="3341688" y="3227388"/>
          <p14:tracePt t="48067" x="3341688" y="3254375"/>
          <p14:tracePt t="48083" x="3341688" y="3275013"/>
          <p14:tracePt t="48100" x="3341688" y="3302000"/>
          <p14:tracePt t="48117" x="3341688" y="3328988"/>
          <p14:tracePt t="48133" x="3348038" y="3355975"/>
          <p14:tracePt t="48151" x="3362325" y="3381375"/>
          <p14:tracePt t="48166" x="3368675" y="3395663"/>
          <p14:tracePt t="48183" x="3375025" y="3402013"/>
          <p14:tracePt t="48199" x="3381375" y="3416300"/>
          <p14:tracePt t="48216" x="3395663" y="3422650"/>
          <p14:tracePt t="48233" x="3416300" y="3435350"/>
          <p14:tracePt t="48250" x="3449638" y="3455988"/>
          <p14:tracePt t="48266" x="3482975" y="3455988"/>
          <p14:tracePt t="48283" x="3502025" y="3455988"/>
          <p14:tracePt t="48299" x="3522663" y="3455988"/>
          <p14:tracePt t="48317" x="3543300" y="3455988"/>
          <p14:tracePt t="48334" x="3570288" y="3455988"/>
          <p14:tracePt t="48350" x="3595688" y="3422650"/>
          <p14:tracePt t="48367" x="3622675" y="3389313"/>
          <p14:tracePt t="48383" x="3643313" y="3362325"/>
          <p14:tracePt t="48400" x="3656013" y="3341688"/>
          <p14:tracePt t="48417" x="3663950" y="3322638"/>
          <p14:tracePt t="48434" x="3670300" y="3287713"/>
          <p14:tracePt t="48451" x="3670300" y="3275013"/>
          <p14:tracePt t="48467" x="3670300" y="3254375"/>
          <p14:tracePt t="48483" x="3670300" y="3235325"/>
          <p14:tracePt t="48500" x="3670300" y="3194050"/>
          <p14:tracePt t="48517" x="3656013" y="3167063"/>
          <p14:tracePt t="48534" x="3636963" y="3127375"/>
          <p14:tracePt t="48551" x="3630613" y="3114675"/>
          <p14:tracePt t="48567" x="3622675" y="3108325"/>
          <p14:tracePt t="48583" x="3609975" y="3100388"/>
          <p14:tracePt t="48600" x="3603625" y="3094038"/>
          <p14:tracePt t="48881" x="3589338" y="3100388"/>
          <p14:tracePt t="48888" x="3570288" y="3108325"/>
          <p14:tracePt t="48900" x="3543300" y="3127375"/>
          <p14:tracePt t="48917" x="3462338" y="3175000"/>
          <p14:tracePt t="48935" x="3314700" y="3254375"/>
          <p14:tracePt t="48951" x="3221038" y="3302000"/>
          <p14:tracePt t="48967" x="3141663" y="3362325"/>
          <p14:tracePt t="48983" x="3054350" y="3395663"/>
          <p14:tracePt t="49000" x="2960688" y="3441700"/>
          <p14:tracePt t="49017" x="2886075" y="3468688"/>
          <p14:tracePt t="49034" x="2786063" y="3522663"/>
          <p14:tracePt t="49050" x="2725738" y="3543300"/>
          <p14:tracePt t="49066" x="2671763" y="3582988"/>
          <p14:tracePt t="49083" x="2592388" y="3609975"/>
          <p14:tracePt t="49099" x="2532063" y="3643313"/>
          <p14:tracePt t="49117" x="2471738" y="3676650"/>
          <p14:tracePt t="49133" x="2370138" y="3724275"/>
          <p14:tracePt t="49150" x="2297113" y="3757613"/>
          <p14:tracePt t="49166" x="2216150" y="3797300"/>
          <p14:tracePt t="49183" x="2155825" y="3830638"/>
          <p14:tracePt t="49200" x="2095500" y="3857625"/>
          <p14:tracePt t="49202" x="2062163" y="3884613"/>
          <p14:tracePt t="49218" x="2022475" y="3917950"/>
          <p14:tracePt t="49233" x="1982788" y="3971925"/>
          <p14:tracePt t="49250" x="1949450" y="4044950"/>
          <p14:tracePt t="49266" x="1922463" y="4111625"/>
          <p14:tracePt t="49283" x="1895475" y="4171950"/>
          <p14:tracePt t="49299" x="1881188" y="4225925"/>
          <p14:tracePt t="49316" x="1874838" y="4265613"/>
          <p14:tracePt t="49334" x="1874838" y="4352925"/>
          <p14:tracePt t="49349" x="1881188" y="4406900"/>
          <p14:tracePt t="49366" x="1908175" y="4460875"/>
          <p14:tracePt t="49383" x="1928813" y="4487863"/>
          <p14:tracePt t="49487" x="1962150" y="4467225"/>
          <p14:tracePt t="49495" x="2001838" y="4433888"/>
          <p14:tracePt t="49502" x="2043113" y="4400550"/>
          <p14:tracePt t="49517" x="2130425" y="4319588"/>
          <p14:tracePt t="49534" x="2190750" y="4259263"/>
          <p14:tracePt t="49549" x="2257425" y="4213225"/>
          <p14:tracePt t="49566" x="2297113" y="4186238"/>
          <p14:tracePt t="49582" x="2324100" y="4159250"/>
          <p14:tracePt t="49599" x="2344738" y="4144963"/>
          <p14:tracePt t="49617" x="2363788" y="4132263"/>
          <p14:tracePt t="49632" x="2370138" y="4125913"/>
          <p14:tracePt t="49649" x="2378075" y="4119563"/>
          <p14:tracePt t="49726" x="2378075" y="4111625"/>
          <p14:tracePt t="49741" x="2378075" y="4105275"/>
          <p14:tracePt t="49756" x="2378075" y="4092575"/>
          <p14:tracePt t="49764" x="2378075" y="4084638"/>
          <p14:tracePt t="49772" x="2378075" y="4071938"/>
          <p14:tracePt t="49782" x="2378075" y="4059238"/>
          <p14:tracePt t="49799" x="2370138" y="4038600"/>
          <p14:tracePt t="49817" x="2357438" y="4005263"/>
          <p14:tracePt t="49833" x="2336800" y="3984625"/>
          <p14:tracePt t="49849" x="2297113" y="3957638"/>
          <p14:tracePt t="49866" x="2263775" y="3930650"/>
          <p14:tracePt t="49882" x="2203450" y="3905250"/>
          <p14:tracePt t="49899" x="2155825" y="3890963"/>
          <p14:tracePt t="49916" x="2103438" y="3878263"/>
          <p14:tracePt t="49933" x="2049463" y="3878263"/>
          <p14:tracePt t="49949" x="2022475" y="3878263"/>
          <p14:tracePt t="49966" x="2001838" y="3884613"/>
          <p14:tracePt t="49983" x="1989138" y="3897313"/>
          <p14:tracePt t="49999" x="1989138" y="3905250"/>
          <p14:tracePt t="50015" x="1982788" y="3917950"/>
          <p14:tracePt t="50033" x="1976438" y="3957638"/>
          <p14:tracePt t="50049" x="1976438" y="3998913"/>
          <p14:tracePt t="50066" x="1976438" y="4038600"/>
          <p14:tracePt t="50082" x="1976438" y="4084638"/>
          <p14:tracePt t="50100" x="1982788" y="4119563"/>
          <p14:tracePt t="50117" x="2009775" y="4159250"/>
          <p14:tracePt t="50133" x="2036763" y="4192588"/>
          <p14:tracePt t="50149" x="2082800" y="4246563"/>
          <p14:tracePt t="50166" x="2136775" y="4292600"/>
          <p14:tracePt t="50182" x="2230438" y="4359275"/>
          <p14:tracePt t="50199" x="2309813" y="4419600"/>
          <p14:tracePt t="50201" x="2336800" y="4427538"/>
          <p14:tracePt t="50217" x="2405063" y="4460875"/>
          <p14:tracePt t="50233" x="2465388" y="4487863"/>
          <p14:tracePt t="50248" x="2524125" y="4506913"/>
          <p14:tracePt t="50532" x="2524125" y="4513263"/>
          <p14:tracePt t="50548" x="2532063" y="4513263"/>
          <p14:tracePt t="50555" x="2538413" y="4513263"/>
          <p14:tracePt t="50566" x="2544763" y="4513263"/>
          <p14:tracePt t="50583" x="2578100" y="4513263"/>
          <p14:tracePt t="50599" x="2611438" y="4513263"/>
          <p14:tracePt t="50616" x="2692400" y="4513263"/>
          <p14:tracePt t="50633" x="2773363" y="4487863"/>
          <p14:tracePt t="50649" x="2819400" y="4452938"/>
          <p14:tracePt t="50666" x="2852738" y="4427538"/>
          <p14:tracePt t="50683" x="2873375" y="4406900"/>
          <p14:tracePt t="50699" x="2894013" y="4386263"/>
          <p14:tracePt t="50702" x="2894013" y="4379913"/>
          <p14:tracePt t="50716" x="2900363" y="4367213"/>
          <p14:tracePt t="50733" x="2900363" y="4352925"/>
          <p14:tracePt t="50749" x="2900363" y="4333875"/>
          <p14:tracePt t="50765" x="2879725" y="4313238"/>
          <p14:tracePt t="50782" x="2840038" y="4279900"/>
          <p14:tracePt t="50799" x="2779713" y="4238625"/>
          <p14:tracePt t="50816" x="2713038" y="4213225"/>
          <p14:tracePt t="50833" x="2611438" y="4186238"/>
          <p14:tracePt t="50848" x="2544763" y="4171950"/>
          <p14:tracePt t="50866" x="2490788" y="4165600"/>
          <p14:tracePt t="50882" x="2438400" y="4165600"/>
          <p14:tracePt t="50898" x="2405063" y="4165600"/>
          <p14:tracePt t="50916" x="2357438" y="4171950"/>
          <p14:tracePt t="50933" x="2330450" y="4186238"/>
          <p14:tracePt t="50949" x="2303463" y="4205288"/>
          <p14:tracePt t="50966" x="2276475" y="4225925"/>
          <p14:tracePt t="50982" x="2257425" y="4238625"/>
          <p14:tracePt t="50999" x="2243138" y="4273550"/>
          <p14:tracePt t="51016" x="2224088" y="4313238"/>
          <p14:tracePt t="51032" x="2209800" y="4400550"/>
          <p14:tracePt t="51049" x="2209800" y="4473575"/>
          <p14:tracePt t="51065" x="2209800" y="4548188"/>
          <p14:tracePt t="51082" x="2216150" y="4614863"/>
          <p14:tracePt t="51099" x="2243138" y="4667250"/>
          <p14:tracePt t="51116" x="2290763" y="4775200"/>
          <p14:tracePt t="51132" x="2344738" y="4862513"/>
          <p14:tracePt t="51149" x="2397125" y="4941888"/>
          <p14:tracePt t="51165" x="2465388" y="5010150"/>
          <p14:tracePt t="51182" x="2538413" y="5070475"/>
          <p14:tracePt t="51199" x="2625725" y="5110163"/>
          <p14:tracePt t="51201" x="2665413" y="5122863"/>
          <p14:tracePt t="51216" x="2773363" y="5137150"/>
          <p14:tracePt t="51232" x="2894013" y="5137150"/>
          <p14:tracePt t="51248" x="3021013" y="5130800"/>
          <p14:tracePt t="51265" x="3148013" y="5076825"/>
          <p14:tracePt t="51283" x="3302000" y="4989513"/>
          <p14:tracePt t="51299" x="3435350" y="4875213"/>
          <p14:tracePt t="51316" x="3482975" y="4822825"/>
          <p14:tracePt t="51333" x="3495675" y="4808538"/>
          <p14:tracePt t="56427" x="3495675" y="4787900"/>
          <p14:tracePt t="56434" x="3495675" y="4754563"/>
          <p14:tracePt t="56448" x="3489325" y="4721225"/>
          <p14:tracePt t="56464" x="3476625" y="4567238"/>
          <p14:tracePt t="56482" x="3476625" y="4198938"/>
          <p14:tracePt t="56498" x="3516313" y="3905250"/>
          <p14:tracePt t="56514" x="3609975" y="3643313"/>
          <p14:tracePt t="56531" x="3743325" y="3322638"/>
          <p14:tracePt t="56548" x="3870325" y="3060700"/>
          <p14:tracePt t="56565" x="4084638" y="2698750"/>
          <p14:tracePt t="56581" x="4225925" y="2524125"/>
          <p14:tracePt t="56598" x="4394200" y="2378075"/>
          <p14:tracePt t="56614" x="4533900" y="2263775"/>
          <p14:tracePt t="56631" x="4667250" y="2190750"/>
          <p14:tracePt t="56648" x="4694238" y="2190750"/>
          <p14:tracePt t="56873" x="4694238" y="2170113"/>
          <p14:tracePt t="56881" x="4694238" y="2136775"/>
          <p14:tracePt t="56888" x="4687888" y="2070100"/>
          <p14:tracePt t="56899" x="4687888" y="1989138"/>
          <p14:tracePt t="56914" x="4687888" y="1768475"/>
          <p14:tracePt t="56931" x="4762500" y="1446213"/>
          <p14:tracePt t="56949" x="4875213" y="1031875"/>
          <p14:tracePt t="56965" x="4929188" y="809625"/>
          <p14:tracePt t="56982" x="4968875" y="649288"/>
          <p14:tracePt t="56997" x="4976813" y="542925"/>
          <p14:tracePt t="57013" x="4976813" y="468313"/>
          <p14:tracePt t="57030" x="4962525" y="422275"/>
          <p14:tracePt t="57047" x="4922838" y="381000"/>
          <p14:tracePt t="57063" x="4848225" y="341313"/>
          <p14:tracePt t="57080" x="4675188" y="314325"/>
          <p14:tracePt t="57097" x="4548188" y="322263"/>
          <p14:tracePt t="57113" x="4413250" y="368300"/>
          <p14:tracePt t="57130" x="4273550" y="441325"/>
          <p14:tracePt t="57147" x="4132263" y="528638"/>
          <p14:tracePt t="57164" x="4024313" y="609600"/>
          <p14:tracePt t="57181" x="3870325" y="750888"/>
          <p14:tracePt t="57197" x="3770313" y="877888"/>
          <p14:tracePt t="57214" x="3690938" y="1023938"/>
          <p14:tracePt t="57230" x="3609975" y="1219200"/>
          <p14:tracePt t="57247" x="3556000" y="1400175"/>
          <p14:tracePt t="57264" x="3529013" y="1614488"/>
          <p14:tracePt t="57281" x="3529013" y="1714500"/>
          <p14:tracePt t="57297" x="3549650" y="1822450"/>
          <p14:tracePt t="57313" x="3609975" y="1935163"/>
          <p14:tracePt t="57330" x="3676650" y="2049463"/>
          <p14:tracePt t="57347" x="3770313" y="2149475"/>
          <p14:tracePt t="57364" x="3984625" y="2303463"/>
          <p14:tracePt t="57380" x="4165600" y="2390775"/>
          <p14:tracePt t="57397" x="4340225" y="2457450"/>
          <p14:tracePt t="57413" x="4560888" y="2524125"/>
          <p14:tracePt t="57429" x="4787900" y="2571750"/>
          <p14:tracePt t="57446" x="5002213" y="2584450"/>
          <p14:tracePt t="57464" x="5345113" y="2551113"/>
          <p14:tracePt t="57480" x="5378450" y="2538413"/>
          <p14:tracePt t="57497" x="5451475" y="2505075"/>
          <p14:tracePt t="57703" x="5438775" y="2505075"/>
          <p14:tracePt t="57713" x="5424488" y="2498725"/>
          <p14:tracePt t="57718" x="5405438" y="2498725"/>
          <p14:tracePt t="57731" x="5384800" y="2484438"/>
          <p14:tracePt t="57748" x="5318125" y="2471738"/>
          <p14:tracePt t="57765" x="5110163" y="2424113"/>
          <p14:tracePt t="57781" x="4941888" y="2378075"/>
          <p14:tracePt t="57797" x="4714875" y="2324100"/>
          <p14:tracePt t="57814" x="4494213" y="2297113"/>
          <p14:tracePt t="57831" x="4252913" y="2257425"/>
          <p14:tracePt t="57847" x="4059238" y="2257425"/>
          <p14:tracePt t="57865" x="3784600" y="2284413"/>
          <p14:tracePt t="57881" x="3636963" y="2324100"/>
          <p14:tracePt t="57897" x="3509963" y="2390775"/>
          <p14:tracePt t="57914" x="3422650" y="2451100"/>
          <p14:tracePt t="57930" x="3328988" y="2544763"/>
          <p14:tracePt t="57947" x="3248025" y="2692400"/>
          <p14:tracePt t="57964" x="3160713" y="3081338"/>
          <p14:tracePt t="57980" x="3141663" y="3328988"/>
          <p14:tracePt t="57997" x="3160713" y="3582988"/>
          <p14:tracePt t="58014" x="3221038" y="3803650"/>
          <p14:tracePt t="58029" x="3302000" y="3951288"/>
          <p14:tracePt t="58048" x="3489325" y="4119563"/>
          <p14:tracePt t="58063" x="3683000" y="4213225"/>
          <p14:tracePt t="58080" x="3917950" y="4259263"/>
          <p14:tracePt t="58097" x="4179888" y="4273550"/>
          <p14:tracePt t="58114" x="4467225" y="4273550"/>
          <p14:tracePt t="58130" x="4748213" y="4232275"/>
          <p14:tracePt t="58148" x="5210175" y="4092575"/>
          <p14:tracePt t="58164" x="5518150" y="3938588"/>
          <p14:tracePt t="58180" x="5834063" y="3736975"/>
          <p14:tracePt t="58196" x="6061075" y="3543300"/>
          <p14:tracePt t="58213" x="6323013" y="3308350"/>
          <p14:tracePt t="58230" x="6523038" y="3087688"/>
          <p14:tracePt t="58246" x="6704013" y="2840038"/>
          <p14:tracePt t="58264" x="6891338" y="2478088"/>
          <p14:tracePt t="58280" x="6965950" y="2303463"/>
          <p14:tracePt t="58297" x="7005638" y="2130425"/>
          <p14:tracePt t="58314" x="7032625" y="2001838"/>
          <p14:tracePt t="58330" x="7032625" y="1916113"/>
          <p14:tracePt t="58348" x="7018338" y="1795463"/>
          <p14:tracePt t="58364" x="6978650" y="1714500"/>
          <p14:tracePt t="58381" x="6911975" y="1614488"/>
          <p14:tracePt t="58397" x="6791325" y="1512888"/>
          <p14:tracePt t="58414" x="6577013" y="1373188"/>
          <p14:tracePt t="58430" x="6302375" y="1231900"/>
          <p14:tracePt t="58449" x="5867400" y="1065213"/>
          <p14:tracePt t="58465" x="5638800" y="984250"/>
          <p14:tracePt t="58480" x="5445125" y="938213"/>
          <p14:tracePt t="58497" x="5291138" y="923925"/>
          <p14:tracePt t="58514" x="5156200" y="923925"/>
          <p14:tracePt t="58530" x="5056188" y="938213"/>
          <p14:tracePt t="58548" x="4916488" y="1011238"/>
          <p14:tracePt t="58564" x="4829175" y="1098550"/>
          <p14:tracePt t="58580" x="4721225" y="1212850"/>
          <p14:tracePt t="58597" x="4627563" y="1366838"/>
          <p14:tracePt t="58613" x="4527550" y="1560513"/>
          <p14:tracePt t="58630" x="4460875" y="1787525"/>
          <p14:tracePt t="58648" x="4413250" y="2130425"/>
          <p14:tracePt t="58663" x="4400550" y="2344738"/>
          <p14:tracePt t="58680" x="4400550" y="2524125"/>
          <p14:tracePt t="58696" x="4433888" y="2679700"/>
          <p14:tracePt t="58713" x="4487863" y="2806700"/>
          <p14:tracePt t="58730" x="4567238" y="2919413"/>
          <p14:tracePt t="58747" x="4787900" y="3114675"/>
          <p14:tracePt t="58763" x="4976813" y="3208338"/>
          <p14:tracePt t="58780" x="5224463" y="3302000"/>
          <p14:tracePt t="58797" x="5472113" y="3355975"/>
          <p14:tracePt t="58814" x="5686425" y="3362325"/>
          <p14:tracePt t="58830" x="5907088" y="3355975"/>
          <p14:tracePt t="58847" x="6242050" y="3262313"/>
          <p14:tracePt t="58864" x="6429375" y="3160713"/>
          <p14:tracePt t="58880" x="6623050" y="3040063"/>
          <p14:tracePt t="58897" x="6764338" y="2933700"/>
          <p14:tracePt t="58913" x="6845300" y="2846388"/>
          <p14:tracePt t="58930" x="6918325" y="2738438"/>
          <p14:tracePt t="58947" x="6991350" y="2565400"/>
          <p14:tracePt t="58963" x="7018338" y="2430463"/>
          <p14:tracePt t="58980" x="7018338" y="2276475"/>
          <p14:tracePt t="58997" x="7018338" y="2122488"/>
          <p14:tracePt t="59013" x="7005638" y="1989138"/>
          <p14:tracePt t="59030" x="6965950" y="1862138"/>
          <p14:tracePt t="59047" x="6884988" y="1693863"/>
          <p14:tracePt t="59064" x="6791325" y="1587500"/>
          <p14:tracePt t="59079" x="6691313" y="1493838"/>
          <p14:tracePt t="59096" x="6543675" y="1373188"/>
          <p14:tracePt t="59113" x="6369050" y="1265238"/>
          <p14:tracePt t="59129" x="6094413" y="1138238"/>
          <p14:tracePt t="59147" x="5665788" y="1044575"/>
          <p14:tracePt t="59164" x="5405438" y="1031875"/>
          <p14:tracePt t="59180" x="5203825" y="1044575"/>
          <p14:tracePt t="59196" x="4995863" y="1071563"/>
          <p14:tracePt t="59213" x="4829175" y="1125538"/>
          <p14:tracePt t="59230" x="4654550" y="1204913"/>
          <p14:tracePt t="59247" x="4452938" y="1352550"/>
          <p14:tracePt t="59264" x="4346575" y="1466850"/>
          <p14:tracePt t="59281" x="4238625" y="1614488"/>
          <p14:tracePt t="59296" x="4138613" y="1774825"/>
          <p14:tracePt t="59313" x="4071938" y="1955800"/>
          <p14:tracePt t="59329" x="4024313" y="2116138"/>
          <p14:tracePt t="59348" x="3990975" y="2390775"/>
          <p14:tracePt t="59363" x="3990975" y="2584450"/>
          <p14:tracePt t="59380" x="4005263" y="2746375"/>
          <p14:tracePt t="59396" x="4051300" y="2894013"/>
          <p14:tracePt t="59413" x="4111625" y="3033713"/>
          <p14:tracePt t="59430" x="4179888" y="3121025"/>
          <p14:tracePt t="59447" x="4333875" y="3248025"/>
          <p14:tracePt t="59463" x="4452938" y="3308350"/>
          <p14:tracePt t="59480" x="4594225" y="3362325"/>
          <p14:tracePt t="59496" x="4735513" y="3381375"/>
          <p14:tracePt t="59513" x="4908550" y="3395663"/>
          <p14:tracePt t="59531" x="5056188" y="3395663"/>
          <p14:tracePt t="59548" x="5297488" y="3375025"/>
          <p14:tracePt t="59563" x="5438775" y="3341688"/>
          <p14:tracePt t="59580" x="5572125" y="3308350"/>
          <p14:tracePt t="59596" x="5705475" y="3268663"/>
          <p14:tracePt t="59612" x="5819775" y="3208338"/>
          <p14:tracePt t="59630" x="5919788" y="3148013"/>
          <p14:tracePt t="59646" x="6048375" y="3033713"/>
          <p14:tracePt t="59663" x="6115050" y="2967038"/>
          <p14:tracePt t="59680" x="6181725" y="2867025"/>
          <p14:tracePt t="59696" x="6262688" y="2738438"/>
          <p14:tracePt t="59712" x="6323013" y="2598738"/>
          <p14:tracePt t="59715" x="6342063" y="2524125"/>
          <p14:tracePt t="59730" x="6369050" y="2457450"/>
          <p14:tracePt t="59747" x="6381750" y="2243138"/>
          <p14:tracePt t="59763" x="6375400" y="2109788"/>
          <p14:tracePt t="59779" x="6335713" y="1962150"/>
          <p14:tracePt t="59796" x="6296025" y="1828800"/>
          <p14:tracePt t="59812" x="6235700" y="1701800"/>
          <p14:tracePt t="59829" x="6181725" y="1608138"/>
          <p14:tracePt t="59847" x="6048375" y="1473200"/>
          <p14:tracePt t="59863" x="5919788" y="1385888"/>
          <p14:tracePt t="59880" x="5773738" y="1292225"/>
          <p14:tracePt t="59895" x="5592763" y="1219200"/>
          <p14:tracePt t="59912" x="5438775" y="1171575"/>
          <p14:tracePt t="59929" x="5284788" y="1152525"/>
          <p14:tracePt t="59947" x="5070475" y="1152525"/>
          <p14:tracePt t="59963" x="4962525" y="1171575"/>
          <p14:tracePt t="59980" x="4881563" y="1192213"/>
          <p14:tracePt t="59997" x="4808538" y="1225550"/>
          <p14:tracePt t="60013" x="4762500" y="1238250"/>
          <p14:tracePt t="60031" x="4727575" y="1252538"/>
          <p14:tracePt t="60048" x="4702175" y="1273175"/>
          <p14:tracePt t="60063" x="4694238" y="1273175"/>
          <p14:tracePt t="60080" x="4687888" y="1273175"/>
          <p14:tracePt t="60754" x="4681538" y="1273175"/>
          <p14:tracePt t="60762" x="4675188" y="1279525"/>
          <p14:tracePt t="60769" x="4654550" y="1279525"/>
          <p14:tracePt t="60780" x="4627563" y="1285875"/>
          <p14:tracePt t="60797" x="4554538" y="1306513"/>
          <p14:tracePt t="60813" x="4419600" y="1352550"/>
          <p14:tracePt t="60831" x="4186238" y="1466850"/>
          <p14:tracePt t="60847" x="4017963" y="1573213"/>
          <p14:tracePt t="60863" x="3890963" y="1693863"/>
          <p14:tracePt t="60879" x="3784600" y="1828800"/>
          <p14:tracePt t="60897" x="3697288" y="1976438"/>
          <p14:tracePt t="60913" x="3670300" y="2095500"/>
          <p14:tracePt t="60930" x="3656013" y="2297113"/>
          <p14:tracePt t="60947" x="3683000" y="2417763"/>
          <p14:tracePt t="60962" x="3730625" y="2517775"/>
          <p14:tracePt t="60979" x="3797300" y="2611438"/>
          <p14:tracePt t="60996" x="3897313" y="2698750"/>
          <p14:tracePt t="61012" x="3998913" y="2786063"/>
          <p14:tracePt t="61031" x="4171950" y="2879725"/>
          <p14:tracePt t="61046" x="4306888" y="2919413"/>
          <p14:tracePt t="61063" x="4440238" y="2933700"/>
          <p14:tracePt t="61080" x="4573588" y="2933700"/>
          <p14:tracePt t="61097" x="4735513" y="2927350"/>
          <p14:tracePt t="61113" x="4908550" y="2859088"/>
          <p14:tracePt t="61130" x="5216525" y="2746375"/>
          <p14:tracePt t="61147" x="5430838" y="2659063"/>
          <p14:tracePt t="61163" x="5653088" y="2565400"/>
          <p14:tracePt t="61180" x="5853113" y="2471738"/>
          <p14:tracePt t="61196" x="6040438" y="2363788"/>
          <p14:tracePt t="61199" x="6108700" y="2317750"/>
          <p14:tracePt t="61214" x="6181725" y="2270125"/>
          <p14:tracePt t="61230" x="6375400" y="2130425"/>
          <p14:tracePt t="61247" x="6489700" y="2043113"/>
          <p14:tracePt t="61263" x="6577013" y="1968500"/>
          <p14:tracePt t="61280" x="6610350" y="1935163"/>
          <p14:tracePt t="61296" x="6637338" y="1916113"/>
          <p14:tracePt t="61313" x="6650038" y="1901825"/>
          <p14:tracePt t="61577" x="6650038" y="1889125"/>
          <p14:tracePt t="61584" x="6650038" y="1862138"/>
          <p14:tracePt t="61596" x="6650038" y="1841500"/>
          <p14:tracePt t="61615" x="6664325" y="1741488"/>
          <p14:tracePt t="61631" x="6664325" y="1660525"/>
          <p14:tracePt t="61647" x="6664325" y="1587500"/>
          <p14:tracePt t="61663" x="6643688" y="1527175"/>
          <p14:tracePt t="61680" x="6616700" y="1460500"/>
          <p14:tracePt t="61698" x="6583363" y="1406525"/>
          <p14:tracePt t="61700" x="6562725" y="1352550"/>
          <p14:tracePt t="61714" x="6510338" y="1273175"/>
          <p14:tracePt t="61731" x="6442075" y="1185863"/>
          <p14:tracePt t="61747" x="6369050" y="1084263"/>
          <p14:tracePt t="61763" x="6262688" y="977900"/>
          <p14:tracePt t="61779" x="6142038" y="850900"/>
          <p14:tracePt t="61797" x="6034088" y="750888"/>
          <p14:tracePt t="61814" x="5919788" y="669925"/>
          <p14:tracePt t="61830" x="5738813" y="588963"/>
          <p14:tracePt t="61847" x="5638800" y="569913"/>
          <p14:tracePt t="61863" x="5559425" y="569913"/>
          <p14:tracePt t="61879" x="5465763" y="603250"/>
          <p14:tracePt t="61896" x="5337175" y="709613"/>
          <p14:tracePt t="61914" x="5070475" y="1131888"/>
          <p14:tracePt t="61931" x="4902200" y="1412875"/>
          <p14:tracePt t="61946" x="4787900" y="1654175"/>
          <p14:tracePt t="61962" x="4714875" y="1795463"/>
          <p14:tracePt t="61979" x="4654550" y="1916113"/>
          <p14:tracePt t="61996" x="4608513" y="2016125"/>
          <p14:tracePt t="62012" x="4560888" y="2143125"/>
          <p14:tracePt t="62030" x="4527550" y="2397125"/>
          <p14:tracePt t="62046" x="4521200" y="2584450"/>
          <p14:tracePt t="62063" x="4527550" y="2752725"/>
          <p14:tracePt t="62079" x="4573588" y="2927350"/>
          <p14:tracePt t="62096" x="4641850" y="3073400"/>
          <p14:tracePt t="62113" x="4787900" y="3268663"/>
          <p14:tracePt t="62130" x="4922838" y="3389313"/>
          <p14:tracePt t="62146" x="5083175" y="3495675"/>
          <p14:tracePt t="62162" x="5264150" y="3576638"/>
          <p14:tracePt t="62180" x="5438775" y="3603625"/>
          <p14:tracePt t="62196" x="5611813" y="3609975"/>
          <p14:tracePt t="62213" x="5792788" y="3603625"/>
          <p14:tracePt t="62215" x="5907088" y="3570288"/>
          <p14:tracePt t="62230" x="6100763" y="3495675"/>
          <p14:tracePt t="62246" x="6323013" y="3402013"/>
          <p14:tracePt t="62262" x="6502400" y="3314700"/>
          <p14:tracePt t="62279" x="6643688" y="3235325"/>
          <p14:tracePt t="62296" x="6764338" y="3141663"/>
          <p14:tracePt t="62314" x="6911975" y="2987675"/>
          <p14:tracePt t="62330" x="6991350" y="2886075"/>
          <p14:tracePt t="62346" x="7038975" y="2798763"/>
          <p14:tracePt t="62362" x="7078663" y="2705100"/>
          <p14:tracePt t="62379" x="7092950" y="2584450"/>
          <p14:tracePt t="62396" x="7092950" y="2444750"/>
          <p14:tracePt t="62414" x="7059613" y="2155825"/>
          <p14:tracePt t="62431" x="6965950" y="1868488"/>
          <p14:tracePt t="62447" x="6831013" y="1573213"/>
          <p14:tracePt t="62463" x="6670675" y="1273175"/>
          <p14:tracePt t="62480" x="6469063" y="984250"/>
          <p14:tracePt t="62496" x="6275388" y="736600"/>
          <p14:tracePt t="62514" x="5927725" y="381000"/>
          <p14:tracePt t="62530" x="5692775" y="201613"/>
          <p14:tracePt t="62546" x="5505450" y="100013"/>
          <p14:tracePt t="62562" x="5303838" y="60325"/>
          <p14:tracePt t="62580" x="5143500" y="80963"/>
          <p14:tracePt t="62596" x="4976813" y="160338"/>
          <p14:tracePt t="62614" x="4702175" y="428625"/>
          <p14:tracePt t="62630" x="4527550" y="669925"/>
          <p14:tracePt t="62646" x="4413250" y="877888"/>
          <p14:tracePt t="62662" x="4306888" y="1098550"/>
          <p14:tracePt t="62679" x="4238625" y="1258888"/>
          <p14:tracePt t="62696" x="4205288" y="1412875"/>
          <p14:tracePt t="62712" x="4171950" y="1660525"/>
          <p14:tracePt t="62729" x="4171950" y="1795463"/>
          <p14:tracePt t="62745" x="4179888" y="1922463"/>
          <p14:tracePt t="62762" x="4219575" y="2062163"/>
          <p14:tracePt t="62779" x="4265613" y="2176463"/>
          <p14:tracePt t="62796" x="4325938" y="2270125"/>
          <p14:tracePt t="62813" x="4413250" y="2370138"/>
          <p14:tracePt t="62829" x="4633913" y="2511425"/>
          <p14:tracePt t="62846" x="4835525" y="2584450"/>
          <p14:tracePt t="62862" x="5029200" y="2592388"/>
          <p14:tracePt t="62879" x="5276850" y="2565400"/>
          <p14:tracePt t="62895" x="5565775" y="2444750"/>
          <p14:tracePt t="62912" x="5819775" y="2290763"/>
          <p14:tracePt t="62929" x="6167438" y="1995488"/>
          <p14:tracePt t="62945" x="6369050" y="1774825"/>
          <p14:tracePt t="62962" x="6496050" y="1560513"/>
          <p14:tracePt t="62978" x="6562725" y="1406525"/>
          <p14:tracePt t="62995" x="6589713" y="1279525"/>
          <p14:tracePt t="63012" x="6589713" y="1158875"/>
          <p14:tracePt t="63029" x="6550025" y="1077913"/>
          <p14:tracePt t="63045" x="6456363" y="998538"/>
          <p14:tracePt t="63062" x="6281738" y="904875"/>
          <p14:tracePt t="63078" x="6061075" y="844550"/>
          <p14:tracePt t="63095" x="5799138" y="830263"/>
          <p14:tracePt t="63113" x="5445125" y="877888"/>
          <p14:tracePt t="63129" x="5276850" y="930275"/>
          <p14:tracePt t="63145" x="5122863" y="998538"/>
          <p14:tracePt t="63162" x="5010150" y="1111250"/>
          <p14:tracePt t="63179" x="4902200" y="1279525"/>
          <p14:tracePt t="63195" x="4795838" y="1527175"/>
          <p14:tracePt t="63213" x="4748213" y="1889125"/>
          <p14:tracePt t="63230" x="4754563" y="2055813"/>
          <p14:tracePt t="63245" x="4808538" y="2209800"/>
          <p14:tracePt t="63262" x="4881563" y="2344738"/>
          <p14:tracePt t="63279" x="4976813" y="2451100"/>
          <p14:tracePt t="63295" x="5110163" y="2559050"/>
          <p14:tracePt t="63313" x="5337175" y="2659063"/>
          <p14:tracePt t="63329" x="5484813" y="2705100"/>
          <p14:tracePt t="63345" x="5653088" y="2713038"/>
          <p14:tracePt t="63362" x="5819775" y="2713038"/>
          <p14:tracePt t="63378" x="5980113" y="2671763"/>
          <p14:tracePt t="63395" x="6148388" y="2592388"/>
          <p14:tracePt t="63413" x="6389688" y="2444750"/>
          <p14:tracePt t="63428" x="6543675" y="2330450"/>
          <p14:tracePt t="63444" x="6664325" y="2224088"/>
          <p14:tracePt t="63461" x="6764338" y="2116138"/>
          <p14:tracePt t="63478" x="6837363" y="1989138"/>
          <p14:tracePt t="63495" x="6878638" y="1889125"/>
          <p14:tracePt t="63512" x="6891338" y="1774825"/>
          <p14:tracePt t="63528" x="6884988" y="1593850"/>
          <p14:tracePt t="63545" x="6837363" y="1466850"/>
          <p14:tracePt t="63561" x="6751638" y="1319213"/>
          <p14:tracePt t="63578" x="6643688" y="1158875"/>
          <p14:tracePt t="63595" x="6529388" y="1023938"/>
          <p14:tracePt t="63612" x="6348413" y="836613"/>
          <p14:tracePt t="63628" x="6242050" y="742950"/>
          <p14:tracePt t="63645" x="6161088" y="669925"/>
          <p14:tracePt t="63661" x="6081713" y="615950"/>
          <p14:tracePt t="63678" x="6007100" y="582613"/>
          <p14:tracePt t="63695" x="5946775" y="549275"/>
          <p14:tracePt t="63712" x="5853113" y="515938"/>
          <p14:tracePt t="63728" x="5799138" y="488950"/>
          <p14:tracePt t="63744" x="5759450" y="482600"/>
          <p14:tracePt t="63762" x="5726113" y="476250"/>
          <p14:tracePt t="63778" x="5699125" y="468313"/>
          <p14:tracePt t="63795" x="5659438" y="468313"/>
          <p14:tracePt t="63811" x="5599113" y="468313"/>
          <p14:tracePt t="63828" x="5545138" y="468313"/>
          <p14:tracePt t="63844" x="5499100" y="468313"/>
          <p14:tracePt t="63861" x="5457825" y="468313"/>
          <p14:tracePt t="63878" x="5418138" y="468313"/>
          <p14:tracePt t="63895" x="5370513" y="468313"/>
          <p14:tracePt t="63913" x="5291138" y="476250"/>
          <p14:tracePt t="63929" x="5257800" y="482600"/>
          <p14:tracePt t="63945" x="5224463" y="495300"/>
          <p14:tracePt t="63962" x="5183188" y="515938"/>
          <p14:tracePt t="63979" x="5149850" y="549275"/>
          <p14:tracePt t="63996" x="5116513" y="576263"/>
          <p14:tracePt t="64012" x="5037138" y="676275"/>
          <p14:tracePt t="64029" x="4995863" y="736600"/>
          <p14:tracePt t="64045" x="4935538" y="836613"/>
          <p14:tracePt t="64062" x="4875213" y="950913"/>
          <p14:tracePt t="64079" x="4814888" y="1058863"/>
          <p14:tracePt t="64096" x="4748213" y="1225550"/>
          <p14:tracePt t="64112" x="4714875" y="1352550"/>
          <p14:tracePt t="64129" x="4694238" y="1466850"/>
          <p14:tracePt t="64145" x="4667250" y="1573213"/>
          <p14:tracePt t="64162" x="4667250" y="1687513"/>
          <p14:tracePt t="64179" x="4675188" y="1808163"/>
          <p14:tracePt t="64195" x="4714875" y="1935163"/>
          <p14:tracePt t="64211" x="4808538" y="2116138"/>
          <p14:tracePt t="64229" x="4908550" y="2236788"/>
          <p14:tracePt t="64245" x="5043488" y="2363788"/>
          <p14:tracePt t="64263" x="5243513" y="2498725"/>
          <p14:tracePt t="64278" x="5484813" y="2619375"/>
          <p14:tracePt t="64296" x="5859463" y="2759075"/>
          <p14:tracePt t="64313" x="6121400" y="2833688"/>
          <p14:tracePt t="64328" x="6362700" y="2867025"/>
          <p14:tracePt t="64345" x="6556375" y="2879725"/>
          <p14:tracePt t="64362" x="6751638" y="2867025"/>
          <p14:tracePt t="64378" x="6931025" y="2833688"/>
          <p14:tracePt t="64396" x="7186613" y="2719388"/>
          <p14:tracePt t="64413" x="7326313" y="2625725"/>
          <p14:tracePt t="64429" x="7480300" y="2484438"/>
          <p14:tracePt t="64445" x="7621588" y="2324100"/>
          <p14:tracePt t="64462" x="7788275" y="2070100"/>
          <p14:tracePt t="64478" x="7950200" y="1801813"/>
          <p14:tracePt t="64496" x="8104188" y="1500188"/>
          <p14:tracePt t="64513" x="8143875" y="1379538"/>
          <p14:tracePt t="64529" x="8170863" y="1298575"/>
          <p14:tracePt t="64545" x="8170863" y="1238250"/>
          <p14:tracePt t="64562" x="8164513" y="1192213"/>
          <p14:tracePt t="64579" x="8131175" y="1138238"/>
          <p14:tracePt t="64596" x="7996238" y="1017588"/>
          <p14:tracePt t="64612" x="7875588" y="944563"/>
          <p14:tracePt t="64629" x="7708900" y="877888"/>
          <p14:tracePt t="64645" x="7521575" y="817563"/>
          <p14:tracePt t="64662" x="7346950" y="776288"/>
          <p14:tracePt t="64679" x="7138988" y="763588"/>
          <p14:tracePt t="64696" x="6824663" y="769938"/>
          <p14:tracePt t="64713" x="6637338" y="803275"/>
          <p14:tracePt t="64728" x="6429375" y="844550"/>
          <p14:tracePt t="64745" x="6235700" y="917575"/>
          <p14:tracePt t="64762" x="6073775" y="971550"/>
          <p14:tracePt t="64779" x="5894388" y="1044575"/>
          <p14:tracePt t="64796" x="5659438" y="1171575"/>
          <p14:tracePt t="64813" x="5532438" y="1279525"/>
          <p14:tracePt t="64829" x="5411788" y="1379538"/>
          <p14:tracePt t="64845" x="5297488" y="1473200"/>
          <p14:tracePt t="64862" x="5197475" y="1587500"/>
          <p14:tracePt t="64879" x="5089525" y="1735138"/>
          <p14:tracePt t="64897" x="4968875" y="2009775"/>
          <p14:tracePt t="64913" x="4908550" y="2182813"/>
          <p14:tracePt t="64929" x="4875213" y="2384425"/>
          <p14:tracePt t="64946" x="4868863" y="2571750"/>
          <p14:tracePt t="64961" x="4875213" y="2746375"/>
          <p14:tracePt t="64978" x="4929188" y="2913063"/>
          <p14:tracePt t="64995" x="5002213" y="3054350"/>
          <p14:tracePt t="65012" x="5156200" y="3227388"/>
          <p14:tracePt t="65028" x="5310188" y="3335338"/>
          <p14:tracePt t="65045" x="5499100" y="3416300"/>
          <p14:tracePt t="65061" x="5713413" y="3455988"/>
          <p14:tracePt t="65078" x="5919788" y="3455988"/>
          <p14:tracePt t="65094" x="6127750" y="3422650"/>
          <p14:tracePt t="65111" x="6375400" y="3328988"/>
          <p14:tracePt t="65128" x="6502400" y="3262313"/>
          <p14:tracePt t="65144" x="6604000" y="3221038"/>
          <p14:tracePt t="65161" x="6670675" y="3187700"/>
          <p14:tracePt t="65177" x="6716713" y="3154363"/>
          <p14:tracePt t="65194" x="6764338" y="3100388"/>
          <p14:tracePt t="65211" x="6791325" y="3054350"/>
          <p14:tracePt t="65228" x="6818313" y="2994025"/>
          <p14:tracePt t="65244" x="6837363" y="2927350"/>
          <p14:tracePt t="65261" x="6858000" y="2833688"/>
          <p14:tracePt t="65278" x="6878638" y="2725738"/>
          <p14:tracePt t="65295" x="6905625" y="2484438"/>
          <p14:tracePt t="65311" x="6918325" y="2324100"/>
          <p14:tracePt t="65328" x="6924675" y="2176463"/>
          <p14:tracePt t="65345" x="6924675" y="2070100"/>
          <p14:tracePt t="65362" x="6924675" y="1968500"/>
          <p14:tracePt t="65379" x="6924675" y="1908175"/>
          <p14:tracePt t="65395" x="6870700" y="1754188"/>
          <p14:tracePt t="65412" x="6784975" y="1620838"/>
          <p14:tracePt t="65428" x="6664325" y="1460500"/>
          <p14:tracePt t="65445" x="6510338" y="1279525"/>
          <p14:tracePt t="65461" x="6302375" y="1050925"/>
          <p14:tracePt t="65478" x="6115050" y="890588"/>
          <p14:tracePt t="65496" x="5799138" y="663575"/>
          <p14:tracePt t="65512" x="5619750" y="555625"/>
          <p14:tracePt t="65528" x="5438775" y="468313"/>
          <p14:tracePt t="65545" x="5297488" y="428625"/>
          <p14:tracePt t="65561" x="5122863" y="407988"/>
          <p14:tracePt t="65578" x="4962525" y="422275"/>
          <p14:tracePt t="65596" x="4748213" y="509588"/>
          <p14:tracePt t="65611" x="4633913" y="588963"/>
          <p14:tracePt t="65628" x="4527550" y="682625"/>
          <p14:tracePt t="65644" x="4433888" y="784225"/>
          <p14:tracePt t="65661" x="4352925" y="890588"/>
          <p14:tracePt t="65677" x="4286250" y="998538"/>
          <p14:tracePt t="65694" x="4213225" y="1192213"/>
          <p14:tracePt t="65711" x="4186238" y="1319213"/>
          <p14:tracePt t="65728" x="4159250" y="1452563"/>
          <p14:tracePt t="65744" x="4152900" y="1581150"/>
          <p14:tracePt t="65761" x="4152900" y="1720850"/>
          <p14:tracePt t="65778" x="4152900" y="1862138"/>
          <p14:tracePt t="65795" x="4198938" y="2055813"/>
          <p14:tracePt t="65810" x="4246563" y="2176463"/>
          <p14:tracePt t="65827" x="4313238" y="2317750"/>
          <p14:tracePt t="65844" x="4386263" y="2451100"/>
          <p14:tracePt t="65861" x="4460875" y="2584450"/>
          <p14:tracePt t="65879" x="4567238" y="2752725"/>
          <p14:tracePt t="65896" x="4633913" y="2846388"/>
          <p14:tracePt t="65912" x="4694238" y="2894013"/>
          <p14:tracePt t="65928" x="4762500" y="2946400"/>
          <p14:tracePt t="65945" x="4829175" y="2987675"/>
          <p14:tracePt t="65962" x="4908550" y="3021013"/>
          <p14:tracePt t="65979" x="4935538" y="3021013"/>
          <p14:tracePt t="65995" x="4941888" y="30210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38436" y="2615421"/>
            <a:ext cx="4147766" cy="572700"/>
          </a:xfrm>
        </p:spPr>
        <p:txBody>
          <a:bodyPr/>
          <a:lstStyle/>
          <a:p>
            <a:r>
              <a:rPr lang="es-ES" dirty="0" err="1"/>
              <a:t>Mommy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880" y="946453"/>
            <a:ext cx="2237679" cy="300091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3"/>
    </mc:Choice>
    <mc:Fallback xmlns="">
      <p:transition spd="slow" advTm="10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"/>
          <p:cNvSpPr/>
          <p:nvPr/>
        </p:nvSpPr>
        <p:spPr>
          <a:xfrm>
            <a:off x="-1274235" y="-659146"/>
            <a:ext cx="6642900" cy="6428100"/>
          </a:xfrm>
          <a:prstGeom prst="ellipse">
            <a:avLst/>
          </a:pr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/>
          <p:nvPr/>
        </p:nvSpPr>
        <p:spPr>
          <a:xfrm>
            <a:off x="924563" y="43719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8512150" y="3446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7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7"/>
          <p:cNvGrpSpPr/>
          <p:nvPr/>
        </p:nvGrpSpPr>
        <p:grpSpPr>
          <a:xfrm>
            <a:off x="4875275" y="4527000"/>
            <a:ext cx="342925" cy="194700"/>
            <a:chOff x="1244175" y="3290988"/>
            <a:chExt cx="342925" cy="194700"/>
          </a:xfrm>
        </p:grpSpPr>
        <p:sp>
          <p:nvSpPr>
            <p:cNvPr id="649" name="Google Shape;649;p3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7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652" name="Google Shape;652;p3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04475" y="2554904"/>
            <a:ext cx="5644800" cy="572700"/>
          </a:xfrm>
        </p:spPr>
        <p:txBody>
          <a:bodyPr/>
          <a:lstStyle/>
          <a:p>
            <a:r>
              <a:rPr lang="es-ES" sz="4400" dirty="0" err="1"/>
              <a:t>Daddy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192" y="723437"/>
            <a:ext cx="2067843" cy="324629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3"/>
    </mc:Choice>
    <mc:Fallback xmlns="">
      <p:transition spd="slow" advTm="11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8"/>
          <p:cNvSpPr/>
          <p:nvPr/>
        </p:nvSpPr>
        <p:spPr>
          <a:xfrm>
            <a:off x="8512150" y="3446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8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8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38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681" name="Google Shape;681;p38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65405" y="2268607"/>
            <a:ext cx="3130744" cy="572700"/>
          </a:xfrm>
        </p:spPr>
        <p:txBody>
          <a:bodyPr/>
          <a:lstStyle/>
          <a:p>
            <a:r>
              <a:rPr lang="es-ES" sz="6000" dirty="0" err="1"/>
              <a:t>Baby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186" y="1084371"/>
            <a:ext cx="2310255" cy="290921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6"/>
    </mc:Choice>
    <mc:Fallback xmlns="">
      <p:transition spd="slow" advTm="13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oms in a House Flashcards - ESL Flashcards | Flashcards, Flashcards for  kids, Printable flash ca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57" y="892417"/>
            <a:ext cx="5991300" cy="39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ítulo 2"/>
          <p:cNvSpPr>
            <a:spLocks noGrp="1"/>
          </p:cNvSpPr>
          <p:nvPr>
            <p:ph type="title"/>
          </p:nvPr>
        </p:nvSpPr>
        <p:spPr>
          <a:xfrm>
            <a:off x="2775099" y="404777"/>
            <a:ext cx="3130744" cy="572700"/>
          </a:xfrm>
        </p:spPr>
        <p:txBody>
          <a:bodyPr/>
          <a:lstStyle/>
          <a:p>
            <a:r>
              <a:rPr lang="es-ES" sz="4800" dirty="0" err="1"/>
              <a:t>Bedroom</a:t>
            </a:r>
            <a:endParaRPr lang="es-CL" sz="4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68"/>
    </mc:Choice>
    <mc:Fallback xmlns="">
      <p:transition spd="slow" advTm="46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40"/>
          <p:cNvGrpSpPr/>
          <p:nvPr/>
        </p:nvGrpSpPr>
        <p:grpSpPr>
          <a:xfrm>
            <a:off x="2462500" y="1617738"/>
            <a:ext cx="342925" cy="194700"/>
            <a:chOff x="1244175" y="3290988"/>
            <a:chExt cx="342925" cy="194700"/>
          </a:xfrm>
        </p:grpSpPr>
        <p:sp>
          <p:nvSpPr>
            <p:cNvPr id="749" name="Google Shape;749;p40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40"/>
          <p:cNvSpPr/>
          <p:nvPr/>
        </p:nvSpPr>
        <p:spPr>
          <a:xfrm>
            <a:off x="1235201" y="2978426"/>
            <a:ext cx="342922" cy="503900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Living </a:t>
            </a:r>
            <a:r>
              <a:rPr lang="es-ES" dirty="0" err="1"/>
              <a:t>room</a:t>
            </a:r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5845" t="4579" r="5232" b="28213"/>
          <a:stretch/>
        </p:blipFill>
        <p:spPr>
          <a:xfrm>
            <a:off x="1935127" y="1212784"/>
            <a:ext cx="5594106" cy="324225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1"/>
    </mc:Choice>
    <mc:Fallback xmlns="">
      <p:transition spd="slow" advTm="29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1|2|1.9|1.9|2.1|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Kawaii Marketing Plan by Slidesgo">
  <a:themeElements>
    <a:clrScheme name="Simple Light">
      <a:dk1>
        <a:srgbClr val="BC8AEC"/>
      </a:dk1>
      <a:lt1>
        <a:srgbClr val="FFFFFF"/>
      </a:lt1>
      <a:dk2>
        <a:srgbClr val="F2CEF0"/>
      </a:dk2>
      <a:lt2>
        <a:srgbClr val="BC8AEC"/>
      </a:lt2>
      <a:accent1>
        <a:srgbClr val="3A3D68"/>
      </a:accent1>
      <a:accent2>
        <a:srgbClr val="F2F0D5"/>
      </a:accent2>
      <a:accent3>
        <a:srgbClr val="3A3D68"/>
      </a:accent3>
      <a:accent4>
        <a:srgbClr val="F2EC9B"/>
      </a:accent4>
      <a:accent5>
        <a:srgbClr val="F2CEF0"/>
      </a:accent5>
      <a:accent6>
        <a:srgbClr val="BC8AEC"/>
      </a:accent6>
      <a:hlink>
        <a:srgbClr val="F2CE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62</Words>
  <Application>Microsoft Office PowerPoint</Application>
  <PresentationFormat>Presentación en pantalla (16:9)</PresentationFormat>
  <Paragraphs>18</Paragraphs>
  <Slides>16</Slides>
  <Notes>16</Notes>
  <HiddenSlides>0</HiddenSlides>
  <MMClips>16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Fredoka One</vt:lpstr>
      <vt:lpstr>Roboto</vt:lpstr>
      <vt:lpstr>Roboto Condensed Light</vt:lpstr>
      <vt:lpstr>Jockey One</vt:lpstr>
      <vt:lpstr>Kawaii Marketing Plan by Slidesgo</vt:lpstr>
      <vt:lpstr>Hello students!</vt:lpstr>
      <vt:lpstr>How are you? </vt:lpstr>
      <vt:lpstr>What’s the weather like today?</vt:lpstr>
      <vt:lpstr>Presentación de PowerPoint</vt:lpstr>
      <vt:lpstr>Mommy</vt:lpstr>
      <vt:lpstr>Daddy</vt:lpstr>
      <vt:lpstr>Baby</vt:lpstr>
      <vt:lpstr>Bedroom</vt:lpstr>
      <vt:lpstr>Living room</vt:lpstr>
      <vt:lpstr>Bathroom</vt:lpstr>
      <vt:lpstr>Kitchen</vt:lpstr>
      <vt:lpstr>Where is mommy?</vt:lpstr>
      <vt:lpstr>Where is daddy?</vt:lpstr>
      <vt:lpstr>Where is the baby?</vt:lpstr>
      <vt:lpstr>Draw and color your house  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students!</dc:title>
  <dc:creator>Jose Zavando M</dc:creator>
  <cp:lastModifiedBy>UTP</cp:lastModifiedBy>
  <cp:revision>15</cp:revision>
  <dcterms:modified xsi:type="dcterms:W3CDTF">2020-09-26T02:48:49Z</dcterms:modified>
</cp:coreProperties>
</file>