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91" r:id="rId4"/>
    <p:sldId id="290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</p:sldIdLst>
  <p:sldSz cx="9144000" cy="5143500" type="screen16x9"/>
  <p:notesSz cx="6858000" cy="9144000"/>
  <p:embeddedFontLst>
    <p:embeddedFont>
      <p:font typeface="Bradley Hand ITC" panose="03070402050302030203" pitchFamily="66" charset="0"/>
      <p:regular r:id="rId18"/>
    </p:embeddedFont>
    <p:embeddedFont>
      <p:font typeface="Fira Sans" panose="020B0604020202020204" charset="0"/>
      <p:regular r:id="rId19"/>
      <p:bold r:id="rId20"/>
      <p:italic r:id="rId21"/>
      <p:boldItalic r:id="rId22"/>
    </p:embeddedFont>
    <p:embeddedFont>
      <p:font typeface="Fira Sans Extra Condensed Medium" panose="020B060402020202020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64625C7-4DA4-4DF5-A7F8-F21B590F3BBD}">
  <a:tblStyle styleId="{164625C7-4DA4-4DF5-A7F8-F21B590F3BB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874657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8d2e632455_0_20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8d2e632455_0_20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2352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8c83a34528_5_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8c83a34528_5_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7559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572631" y="1525650"/>
            <a:ext cx="3615600" cy="14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696831" y="3047992"/>
            <a:ext cx="3367200" cy="5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8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ctr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ctr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ctr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ctr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ctr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ctr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ctr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ctr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457200" y="410725"/>
            <a:ext cx="82296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457200" y="1026550"/>
            <a:ext cx="8229600" cy="37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457200" y="410725"/>
            <a:ext cx="82296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457200" y="410725"/>
            <a:ext cx="82296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410725"/>
            <a:ext cx="82296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 Medium"/>
              <a:buNone/>
              <a:defRPr sz="25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 Medium"/>
              <a:buNone/>
              <a:defRPr sz="25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 Medium"/>
              <a:buNone/>
              <a:defRPr sz="25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 Medium"/>
              <a:buNone/>
              <a:defRPr sz="25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 Medium"/>
              <a:buNone/>
              <a:defRPr sz="25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 Medium"/>
              <a:buNone/>
              <a:defRPr sz="25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 Medium"/>
              <a:buNone/>
              <a:defRPr sz="25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 Medium"/>
              <a:buNone/>
              <a:defRPr sz="25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 Medium"/>
              <a:buNone/>
              <a:defRPr sz="25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026550"/>
            <a:ext cx="8229600" cy="37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●"/>
              <a:defRPr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○"/>
              <a:defRPr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■"/>
              <a:defRPr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●"/>
              <a:defRPr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○"/>
              <a:defRPr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■"/>
              <a:defRPr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●"/>
              <a:defRPr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○"/>
              <a:defRPr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Fira Sans"/>
              <a:buChar char="■"/>
              <a:defRPr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0.wma"/><Relationship Id="rId7" Type="http://schemas.openxmlformats.org/officeDocument/2006/relationships/image" Target="../media/image18.png"/><Relationship Id="rId2" Type="http://schemas.microsoft.com/office/2007/relationships/media" Target="../media/media10.wma"/><Relationship Id="rId1" Type="http://schemas.openxmlformats.org/officeDocument/2006/relationships/tags" Target="../tags/tag9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1.wma"/><Relationship Id="rId7" Type="http://schemas.openxmlformats.org/officeDocument/2006/relationships/image" Target="../media/image20.png"/><Relationship Id="rId2" Type="http://schemas.microsoft.com/office/2007/relationships/media" Target="../media/media11.wma"/><Relationship Id="rId1" Type="http://schemas.openxmlformats.org/officeDocument/2006/relationships/tags" Target="../tags/tag10.xml"/><Relationship Id="rId6" Type="http://schemas.openxmlformats.org/officeDocument/2006/relationships/image" Target="../media/image19.pn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2.wma"/><Relationship Id="rId7" Type="http://schemas.openxmlformats.org/officeDocument/2006/relationships/image" Target="../media/image22.png"/><Relationship Id="rId2" Type="http://schemas.microsoft.com/office/2007/relationships/media" Target="../media/media12.wma"/><Relationship Id="rId1" Type="http://schemas.openxmlformats.org/officeDocument/2006/relationships/tags" Target="../tags/tag11.xml"/><Relationship Id="rId6" Type="http://schemas.openxmlformats.org/officeDocument/2006/relationships/image" Target="../media/image21.pn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3.wma"/><Relationship Id="rId7" Type="http://schemas.openxmlformats.org/officeDocument/2006/relationships/image" Target="../media/image24.png"/><Relationship Id="rId2" Type="http://schemas.microsoft.com/office/2007/relationships/media" Target="../media/media13.wma"/><Relationship Id="rId1" Type="http://schemas.openxmlformats.org/officeDocument/2006/relationships/tags" Target="../tags/tag12.xml"/><Relationship Id="rId6" Type="http://schemas.openxmlformats.org/officeDocument/2006/relationships/image" Target="../media/image23.pn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ma"/><Relationship Id="rId7" Type="http://schemas.openxmlformats.org/officeDocument/2006/relationships/image" Target="../media/image1.png"/><Relationship Id="rId2" Type="http://schemas.microsoft.com/office/2007/relationships/media" Target="../media/media14.wma"/><Relationship Id="rId1" Type="http://schemas.openxmlformats.org/officeDocument/2006/relationships/tags" Target="../tags/tag1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15.wma"/><Relationship Id="rId7" Type="http://schemas.openxmlformats.org/officeDocument/2006/relationships/image" Target="../media/image17.png"/><Relationship Id="rId2" Type="http://schemas.microsoft.com/office/2007/relationships/media" Target="../media/media15.wma"/><Relationship Id="rId1" Type="http://schemas.openxmlformats.org/officeDocument/2006/relationships/tags" Target="../tags/tag14.xml"/><Relationship Id="rId6" Type="http://schemas.microsoft.com/office/2007/relationships/hdphoto" Target="../media/hdphoto1.wdp"/><Relationship Id="rId11" Type="http://schemas.openxmlformats.org/officeDocument/2006/relationships/image" Target="../media/image1.png"/><Relationship Id="rId5" Type="http://schemas.openxmlformats.org/officeDocument/2006/relationships/image" Target="../media/image15.png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.wma"/><Relationship Id="rId7" Type="http://schemas.openxmlformats.org/officeDocument/2006/relationships/image" Target="../media/image3.png"/><Relationship Id="rId12" Type="http://schemas.openxmlformats.org/officeDocument/2006/relationships/image" Target="../media/image1.png"/><Relationship Id="rId2" Type="http://schemas.microsoft.com/office/2007/relationships/media" Target="../media/media2.wm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3.wma"/><Relationship Id="rId7" Type="http://schemas.openxmlformats.org/officeDocument/2006/relationships/image" Target="../media/image10.png"/><Relationship Id="rId2" Type="http://schemas.microsoft.com/office/2007/relationships/media" Target="../media/media3.wma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ma"/><Relationship Id="rId7" Type="http://schemas.openxmlformats.org/officeDocument/2006/relationships/image" Target="../media/image1.png"/><Relationship Id="rId2" Type="http://schemas.microsoft.com/office/2007/relationships/media" Target="../media/media4.wma"/><Relationship Id="rId1" Type="http://schemas.openxmlformats.org/officeDocument/2006/relationships/tags" Target="../tags/tag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ma"/><Relationship Id="rId2" Type="http://schemas.microsoft.com/office/2007/relationships/media" Target="../media/media5.wm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ma"/><Relationship Id="rId2" Type="http://schemas.microsoft.com/office/2007/relationships/media" Target="../media/media6.wm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ma"/><Relationship Id="rId2" Type="http://schemas.microsoft.com/office/2007/relationships/media" Target="../media/media7.wm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ma"/><Relationship Id="rId2" Type="http://schemas.microsoft.com/office/2007/relationships/media" Target="../media/media8.wm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9.wma"/><Relationship Id="rId7" Type="http://schemas.microsoft.com/office/2007/relationships/hdphoto" Target="../media/hdphoto1.wdp"/><Relationship Id="rId2" Type="http://schemas.microsoft.com/office/2007/relationships/media" Target="../media/media9.wma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>
            <a:spLocks noGrp="1"/>
          </p:cNvSpPr>
          <p:nvPr>
            <p:ph type="ctrTitle"/>
          </p:nvPr>
        </p:nvSpPr>
        <p:spPr>
          <a:xfrm>
            <a:off x="4572631" y="1525650"/>
            <a:ext cx="3615600" cy="14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Hello!</a:t>
            </a:r>
            <a:endParaRPr dirty="0"/>
          </a:p>
        </p:txBody>
      </p:sp>
      <p:grpSp>
        <p:nvGrpSpPr>
          <p:cNvPr id="57" name="Google Shape;57;p15"/>
          <p:cNvGrpSpPr/>
          <p:nvPr/>
        </p:nvGrpSpPr>
        <p:grpSpPr>
          <a:xfrm>
            <a:off x="0" y="243434"/>
            <a:ext cx="4362491" cy="4919116"/>
            <a:chOff x="0" y="243434"/>
            <a:chExt cx="4362491" cy="4919116"/>
          </a:xfrm>
        </p:grpSpPr>
        <p:sp>
          <p:nvSpPr>
            <p:cNvPr id="58" name="Google Shape;58;p15"/>
            <p:cNvSpPr/>
            <p:nvPr/>
          </p:nvSpPr>
          <p:spPr>
            <a:xfrm>
              <a:off x="0" y="2943575"/>
              <a:ext cx="1476950" cy="2218975"/>
            </a:xfrm>
            <a:custGeom>
              <a:avLst/>
              <a:gdLst/>
              <a:ahLst/>
              <a:cxnLst/>
              <a:rect l="l" t="t" r="r" b="b"/>
              <a:pathLst>
                <a:path w="59078" h="88759" extrusionOk="0">
                  <a:moveTo>
                    <a:pt x="37388" y="0"/>
                  </a:moveTo>
                  <a:lnTo>
                    <a:pt x="0" y="13155"/>
                  </a:lnTo>
                  <a:lnTo>
                    <a:pt x="0" y="88759"/>
                  </a:lnTo>
                  <a:lnTo>
                    <a:pt x="59078" y="88759"/>
                  </a:lnTo>
                  <a:lnTo>
                    <a:pt x="59078" y="53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grpSp>
          <p:nvGrpSpPr>
            <p:cNvPr id="59" name="Google Shape;59;p15"/>
            <p:cNvGrpSpPr/>
            <p:nvPr/>
          </p:nvGrpSpPr>
          <p:grpSpPr>
            <a:xfrm rot="10800000" flipH="1">
              <a:off x="0" y="243434"/>
              <a:ext cx="4362491" cy="4919109"/>
              <a:chOff x="1303608" y="332150"/>
              <a:chExt cx="1601267" cy="1805575"/>
            </a:xfrm>
          </p:grpSpPr>
          <p:sp>
            <p:nvSpPr>
              <p:cNvPr id="60" name="Google Shape;60;p15"/>
              <p:cNvSpPr/>
              <p:nvPr/>
            </p:nvSpPr>
            <p:spPr>
              <a:xfrm>
                <a:off x="2505125" y="1322625"/>
                <a:ext cx="366250" cy="340850"/>
              </a:xfrm>
              <a:custGeom>
                <a:avLst/>
                <a:gdLst/>
                <a:ahLst/>
                <a:cxnLst/>
                <a:rect l="l" t="t" r="r" b="b"/>
                <a:pathLst>
                  <a:path w="14650" h="13634" extrusionOk="0">
                    <a:moveTo>
                      <a:pt x="4229" y="1"/>
                    </a:moveTo>
                    <a:lnTo>
                      <a:pt x="1" y="10928"/>
                    </a:lnTo>
                    <a:cubicBezTo>
                      <a:pt x="1" y="10928"/>
                      <a:pt x="4080" y="12833"/>
                      <a:pt x="7176" y="13429"/>
                    </a:cubicBezTo>
                    <a:cubicBezTo>
                      <a:pt x="7943" y="13578"/>
                      <a:pt x="8793" y="13634"/>
                      <a:pt x="9638" y="13634"/>
                    </a:cubicBezTo>
                    <a:cubicBezTo>
                      <a:pt x="12171" y="13634"/>
                      <a:pt x="14649" y="13131"/>
                      <a:pt x="14649" y="13131"/>
                    </a:cubicBezTo>
                    <a:cubicBezTo>
                      <a:pt x="14649" y="13131"/>
                      <a:pt x="13339" y="7028"/>
                      <a:pt x="10719" y="3604"/>
                    </a:cubicBezTo>
                    <a:cubicBezTo>
                      <a:pt x="8376" y="533"/>
                      <a:pt x="5569" y="386"/>
                      <a:pt x="5056" y="386"/>
                    </a:cubicBezTo>
                    <a:cubicBezTo>
                      <a:pt x="5002" y="386"/>
                      <a:pt x="4973" y="388"/>
                      <a:pt x="4973" y="388"/>
                    </a:cubicBezTo>
                    <a:lnTo>
                      <a:pt x="422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15"/>
              <p:cNvSpPr/>
              <p:nvPr/>
            </p:nvSpPr>
            <p:spPr>
              <a:xfrm>
                <a:off x="2510350" y="1343475"/>
                <a:ext cx="296275" cy="275800"/>
              </a:xfrm>
              <a:custGeom>
                <a:avLst/>
                <a:gdLst/>
                <a:ahLst/>
                <a:cxnLst/>
                <a:rect l="l" t="t" r="r" b="b"/>
                <a:pathLst>
                  <a:path w="11851" h="11032" extrusionOk="0">
                    <a:moveTo>
                      <a:pt x="3394" y="1"/>
                    </a:moveTo>
                    <a:lnTo>
                      <a:pt x="0" y="8843"/>
                    </a:lnTo>
                    <a:cubicBezTo>
                      <a:pt x="0" y="8843"/>
                      <a:pt x="3305" y="10392"/>
                      <a:pt x="5806" y="10868"/>
                    </a:cubicBezTo>
                    <a:cubicBezTo>
                      <a:pt x="6431" y="10987"/>
                      <a:pt x="7122" y="11032"/>
                      <a:pt x="7806" y="11032"/>
                    </a:cubicBezTo>
                    <a:cubicBezTo>
                      <a:pt x="9857" y="11032"/>
                      <a:pt x="11850" y="10630"/>
                      <a:pt x="11850" y="10630"/>
                    </a:cubicBezTo>
                    <a:cubicBezTo>
                      <a:pt x="11850" y="10630"/>
                      <a:pt x="10778" y="5658"/>
                      <a:pt x="8664" y="2918"/>
                    </a:cubicBezTo>
                    <a:cubicBezTo>
                      <a:pt x="6749" y="428"/>
                      <a:pt x="4430" y="327"/>
                      <a:pt x="4068" y="327"/>
                    </a:cubicBezTo>
                    <a:cubicBezTo>
                      <a:pt x="4036" y="327"/>
                      <a:pt x="4020" y="328"/>
                      <a:pt x="4020" y="328"/>
                    </a:cubicBezTo>
                    <a:lnTo>
                      <a:pt x="339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15"/>
              <p:cNvSpPr/>
              <p:nvPr/>
            </p:nvSpPr>
            <p:spPr>
              <a:xfrm>
                <a:off x="1879875" y="1769250"/>
                <a:ext cx="331250" cy="368475"/>
              </a:xfrm>
              <a:custGeom>
                <a:avLst/>
                <a:gdLst/>
                <a:ahLst/>
                <a:cxnLst/>
                <a:rect l="l" t="t" r="r" b="b"/>
                <a:pathLst>
                  <a:path w="13250" h="14739" extrusionOk="0">
                    <a:moveTo>
                      <a:pt x="12357" y="0"/>
                    </a:moveTo>
                    <a:lnTo>
                      <a:pt x="715" y="1519"/>
                    </a:lnTo>
                    <a:lnTo>
                      <a:pt x="894" y="2352"/>
                    </a:lnTo>
                    <a:cubicBezTo>
                      <a:pt x="894" y="2352"/>
                      <a:pt x="1" y="5360"/>
                      <a:pt x="2710" y="8694"/>
                    </a:cubicBezTo>
                    <a:cubicBezTo>
                      <a:pt x="5390" y="11999"/>
                      <a:pt x="11076" y="14738"/>
                      <a:pt x="11076" y="14738"/>
                    </a:cubicBezTo>
                    <a:cubicBezTo>
                      <a:pt x="11076" y="14738"/>
                      <a:pt x="12952" y="10659"/>
                      <a:pt x="13101" y="7533"/>
                    </a:cubicBezTo>
                    <a:cubicBezTo>
                      <a:pt x="13250" y="4407"/>
                      <a:pt x="12357" y="0"/>
                      <a:pt x="123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15"/>
              <p:cNvSpPr/>
              <p:nvPr/>
            </p:nvSpPr>
            <p:spPr>
              <a:xfrm>
                <a:off x="1907425" y="1767000"/>
                <a:ext cx="267975" cy="297775"/>
              </a:xfrm>
              <a:custGeom>
                <a:avLst/>
                <a:gdLst/>
                <a:ahLst/>
                <a:cxnLst/>
                <a:rect l="l" t="t" r="r" b="b"/>
                <a:pathLst>
                  <a:path w="10719" h="11911" extrusionOk="0">
                    <a:moveTo>
                      <a:pt x="9974" y="1"/>
                    </a:moveTo>
                    <a:lnTo>
                      <a:pt x="566" y="1251"/>
                    </a:lnTo>
                    <a:lnTo>
                      <a:pt x="715" y="1936"/>
                    </a:lnTo>
                    <a:cubicBezTo>
                      <a:pt x="715" y="1936"/>
                      <a:pt x="0" y="4348"/>
                      <a:pt x="2174" y="7028"/>
                    </a:cubicBezTo>
                    <a:cubicBezTo>
                      <a:pt x="4377" y="9707"/>
                      <a:pt x="8962" y="11911"/>
                      <a:pt x="8962" y="11911"/>
                    </a:cubicBezTo>
                    <a:cubicBezTo>
                      <a:pt x="8962" y="11911"/>
                      <a:pt x="10481" y="8635"/>
                      <a:pt x="10600" y="6105"/>
                    </a:cubicBezTo>
                    <a:cubicBezTo>
                      <a:pt x="10719" y="3574"/>
                      <a:pt x="9974" y="1"/>
                      <a:pt x="9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15"/>
              <p:cNvSpPr/>
              <p:nvPr/>
            </p:nvSpPr>
            <p:spPr>
              <a:xfrm>
                <a:off x="1416900" y="332150"/>
                <a:ext cx="1487975" cy="1577550"/>
              </a:xfrm>
              <a:custGeom>
                <a:avLst/>
                <a:gdLst/>
                <a:ahLst/>
                <a:cxnLst/>
                <a:rect l="l" t="t" r="r" b="b"/>
                <a:pathLst>
                  <a:path w="59519" h="63102" extrusionOk="0">
                    <a:moveTo>
                      <a:pt x="27279" y="1"/>
                    </a:moveTo>
                    <a:cubicBezTo>
                      <a:pt x="27274" y="1"/>
                      <a:pt x="27282" y="27"/>
                      <a:pt x="27303" y="80"/>
                    </a:cubicBezTo>
                    <a:lnTo>
                      <a:pt x="2084" y="199"/>
                    </a:lnTo>
                    <a:lnTo>
                      <a:pt x="2084" y="29616"/>
                    </a:lnTo>
                    <a:cubicBezTo>
                      <a:pt x="4585" y="31283"/>
                      <a:pt x="3543" y="30062"/>
                      <a:pt x="6997" y="31908"/>
                    </a:cubicBezTo>
                    <a:cubicBezTo>
                      <a:pt x="4943" y="37923"/>
                      <a:pt x="0" y="50606"/>
                      <a:pt x="3603" y="56353"/>
                    </a:cubicBezTo>
                    <a:cubicBezTo>
                      <a:pt x="6625" y="61181"/>
                      <a:pt x="12476" y="63101"/>
                      <a:pt x="18922" y="63101"/>
                    </a:cubicBezTo>
                    <a:cubicBezTo>
                      <a:pt x="26193" y="63101"/>
                      <a:pt x="34222" y="60658"/>
                      <a:pt x="39808" y="57187"/>
                    </a:cubicBezTo>
                    <a:cubicBezTo>
                      <a:pt x="50348" y="50636"/>
                      <a:pt x="59518" y="32921"/>
                      <a:pt x="52343" y="23155"/>
                    </a:cubicBezTo>
                    <a:cubicBezTo>
                      <a:pt x="49693" y="19522"/>
                      <a:pt x="43619" y="17111"/>
                      <a:pt x="31441" y="16664"/>
                    </a:cubicBezTo>
                    <a:cubicBezTo>
                      <a:pt x="31103" y="7933"/>
                      <a:pt x="27355" y="1"/>
                      <a:pt x="272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15"/>
              <p:cNvSpPr/>
              <p:nvPr/>
            </p:nvSpPr>
            <p:spPr>
              <a:xfrm>
                <a:off x="2269400" y="1178150"/>
                <a:ext cx="367500" cy="287125"/>
              </a:xfrm>
              <a:custGeom>
                <a:avLst/>
                <a:gdLst/>
                <a:ahLst/>
                <a:cxnLst/>
                <a:rect l="l" t="t" r="r" b="b"/>
                <a:pathLst>
                  <a:path w="14700" h="11485" extrusionOk="0">
                    <a:moveTo>
                      <a:pt x="7290" y="1"/>
                    </a:moveTo>
                    <a:cubicBezTo>
                      <a:pt x="2972" y="1"/>
                      <a:pt x="0" y="4836"/>
                      <a:pt x="2463" y="8787"/>
                    </a:cubicBezTo>
                    <a:cubicBezTo>
                      <a:pt x="3543" y="10523"/>
                      <a:pt x="5411" y="11485"/>
                      <a:pt x="7321" y="11485"/>
                    </a:cubicBezTo>
                    <a:cubicBezTo>
                      <a:pt x="8359" y="11485"/>
                      <a:pt x="9409" y="11201"/>
                      <a:pt x="10353" y="10603"/>
                    </a:cubicBezTo>
                    <a:cubicBezTo>
                      <a:pt x="14700" y="7894"/>
                      <a:pt x="13598" y="1314"/>
                      <a:pt x="8626" y="153"/>
                    </a:cubicBezTo>
                    <a:cubicBezTo>
                      <a:pt x="8170" y="49"/>
                      <a:pt x="7723" y="1"/>
                      <a:pt x="7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15"/>
              <p:cNvSpPr/>
              <p:nvPr/>
            </p:nvSpPr>
            <p:spPr>
              <a:xfrm>
                <a:off x="2264300" y="1169800"/>
                <a:ext cx="367400" cy="287250"/>
              </a:xfrm>
              <a:custGeom>
                <a:avLst/>
                <a:gdLst/>
                <a:ahLst/>
                <a:cxnLst/>
                <a:rect l="l" t="t" r="r" b="b"/>
                <a:pathLst>
                  <a:path w="14696" h="11490" extrusionOk="0">
                    <a:moveTo>
                      <a:pt x="7239" y="0"/>
                    </a:moveTo>
                    <a:cubicBezTo>
                      <a:pt x="2957" y="0"/>
                      <a:pt x="0" y="4848"/>
                      <a:pt x="2458" y="8764"/>
                    </a:cubicBezTo>
                    <a:cubicBezTo>
                      <a:pt x="3540" y="10521"/>
                      <a:pt x="5411" y="11490"/>
                      <a:pt x="7324" y="11490"/>
                    </a:cubicBezTo>
                    <a:cubicBezTo>
                      <a:pt x="8359" y="11490"/>
                      <a:pt x="9407" y="11206"/>
                      <a:pt x="10348" y="10610"/>
                    </a:cubicBezTo>
                    <a:cubicBezTo>
                      <a:pt x="14695" y="7900"/>
                      <a:pt x="13594" y="1290"/>
                      <a:pt x="8592" y="159"/>
                    </a:cubicBezTo>
                    <a:cubicBezTo>
                      <a:pt x="8130" y="51"/>
                      <a:pt x="7677" y="0"/>
                      <a:pt x="7239" y="0"/>
                    </a:cubicBezTo>
                    <a:close/>
                  </a:path>
                </a:pathLst>
              </a:custGeom>
              <a:solidFill>
                <a:srgbClr val="E7A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15"/>
              <p:cNvSpPr/>
              <p:nvPr/>
            </p:nvSpPr>
            <p:spPr>
              <a:xfrm>
                <a:off x="2325750" y="1227525"/>
                <a:ext cx="270225" cy="211975"/>
              </a:xfrm>
              <a:custGeom>
                <a:avLst/>
                <a:gdLst/>
                <a:ahLst/>
                <a:cxnLst/>
                <a:rect l="l" t="t" r="r" b="b"/>
                <a:pathLst>
                  <a:path w="10809" h="8479" extrusionOk="0">
                    <a:moveTo>
                      <a:pt x="5363" y="1"/>
                    </a:moveTo>
                    <a:cubicBezTo>
                      <a:pt x="2198" y="1"/>
                      <a:pt x="1" y="3562"/>
                      <a:pt x="1787" y="6485"/>
                    </a:cubicBezTo>
                    <a:cubicBezTo>
                      <a:pt x="2595" y="7773"/>
                      <a:pt x="3974" y="8478"/>
                      <a:pt x="5380" y="8478"/>
                    </a:cubicBezTo>
                    <a:cubicBezTo>
                      <a:pt x="6150" y="8478"/>
                      <a:pt x="6927" y="8267"/>
                      <a:pt x="7622" y="7824"/>
                    </a:cubicBezTo>
                    <a:cubicBezTo>
                      <a:pt x="10808" y="5829"/>
                      <a:pt x="10004" y="976"/>
                      <a:pt x="6342" y="113"/>
                    </a:cubicBezTo>
                    <a:cubicBezTo>
                      <a:pt x="6008" y="37"/>
                      <a:pt x="5680" y="1"/>
                      <a:pt x="53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15"/>
              <p:cNvSpPr/>
              <p:nvPr/>
            </p:nvSpPr>
            <p:spPr>
              <a:xfrm>
                <a:off x="2483550" y="1328300"/>
                <a:ext cx="52125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2085" h="1606" extrusionOk="0">
                    <a:moveTo>
                      <a:pt x="1050" y="0"/>
                    </a:moveTo>
                    <a:cubicBezTo>
                      <a:pt x="413" y="0"/>
                      <a:pt x="1" y="737"/>
                      <a:pt x="417" y="1292"/>
                    </a:cubicBezTo>
                    <a:cubicBezTo>
                      <a:pt x="564" y="1494"/>
                      <a:pt x="801" y="1606"/>
                      <a:pt x="1045" y="1606"/>
                    </a:cubicBezTo>
                    <a:cubicBezTo>
                      <a:pt x="1197" y="1606"/>
                      <a:pt x="1352" y="1562"/>
                      <a:pt x="1489" y="1471"/>
                    </a:cubicBezTo>
                    <a:cubicBezTo>
                      <a:pt x="2084" y="1054"/>
                      <a:pt x="1876" y="131"/>
                      <a:pt x="1191" y="12"/>
                    </a:cubicBezTo>
                    <a:cubicBezTo>
                      <a:pt x="1143" y="4"/>
                      <a:pt x="1096" y="0"/>
                      <a:pt x="10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15"/>
              <p:cNvSpPr/>
              <p:nvPr/>
            </p:nvSpPr>
            <p:spPr>
              <a:xfrm>
                <a:off x="1825800" y="1465300"/>
                <a:ext cx="366725" cy="286925"/>
              </a:xfrm>
              <a:custGeom>
                <a:avLst/>
                <a:gdLst/>
                <a:ahLst/>
                <a:cxnLst/>
                <a:rect l="l" t="t" r="r" b="b"/>
                <a:pathLst>
                  <a:path w="14669" h="11477" extrusionOk="0">
                    <a:moveTo>
                      <a:pt x="7242" y="1"/>
                    </a:moveTo>
                    <a:cubicBezTo>
                      <a:pt x="2960" y="1"/>
                      <a:pt x="1" y="4848"/>
                      <a:pt x="2432" y="8764"/>
                    </a:cubicBezTo>
                    <a:cubicBezTo>
                      <a:pt x="3532" y="10521"/>
                      <a:pt x="5409" y="11477"/>
                      <a:pt x="7323" y="11477"/>
                    </a:cubicBezTo>
                    <a:cubicBezTo>
                      <a:pt x="8361" y="11477"/>
                      <a:pt x="9410" y="11196"/>
                      <a:pt x="10351" y="10610"/>
                    </a:cubicBezTo>
                    <a:cubicBezTo>
                      <a:pt x="14669" y="7901"/>
                      <a:pt x="13567" y="1291"/>
                      <a:pt x="8595" y="159"/>
                    </a:cubicBezTo>
                    <a:cubicBezTo>
                      <a:pt x="8133" y="51"/>
                      <a:pt x="7680" y="1"/>
                      <a:pt x="72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15"/>
              <p:cNvSpPr/>
              <p:nvPr/>
            </p:nvSpPr>
            <p:spPr>
              <a:xfrm>
                <a:off x="1820675" y="1456375"/>
                <a:ext cx="367375" cy="287475"/>
              </a:xfrm>
              <a:custGeom>
                <a:avLst/>
                <a:gdLst/>
                <a:ahLst/>
                <a:cxnLst/>
                <a:rect l="l" t="t" r="r" b="b"/>
                <a:pathLst>
                  <a:path w="14695" h="11499" extrusionOk="0">
                    <a:moveTo>
                      <a:pt x="7239" y="0"/>
                    </a:moveTo>
                    <a:cubicBezTo>
                      <a:pt x="2957" y="0"/>
                      <a:pt x="0" y="4850"/>
                      <a:pt x="2458" y="8794"/>
                    </a:cubicBezTo>
                    <a:cubicBezTo>
                      <a:pt x="3535" y="10543"/>
                      <a:pt x="5394" y="11498"/>
                      <a:pt x="7297" y="11498"/>
                    </a:cubicBezTo>
                    <a:cubicBezTo>
                      <a:pt x="8341" y="11498"/>
                      <a:pt x="9399" y="11211"/>
                      <a:pt x="10348" y="10610"/>
                    </a:cubicBezTo>
                    <a:cubicBezTo>
                      <a:pt x="14695" y="7900"/>
                      <a:pt x="13593" y="1320"/>
                      <a:pt x="8591" y="159"/>
                    </a:cubicBezTo>
                    <a:cubicBezTo>
                      <a:pt x="8130" y="51"/>
                      <a:pt x="7677" y="0"/>
                      <a:pt x="7239" y="0"/>
                    </a:cubicBezTo>
                    <a:close/>
                  </a:path>
                </a:pathLst>
              </a:custGeom>
              <a:solidFill>
                <a:srgbClr val="E7A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15"/>
              <p:cNvSpPr/>
              <p:nvPr/>
            </p:nvSpPr>
            <p:spPr>
              <a:xfrm>
                <a:off x="1881575" y="1514675"/>
                <a:ext cx="270750" cy="211400"/>
              </a:xfrm>
              <a:custGeom>
                <a:avLst/>
                <a:gdLst/>
                <a:ahLst/>
                <a:cxnLst/>
                <a:rect l="l" t="t" r="r" b="b"/>
                <a:pathLst>
                  <a:path w="10830" h="8456" extrusionOk="0">
                    <a:moveTo>
                      <a:pt x="5331" y="1"/>
                    </a:moveTo>
                    <a:cubicBezTo>
                      <a:pt x="2179" y="1"/>
                      <a:pt x="0" y="3574"/>
                      <a:pt x="1808" y="6462"/>
                    </a:cubicBezTo>
                    <a:cubicBezTo>
                      <a:pt x="2597" y="7751"/>
                      <a:pt x="3970" y="8455"/>
                      <a:pt x="5381" y="8455"/>
                    </a:cubicBezTo>
                    <a:cubicBezTo>
                      <a:pt x="6154" y="8455"/>
                      <a:pt x="6938" y="8244"/>
                      <a:pt x="7644" y="7801"/>
                    </a:cubicBezTo>
                    <a:cubicBezTo>
                      <a:pt x="10830" y="5807"/>
                      <a:pt x="9996" y="953"/>
                      <a:pt x="6334" y="120"/>
                    </a:cubicBezTo>
                    <a:cubicBezTo>
                      <a:pt x="5991" y="39"/>
                      <a:pt x="5656" y="1"/>
                      <a:pt x="53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15"/>
              <p:cNvSpPr/>
              <p:nvPr/>
            </p:nvSpPr>
            <p:spPr>
              <a:xfrm>
                <a:off x="2031725" y="1618625"/>
                <a:ext cx="6105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1884" extrusionOk="0">
                    <a:moveTo>
                      <a:pt x="1229" y="0"/>
                    </a:moveTo>
                    <a:cubicBezTo>
                      <a:pt x="499" y="0"/>
                      <a:pt x="1" y="855"/>
                      <a:pt x="477" y="1500"/>
                    </a:cubicBezTo>
                    <a:cubicBezTo>
                      <a:pt x="656" y="1751"/>
                      <a:pt x="934" y="1883"/>
                      <a:pt x="1217" y="1883"/>
                    </a:cubicBezTo>
                    <a:cubicBezTo>
                      <a:pt x="1403" y="1883"/>
                      <a:pt x="1592" y="1826"/>
                      <a:pt x="1757" y="1708"/>
                    </a:cubicBezTo>
                    <a:cubicBezTo>
                      <a:pt x="2442" y="1261"/>
                      <a:pt x="2204" y="160"/>
                      <a:pt x="1370" y="11"/>
                    </a:cubicBezTo>
                    <a:cubicBezTo>
                      <a:pt x="1322" y="4"/>
                      <a:pt x="1275" y="0"/>
                      <a:pt x="12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15"/>
              <p:cNvSpPr/>
              <p:nvPr/>
            </p:nvSpPr>
            <p:spPr>
              <a:xfrm>
                <a:off x="2436075" y="1057400"/>
                <a:ext cx="100350" cy="78625"/>
              </a:xfrm>
              <a:custGeom>
                <a:avLst/>
                <a:gdLst/>
                <a:ahLst/>
                <a:cxnLst/>
                <a:rect l="l" t="t" r="r" b="b"/>
                <a:pathLst>
                  <a:path w="4014" h="3145" extrusionOk="0">
                    <a:moveTo>
                      <a:pt x="1988" y="1"/>
                    </a:moveTo>
                    <a:cubicBezTo>
                      <a:pt x="804" y="1"/>
                      <a:pt x="1" y="1308"/>
                      <a:pt x="679" y="2392"/>
                    </a:cubicBezTo>
                    <a:cubicBezTo>
                      <a:pt x="968" y="2875"/>
                      <a:pt x="1483" y="3145"/>
                      <a:pt x="2005" y="3145"/>
                    </a:cubicBezTo>
                    <a:cubicBezTo>
                      <a:pt x="2287" y="3145"/>
                      <a:pt x="2571" y="3066"/>
                      <a:pt x="2822" y="2898"/>
                    </a:cubicBezTo>
                    <a:cubicBezTo>
                      <a:pt x="4013" y="2154"/>
                      <a:pt x="3715" y="368"/>
                      <a:pt x="2346" y="40"/>
                    </a:cubicBezTo>
                    <a:cubicBezTo>
                      <a:pt x="2223" y="13"/>
                      <a:pt x="2104" y="1"/>
                      <a:pt x="19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15"/>
              <p:cNvSpPr/>
              <p:nvPr/>
            </p:nvSpPr>
            <p:spPr>
              <a:xfrm>
                <a:off x="1736500" y="1528425"/>
                <a:ext cx="100225" cy="78450"/>
              </a:xfrm>
              <a:custGeom>
                <a:avLst/>
                <a:gdLst/>
                <a:ahLst/>
                <a:cxnLst/>
                <a:rect l="l" t="t" r="r" b="b"/>
                <a:pathLst>
                  <a:path w="4009" h="3138" extrusionOk="0">
                    <a:moveTo>
                      <a:pt x="1966" y="0"/>
                    </a:moveTo>
                    <a:cubicBezTo>
                      <a:pt x="813" y="0"/>
                      <a:pt x="1" y="1321"/>
                      <a:pt x="674" y="2398"/>
                    </a:cubicBezTo>
                    <a:cubicBezTo>
                      <a:pt x="963" y="2880"/>
                      <a:pt x="1478" y="3138"/>
                      <a:pt x="2006" y="3138"/>
                    </a:cubicBezTo>
                    <a:cubicBezTo>
                      <a:pt x="2294" y="3138"/>
                      <a:pt x="2585" y="3062"/>
                      <a:pt x="2847" y="2904"/>
                    </a:cubicBezTo>
                    <a:cubicBezTo>
                      <a:pt x="4009" y="2160"/>
                      <a:pt x="3711" y="344"/>
                      <a:pt x="2341" y="46"/>
                    </a:cubicBezTo>
                    <a:cubicBezTo>
                      <a:pt x="2213" y="15"/>
                      <a:pt x="2088" y="0"/>
                      <a:pt x="19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15"/>
              <p:cNvSpPr/>
              <p:nvPr/>
            </p:nvSpPr>
            <p:spPr>
              <a:xfrm>
                <a:off x="2325125" y="957150"/>
                <a:ext cx="160675" cy="155050"/>
              </a:xfrm>
              <a:custGeom>
                <a:avLst/>
                <a:gdLst/>
                <a:ahLst/>
                <a:cxnLst/>
                <a:rect l="l" t="t" r="r" b="b"/>
                <a:pathLst>
                  <a:path w="6427" h="6202" extrusionOk="0">
                    <a:moveTo>
                      <a:pt x="6367" y="1"/>
                    </a:moveTo>
                    <a:cubicBezTo>
                      <a:pt x="5176" y="60"/>
                      <a:pt x="4134" y="1549"/>
                      <a:pt x="3449" y="2383"/>
                    </a:cubicBezTo>
                    <a:cubicBezTo>
                      <a:pt x="2973" y="2978"/>
                      <a:pt x="2556" y="3603"/>
                      <a:pt x="2050" y="4169"/>
                    </a:cubicBezTo>
                    <a:cubicBezTo>
                      <a:pt x="1454" y="4913"/>
                      <a:pt x="561" y="5360"/>
                      <a:pt x="25" y="6104"/>
                    </a:cubicBezTo>
                    <a:cubicBezTo>
                      <a:pt x="1" y="6153"/>
                      <a:pt x="36" y="6202"/>
                      <a:pt x="82" y="6202"/>
                    </a:cubicBezTo>
                    <a:cubicBezTo>
                      <a:pt x="93" y="6202"/>
                      <a:pt x="104" y="6199"/>
                      <a:pt x="114" y="6194"/>
                    </a:cubicBezTo>
                    <a:cubicBezTo>
                      <a:pt x="710" y="5658"/>
                      <a:pt x="1425" y="5211"/>
                      <a:pt x="1990" y="4616"/>
                    </a:cubicBezTo>
                    <a:cubicBezTo>
                      <a:pt x="2437" y="4139"/>
                      <a:pt x="2824" y="3633"/>
                      <a:pt x="3211" y="3097"/>
                    </a:cubicBezTo>
                    <a:cubicBezTo>
                      <a:pt x="3687" y="2472"/>
                      <a:pt x="4194" y="1847"/>
                      <a:pt x="4729" y="1281"/>
                    </a:cubicBezTo>
                    <a:cubicBezTo>
                      <a:pt x="5236" y="834"/>
                      <a:pt x="5801" y="447"/>
                      <a:pt x="6397" y="120"/>
                    </a:cubicBezTo>
                    <a:cubicBezTo>
                      <a:pt x="6427" y="60"/>
                      <a:pt x="6397" y="1"/>
                      <a:pt x="63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15"/>
              <p:cNvSpPr/>
              <p:nvPr/>
            </p:nvSpPr>
            <p:spPr>
              <a:xfrm>
                <a:off x="2321700" y="975775"/>
                <a:ext cx="80725" cy="104850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4194" extrusionOk="0">
                    <a:moveTo>
                      <a:pt x="3110" y="0"/>
                    </a:moveTo>
                    <a:cubicBezTo>
                      <a:pt x="1681" y="744"/>
                      <a:pt x="936" y="2829"/>
                      <a:pt x="43" y="4109"/>
                    </a:cubicBezTo>
                    <a:cubicBezTo>
                      <a:pt x="1" y="4151"/>
                      <a:pt x="48" y="4193"/>
                      <a:pt x="90" y="4193"/>
                    </a:cubicBezTo>
                    <a:cubicBezTo>
                      <a:pt x="107" y="4193"/>
                      <a:pt x="124" y="4186"/>
                      <a:pt x="132" y="4168"/>
                    </a:cubicBezTo>
                    <a:cubicBezTo>
                      <a:pt x="639" y="3543"/>
                      <a:pt x="1085" y="2858"/>
                      <a:pt x="1502" y="2174"/>
                    </a:cubicBezTo>
                    <a:cubicBezTo>
                      <a:pt x="2008" y="1459"/>
                      <a:pt x="2574" y="744"/>
                      <a:pt x="3199" y="89"/>
                    </a:cubicBezTo>
                    <a:cubicBezTo>
                      <a:pt x="3229" y="60"/>
                      <a:pt x="3169" y="0"/>
                      <a:pt x="3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15"/>
              <p:cNvSpPr/>
              <p:nvPr/>
            </p:nvSpPr>
            <p:spPr>
              <a:xfrm>
                <a:off x="2282050" y="927525"/>
                <a:ext cx="52450" cy="130775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5231" extrusionOk="0">
                    <a:moveTo>
                      <a:pt x="1997" y="1"/>
                    </a:moveTo>
                    <a:cubicBezTo>
                      <a:pt x="1980" y="1"/>
                      <a:pt x="1965" y="8"/>
                      <a:pt x="1957" y="25"/>
                    </a:cubicBezTo>
                    <a:cubicBezTo>
                      <a:pt x="1034" y="1603"/>
                      <a:pt x="706" y="3478"/>
                      <a:pt x="21" y="5175"/>
                    </a:cubicBezTo>
                    <a:cubicBezTo>
                      <a:pt x="1" y="5196"/>
                      <a:pt x="37" y="5231"/>
                      <a:pt x="71" y="5231"/>
                    </a:cubicBezTo>
                    <a:cubicBezTo>
                      <a:pt x="86" y="5231"/>
                      <a:pt x="101" y="5224"/>
                      <a:pt x="111" y="5205"/>
                    </a:cubicBezTo>
                    <a:cubicBezTo>
                      <a:pt x="944" y="3597"/>
                      <a:pt x="1391" y="1781"/>
                      <a:pt x="2076" y="114"/>
                    </a:cubicBezTo>
                    <a:cubicBezTo>
                      <a:pt x="2097" y="50"/>
                      <a:pt x="2041" y="1"/>
                      <a:pt x="19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15"/>
              <p:cNvSpPr/>
              <p:nvPr/>
            </p:nvSpPr>
            <p:spPr>
              <a:xfrm>
                <a:off x="1600875" y="1472250"/>
                <a:ext cx="20980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8392" h="3076" extrusionOk="0">
                    <a:moveTo>
                      <a:pt x="8332" y="0"/>
                    </a:moveTo>
                    <a:cubicBezTo>
                      <a:pt x="7409" y="179"/>
                      <a:pt x="6635" y="745"/>
                      <a:pt x="5682" y="953"/>
                    </a:cubicBezTo>
                    <a:cubicBezTo>
                      <a:pt x="4938" y="1132"/>
                      <a:pt x="4193" y="1281"/>
                      <a:pt x="3449" y="1430"/>
                    </a:cubicBezTo>
                    <a:cubicBezTo>
                      <a:pt x="2407" y="1668"/>
                      <a:pt x="591" y="1936"/>
                      <a:pt x="25" y="2978"/>
                    </a:cubicBezTo>
                    <a:cubicBezTo>
                      <a:pt x="1" y="3026"/>
                      <a:pt x="56" y="3075"/>
                      <a:pt x="93" y="3075"/>
                    </a:cubicBezTo>
                    <a:cubicBezTo>
                      <a:pt x="101" y="3075"/>
                      <a:pt x="109" y="3073"/>
                      <a:pt x="114" y="3067"/>
                    </a:cubicBezTo>
                    <a:cubicBezTo>
                      <a:pt x="680" y="2680"/>
                      <a:pt x="1276" y="2353"/>
                      <a:pt x="1901" y="2085"/>
                    </a:cubicBezTo>
                    <a:cubicBezTo>
                      <a:pt x="2675" y="1876"/>
                      <a:pt x="3419" y="1668"/>
                      <a:pt x="4193" y="1519"/>
                    </a:cubicBezTo>
                    <a:cubicBezTo>
                      <a:pt x="4848" y="1430"/>
                      <a:pt x="5474" y="1281"/>
                      <a:pt x="6129" y="1102"/>
                    </a:cubicBezTo>
                    <a:cubicBezTo>
                      <a:pt x="6873" y="864"/>
                      <a:pt x="7617" y="417"/>
                      <a:pt x="8362" y="120"/>
                    </a:cubicBezTo>
                    <a:cubicBezTo>
                      <a:pt x="8392" y="90"/>
                      <a:pt x="8392" y="0"/>
                      <a:pt x="83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15"/>
              <p:cNvSpPr/>
              <p:nvPr/>
            </p:nvSpPr>
            <p:spPr>
              <a:xfrm>
                <a:off x="1654350" y="1455125"/>
                <a:ext cx="129500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5180" h="1073" extrusionOk="0">
                    <a:moveTo>
                      <a:pt x="5118" y="26"/>
                    </a:moveTo>
                    <a:cubicBezTo>
                      <a:pt x="5110" y="26"/>
                      <a:pt x="5101" y="27"/>
                      <a:pt x="5091" y="30"/>
                    </a:cubicBezTo>
                    <a:cubicBezTo>
                      <a:pt x="3543" y="269"/>
                      <a:pt x="1370" y="1"/>
                      <a:pt x="30" y="983"/>
                    </a:cubicBezTo>
                    <a:cubicBezTo>
                      <a:pt x="0" y="1013"/>
                      <a:pt x="30" y="1072"/>
                      <a:pt x="89" y="1072"/>
                    </a:cubicBezTo>
                    <a:cubicBezTo>
                      <a:pt x="953" y="834"/>
                      <a:pt x="1816" y="626"/>
                      <a:pt x="2709" y="477"/>
                    </a:cubicBezTo>
                    <a:cubicBezTo>
                      <a:pt x="3513" y="417"/>
                      <a:pt x="4317" y="298"/>
                      <a:pt x="5121" y="149"/>
                    </a:cubicBezTo>
                    <a:cubicBezTo>
                      <a:pt x="5174" y="123"/>
                      <a:pt x="5180" y="26"/>
                      <a:pt x="5118" y="2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15"/>
              <p:cNvSpPr/>
              <p:nvPr/>
            </p:nvSpPr>
            <p:spPr>
              <a:xfrm>
                <a:off x="1640200" y="1396425"/>
                <a:ext cx="140700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657" extrusionOk="0">
                    <a:moveTo>
                      <a:pt x="755" y="0"/>
                    </a:moveTo>
                    <a:cubicBezTo>
                      <a:pt x="534" y="0"/>
                      <a:pt x="312" y="8"/>
                      <a:pt x="90" y="26"/>
                    </a:cubicBezTo>
                    <a:cubicBezTo>
                      <a:pt x="0" y="26"/>
                      <a:pt x="0" y="175"/>
                      <a:pt x="90" y="175"/>
                    </a:cubicBezTo>
                    <a:cubicBezTo>
                      <a:pt x="1821" y="259"/>
                      <a:pt x="3526" y="657"/>
                      <a:pt x="5230" y="657"/>
                    </a:cubicBezTo>
                    <a:cubicBezTo>
                      <a:pt x="5342" y="657"/>
                      <a:pt x="5455" y="655"/>
                      <a:pt x="5568" y="652"/>
                    </a:cubicBezTo>
                    <a:cubicBezTo>
                      <a:pt x="5628" y="652"/>
                      <a:pt x="5628" y="562"/>
                      <a:pt x="5568" y="532"/>
                    </a:cubicBezTo>
                    <a:cubicBezTo>
                      <a:pt x="3970" y="428"/>
                      <a:pt x="2373" y="0"/>
                      <a:pt x="7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15"/>
              <p:cNvSpPr/>
              <p:nvPr/>
            </p:nvSpPr>
            <p:spPr>
              <a:xfrm>
                <a:off x="1303608" y="334130"/>
                <a:ext cx="899382" cy="414650"/>
              </a:xfrm>
              <a:custGeom>
                <a:avLst/>
                <a:gdLst/>
                <a:ahLst/>
                <a:cxnLst/>
                <a:rect l="l" t="t" r="r" b="b"/>
                <a:pathLst>
                  <a:path w="29358" h="16586" extrusionOk="0">
                    <a:moveTo>
                      <a:pt x="25219" y="1"/>
                    </a:moveTo>
                    <a:lnTo>
                      <a:pt x="0" y="120"/>
                    </a:lnTo>
                    <a:lnTo>
                      <a:pt x="0" y="11494"/>
                    </a:lnTo>
                    <a:cubicBezTo>
                      <a:pt x="0" y="11494"/>
                      <a:pt x="600" y="11695"/>
                      <a:pt x="1812" y="11695"/>
                    </a:cubicBezTo>
                    <a:cubicBezTo>
                      <a:pt x="3434" y="11695"/>
                      <a:pt x="6154" y="11334"/>
                      <a:pt x="10004" y="9648"/>
                    </a:cubicBezTo>
                    <a:cubicBezTo>
                      <a:pt x="10881" y="9265"/>
                      <a:pt x="11856" y="9099"/>
                      <a:pt x="12890" y="9099"/>
                    </a:cubicBezTo>
                    <a:cubicBezTo>
                      <a:pt x="19819" y="9099"/>
                      <a:pt x="29357" y="16585"/>
                      <a:pt x="29357" y="16585"/>
                    </a:cubicBezTo>
                    <a:cubicBezTo>
                      <a:pt x="29357" y="16585"/>
                      <a:pt x="28524" y="8576"/>
                      <a:pt x="28137" y="6492"/>
                    </a:cubicBezTo>
                    <a:cubicBezTo>
                      <a:pt x="27333" y="2234"/>
                      <a:pt x="25219" y="1"/>
                      <a:pt x="25219" y="1"/>
                    </a:cubicBezTo>
                    <a:close/>
                  </a:path>
                </a:pathLst>
              </a:custGeom>
              <a:solidFill>
                <a:srgbClr val="222222">
                  <a:alpha val="5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15"/>
              <p:cNvSpPr/>
              <p:nvPr/>
            </p:nvSpPr>
            <p:spPr>
              <a:xfrm>
                <a:off x="2028100" y="1239475"/>
                <a:ext cx="1711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845" h="6043" extrusionOk="0">
                    <a:moveTo>
                      <a:pt x="2583" y="1"/>
                    </a:moveTo>
                    <a:cubicBezTo>
                      <a:pt x="2176" y="1"/>
                      <a:pt x="1787" y="50"/>
                      <a:pt x="1455" y="171"/>
                    </a:cubicBezTo>
                    <a:cubicBezTo>
                      <a:pt x="354" y="558"/>
                      <a:pt x="116" y="1659"/>
                      <a:pt x="56" y="2702"/>
                    </a:cubicBezTo>
                    <a:cubicBezTo>
                      <a:pt x="1" y="3867"/>
                      <a:pt x="230" y="6042"/>
                      <a:pt x="1708" y="6042"/>
                    </a:cubicBezTo>
                    <a:cubicBezTo>
                      <a:pt x="1816" y="6042"/>
                      <a:pt x="1930" y="6031"/>
                      <a:pt x="2051" y="6007"/>
                    </a:cubicBezTo>
                    <a:cubicBezTo>
                      <a:pt x="3510" y="5709"/>
                      <a:pt x="4254" y="4071"/>
                      <a:pt x="5475" y="3386"/>
                    </a:cubicBezTo>
                    <a:cubicBezTo>
                      <a:pt x="6011" y="3059"/>
                      <a:pt x="6696" y="2731"/>
                      <a:pt x="6606" y="2166"/>
                    </a:cubicBezTo>
                    <a:cubicBezTo>
                      <a:pt x="6845" y="1272"/>
                      <a:pt x="5564" y="647"/>
                      <a:pt x="4909" y="409"/>
                    </a:cubicBezTo>
                    <a:cubicBezTo>
                      <a:pt x="4258" y="192"/>
                      <a:pt x="3384" y="1"/>
                      <a:pt x="25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15"/>
              <p:cNvSpPr/>
              <p:nvPr/>
            </p:nvSpPr>
            <p:spPr>
              <a:xfrm>
                <a:off x="1810100" y="1061025"/>
                <a:ext cx="461100" cy="287950"/>
              </a:xfrm>
              <a:custGeom>
                <a:avLst/>
                <a:gdLst/>
                <a:ahLst/>
                <a:cxnLst/>
                <a:rect l="l" t="t" r="r" b="b"/>
                <a:pathLst>
                  <a:path w="18444" h="11518" extrusionOk="0">
                    <a:moveTo>
                      <a:pt x="14554" y="1"/>
                    </a:moveTo>
                    <a:cubicBezTo>
                      <a:pt x="11262" y="1"/>
                      <a:pt x="7916" y="2300"/>
                      <a:pt x="8627" y="5731"/>
                    </a:cubicBezTo>
                    <a:cubicBezTo>
                      <a:pt x="7879" y="4862"/>
                      <a:pt x="6987" y="4494"/>
                      <a:pt x="6070" y="4494"/>
                    </a:cubicBezTo>
                    <a:cubicBezTo>
                      <a:pt x="3156" y="4494"/>
                      <a:pt x="1" y="8217"/>
                      <a:pt x="499" y="11388"/>
                    </a:cubicBezTo>
                    <a:cubicBezTo>
                      <a:pt x="512" y="11477"/>
                      <a:pt x="580" y="11518"/>
                      <a:pt x="650" y="11518"/>
                    </a:cubicBezTo>
                    <a:cubicBezTo>
                      <a:pt x="744" y="11518"/>
                      <a:pt x="843" y="11447"/>
                      <a:pt x="826" y="11328"/>
                    </a:cubicBezTo>
                    <a:cubicBezTo>
                      <a:pt x="377" y="8398"/>
                      <a:pt x="3339" y="4792"/>
                      <a:pt x="6058" y="4792"/>
                    </a:cubicBezTo>
                    <a:cubicBezTo>
                      <a:pt x="7124" y="4792"/>
                      <a:pt x="8153" y="5346"/>
                      <a:pt x="8925" y="6713"/>
                    </a:cubicBezTo>
                    <a:cubicBezTo>
                      <a:pt x="8963" y="6770"/>
                      <a:pt x="9016" y="6794"/>
                      <a:pt x="9068" y="6794"/>
                    </a:cubicBezTo>
                    <a:cubicBezTo>
                      <a:pt x="9179" y="6794"/>
                      <a:pt x="9284" y="6686"/>
                      <a:pt x="9223" y="6564"/>
                    </a:cubicBezTo>
                    <a:cubicBezTo>
                      <a:pt x="7654" y="2761"/>
                      <a:pt x="11202" y="323"/>
                      <a:pt x="14642" y="323"/>
                    </a:cubicBezTo>
                    <a:cubicBezTo>
                      <a:pt x="15969" y="323"/>
                      <a:pt x="17279" y="686"/>
                      <a:pt x="18274" y="1473"/>
                    </a:cubicBezTo>
                    <a:cubicBezTo>
                      <a:pt x="18288" y="1483"/>
                      <a:pt x="18303" y="1487"/>
                      <a:pt x="18317" y="1487"/>
                    </a:cubicBezTo>
                    <a:cubicBezTo>
                      <a:pt x="18388" y="1487"/>
                      <a:pt x="18443" y="1374"/>
                      <a:pt x="18393" y="1324"/>
                    </a:cubicBezTo>
                    <a:cubicBezTo>
                      <a:pt x="17331" y="412"/>
                      <a:pt x="15947" y="1"/>
                      <a:pt x="145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38"/>
    </mc:Choice>
    <mc:Fallback xmlns="">
      <p:transition spd="slow" advTm="16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7170" name="Picture 2" descr="Fondo de fotos Yeele de 10 x 8 pies con diseño de animales de la selva y  safari: Amazon.es: Electrónic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9" r="35074" b="20500"/>
          <a:stretch/>
        </p:blipFill>
        <p:spPr bwMode="auto">
          <a:xfrm>
            <a:off x="0" y="0"/>
            <a:ext cx="9144000" cy="515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198" y="575894"/>
            <a:ext cx="4725988" cy="416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0" r="12659" b="27866"/>
          <a:stretch>
            <a:fillRect/>
          </a:stretch>
        </p:blipFill>
        <p:spPr bwMode="auto">
          <a:xfrm>
            <a:off x="457200" y="2578395"/>
            <a:ext cx="4095750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897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70"/>
    </mc:Choice>
    <mc:Fallback xmlns="">
      <p:transition spd="slow" advTm="17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Picture 2" descr="Fondo de fotos Yeele de 10 x 8 pies con diseño de animales de la selva y  safari: Amazon.es: Electrónic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9" r="35074" b="20500"/>
          <a:stretch/>
        </p:blipFill>
        <p:spPr bwMode="auto">
          <a:xfrm>
            <a:off x="0" y="0"/>
            <a:ext cx="9144000" cy="515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462" y="1044423"/>
            <a:ext cx="2603500" cy="327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0" t="11305" r="20457" b="30643"/>
          <a:stretch>
            <a:fillRect/>
          </a:stretch>
        </p:blipFill>
        <p:spPr bwMode="auto">
          <a:xfrm>
            <a:off x="5899471" y="2681136"/>
            <a:ext cx="2576513" cy="103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760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78"/>
    </mc:Choice>
    <mc:Fallback xmlns="">
      <p:transition spd="slow" advTm="19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Picture 2" descr="Fondo de fotos Yeele de 10 x 8 pies con diseño de animales de la selva y  safari: Amazon.es: Electrónic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9" r="35074" b="20500"/>
          <a:stretch/>
        </p:blipFill>
        <p:spPr bwMode="auto">
          <a:xfrm>
            <a:off x="0" y="0"/>
            <a:ext cx="9144000" cy="515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896" y="1224133"/>
            <a:ext cx="2705100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9" t="12631" r="20206" b="39476"/>
          <a:stretch>
            <a:fillRect/>
          </a:stretch>
        </p:blipFill>
        <p:spPr bwMode="auto">
          <a:xfrm>
            <a:off x="1289942" y="3134331"/>
            <a:ext cx="2640012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374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48"/>
    </mc:Choice>
    <mc:Fallback xmlns="">
      <p:transition spd="slow" advTm="20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Picture 2" descr="Fondo de fotos Yeele de 10 x 8 pies con diseño de animales de la selva y  safari: Amazon.es: Electrónic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9" r="35074" b="20500"/>
          <a:stretch/>
        </p:blipFill>
        <p:spPr bwMode="auto">
          <a:xfrm>
            <a:off x="0" y="0"/>
            <a:ext cx="9144000" cy="515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84" y="651325"/>
            <a:ext cx="2994025" cy="394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7" t="6827" r="24326" b="38750"/>
          <a:stretch>
            <a:fillRect/>
          </a:stretch>
        </p:blipFill>
        <p:spPr bwMode="auto">
          <a:xfrm>
            <a:off x="5858581" y="3057211"/>
            <a:ext cx="1860550" cy="96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11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54"/>
    </mc:Choice>
    <mc:Fallback xmlns="">
      <p:transition spd="slow" advTm="24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omprar Farming Village Story - Microsoft Store es-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45" y="159696"/>
            <a:ext cx="4663778" cy="262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ow to Survive in The Jungle? | Complete Guide - Oipini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234" y="2009547"/>
            <a:ext cx="4702766" cy="313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echa derecha 2"/>
          <p:cNvSpPr/>
          <p:nvPr/>
        </p:nvSpPr>
        <p:spPr>
          <a:xfrm rot="15240907">
            <a:off x="3351414" y="623764"/>
            <a:ext cx="1263721" cy="16952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2" descr="Comprar Farming Village Story - Microsoft Store es-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45" y="159696"/>
            <a:ext cx="4663778" cy="262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1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58"/>
    </mc:Choice>
    <mc:Fallback xmlns="">
      <p:transition spd="slow" advTm="48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</p:bldLst>
  </p:timing>
  <p:extLst>
    <p:ext uri="{3A86A75C-4F4B-4683-9AE1-C65F6400EC91}">
      <p14:laserTraceLst xmlns:p14="http://schemas.microsoft.com/office/powerpoint/2010/main">
        <p14:tracePtLst>
          <p14:tracePt t="38871" x="441325" y="3784600"/>
          <p14:tracePt t="39232" x="449263" y="3784600"/>
          <p14:tracePt t="39248" x="455613" y="3784600"/>
          <p14:tracePt t="39255" x="461963" y="3784600"/>
          <p14:tracePt t="39264" x="468313" y="3790950"/>
          <p14:tracePt t="39279" x="482600" y="3790950"/>
          <p14:tracePt t="39295" x="542925" y="3797300"/>
          <p14:tracePt t="39312" x="622300" y="3803650"/>
          <p14:tracePt t="39328" x="750888" y="3803650"/>
          <p14:tracePt t="39346" x="984250" y="3803650"/>
          <p14:tracePt t="39362" x="1171575" y="3803650"/>
          <p14:tracePt t="39378" x="1358900" y="3797300"/>
          <p14:tracePt t="39395" x="1547813" y="3784600"/>
          <p14:tracePt t="39411" x="1741488" y="3776663"/>
          <p14:tracePt t="39428" x="1916113" y="3763963"/>
          <p14:tracePt t="39446" x="2155825" y="3757613"/>
          <p14:tracePt t="39461" x="2297113" y="3757613"/>
          <p14:tracePt t="39478" x="2417763" y="3757613"/>
          <p14:tracePt t="39494" x="2538413" y="3757613"/>
          <p14:tracePt t="39511" x="2638425" y="3776663"/>
          <p14:tracePt t="39528" x="2686050" y="3784600"/>
          <p14:tracePt t="39544" x="2713038" y="3790950"/>
          <p14:tracePt t="41228" x="2719388" y="3790950"/>
          <p14:tracePt t="41236" x="2725738" y="3790950"/>
          <p14:tracePt t="41246" x="2752725" y="3790950"/>
          <p14:tracePt t="41261" x="2894013" y="3743325"/>
          <p14:tracePt t="41278" x="3127375" y="3683000"/>
          <p14:tracePt t="41295" x="3516313" y="3603625"/>
          <p14:tracePt t="41312" x="4044950" y="3516313"/>
          <p14:tracePt t="41328" x="4359275" y="3462338"/>
          <p14:tracePt t="41344" x="4667250" y="3435350"/>
          <p14:tracePt t="41361" x="4956175" y="3395663"/>
          <p14:tracePt t="41378" x="5210175" y="3368675"/>
          <p14:tracePt t="41394" x="5391150" y="3335338"/>
          <p14:tracePt t="41412" x="5638800" y="3287713"/>
          <p14:tracePt t="41428" x="5807075" y="3254375"/>
          <p14:tracePt t="41444" x="5953125" y="3214688"/>
          <p14:tracePt t="41461" x="6108700" y="3154363"/>
          <p14:tracePt t="41478" x="6235700" y="3108325"/>
          <p14:tracePt t="41496" x="6408738" y="3033713"/>
          <p14:tracePt t="41512" x="6537325" y="2987675"/>
          <p14:tracePt t="41529" x="6670675" y="2927350"/>
          <p14:tracePt t="41546" x="6797675" y="2859088"/>
          <p14:tracePt t="41561" x="6911975" y="2813050"/>
          <p14:tracePt t="41578" x="7018338" y="2746375"/>
          <p14:tracePt t="41596" x="7165975" y="2665413"/>
          <p14:tracePt t="41613" x="7253288" y="2592388"/>
          <p14:tracePt t="41627" x="7334250" y="2538413"/>
          <p14:tracePt t="41644" x="7380288" y="2498725"/>
          <p14:tracePt t="41660" x="7427913" y="2465388"/>
          <p14:tracePt t="41678" x="7453313" y="2438400"/>
          <p14:tracePt t="41695" x="7467600" y="2417763"/>
          <p14:tracePt t="41712" x="7500938" y="2370138"/>
          <p14:tracePt t="41728" x="7513638" y="2324100"/>
          <p14:tracePt t="41745" x="7527925" y="2257425"/>
          <p14:tracePt t="41761" x="7527925" y="2197100"/>
          <p14:tracePt t="41778" x="7527925" y="2130425"/>
          <p14:tracePt t="41794" x="7513638" y="2070100"/>
          <p14:tracePt t="41811" x="7473950" y="1982788"/>
          <p14:tracePt t="41828" x="7440613" y="1928813"/>
          <p14:tracePt t="41844" x="7413625" y="1895475"/>
          <p14:tracePt t="41861" x="7373938" y="1868488"/>
          <p14:tracePt t="41877" x="7299325" y="1847850"/>
          <p14:tracePt t="41894" x="7159625" y="1828800"/>
          <p14:tracePt t="41911" x="7072313" y="1828800"/>
          <p14:tracePt t="41927" x="6978650" y="1828800"/>
          <p14:tracePt t="41944" x="6870700" y="1828800"/>
          <p14:tracePt t="41961" x="6764338" y="1835150"/>
          <p14:tracePt t="41977" x="6664325" y="1841500"/>
          <p14:tracePt t="41995" x="6529388" y="1855788"/>
          <p14:tracePt t="42011" x="6456363" y="1855788"/>
          <p14:tracePt t="42027" x="6369050" y="1862138"/>
          <p14:tracePt t="42043" x="6308725" y="1868488"/>
          <p14:tracePt t="42060" x="6215063" y="1881188"/>
          <p14:tracePt t="42078" x="6115050" y="1895475"/>
          <p14:tracePt t="42093" x="6000750" y="1908175"/>
          <p14:tracePt t="42111" x="5846763" y="1949450"/>
          <p14:tracePt t="42127" x="5705475" y="1989138"/>
          <p14:tracePt t="42143" x="5559425" y="2028825"/>
          <p14:tracePt t="42160" x="5430838" y="2082800"/>
          <p14:tracePt t="42176" x="5291138" y="2136775"/>
          <p14:tracePt t="42194" x="5130800" y="2236788"/>
          <p14:tracePt t="42211" x="5029200" y="2317750"/>
          <p14:tracePt t="42227" x="4949825" y="2390775"/>
          <p14:tracePt t="42243" x="4862513" y="2484438"/>
          <p14:tracePt t="42260" x="4787900" y="2598738"/>
          <p14:tracePt t="42277" x="4735513" y="2713038"/>
          <p14:tracePt t="42295" x="4660900" y="2900363"/>
          <p14:tracePt t="42311" x="4633913" y="3021013"/>
          <p14:tracePt t="42327" x="4608513" y="3127375"/>
          <p14:tracePt t="42343" x="4587875" y="3268663"/>
          <p14:tracePt t="42361" x="4560888" y="3395663"/>
          <p14:tracePt t="42378" x="4548188" y="3502025"/>
          <p14:tracePt t="42395" x="4533900" y="3683000"/>
          <p14:tracePt t="42411" x="4521200" y="3803650"/>
          <p14:tracePt t="42427" x="4521200" y="3884613"/>
          <p14:tracePt t="42444" x="4521200" y="3957638"/>
          <p14:tracePt t="42461" x="4540250" y="4038600"/>
          <p14:tracePt t="42478" x="4581525" y="4144963"/>
          <p14:tracePt t="42494" x="4608513" y="4219575"/>
          <p14:tracePt t="42511" x="4633913" y="4273550"/>
          <p14:tracePt t="42528" x="4667250" y="4319588"/>
          <p14:tracePt t="42544" x="4702175" y="4352925"/>
          <p14:tracePt t="42561" x="4748213" y="4413250"/>
          <p14:tracePt t="42578" x="4829175" y="4506913"/>
          <p14:tracePt t="42595" x="4889500" y="4581525"/>
          <p14:tracePt t="42611" x="4956175" y="4660900"/>
          <p14:tracePt t="42627" x="5029200" y="4727575"/>
          <p14:tracePt t="42643" x="5122863" y="4808538"/>
          <p14:tracePt t="42660" x="5224463" y="4875213"/>
          <p14:tracePt t="42676" x="5337175" y="4941888"/>
          <p14:tracePt t="42694" x="5538788" y="5029200"/>
          <p14:tracePt t="42710" x="5686425" y="5083175"/>
          <p14:tracePt t="42727" x="5853113" y="5137150"/>
          <p14:tracePt t="42744" x="6021388" y="5137150"/>
          <p14:tracePt t="42760" x="6202363" y="5137150"/>
          <p14:tracePt t="42777" x="6462713" y="5137150"/>
          <p14:tracePt t="42794" x="6604000" y="5137150"/>
          <p14:tracePt t="42811" x="6751638" y="5137150"/>
          <p14:tracePt t="42826" x="6884988" y="5137150"/>
          <p14:tracePt t="42843" x="7018338" y="5137150"/>
          <p14:tracePt t="42860" x="7186613" y="5137150"/>
          <p14:tracePt t="42878" x="7473950" y="5089525"/>
          <p14:tracePt t="42893" x="7688263" y="5016500"/>
          <p14:tracePt t="42910" x="7962900" y="4889500"/>
          <p14:tracePt t="42927" x="8224838" y="4754563"/>
          <p14:tracePt t="42944" x="8424863" y="4633913"/>
          <p14:tracePt t="42960" x="8566150" y="4527550"/>
          <p14:tracePt t="42978" x="8726488" y="4379913"/>
          <p14:tracePt t="42994" x="8820150" y="4306888"/>
          <p14:tracePt t="43011" x="8874125" y="4225925"/>
          <p14:tracePt t="43027" x="8920163" y="4138613"/>
          <p14:tracePt t="43044" x="8953500" y="4059238"/>
          <p14:tracePt t="43060" x="8974138" y="3971925"/>
          <p14:tracePt t="43078" x="8980488" y="3884613"/>
          <p14:tracePt t="43094" x="8980488" y="3844925"/>
          <p14:tracePt t="43110" x="8980488" y="3810000"/>
          <p14:tracePt t="43128" x="8980488" y="3770313"/>
          <p14:tracePt t="43144" x="8974138" y="3730625"/>
          <p14:tracePt t="43160" x="8947150" y="3676650"/>
          <p14:tracePt t="43178" x="8920163" y="3616325"/>
          <p14:tracePt t="43193" x="8894763" y="3562350"/>
          <p14:tracePt t="43210" x="8859838" y="3529013"/>
          <p14:tracePt t="43226" x="8834438" y="3489325"/>
          <p14:tracePt t="43243" x="8799513" y="3435350"/>
          <p14:tracePt t="43260" x="8747125" y="3368675"/>
          <p14:tracePt t="43277" x="8639175" y="3248025"/>
          <p14:tracePt t="43293" x="8551863" y="3141663"/>
          <p14:tracePt t="43311" x="8439150" y="3021013"/>
          <p14:tracePt t="43327" x="8331200" y="2900363"/>
          <p14:tracePt t="43344" x="8183563" y="2738438"/>
          <p14:tracePt t="43360" x="8043863" y="2592388"/>
          <p14:tracePt t="43378" x="7802563" y="2363788"/>
          <p14:tracePt t="43394" x="7642225" y="2209800"/>
          <p14:tracePt t="43410" x="7467600" y="2082800"/>
          <p14:tracePt t="43426" x="7299325" y="1955800"/>
          <p14:tracePt t="43443" x="7145338" y="1855788"/>
          <p14:tracePt t="43461" x="6911975" y="1708150"/>
          <p14:tracePt t="43477" x="6764338" y="1620838"/>
          <p14:tracePt t="43493" x="6604000" y="1560513"/>
          <p14:tracePt t="43510" x="6477000" y="1520825"/>
          <p14:tracePt t="43527" x="6342063" y="1506538"/>
          <p14:tracePt t="43543" x="6227763" y="1506538"/>
          <p14:tracePt t="43560" x="6067425" y="1533525"/>
          <p14:tracePt t="43577" x="5973763" y="1573213"/>
          <p14:tracePt t="43594" x="5867400" y="1633538"/>
          <p14:tracePt t="43609" x="5786438" y="1701800"/>
          <p14:tracePt t="43627" x="5692775" y="1774825"/>
          <p14:tracePt t="43643" x="5605463" y="1841500"/>
          <p14:tracePt t="43660" x="5478463" y="1962150"/>
          <p14:tracePt t="43677" x="5405438" y="2036763"/>
          <p14:tracePt t="43693" x="5324475" y="2136775"/>
          <p14:tracePt t="43711" x="5251450" y="2216150"/>
          <p14:tracePt t="43727" x="5164138" y="2317750"/>
          <p14:tracePt t="43745" x="5049838" y="2484438"/>
          <p14:tracePt t="43761" x="4976813" y="2598738"/>
          <p14:tracePt t="43778" x="4929188" y="2698750"/>
          <p14:tracePt t="43794" x="4889500" y="2806700"/>
          <p14:tracePt t="43811" x="4868863" y="2933700"/>
          <p14:tracePt t="43827" x="4856163" y="3060700"/>
          <p14:tracePt t="43844" x="4841875" y="3194050"/>
          <p14:tracePt t="43862" x="4841875" y="3408363"/>
          <p14:tracePt t="43877" x="4848225" y="3543300"/>
          <p14:tracePt t="43893" x="4862513" y="3670300"/>
          <p14:tracePt t="43910" x="4895850" y="3797300"/>
          <p14:tracePt t="43927" x="4935538" y="3911600"/>
          <p14:tracePt t="43944" x="4989513" y="4017963"/>
          <p14:tracePt t="43961" x="5070475" y="4152900"/>
          <p14:tracePt t="43976" x="5130800" y="4252913"/>
          <p14:tracePt t="43992" x="5210175" y="4333875"/>
          <p14:tracePt t="44009" x="5284788" y="4433888"/>
          <p14:tracePt t="44027" x="5391150" y="4521200"/>
          <p14:tracePt t="44044" x="5559425" y="4633913"/>
          <p14:tracePt t="44060" x="5680075" y="4694238"/>
          <p14:tracePt t="44077" x="5792788" y="4748213"/>
          <p14:tracePt t="44093" x="5907088" y="4781550"/>
          <p14:tracePt t="44109" x="6021388" y="4808538"/>
          <p14:tracePt t="44126" x="6108700" y="4822825"/>
          <p14:tracePt t="44145" x="6235700" y="4829175"/>
          <p14:tracePt t="44160" x="6342063" y="4829175"/>
          <p14:tracePt t="44177" x="6469063" y="4829175"/>
          <p14:tracePt t="44193" x="6596063" y="4814888"/>
          <p14:tracePt t="44210" x="6743700" y="4787900"/>
          <p14:tracePt t="44227" x="6905625" y="4754563"/>
          <p14:tracePt t="44244" x="7132638" y="4694238"/>
          <p14:tracePt t="44260" x="7273925" y="4654550"/>
          <p14:tracePt t="44277" x="7419975" y="4600575"/>
          <p14:tracePt t="44293" x="7567613" y="4540250"/>
          <p14:tracePt t="44310" x="7702550" y="4479925"/>
          <p14:tracePt t="44327" x="7856538" y="4413250"/>
          <p14:tracePt t="44344" x="8070850" y="4286250"/>
          <p14:tracePt t="44360" x="8177213" y="4219575"/>
          <p14:tracePt t="44377" x="8270875" y="4152900"/>
          <p14:tracePt t="44393" x="8345488" y="4078288"/>
          <p14:tracePt t="44410" x="8405813" y="4011613"/>
          <p14:tracePt t="44427" x="8458200" y="3944938"/>
          <p14:tracePt t="44444" x="8499475" y="3844925"/>
          <p14:tracePt t="44461" x="8518525" y="3797300"/>
          <p14:tracePt t="44477" x="8524875" y="3730625"/>
          <p14:tracePt t="44493" x="8524875" y="3683000"/>
          <p14:tracePt t="44510" x="8524875" y="3630613"/>
          <p14:tracePt t="44527" x="8512175" y="3562350"/>
          <p14:tracePt t="44544" x="8451850" y="3455988"/>
          <p14:tracePt t="44560" x="8397875" y="3368675"/>
          <p14:tracePt t="44576" x="8345488" y="3248025"/>
          <p14:tracePt t="44593" x="8285163" y="3114675"/>
          <p14:tracePt t="44609" x="8216900" y="2994025"/>
          <p14:tracePt t="44627" x="8123238" y="2813050"/>
          <p14:tracePt t="44644" x="8070850" y="2719388"/>
          <p14:tracePt t="44660" x="8016875" y="2638425"/>
          <p14:tracePt t="44676" x="7962900" y="2544763"/>
          <p14:tracePt t="44693" x="7908925" y="2478088"/>
          <p14:tracePt t="44709" x="7823200" y="2378075"/>
          <p14:tracePt t="44726" x="7742238" y="2290763"/>
          <p14:tracePt t="44744" x="7573963" y="2170113"/>
          <p14:tracePt t="44760" x="7461250" y="2095500"/>
          <p14:tracePt t="44777" x="7346950" y="2049463"/>
          <p14:tracePt t="44793" x="7226300" y="2001838"/>
          <p14:tracePt t="44810" x="7112000" y="1976438"/>
          <p14:tracePt t="44827" x="6965950" y="1941513"/>
          <p14:tracePt t="44844" x="6864350" y="1928813"/>
          <p14:tracePt t="44860" x="6757988" y="1922463"/>
          <p14:tracePt t="44877" x="6664325" y="1922463"/>
          <p14:tracePt t="44893" x="6583363" y="1922463"/>
          <p14:tracePt t="44910" x="6510338" y="1941513"/>
          <p14:tracePt t="44927" x="6389688" y="2001838"/>
          <p14:tracePt t="44944" x="6296025" y="2055813"/>
          <p14:tracePt t="44960" x="6202363" y="2109788"/>
          <p14:tracePt t="44976" x="6108700" y="2182813"/>
          <p14:tracePt t="44993" x="6007100" y="2257425"/>
          <p14:tracePt t="45009" x="5907088" y="2324100"/>
          <p14:tracePt t="45027" x="5759450" y="2411413"/>
          <p14:tracePt t="45044" x="5692775" y="2465388"/>
          <p14:tracePt t="45060" x="5619750" y="2517775"/>
          <p14:tracePt t="45075" x="5538788" y="2565400"/>
          <p14:tracePt t="45093" x="5465763" y="2625725"/>
          <p14:tracePt t="45109" x="5397500" y="2686050"/>
          <p14:tracePt t="45111" x="5364163" y="2719388"/>
          <p14:tracePt t="45127" x="5297488" y="2786063"/>
          <p14:tracePt t="45143" x="5251450" y="2846388"/>
          <p14:tracePt t="45159" x="5210175" y="2919413"/>
          <p14:tracePt t="45176" x="5170488" y="2987675"/>
          <p14:tracePt t="45192" x="5130800" y="3073400"/>
          <p14:tracePt t="45209" x="5103813" y="3167063"/>
          <p14:tracePt t="45226" x="5089525" y="3268663"/>
          <p14:tracePt t="45243" x="5076825" y="3476625"/>
          <p14:tracePt t="45259" x="5076825" y="3636963"/>
          <p14:tracePt t="45276" x="5095875" y="3790950"/>
          <p14:tracePt t="45293" x="5137150" y="3938588"/>
          <p14:tracePt t="45309" x="5197475" y="4078288"/>
          <p14:tracePt t="45327" x="5270500" y="4238625"/>
          <p14:tracePt t="45342" x="5318125" y="4325938"/>
          <p14:tracePt t="45359" x="5364163" y="4400550"/>
          <p14:tracePt t="45376" x="5418138" y="4460875"/>
          <p14:tracePt t="45393" x="5465763" y="4521200"/>
          <p14:tracePt t="45411" x="5572125" y="4608513"/>
          <p14:tracePt t="45427" x="5659438" y="4675188"/>
          <p14:tracePt t="45444" x="5773738" y="4735513"/>
          <p14:tracePt t="45460" x="5913438" y="4802188"/>
          <p14:tracePt t="45477" x="6061075" y="4862513"/>
          <p14:tracePt t="45493" x="6227763" y="4922838"/>
          <p14:tracePt t="45510" x="6456363" y="4976813"/>
          <p14:tracePt t="45527" x="6610350" y="5002213"/>
          <p14:tracePt t="45544" x="6770688" y="5016500"/>
          <p14:tracePt t="45560" x="6931025" y="5016500"/>
          <p14:tracePt t="45576" x="7072313" y="5016500"/>
          <p14:tracePt t="45593" x="7219950" y="5002213"/>
          <p14:tracePt t="45610" x="7419975" y="4962525"/>
          <p14:tracePt t="45627" x="7548563" y="4916488"/>
          <p14:tracePt t="45642" x="7681913" y="4868863"/>
          <p14:tracePt t="45659" x="7808913" y="4795838"/>
          <p14:tracePt t="45675" x="7923213" y="4735513"/>
          <p14:tracePt t="45692" x="8050213" y="4648200"/>
          <p14:tracePt t="45710" x="8156575" y="4567238"/>
          <p14:tracePt t="45726" x="8277225" y="4427538"/>
          <p14:tracePt t="45742" x="8364538" y="4306888"/>
          <p14:tracePt t="45759" x="8431213" y="4165600"/>
          <p14:tracePt t="45775" x="8472488" y="3998913"/>
          <p14:tracePt t="45792" x="8499475" y="3836988"/>
          <p14:tracePt t="45809" x="8499475" y="3670300"/>
          <p14:tracePt t="45827" x="8458200" y="3416300"/>
          <p14:tracePt t="45842" x="8391525" y="3241675"/>
          <p14:tracePt t="45859" x="8304213" y="3081338"/>
          <p14:tracePt t="45876" x="8131175" y="2886075"/>
          <p14:tracePt t="45894" x="7748588" y="2524125"/>
          <p14:tracePt t="45911" x="7434263" y="2284413"/>
          <p14:tracePt t="45927" x="7085013" y="2049463"/>
          <p14:tracePt t="45943" x="6770688" y="1868488"/>
          <p14:tracePt t="45960" x="6516688" y="1768475"/>
          <p14:tracePt t="45977" x="6315075" y="1720850"/>
          <p14:tracePt t="45993" x="6148388" y="1693863"/>
          <p14:tracePt t="46011" x="5934075" y="1693863"/>
          <p14:tracePt t="46026" x="5819775" y="1741488"/>
          <p14:tracePt t="46043" x="5713413" y="1795463"/>
          <p14:tracePt t="46060" x="5632450" y="1855788"/>
          <p14:tracePt t="46076" x="5551488" y="1949450"/>
          <p14:tracePt t="46093" x="5465763" y="2089150"/>
          <p14:tracePt t="46110" x="5337175" y="2357438"/>
          <p14:tracePt t="46127" x="5276850" y="2559050"/>
          <p14:tracePt t="46143" x="5203825" y="2779713"/>
          <p14:tracePt t="46159" x="5156200" y="2994025"/>
          <p14:tracePt t="46175" x="5122863" y="3221038"/>
          <p14:tracePt t="46192" x="5110163" y="3408363"/>
          <p14:tracePt t="46210" x="5110163" y="3670300"/>
          <p14:tracePt t="46226" x="5116513" y="3824288"/>
          <p14:tracePt t="46243" x="5156200" y="3944938"/>
          <p14:tracePt t="46259" x="5216525" y="4065588"/>
          <p14:tracePt t="46275" x="5270500" y="4171950"/>
          <p14:tracePt t="46292" x="5345113" y="4252913"/>
          <p14:tracePt t="46310" x="5457825" y="4367213"/>
          <p14:tracePt t="46326" x="5545138" y="4419600"/>
          <p14:tracePt t="46342" x="5619750" y="4467225"/>
          <p14:tracePt t="46359" x="5692775" y="4487863"/>
          <p14:tracePt t="46375" x="5753100" y="4506913"/>
          <p14:tracePt t="46392" x="5799138" y="4513263"/>
          <p14:tracePt t="46410" x="5853113" y="4513263"/>
          <p14:tracePt t="46425" x="5867400" y="4513263"/>
          <p14:tracePt t="46443" x="5873750" y="4513263"/>
          <p14:tracePt t="46476" x="5873750" y="4473575"/>
          <p14:tracePt t="46494" x="5759450" y="4306888"/>
          <p14:tracePt t="46510" x="5565775" y="4051300"/>
          <p14:tracePt t="46526" x="5310188" y="3776663"/>
          <p14:tracePt t="46543" x="5029200" y="3509963"/>
          <p14:tracePt t="46559" x="4802188" y="3314700"/>
          <p14:tracePt t="46576" x="4614863" y="3187700"/>
          <p14:tracePt t="46593" x="4406900" y="3048000"/>
          <p14:tracePt t="46610" x="4319588" y="2979738"/>
          <p14:tracePt t="46626" x="4265613" y="2940050"/>
          <p14:tracePt t="46659" x="4259263" y="294005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761;p23"/>
          <p:cNvGrpSpPr/>
          <p:nvPr/>
        </p:nvGrpSpPr>
        <p:grpSpPr>
          <a:xfrm>
            <a:off x="132767" y="164145"/>
            <a:ext cx="1827593" cy="1298489"/>
            <a:chOff x="4408576" y="1316502"/>
            <a:chExt cx="4649349" cy="4235705"/>
          </a:xfrm>
        </p:grpSpPr>
        <p:sp>
          <p:nvSpPr>
            <p:cNvPr id="4" name="Google Shape;762;p23"/>
            <p:cNvSpPr/>
            <p:nvPr/>
          </p:nvSpPr>
          <p:spPr>
            <a:xfrm>
              <a:off x="6359650" y="4306900"/>
              <a:ext cx="2698275" cy="1035425"/>
            </a:xfrm>
            <a:custGeom>
              <a:avLst/>
              <a:gdLst/>
              <a:ahLst/>
              <a:cxnLst/>
              <a:rect l="l" t="t" r="r" b="b"/>
              <a:pathLst>
                <a:path w="107931" h="41417" extrusionOk="0">
                  <a:moveTo>
                    <a:pt x="1343" y="22826"/>
                  </a:moveTo>
                  <a:lnTo>
                    <a:pt x="77153" y="0"/>
                  </a:lnTo>
                  <a:lnTo>
                    <a:pt x="107931" y="36356"/>
                  </a:lnTo>
                  <a:lnTo>
                    <a:pt x="0" y="41417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</p:sp>
        <p:grpSp>
          <p:nvGrpSpPr>
            <p:cNvPr id="5" name="Google Shape;763;p23"/>
            <p:cNvGrpSpPr/>
            <p:nvPr/>
          </p:nvGrpSpPr>
          <p:grpSpPr>
            <a:xfrm flipH="1">
              <a:off x="4408576" y="1316502"/>
              <a:ext cx="4279160" cy="4235705"/>
              <a:chOff x="-100416" y="341158"/>
              <a:chExt cx="5401616" cy="5346762"/>
            </a:xfrm>
          </p:grpSpPr>
          <p:sp>
            <p:nvSpPr>
              <p:cNvPr id="6" name="Google Shape;764;p23"/>
              <p:cNvSpPr/>
              <p:nvPr/>
            </p:nvSpPr>
            <p:spPr>
              <a:xfrm rot="338764" flipH="1">
                <a:off x="115585" y="1133003"/>
                <a:ext cx="3983638" cy="4370639"/>
              </a:xfrm>
              <a:custGeom>
                <a:avLst/>
                <a:gdLst/>
                <a:ahLst/>
                <a:cxnLst/>
                <a:rect l="l" t="t" r="r" b="b"/>
                <a:pathLst>
                  <a:path w="62408" h="68461" extrusionOk="0">
                    <a:moveTo>
                      <a:pt x="25298" y="0"/>
                    </a:moveTo>
                    <a:cubicBezTo>
                      <a:pt x="22810" y="0"/>
                      <a:pt x="20264" y="380"/>
                      <a:pt x="17806" y="1141"/>
                    </a:cubicBezTo>
                    <a:cubicBezTo>
                      <a:pt x="7355" y="4357"/>
                      <a:pt x="1" y="14212"/>
                      <a:pt x="3157" y="24454"/>
                    </a:cubicBezTo>
                    <a:cubicBezTo>
                      <a:pt x="4913" y="30171"/>
                      <a:pt x="11642" y="35292"/>
                      <a:pt x="16823" y="37406"/>
                    </a:cubicBezTo>
                    <a:cubicBezTo>
                      <a:pt x="16108" y="40771"/>
                      <a:pt x="15573" y="64441"/>
                      <a:pt x="16019" y="68461"/>
                    </a:cubicBezTo>
                    <a:lnTo>
                      <a:pt x="62407" y="58010"/>
                    </a:lnTo>
                    <a:cubicBezTo>
                      <a:pt x="60531" y="54437"/>
                      <a:pt x="44185" y="30915"/>
                      <a:pt x="41684" y="28563"/>
                    </a:cubicBezTo>
                    <a:cubicBezTo>
                      <a:pt x="43679" y="23293"/>
                      <a:pt x="44036" y="17547"/>
                      <a:pt x="42756" y="12039"/>
                    </a:cubicBezTo>
                    <a:cubicBezTo>
                      <a:pt x="40910" y="4040"/>
                      <a:pt x="33413" y="0"/>
                      <a:pt x="25298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765;p23"/>
              <p:cNvSpPr/>
              <p:nvPr/>
            </p:nvSpPr>
            <p:spPr>
              <a:xfrm rot="338764" flipH="1">
                <a:off x="808286" y="1066029"/>
                <a:ext cx="3536941" cy="2806336"/>
              </a:xfrm>
              <a:custGeom>
                <a:avLst/>
                <a:gdLst/>
                <a:ahLst/>
                <a:cxnLst/>
                <a:rect l="l" t="t" r="r" b="b"/>
                <a:pathLst>
                  <a:path w="55410" h="43958" extrusionOk="0">
                    <a:moveTo>
                      <a:pt x="29776" y="1"/>
                    </a:moveTo>
                    <a:cubicBezTo>
                      <a:pt x="27226" y="1"/>
                      <a:pt x="24600" y="343"/>
                      <a:pt x="21973" y="1063"/>
                    </a:cubicBezTo>
                    <a:cubicBezTo>
                      <a:pt x="8426" y="4755"/>
                      <a:pt x="0" y="17111"/>
                      <a:pt x="3156" y="28693"/>
                    </a:cubicBezTo>
                    <a:cubicBezTo>
                      <a:pt x="5702" y="38011"/>
                      <a:pt x="15006" y="43958"/>
                      <a:pt x="25619" y="43958"/>
                    </a:cubicBezTo>
                    <a:cubicBezTo>
                      <a:pt x="28165" y="43958"/>
                      <a:pt x="30786" y="43616"/>
                      <a:pt x="33407" y="42896"/>
                    </a:cubicBezTo>
                    <a:cubicBezTo>
                      <a:pt x="46984" y="39204"/>
                      <a:pt x="55410" y="26847"/>
                      <a:pt x="52254" y="15265"/>
                    </a:cubicBezTo>
                    <a:cubicBezTo>
                      <a:pt x="49708" y="5948"/>
                      <a:pt x="40404" y="1"/>
                      <a:pt x="29776" y="1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766;p23"/>
              <p:cNvSpPr/>
              <p:nvPr/>
            </p:nvSpPr>
            <p:spPr>
              <a:xfrm rot="338764" flipH="1">
                <a:off x="2926284" y="1407837"/>
                <a:ext cx="1408329" cy="1811561"/>
              </a:xfrm>
              <a:custGeom>
                <a:avLst/>
                <a:gdLst/>
                <a:ahLst/>
                <a:cxnLst/>
                <a:rect l="l" t="t" r="r" b="b"/>
                <a:pathLst>
                  <a:path w="22063" h="28376" extrusionOk="0">
                    <a:moveTo>
                      <a:pt x="14679" y="1"/>
                    </a:moveTo>
                    <a:cubicBezTo>
                      <a:pt x="5211" y="5330"/>
                      <a:pt x="0" y="15364"/>
                      <a:pt x="2621" y="24832"/>
                    </a:cubicBezTo>
                    <a:cubicBezTo>
                      <a:pt x="2948" y="26053"/>
                      <a:pt x="3395" y="27244"/>
                      <a:pt x="3990" y="28375"/>
                    </a:cubicBezTo>
                    <a:cubicBezTo>
                      <a:pt x="15036" y="24743"/>
                      <a:pt x="22063" y="15483"/>
                      <a:pt x="19770" y="7146"/>
                    </a:cubicBezTo>
                    <a:cubicBezTo>
                      <a:pt x="18937" y="4229"/>
                      <a:pt x="17150" y="1727"/>
                      <a:pt x="14679" y="1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767;p23"/>
              <p:cNvSpPr/>
              <p:nvPr/>
            </p:nvSpPr>
            <p:spPr>
              <a:xfrm rot="338764" flipH="1">
                <a:off x="1056180" y="984654"/>
                <a:ext cx="1606017" cy="1258695"/>
              </a:xfrm>
              <a:custGeom>
                <a:avLst/>
                <a:gdLst/>
                <a:ahLst/>
                <a:cxnLst/>
                <a:rect l="l" t="t" r="r" b="b"/>
                <a:pathLst>
                  <a:path w="25160" h="19716" extrusionOk="0">
                    <a:moveTo>
                      <a:pt x="2064" y="0"/>
                    </a:moveTo>
                    <a:cubicBezTo>
                      <a:pt x="1883" y="0"/>
                      <a:pt x="1701" y="2"/>
                      <a:pt x="1519" y="6"/>
                    </a:cubicBezTo>
                    <a:cubicBezTo>
                      <a:pt x="268" y="2745"/>
                      <a:pt x="0" y="5841"/>
                      <a:pt x="744" y="8759"/>
                    </a:cubicBezTo>
                    <a:cubicBezTo>
                      <a:pt x="2608" y="15536"/>
                      <a:pt x="10058" y="19715"/>
                      <a:pt x="18890" y="19715"/>
                    </a:cubicBezTo>
                    <a:cubicBezTo>
                      <a:pt x="20924" y="19715"/>
                      <a:pt x="23030" y="19494"/>
                      <a:pt x="25159" y="19031"/>
                    </a:cubicBezTo>
                    <a:cubicBezTo>
                      <a:pt x="25070" y="17751"/>
                      <a:pt x="24861" y="16501"/>
                      <a:pt x="24534" y="15280"/>
                    </a:cubicBezTo>
                    <a:cubicBezTo>
                      <a:pt x="21958" y="5971"/>
                      <a:pt x="12676" y="0"/>
                      <a:pt x="2064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768;p23"/>
              <p:cNvSpPr/>
              <p:nvPr/>
            </p:nvSpPr>
            <p:spPr>
              <a:xfrm rot="338764" flipH="1">
                <a:off x="2173170" y="2191547"/>
                <a:ext cx="849606" cy="587914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209" extrusionOk="0">
                    <a:moveTo>
                      <a:pt x="9013" y="0"/>
                    </a:moveTo>
                    <a:cubicBezTo>
                      <a:pt x="8288" y="0"/>
                      <a:pt x="7466" y="129"/>
                      <a:pt x="6550" y="379"/>
                    </a:cubicBezTo>
                    <a:cubicBezTo>
                      <a:pt x="3275" y="1272"/>
                      <a:pt x="0" y="3713"/>
                      <a:pt x="1489" y="5708"/>
                    </a:cubicBezTo>
                    <a:cubicBezTo>
                      <a:pt x="2557" y="7132"/>
                      <a:pt x="4776" y="9208"/>
                      <a:pt x="7442" y="9208"/>
                    </a:cubicBezTo>
                    <a:cubicBezTo>
                      <a:pt x="7897" y="9208"/>
                      <a:pt x="8365" y="9148"/>
                      <a:pt x="8843" y="9013"/>
                    </a:cubicBezTo>
                    <a:cubicBezTo>
                      <a:pt x="10183" y="8686"/>
                      <a:pt x="13309" y="5232"/>
                      <a:pt x="12624" y="2701"/>
                    </a:cubicBezTo>
                    <a:cubicBezTo>
                      <a:pt x="12109" y="856"/>
                      <a:pt x="10884" y="0"/>
                      <a:pt x="9013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769;p23"/>
              <p:cNvSpPr/>
              <p:nvPr/>
            </p:nvSpPr>
            <p:spPr>
              <a:xfrm rot="338764" flipH="1">
                <a:off x="3106266" y="1808243"/>
                <a:ext cx="787434" cy="666439"/>
              </a:xfrm>
              <a:custGeom>
                <a:avLst/>
                <a:gdLst/>
                <a:ahLst/>
                <a:cxnLst/>
                <a:rect l="l" t="t" r="r" b="b"/>
                <a:pathLst>
                  <a:path w="12336" h="10439" extrusionOk="0">
                    <a:moveTo>
                      <a:pt x="5869" y="0"/>
                    </a:moveTo>
                    <a:cubicBezTo>
                      <a:pt x="5357" y="0"/>
                      <a:pt x="4827" y="77"/>
                      <a:pt x="4288" y="244"/>
                    </a:cubicBezTo>
                    <a:cubicBezTo>
                      <a:pt x="1549" y="1107"/>
                      <a:pt x="1" y="4025"/>
                      <a:pt x="864" y="6764"/>
                    </a:cubicBezTo>
                    <a:cubicBezTo>
                      <a:pt x="1607" y="9171"/>
                      <a:pt x="3726" y="10438"/>
                      <a:pt x="5856" y="10438"/>
                    </a:cubicBezTo>
                    <a:cubicBezTo>
                      <a:pt x="7653" y="10438"/>
                      <a:pt x="9457" y="9537"/>
                      <a:pt x="10452" y="7657"/>
                    </a:cubicBezTo>
                    <a:cubicBezTo>
                      <a:pt x="12335" y="4047"/>
                      <a:pt x="9576" y="0"/>
                      <a:pt x="5869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770;p23"/>
              <p:cNvSpPr/>
              <p:nvPr/>
            </p:nvSpPr>
            <p:spPr>
              <a:xfrm rot="338764" flipH="1">
                <a:off x="3096651" y="1830177"/>
                <a:ext cx="787115" cy="665609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426" extrusionOk="0">
                    <a:moveTo>
                      <a:pt x="5868" y="0"/>
                    </a:moveTo>
                    <a:cubicBezTo>
                      <a:pt x="5356" y="0"/>
                      <a:pt x="4826" y="78"/>
                      <a:pt x="4288" y="244"/>
                    </a:cubicBezTo>
                    <a:cubicBezTo>
                      <a:pt x="1548" y="1078"/>
                      <a:pt x="0" y="3995"/>
                      <a:pt x="834" y="6735"/>
                    </a:cubicBezTo>
                    <a:cubicBezTo>
                      <a:pt x="1579" y="9149"/>
                      <a:pt x="3709" y="10426"/>
                      <a:pt x="5846" y="10426"/>
                    </a:cubicBezTo>
                    <a:cubicBezTo>
                      <a:pt x="7636" y="10426"/>
                      <a:pt x="9430" y="9530"/>
                      <a:pt x="10421" y="7658"/>
                    </a:cubicBezTo>
                    <a:cubicBezTo>
                      <a:pt x="12331" y="4047"/>
                      <a:pt x="9574" y="0"/>
                      <a:pt x="58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771;p23"/>
              <p:cNvSpPr/>
              <p:nvPr/>
            </p:nvSpPr>
            <p:spPr>
              <a:xfrm rot="338764" flipH="1">
                <a:off x="3227013" y="1867000"/>
                <a:ext cx="580490" cy="489344"/>
              </a:xfrm>
              <a:custGeom>
                <a:avLst/>
                <a:gdLst/>
                <a:ahLst/>
                <a:cxnLst/>
                <a:rect l="l" t="t" r="r" b="b"/>
                <a:pathLst>
                  <a:path w="9094" h="7665" extrusionOk="0">
                    <a:moveTo>
                      <a:pt x="4331" y="0"/>
                    </a:moveTo>
                    <a:cubicBezTo>
                      <a:pt x="3951" y="0"/>
                      <a:pt x="3557" y="57"/>
                      <a:pt x="3156" y="181"/>
                    </a:cubicBezTo>
                    <a:cubicBezTo>
                      <a:pt x="1132" y="806"/>
                      <a:pt x="0" y="2950"/>
                      <a:pt x="626" y="4975"/>
                    </a:cubicBezTo>
                    <a:cubicBezTo>
                      <a:pt x="1175" y="6736"/>
                      <a:pt x="2741" y="7664"/>
                      <a:pt x="4312" y="7664"/>
                    </a:cubicBezTo>
                    <a:cubicBezTo>
                      <a:pt x="5635" y="7664"/>
                      <a:pt x="6960" y="7005"/>
                      <a:pt x="7682" y="5630"/>
                    </a:cubicBezTo>
                    <a:cubicBezTo>
                      <a:pt x="9093" y="2964"/>
                      <a:pt x="7063" y="0"/>
                      <a:pt x="4331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772;p23"/>
              <p:cNvSpPr/>
              <p:nvPr/>
            </p:nvSpPr>
            <p:spPr>
              <a:xfrm rot="338764" flipH="1">
                <a:off x="3557257" y="2096707"/>
                <a:ext cx="148984" cy="126278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978" extrusionOk="0">
                    <a:moveTo>
                      <a:pt x="1110" y="0"/>
                    </a:moveTo>
                    <a:cubicBezTo>
                      <a:pt x="1021" y="0"/>
                      <a:pt x="929" y="12"/>
                      <a:pt x="834" y="38"/>
                    </a:cubicBezTo>
                    <a:cubicBezTo>
                      <a:pt x="299" y="157"/>
                      <a:pt x="1" y="693"/>
                      <a:pt x="120" y="1200"/>
                    </a:cubicBezTo>
                    <a:cubicBezTo>
                      <a:pt x="240" y="1697"/>
                      <a:pt x="676" y="1977"/>
                      <a:pt x="1110" y="1977"/>
                    </a:cubicBezTo>
                    <a:cubicBezTo>
                      <a:pt x="1429" y="1977"/>
                      <a:pt x="1747" y="1825"/>
                      <a:pt x="1936" y="1497"/>
                    </a:cubicBezTo>
                    <a:cubicBezTo>
                      <a:pt x="2334" y="808"/>
                      <a:pt x="1834" y="0"/>
                      <a:pt x="11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773;p23"/>
              <p:cNvSpPr/>
              <p:nvPr/>
            </p:nvSpPr>
            <p:spPr>
              <a:xfrm rot="338764" flipH="1">
                <a:off x="1742005" y="1253764"/>
                <a:ext cx="787689" cy="665992"/>
              </a:xfrm>
              <a:custGeom>
                <a:avLst/>
                <a:gdLst/>
                <a:ahLst/>
                <a:cxnLst/>
                <a:rect l="l" t="t" r="r" b="b"/>
                <a:pathLst>
                  <a:path w="12340" h="10432" extrusionOk="0">
                    <a:moveTo>
                      <a:pt x="5870" y="0"/>
                    </a:moveTo>
                    <a:cubicBezTo>
                      <a:pt x="5367" y="0"/>
                      <a:pt x="4847" y="75"/>
                      <a:pt x="4318" y="234"/>
                    </a:cubicBezTo>
                    <a:cubicBezTo>
                      <a:pt x="1549" y="1098"/>
                      <a:pt x="1" y="4016"/>
                      <a:pt x="864" y="6785"/>
                    </a:cubicBezTo>
                    <a:cubicBezTo>
                      <a:pt x="1606" y="9172"/>
                      <a:pt x="3720" y="10432"/>
                      <a:pt x="5848" y="10432"/>
                    </a:cubicBezTo>
                    <a:cubicBezTo>
                      <a:pt x="7647" y="10432"/>
                      <a:pt x="9456" y="9531"/>
                      <a:pt x="10451" y="7648"/>
                    </a:cubicBezTo>
                    <a:cubicBezTo>
                      <a:pt x="12340" y="4055"/>
                      <a:pt x="9585" y="0"/>
                      <a:pt x="5870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774;p23"/>
              <p:cNvSpPr/>
              <p:nvPr/>
            </p:nvSpPr>
            <p:spPr>
              <a:xfrm rot="338764" flipH="1">
                <a:off x="1732624" y="1275229"/>
                <a:ext cx="789029" cy="666631"/>
              </a:xfrm>
              <a:custGeom>
                <a:avLst/>
                <a:gdLst/>
                <a:ahLst/>
                <a:cxnLst/>
                <a:rect l="l" t="t" r="r" b="b"/>
                <a:pathLst>
                  <a:path w="12361" h="10442" extrusionOk="0">
                    <a:moveTo>
                      <a:pt x="5898" y="0"/>
                    </a:moveTo>
                    <a:cubicBezTo>
                      <a:pt x="5386" y="0"/>
                      <a:pt x="4856" y="77"/>
                      <a:pt x="4317" y="244"/>
                    </a:cubicBezTo>
                    <a:cubicBezTo>
                      <a:pt x="1548" y="1107"/>
                      <a:pt x="0" y="4025"/>
                      <a:pt x="864" y="6794"/>
                    </a:cubicBezTo>
                    <a:cubicBezTo>
                      <a:pt x="1622" y="9181"/>
                      <a:pt x="3735" y="10441"/>
                      <a:pt x="5857" y="10441"/>
                    </a:cubicBezTo>
                    <a:cubicBezTo>
                      <a:pt x="7653" y="10441"/>
                      <a:pt x="9455" y="9540"/>
                      <a:pt x="10451" y="7657"/>
                    </a:cubicBezTo>
                    <a:cubicBezTo>
                      <a:pt x="12361" y="4047"/>
                      <a:pt x="9604" y="0"/>
                      <a:pt x="58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775;p23"/>
              <p:cNvSpPr/>
              <p:nvPr/>
            </p:nvSpPr>
            <p:spPr>
              <a:xfrm rot="338764" flipH="1">
                <a:off x="1860864" y="1311981"/>
                <a:ext cx="582532" cy="491833"/>
              </a:xfrm>
              <a:custGeom>
                <a:avLst/>
                <a:gdLst/>
                <a:ahLst/>
                <a:cxnLst/>
                <a:rect l="l" t="t" r="r" b="b"/>
                <a:pathLst>
                  <a:path w="9126" h="7704" extrusionOk="0">
                    <a:moveTo>
                      <a:pt x="4346" y="0"/>
                    </a:moveTo>
                    <a:cubicBezTo>
                      <a:pt x="3970" y="0"/>
                      <a:pt x="3581" y="57"/>
                      <a:pt x="3186" y="179"/>
                    </a:cubicBezTo>
                    <a:cubicBezTo>
                      <a:pt x="1161" y="804"/>
                      <a:pt x="0" y="2948"/>
                      <a:pt x="625" y="5002"/>
                    </a:cubicBezTo>
                    <a:cubicBezTo>
                      <a:pt x="1176" y="6767"/>
                      <a:pt x="2747" y="7704"/>
                      <a:pt x="4324" y="7704"/>
                    </a:cubicBezTo>
                    <a:cubicBezTo>
                      <a:pt x="5649" y="7704"/>
                      <a:pt x="6978" y="7043"/>
                      <a:pt x="7712" y="5657"/>
                    </a:cubicBezTo>
                    <a:cubicBezTo>
                      <a:pt x="9126" y="3013"/>
                      <a:pt x="7086" y="0"/>
                      <a:pt x="4346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776;p23"/>
              <p:cNvSpPr/>
              <p:nvPr/>
            </p:nvSpPr>
            <p:spPr>
              <a:xfrm rot="338764" flipH="1">
                <a:off x="2191377" y="1543424"/>
                <a:ext cx="150708" cy="126278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978" extrusionOk="0">
                    <a:moveTo>
                      <a:pt x="1111" y="1"/>
                    </a:moveTo>
                    <a:cubicBezTo>
                      <a:pt x="1021" y="1"/>
                      <a:pt x="929" y="13"/>
                      <a:pt x="834" y="39"/>
                    </a:cubicBezTo>
                    <a:cubicBezTo>
                      <a:pt x="328" y="158"/>
                      <a:pt x="1" y="694"/>
                      <a:pt x="120" y="1200"/>
                    </a:cubicBezTo>
                    <a:cubicBezTo>
                      <a:pt x="240" y="1697"/>
                      <a:pt x="676" y="1978"/>
                      <a:pt x="1110" y="1978"/>
                    </a:cubicBezTo>
                    <a:cubicBezTo>
                      <a:pt x="1429" y="1978"/>
                      <a:pt x="1747" y="1826"/>
                      <a:pt x="1936" y="1498"/>
                    </a:cubicBezTo>
                    <a:cubicBezTo>
                      <a:pt x="2360" y="808"/>
                      <a:pt x="1840" y="1"/>
                      <a:pt x="11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777;p23"/>
              <p:cNvSpPr/>
              <p:nvPr/>
            </p:nvSpPr>
            <p:spPr>
              <a:xfrm rot="338764" flipH="1">
                <a:off x="2025985" y="2707834"/>
                <a:ext cx="758965" cy="338806"/>
              </a:xfrm>
              <a:custGeom>
                <a:avLst/>
                <a:gdLst/>
                <a:ahLst/>
                <a:cxnLst/>
                <a:rect l="l" t="t" r="r" b="b"/>
                <a:pathLst>
                  <a:path w="11890" h="5307" extrusionOk="0">
                    <a:moveTo>
                      <a:pt x="11760" y="0"/>
                    </a:moveTo>
                    <a:cubicBezTo>
                      <a:pt x="11722" y="0"/>
                      <a:pt x="11684" y="20"/>
                      <a:pt x="11662" y="64"/>
                    </a:cubicBezTo>
                    <a:cubicBezTo>
                      <a:pt x="11074" y="1407"/>
                      <a:pt x="9960" y="3725"/>
                      <a:pt x="8171" y="3725"/>
                    </a:cubicBezTo>
                    <a:cubicBezTo>
                      <a:pt x="8057" y="3725"/>
                      <a:pt x="7941" y="3716"/>
                      <a:pt x="7821" y="3696"/>
                    </a:cubicBezTo>
                    <a:cubicBezTo>
                      <a:pt x="6124" y="3428"/>
                      <a:pt x="5976" y="2326"/>
                      <a:pt x="5380" y="510"/>
                    </a:cubicBezTo>
                    <a:cubicBezTo>
                      <a:pt x="5359" y="435"/>
                      <a:pt x="5299" y="403"/>
                      <a:pt x="5235" y="403"/>
                    </a:cubicBezTo>
                    <a:cubicBezTo>
                      <a:pt x="5121" y="403"/>
                      <a:pt x="4995" y="506"/>
                      <a:pt x="5053" y="659"/>
                    </a:cubicBezTo>
                    <a:cubicBezTo>
                      <a:pt x="5440" y="1969"/>
                      <a:pt x="6005" y="3428"/>
                      <a:pt x="4665" y="4381"/>
                    </a:cubicBezTo>
                    <a:cubicBezTo>
                      <a:pt x="4105" y="4789"/>
                      <a:pt x="3540" y="4942"/>
                      <a:pt x="2970" y="4942"/>
                    </a:cubicBezTo>
                    <a:cubicBezTo>
                      <a:pt x="2088" y="4942"/>
                      <a:pt x="1194" y="4576"/>
                      <a:pt x="289" y="4232"/>
                    </a:cubicBezTo>
                    <a:cubicBezTo>
                      <a:pt x="278" y="4230"/>
                      <a:pt x="267" y="4230"/>
                      <a:pt x="257" y="4230"/>
                    </a:cubicBezTo>
                    <a:cubicBezTo>
                      <a:pt x="72" y="4230"/>
                      <a:pt x="0" y="4476"/>
                      <a:pt x="170" y="4589"/>
                    </a:cubicBezTo>
                    <a:cubicBezTo>
                      <a:pt x="1139" y="4961"/>
                      <a:pt x="2092" y="5306"/>
                      <a:pt x="3012" y="5306"/>
                    </a:cubicBezTo>
                    <a:cubicBezTo>
                      <a:pt x="3787" y="5306"/>
                      <a:pt x="4540" y="5061"/>
                      <a:pt x="5261" y="4381"/>
                    </a:cubicBezTo>
                    <a:cubicBezTo>
                      <a:pt x="5708" y="3934"/>
                      <a:pt x="5946" y="3309"/>
                      <a:pt x="5916" y="2684"/>
                    </a:cubicBezTo>
                    <a:lnTo>
                      <a:pt x="5916" y="2684"/>
                    </a:lnTo>
                    <a:cubicBezTo>
                      <a:pt x="6363" y="3428"/>
                      <a:pt x="7018" y="4024"/>
                      <a:pt x="7941" y="4083"/>
                    </a:cubicBezTo>
                    <a:cubicBezTo>
                      <a:pt x="7990" y="4086"/>
                      <a:pt x="8038" y="4087"/>
                      <a:pt x="8087" y="4087"/>
                    </a:cubicBezTo>
                    <a:cubicBezTo>
                      <a:pt x="10060" y="4087"/>
                      <a:pt x="11377" y="1751"/>
                      <a:pt x="11871" y="153"/>
                    </a:cubicBezTo>
                    <a:cubicBezTo>
                      <a:pt x="11890" y="59"/>
                      <a:pt x="11825" y="0"/>
                      <a:pt x="11760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778;p23"/>
              <p:cNvSpPr/>
              <p:nvPr/>
            </p:nvSpPr>
            <p:spPr>
              <a:xfrm rot="338764" flipH="1">
                <a:off x="3496355" y="2636563"/>
                <a:ext cx="210263" cy="177223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2776" extrusionOk="0">
                    <a:moveTo>
                      <a:pt x="1556" y="1"/>
                    </a:moveTo>
                    <a:cubicBezTo>
                      <a:pt x="1418" y="1"/>
                      <a:pt x="1276" y="21"/>
                      <a:pt x="1132" y="64"/>
                    </a:cubicBezTo>
                    <a:cubicBezTo>
                      <a:pt x="418" y="272"/>
                      <a:pt x="1" y="1076"/>
                      <a:pt x="239" y="1791"/>
                    </a:cubicBezTo>
                    <a:cubicBezTo>
                      <a:pt x="433" y="2436"/>
                      <a:pt x="994" y="2776"/>
                      <a:pt x="1557" y="2776"/>
                    </a:cubicBezTo>
                    <a:cubicBezTo>
                      <a:pt x="2033" y="2776"/>
                      <a:pt x="2511" y="2534"/>
                      <a:pt x="2770" y="2029"/>
                    </a:cubicBezTo>
                    <a:cubicBezTo>
                      <a:pt x="3293" y="1061"/>
                      <a:pt x="2552" y="1"/>
                      <a:pt x="15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779;p23"/>
              <p:cNvSpPr/>
              <p:nvPr/>
            </p:nvSpPr>
            <p:spPr>
              <a:xfrm rot="338764" flipH="1">
                <a:off x="1536902" y="1835522"/>
                <a:ext cx="210263" cy="177351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2778" extrusionOk="0">
                    <a:moveTo>
                      <a:pt x="1548" y="1"/>
                    </a:moveTo>
                    <a:cubicBezTo>
                      <a:pt x="1413" y="1"/>
                      <a:pt x="1273" y="20"/>
                      <a:pt x="1132" y="63"/>
                    </a:cubicBezTo>
                    <a:cubicBezTo>
                      <a:pt x="417" y="301"/>
                      <a:pt x="0" y="1075"/>
                      <a:pt x="209" y="1819"/>
                    </a:cubicBezTo>
                    <a:cubicBezTo>
                      <a:pt x="417" y="2446"/>
                      <a:pt x="981" y="2778"/>
                      <a:pt x="1545" y="2778"/>
                    </a:cubicBezTo>
                    <a:cubicBezTo>
                      <a:pt x="2027" y="2778"/>
                      <a:pt x="2509" y="2535"/>
                      <a:pt x="2769" y="2028"/>
                    </a:cubicBezTo>
                    <a:cubicBezTo>
                      <a:pt x="3294" y="1084"/>
                      <a:pt x="2547" y="1"/>
                      <a:pt x="15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780;p23"/>
              <p:cNvSpPr/>
              <p:nvPr/>
            </p:nvSpPr>
            <p:spPr>
              <a:xfrm rot="338764" flipH="1">
                <a:off x="3756184" y="1632058"/>
                <a:ext cx="1461629" cy="1683686"/>
              </a:xfrm>
              <a:custGeom>
                <a:avLst/>
                <a:gdLst/>
                <a:ahLst/>
                <a:cxnLst/>
                <a:rect l="l" t="t" r="r" b="b"/>
                <a:pathLst>
                  <a:path w="22898" h="26373" extrusionOk="0">
                    <a:moveTo>
                      <a:pt x="16286" y="0"/>
                    </a:moveTo>
                    <a:cubicBezTo>
                      <a:pt x="15958" y="0"/>
                      <a:pt x="15630" y="18"/>
                      <a:pt x="15305" y="54"/>
                    </a:cubicBezTo>
                    <a:cubicBezTo>
                      <a:pt x="12327" y="381"/>
                      <a:pt x="9618" y="1900"/>
                      <a:pt x="7385" y="3835"/>
                    </a:cubicBezTo>
                    <a:cubicBezTo>
                      <a:pt x="5062" y="5830"/>
                      <a:pt x="3187" y="8331"/>
                      <a:pt x="1966" y="11159"/>
                    </a:cubicBezTo>
                    <a:cubicBezTo>
                      <a:pt x="1430" y="12469"/>
                      <a:pt x="983" y="13839"/>
                      <a:pt x="656" y="15238"/>
                    </a:cubicBezTo>
                    <a:cubicBezTo>
                      <a:pt x="269" y="16638"/>
                      <a:pt x="1" y="18186"/>
                      <a:pt x="269" y="19615"/>
                    </a:cubicBezTo>
                    <a:cubicBezTo>
                      <a:pt x="775" y="22146"/>
                      <a:pt x="3216" y="23903"/>
                      <a:pt x="5479" y="24796"/>
                    </a:cubicBezTo>
                    <a:cubicBezTo>
                      <a:pt x="5837" y="24915"/>
                      <a:pt x="6253" y="24945"/>
                      <a:pt x="6611" y="25064"/>
                    </a:cubicBezTo>
                    <a:cubicBezTo>
                      <a:pt x="8159" y="25630"/>
                      <a:pt x="9856" y="26225"/>
                      <a:pt x="11464" y="26344"/>
                    </a:cubicBezTo>
                    <a:cubicBezTo>
                      <a:pt x="11747" y="26363"/>
                      <a:pt x="12032" y="26372"/>
                      <a:pt x="12319" y="26372"/>
                    </a:cubicBezTo>
                    <a:cubicBezTo>
                      <a:pt x="14806" y="26372"/>
                      <a:pt x="17352" y="25627"/>
                      <a:pt x="18580" y="23277"/>
                    </a:cubicBezTo>
                    <a:cubicBezTo>
                      <a:pt x="19354" y="21759"/>
                      <a:pt x="19294" y="19913"/>
                      <a:pt x="19205" y="18246"/>
                    </a:cubicBezTo>
                    <a:cubicBezTo>
                      <a:pt x="19086" y="16251"/>
                      <a:pt x="18937" y="14315"/>
                      <a:pt x="19294" y="12291"/>
                    </a:cubicBezTo>
                    <a:cubicBezTo>
                      <a:pt x="19592" y="10445"/>
                      <a:pt x="20158" y="8629"/>
                      <a:pt x="20992" y="6931"/>
                    </a:cubicBezTo>
                    <a:cubicBezTo>
                      <a:pt x="21379" y="6098"/>
                      <a:pt x="21855" y="5294"/>
                      <a:pt x="22361" y="4550"/>
                    </a:cubicBezTo>
                    <a:cubicBezTo>
                      <a:pt x="22689" y="4103"/>
                      <a:pt x="22897" y="3567"/>
                      <a:pt x="22897" y="3001"/>
                    </a:cubicBezTo>
                    <a:cubicBezTo>
                      <a:pt x="22808" y="2644"/>
                      <a:pt x="22599" y="2346"/>
                      <a:pt x="22272" y="2138"/>
                    </a:cubicBezTo>
                    <a:cubicBezTo>
                      <a:pt x="21617" y="1632"/>
                      <a:pt x="20902" y="1215"/>
                      <a:pt x="20128" y="887"/>
                    </a:cubicBezTo>
                    <a:cubicBezTo>
                      <a:pt x="18935" y="291"/>
                      <a:pt x="17608" y="0"/>
                      <a:pt x="16286" y="0"/>
                    </a:cubicBez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81;p23"/>
              <p:cNvSpPr/>
              <p:nvPr/>
            </p:nvSpPr>
            <p:spPr>
              <a:xfrm rot="338764" flipH="1">
                <a:off x="443104" y="424684"/>
                <a:ext cx="1771407" cy="1351520"/>
              </a:xfrm>
              <a:custGeom>
                <a:avLst/>
                <a:gdLst/>
                <a:ahLst/>
                <a:cxnLst/>
                <a:rect l="l" t="t" r="r" b="b"/>
                <a:pathLst>
                  <a:path w="27751" h="21170" extrusionOk="0">
                    <a:moveTo>
                      <a:pt x="11821" y="1"/>
                    </a:moveTo>
                    <a:cubicBezTo>
                      <a:pt x="9052" y="1"/>
                      <a:pt x="6164" y="567"/>
                      <a:pt x="3842" y="2145"/>
                    </a:cubicBezTo>
                    <a:cubicBezTo>
                      <a:pt x="2532" y="3008"/>
                      <a:pt x="1490" y="4259"/>
                      <a:pt x="864" y="5717"/>
                    </a:cubicBezTo>
                    <a:cubicBezTo>
                      <a:pt x="507" y="6402"/>
                      <a:pt x="269" y="7147"/>
                      <a:pt x="90" y="7921"/>
                    </a:cubicBezTo>
                    <a:cubicBezTo>
                      <a:pt x="1" y="8248"/>
                      <a:pt x="1" y="8606"/>
                      <a:pt x="180" y="8903"/>
                    </a:cubicBezTo>
                    <a:cubicBezTo>
                      <a:pt x="507" y="9320"/>
                      <a:pt x="983" y="9588"/>
                      <a:pt x="1490" y="9677"/>
                    </a:cubicBezTo>
                    <a:cubicBezTo>
                      <a:pt x="2323" y="9916"/>
                      <a:pt x="3157" y="10213"/>
                      <a:pt x="3931" y="10541"/>
                    </a:cubicBezTo>
                    <a:cubicBezTo>
                      <a:pt x="5569" y="11285"/>
                      <a:pt x="7087" y="12238"/>
                      <a:pt x="8457" y="13369"/>
                    </a:cubicBezTo>
                    <a:cubicBezTo>
                      <a:pt x="9945" y="14590"/>
                      <a:pt x="10987" y="16079"/>
                      <a:pt x="12149" y="17597"/>
                    </a:cubicBezTo>
                    <a:cubicBezTo>
                      <a:pt x="13101" y="18848"/>
                      <a:pt x="14203" y="20217"/>
                      <a:pt x="15692" y="20813"/>
                    </a:cubicBezTo>
                    <a:cubicBezTo>
                      <a:pt x="16312" y="21060"/>
                      <a:pt x="16925" y="21169"/>
                      <a:pt x="17525" y="21169"/>
                    </a:cubicBezTo>
                    <a:cubicBezTo>
                      <a:pt x="19459" y="21169"/>
                      <a:pt x="21250" y="20026"/>
                      <a:pt x="22659" y="18639"/>
                    </a:cubicBezTo>
                    <a:cubicBezTo>
                      <a:pt x="23761" y="17568"/>
                      <a:pt x="24981" y="16257"/>
                      <a:pt x="25368" y="14769"/>
                    </a:cubicBezTo>
                    <a:cubicBezTo>
                      <a:pt x="25636" y="14501"/>
                      <a:pt x="25845" y="14203"/>
                      <a:pt x="26023" y="13876"/>
                    </a:cubicBezTo>
                    <a:cubicBezTo>
                      <a:pt x="27125" y="11851"/>
                      <a:pt x="27750" y="9082"/>
                      <a:pt x="26589" y="6968"/>
                    </a:cubicBezTo>
                    <a:cubicBezTo>
                      <a:pt x="25904" y="5777"/>
                      <a:pt x="24773" y="4824"/>
                      <a:pt x="23641" y="4050"/>
                    </a:cubicBezTo>
                    <a:cubicBezTo>
                      <a:pt x="22540" y="3276"/>
                      <a:pt x="21379" y="2561"/>
                      <a:pt x="20188" y="1936"/>
                    </a:cubicBezTo>
                    <a:cubicBezTo>
                      <a:pt x="17597" y="656"/>
                      <a:pt x="14709" y="1"/>
                      <a:pt x="11821" y="1"/>
                    </a:cubicBez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782;p23"/>
              <p:cNvSpPr/>
              <p:nvPr/>
            </p:nvSpPr>
            <p:spPr>
              <a:xfrm rot="338764" flipH="1">
                <a:off x="2587518" y="2532913"/>
                <a:ext cx="247094" cy="137897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2160" extrusionOk="0">
                    <a:moveTo>
                      <a:pt x="972" y="1"/>
                    </a:moveTo>
                    <a:cubicBezTo>
                      <a:pt x="755" y="1"/>
                      <a:pt x="567" y="66"/>
                      <a:pt x="477" y="246"/>
                    </a:cubicBezTo>
                    <a:cubicBezTo>
                      <a:pt x="0" y="1110"/>
                      <a:pt x="3186" y="2063"/>
                      <a:pt x="3573" y="2152"/>
                    </a:cubicBezTo>
                    <a:cubicBezTo>
                      <a:pt x="3589" y="2157"/>
                      <a:pt x="3605" y="2160"/>
                      <a:pt x="3620" y="2160"/>
                    </a:cubicBezTo>
                    <a:cubicBezTo>
                      <a:pt x="3692" y="2160"/>
                      <a:pt x="3757" y="2106"/>
                      <a:pt x="3781" y="2033"/>
                    </a:cubicBezTo>
                    <a:cubicBezTo>
                      <a:pt x="3871" y="2033"/>
                      <a:pt x="3871" y="1914"/>
                      <a:pt x="3811" y="1884"/>
                    </a:cubicBezTo>
                    <a:lnTo>
                      <a:pt x="3752" y="1824"/>
                    </a:lnTo>
                    <a:cubicBezTo>
                      <a:pt x="3394" y="1408"/>
                      <a:pt x="2978" y="1021"/>
                      <a:pt x="2531" y="723"/>
                    </a:cubicBezTo>
                    <a:cubicBezTo>
                      <a:pt x="2352" y="544"/>
                      <a:pt x="2144" y="425"/>
                      <a:pt x="1965" y="306"/>
                    </a:cubicBezTo>
                    <a:cubicBezTo>
                      <a:pt x="1762" y="176"/>
                      <a:pt x="1328" y="1"/>
                      <a:pt x="972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783;p23"/>
              <p:cNvSpPr/>
              <p:nvPr/>
            </p:nvSpPr>
            <p:spPr>
              <a:xfrm rot="338764" flipH="1">
                <a:off x="2329621" y="2328617"/>
                <a:ext cx="95110" cy="242788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3803" extrusionOk="0">
                    <a:moveTo>
                      <a:pt x="815" y="0"/>
                    </a:moveTo>
                    <a:cubicBezTo>
                      <a:pt x="734" y="0"/>
                      <a:pt x="641" y="19"/>
                      <a:pt x="537" y="62"/>
                    </a:cubicBezTo>
                    <a:cubicBezTo>
                      <a:pt x="60" y="241"/>
                      <a:pt x="60" y="1283"/>
                      <a:pt x="60" y="1670"/>
                    </a:cubicBezTo>
                    <a:cubicBezTo>
                      <a:pt x="1" y="2265"/>
                      <a:pt x="60" y="2831"/>
                      <a:pt x="269" y="3397"/>
                    </a:cubicBezTo>
                    <a:lnTo>
                      <a:pt x="269" y="3635"/>
                    </a:lnTo>
                    <a:cubicBezTo>
                      <a:pt x="251" y="3739"/>
                      <a:pt x="335" y="3802"/>
                      <a:pt x="425" y="3802"/>
                    </a:cubicBezTo>
                    <a:cubicBezTo>
                      <a:pt x="490" y="3802"/>
                      <a:pt x="559" y="3769"/>
                      <a:pt x="596" y="3695"/>
                    </a:cubicBezTo>
                    <a:cubicBezTo>
                      <a:pt x="983" y="2772"/>
                      <a:pt x="1489" y="2027"/>
                      <a:pt x="1430" y="985"/>
                    </a:cubicBezTo>
                    <a:cubicBezTo>
                      <a:pt x="1380" y="535"/>
                      <a:pt x="1246" y="0"/>
                      <a:pt x="815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" name="Google Shape;291;p17"/>
          <p:cNvGrpSpPr/>
          <p:nvPr/>
        </p:nvGrpSpPr>
        <p:grpSpPr>
          <a:xfrm>
            <a:off x="2143142" y="119095"/>
            <a:ext cx="914400" cy="1284269"/>
            <a:chOff x="1183100" y="1357731"/>
            <a:chExt cx="1058141" cy="1218220"/>
          </a:xfrm>
        </p:grpSpPr>
        <p:sp>
          <p:nvSpPr>
            <p:cNvPr id="27" name="Google Shape;292;p17"/>
            <p:cNvSpPr/>
            <p:nvPr/>
          </p:nvSpPr>
          <p:spPr>
            <a:xfrm>
              <a:off x="1379133" y="2454103"/>
              <a:ext cx="663078" cy="121849"/>
            </a:xfrm>
            <a:custGeom>
              <a:avLst/>
              <a:gdLst/>
              <a:ahLst/>
              <a:cxnLst/>
              <a:rect l="l" t="t" r="r" b="b"/>
              <a:pathLst>
                <a:path w="32025" h="5885" extrusionOk="0">
                  <a:moveTo>
                    <a:pt x="16012" y="1"/>
                  </a:moveTo>
                  <a:cubicBezTo>
                    <a:pt x="7187" y="1"/>
                    <a:pt x="1" y="1351"/>
                    <a:pt x="1" y="2942"/>
                  </a:cubicBezTo>
                  <a:cubicBezTo>
                    <a:pt x="1" y="4582"/>
                    <a:pt x="7187" y="5884"/>
                    <a:pt x="16012" y="5884"/>
                  </a:cubicBezTo>
                  <a:cubicBezTo>
                    <a:pt x="24886" y="5884"/>
                    <a:pt x="32024" y="4582"/>
                    <a:pt x="32024" y="2942"/>
                  </a:cubicBezTo>
                  <a:cubicBezTo>
                    <a:pt x="32024" y="1351"/>
                    <a:pt x="24886" y="1"/>
                    <a:pt x="16012" y="1"/>
                  </a:cubicBezTo>
                  <a:close/>
                </a:path>
              </a:pathLst>
            </a:custGeom>
            <a:solidFill>
              <a:srgbClr val="595959">
                <a:alpha val="72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93;p17"/>
            <p:cNvSpPr/>
            <p:nvPr/>
          </p:nvSpPr>
          <p:spPr>
            <a:xfrm>
              <a:off x="1240844" y="1357731"/>
              <a:ext cx="939655" cy="1140038"/>
            </a:xfrm>
            <a:custGeom>
              <a:avLst/>
              <a:gdLst/>
              <a:ahLst/>
              <a:cxnLst/>
              <a:rect l="l" t="t" r="r" b="b"/>
              <a:pathLst>
                <a:path w="45383" h="55061" extrusionOk="0">
                  <a:moveTo>
                    <a:pt x="22957" y="0"/>
                  </a:moveTo>
                  <a:cubicBezTo>
                    <a:pt x="9694" y="0"/>
                    <a:pt x="0" y="21124"/>
                    <a:pt x="0" y="34387"/>
                  </a:cubicBezTo>
                  <a:cubicBezTo>
                    <a:pt x="0" y="43888"/>
                    <a:pt x="4968" y="51267"/>
                    <a:pt x="12684" y="54643"/>
                  </a:cubicBezTo>
                  <a:cubicBezTo>
                    <a:pt x="13319" y="54925"/>
                    <a:pt x="13973" y="55036"/>
                    <a:pt x="14644" y="55036"/>
                  </a:cubicBezTo>
                  <a:cubicBezTo>
                    <a:pt x="17186" y="55036"/>
                    <a:pt x="19981" y="53437"/>
                    <a:pt x="22957" y="53437"/>
                  </a:cubicBezTo>
                  <a:cubicBezTo>
                    <a:pt x="25955" y="53437"/>
                    <a:pt x="28646" y="55060"/>
                    <a:pt x="31105" y="55060"/>
                  </a:cubicBezTo>
                  <a:cubicBezTo>
                    <a:pt x="31731" y="55060"/>
                    <a:pt x="32342" y="54955"/>
                    <a:pt x="32940" y="54691"/>
                  </a:cubicBezTo>
                  <a:cubicBezTo>
                    <a:pt x="40608" y="51363"/>
                    <a:pt x="45382" y="43936"/>
                    <a:pt x="45382" y="34387"/>
                  </a:cubicBezTo>
                  <a:cubicBezTo>
                    <a:pt x="45382" y="21124"/>
                    <a:pt x="36219" y="0"/>
                    <a:pt x="22957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4;p17"/>
            <p:cNvSpPr/>
            <p:nvPr/>
          </p:nvSpPr>
          <p:spPr>
            <a:xfrm>
              <a:off x="1363662" y="1640303"/>
              <a:ext cx="265624" cy="275107"/>
            </a:xfrm>
            <a:custGeom>
              <a:avLst/>
              <a:gdLst/>
              <a:ahLst/>
              <a:cxnLst/>
              <a:rect l="l" t="t" r="r" b="b"/>
              <a:pathLst>
                <a:path w="12829" h="13287" extrusionOk="0">
                  <a:moveTo>
                    <a:pt x="6414" y="1"/>
                  </a:moveTo>
                  <a:cubicBezTo>
                    <a:pt x="2894" y="1"/>
                    <a:pt x="0" y="2846"/>
                    <a:pt x="0" y="6415"/>
                  </a:cubicBezTo>
                  <a:cubicBezTo>
                    <a:pt x="0" y="9936"/>
                    <a:pt x="3328" y="11093"/>
                    <a:pt x="6414" y="12829"/>
                  </a:cubicBezTo>
                  <a:cubicBezTo>
                    <a:pt x="6984" y="13145"/>
                    <a:pt x="7535" y="13286"/>
                    <a:pt x="8059" y="13286"/>
                  </a:cubicBezTo>
                  <a:cubicBezTo>
                    <a:pt x="10819" y="13286"/>
                    <a:pt x="12829" y="9374"/>
                    <a:pt x="12829" y="6415"/>
                  </a:cubicBezTo>
                  <a:cubicBezTo>
                    <a:pt x="12829" y="2895"/>
                    <a:pt x="9935" y="1"/>
                    <a:pt x="6414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95;p17"/>
            <p:cNvSpPr/>
            <p:nvPr/>
          </p:nvSpPr>
          <p:spPr>
            <a:xfrm>
              <a:off x="1241838" y="2079667"/>
              <a:ext cx="208706" cy="285605"/>
            </a:xfrm>
            <a:custGeom>
              <a:avLst/>
              <a:gdLst/>
              <a:ahLst/>
              <a:cxnLst/>
              <a:rect l="l" t="t" r="r" b="b"/>
              <a:pathLst>
                <a:path w="10080" h="13794" extrusionOk="0">
                  <a:moveTo>
                    <a:pt x="1978" y="0"/>
                  </a:moveTo>
                  <a:cubicBezTo>
                    <a:pt x="1302" y="0"/>
                    <a:pt x="627" y="97"/>
                    <a:pt x="0" y="289"/>
                  </a:cubicBezTo>
                  <a:cubicBezTo>
                    <a:pt x="49" y="5209"/>
                    <a:pt x="1737" y="9935"/>
                    <a:pt x="4823" y="13793"/>
                  </a:cubicBezTo>
                  <a:cubicBezTo>
                    <a:pt x="7717" y="12684"/>
                    <a:pt x="10080" y="10032"/>
                    <a:pt x="9115" y="7186"/>
                  </a:cubicBezTo>
                  <a:cubicBezTo>
                    <a:pt x="7717" y="2942"/>
                    <a:pt x="5932" y="0"/>
                    <a:pt x="1978" y="0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96;p17"/>
            <p:cNvSpPr/>
            <p:nvPr/>
          </p:nvSpPr>
          <p:spPr>
            <a:xfrm>
              <a:off x="1671202" y="1357731"/>
              <a:ext cx="260635" cy="194089"/>
            </a:xfrm>
            <a:custGeom>
              <a:avLst/>
              <a:gdLst/>
              <a:ahLst/>
              <a:cxnLst/>
              <a:rect l="l" t="t" r="r" b="b"/>
              <a:pathLst>
                <a:path w="12588" h="9374" extrusionOk="0">
                  <a:moveTo>
                    <a:pt x="2171" y="0"/>
                  </a:moveTo>
                  <a:cubicBezTo>
                    <a:pt x="1495" y="0"/>
                    <a:pt x="772" y="97"/>
                    <a:pt x="97" y="193"/>
                  </a:cubicBezTo>
                  <a:cubicBezTo>
                    <a:pt x="48" y="483"/>
                    <a:pt x="0" y="724"/>
                    <a:pt x="0" y="1013"/>
                  </a:cubicBezTo>
                  <a:cubicBezTo>
                    <a:pt x="48" y="4630"/>
                    <a:pt x="4485" y="4582"/>
                    <a:pt x="6607" y="7572"/>
                  </a:cubicBezTo>
                  <a:cubicBezTo>
                    <a:pt x="7503" y="8853"/>
                    <a:pt x="8334" y="9374"/>
                    <a:pt x="9083" y="9374"/>
                  </a:cubicBezTo>
                  <a:cubicBezTo>
                    <a:pt x="10675" y="9374"/>
                    <a:pt x="11899" y="7024"/>
                    <a:pt x="12588" y="4630"/>
                  </a:cubicBezTo>
                  <a:cubicBezTo>
                    <a:pt x="9549" y="1785"/>
                    <a:pt x="6029" y="0"/>
                    <a:pt x="2171" y="0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97;p17"/>
            <p:cNvSpPr/>
            <p:nvPr/>
          </p:nvSpPr>
          <p:spPr>
            <a:xfrm>
              <a:off x="1701161" y="2287351"/>
              <a:ext cx="338527" cy="210384"/>
            </a:xfrm>
            <a:custGeom>
              <a:avLst/>
              <a:gdLst/>
              <a:ahLst/>
              <a:cxnLst/>
              <a:rect l="l" t="t" r="r" b="b"/>
              <a:pathLst>
                <a:path w="16350" h="10161" extrusionOk="0">
                  <a:moveTo>
                    <a:pt x="8392" y="1"/>
                  </a:moveTo>
                  <a:cubicBezTo>
                    <a:pt x="3762" y="1"/>
                    <a:pt x="0" y="3762"/>
                    <a:pt x="0" y="8392"/>
                  </a:cubicBezTo>
                  <a:lnTo>
                    <a:pt x="0" y="8585"/>
                  </a:lnTo>
                  <a:cubicBezTo>
                    <a:pt x="241" y="8585"/>
                    <a:pt x="482" y="8537"/>
                    <a:pt x="724" y="8537"/>
                  </a:cubicBezTo>
                  <a:cubicBezTo>
                    <a:pt x="3683" y="8537"/>
                    <a:pt x="6428" y="10160"/>
                    <a:pt x="8910" y="10160"/>
                  </a:cubicBezTo>
                  <a:cubicBezTo>
                    <a:pt x="9543" y="10160"/>
                    <a:pt x="10158" y="10055"/>
                    <a:pt x="10755" y="9791"/>
                  </a:cubicBezTo>
                  <a:cubicBezTo>
                    <a:pt x="12780" y="8923"/>
                    <a:pt x="14710" y="7669"/>
                    <a:pt x="16349" y="6125"/>
                  </a:cubicBezTo>
                  <a:cubicBezTo>
                    <a:pt x="15385" y="2508"/>
                    <a:pt x="12105" y="49"/>
                    <a:pt x="8392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98;p17"/>
            <p:cNvSpPr/>
            <p:nvPr/>
          </p:nvSpPr>
          <p:spPr>
            <a:xfrm>
              <a:off x="1772052" y="2079667"/>
              <a:ext cx="152803" cy="129075"/>
            </a:xfrm>
            <a:custGeom>
              <a:avLst/>
              <a:gdLst/>
              <a:ahLst/>
              <a:cxnLst/>
              <a:rect l="l" t="t" r="r" b="b"/>
              <a:pathLst>
                <a:path w="7380" h="6234" extrusionOk="0">
                  <a:moveTo>
                    <a:pt x="3666" y="0"/>
                  </a:moveTo>
                  <a:cubicBezTo>
                    <a:pt x="1640" y="0"/>
                    <a:pt x="0" y="193"/>
                    <a:pt x="0" y="2219"/>
                  </a:cubicBezTo>
                  <a:cubicBezTo>
                    <a:pt x="0" y="4244"/>
                    <a:pt x="1978" y="4775"/>
                    <a:pt x="3666" y="5932"/>
                  </a:cubicBezTo>
                  <a:cubicBezTo>
                    <a:pt x="3978" y="6141"/>
                    <a:pt x="4290" y="6233"/>
                    <a:pt x="4592" y="6233"/>
                  </a:cubicBezTo>
                  <a:cubicBezTo>
                    <a:pt x="6105" y="6233"/>
                    <a:pt x="7379" y="3907"/>
                    <a:pt x="7379" y="2219"/>
                  </a:cubicBezTo>
                  <a:cubicBezTo>
                    <a:pt x="7379" y="193"/>
                    <a:pt x="5739" y="0"/>
                    <a:pt x="3666" y="0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99;p17"/>
            <p:cNvSpPr/>
            <p:nvPr/>
          </p:nvSpPr>
          <p:spPr>
            <a:xfrm>
              <a:off x="2023671" y="2004448"/>
              <a:ext cx="157793" cy="278938"/>
            </a:xfrm>
            <a:custGeom>
              <a:avLst/>
              <a:gdLst/>
              <a:ahLst/>
              <a:cxnLst/>
              <a:rect l="l" t="t" r="r" b="b"/>
              <a:pathLst>
                <a:path w="7621" h="13472" extrusionOk="0">
                  <a:moveTo>
                    <a:pt x="6709" y="1"/>
                  </a:moveTo>
                  <a:cubicBezTo>
                    <a:pt x="4350" y="1"/>
                    <a:pt x="2927" y="2176"/>
                    <a:pt x="1785" y="5032"/>
                  </a:cubicBezTo>
                  <a:cubicBezTo>
                    <a:pt x="386" y="8504"/>
                    <a:pt x="1" y="11639"/>
                    <a:pt x="3473" y="12989"/>
                  </a:cubicBezTo>
                  <a:cubicBezTo>
                    <a:pt x="4100" y="13230"/>
                    <a:pt x="4727" y="13423"/>
                    <a:pt x="5402" y="13472"/>
                  </a:cubicBezTo>
                  <a:cubicBezTo>
                    <a:pt x="6849" y="10240"/>
                    <a:pt x="7621" y="6720"/>
                    <a:pt x="7572" y="3151"/>
                  </a:cubicBezTo>
                  <a:cubicBezTo>
                    <a:pt x="7572" y="2138"/>
                    <a:pt x="7524" y="1125"/>
                    <a:pt x="7428" y="64"/>
                  </a:cubicBezTo>
                  <a:cubicBezTo>
                    <a:pt x="7179" y="21"/>
                    <a:pt x="6939" y="1"/>
                    <a:pt x="6709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00;p17"/>
            <p:cNvSpPr/>
            <p:nvPr/>
          </p:nvSpPr>
          <p:spPr>
            <a:xfrm>
              <a:off x="1603292" y="1791091"/>
              <a:ext cx="214711" cy="155784"/>
            </a:xfrm>
            <a:custGeom>
              <a:avLst/>
              <a:gdLst/>
              <a:ahLst/>
              <a:cxnLst/>
              <a:rect l="l" t="t" r="r" b="b"/>
              <a:pathLst>
                <a:path w="10370" h="7524" extrusionOk="0">
                  <a:moveTo>
                    <a:pt x="2605" y="0"/>
                  </a:moveTo>
                  <a:cubicBezTo>
                    <a:pt x="1158" y="0"/>
                    <a:pt x="1" y="1110"/>
                    <a:pt x="1" y="2556"/>
                  </a:cubicBezTo>
                  <a:lnTo>
                    <a:pt x="1" y="4920"/>
                  </a:lnTo>
                  <a:cubicBezTo>
                    <a:pt x="1" y="6366"/>
                    <a:pt x="1158" y="7524"/>
                    <a:pt x="2605" y="7524"/>
                  </a:cubicBezTo>
                  <a:lnTo>
                    <a:pt x="7765" y="7524"/>
                  </a:lnTo>
                  <a:cubicBezTo>
                    <a:pt x="9212" y="7524"/>
                    <a:pt x="10370" y="6366"/>
                    <a:pt x="10370" y="4920"/>
                  </a:cubicBezTo>
                  <a:lnTo>
                    <a:pt x="10370" y="2556"/>
                  </a:lnTo>
                  <a:cubicBezTo>
                    <a:pt x="10370" y="1110"/>
                    <a:pt x="9212" y="0"/>
                    <a:pt x="7765" y="0"/>
                  </a:cubicBezTo>
                  <a:close/>
                </a:path>
              </a:pathLst>
            </a:custGeom>
            <a:solidFill>
              <a:srgbClr val="3C2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01;p17"/>
            <p:cNvSpPr/>
            <p:nvPr/>
          </p:nvSpPr>
          <p:spPr>
            <a:xfrm>
              <a:off x="1492462" y="1735169"/>
              <a:ext cx="90895" cy="77809"/>
            </a:xfrm>
            <a:custGeom>
              <a:avLst/>
              <a:gdLst/>
              <a:ahLst/>
              <a:cxnLst/>
              <a:rect l="l" t="t" r="r" b="b"/>
              <a:pathLst>
                <a:path w="4390" h="3758" extrusionOk="0">
                  <a:moveTo>
                    <a:pt x="1881" y="1"/>
                  </a:moveTo>
                  <a:cubicBezTo>
                    <a:pt x="820" y="1"/>
                    <a:pt x="0" y="869"/>
                    <a:pt x="0" y="1881"/>
                  </a:cubicBezTo>
                  <a:cubicBezTo>
                    <a:pt x="0" y="3015"/>
                    <a:pt x="914" y="3757"/>
                    <a:pt x="1865" y="3757"/>
                  </a:cubicBezTo>
                  <a:cubicBezTo>
                    <a:pt x="2330" y="3757"/>
                    <a:pt x="2803" y="3580"/>
                    <a:pt x="3184" y="3184"/>
                  </a:cubicBezTo>
                  <a:cubicBezTo>
                    <a:pt x="4389" y="2026"/>
                    <a:pt x="3521" y="1"/>
                    <a:pt x="1881" y="1"/>
                  </a:cubicBezTo>
                  <a:close/>
                </a:path>
              </a:pathLst>
            </a:custGeom>
            <a:solidFill>
              <a:srgbClr val="261F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02;p17"/>
            <p:cNvSpPr/>
            <p:nvPr/>
          </p:nvSpPr>
          <p:spPr>
            <a:xfrm>
              <a:off x="1513436" y="1747654"/>
              <a:ext cx="23976" cy="22486"/>
            </a:xfrm>
            <a:custGeom>
              <a:avLst/>
              <a:gdLst/>
              <a:ahLst/>
              <a:cxnLst/>
              <a:rect l="l" t="t" r="r" b="b"/>
              <a:pathLst>
                <a:path w="1158" h="1086" extrusionOk="0">
                  <a:moveTo>
                    <a:pt x="597" y="0"/>
                  </a:moveTo>
                  <a:cubicBezTo>
                    <a:pt x="350" y="0"/>
                    <a:pt x="97" y="169"/>
                    <a:pt x="48" y="507"/>
                  </a:cubicBezTo>
                  <a:cubicBezTo>
                    <a:pt x="0" y="893"/>
                    <a:pt x="290" y="1085"/>
                    <a:pt x="579" y="1085"/>
                  </a:cubicBezTo>
                  <a:cubicBezTo>
                    <a:pt x="868" y="1085"/>
                    <a:pt x="1158" y="893"/>
                    <a:pt x="1109" y="507"/>
                  </a:cubicBezTo>
                  <a:cubicBezTo>
                    <a:pt x="1085" y="169"/>
                    <a:pt x="844" y="0"/>
                    <a:pt x="5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03;p17"/>
            <p:cNvSpPr/>
            <p:nvPr/>
          </p:nvSpPr>
          <p:spPr>
            <a:xfrm>
              <a:off x="1487473" y="1845999"/>
              <a:ext cx="88887" cy="44971"/>
            </a:xfrm>
            <a:custGeom>
              <a:avLst/>
              <a:gdLst/>
              <a:ahLst/>
              <a:cxnLst/>
              <a:rect l="l" t="t" r="r" b="b"/>
              <a:pathLst>
                <a:path w="4293" h="2172" extrusionOk="0">
                  <a:moveTo>
                    <a:pt x="2122" y="1"/>
                  </a:moveTo>
                  <a:cubicBezTo>
                    <a:pt x="965" y="1"/>
                    <a:pt x="0" y="483"/>
                    <a:pt x="0" y="1110"/>
                  </a:cubicBezTo>
                  <a:cubicBezTo>
                    <a:pt x="0" y="1689"/>
                    <a:pt x="965" y="2171"/>
                    <a:pt x="2122" y="2171"/>
                  </a:cubicBezTo>
                  <a:cubicBezTo>
                    <a:pt x="3328" y="2171"/>
                    <a:pt x="4293" y="1689"/>
                    <a:pt x="4293" y="1110"/>
                  </a:cubicBezTo>
                  <a:cubicBezTo>
                    <a:pt x="4293" y="483"/>
                    <a:pt x="3328" y="1"/>
                    <a:pt x="21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04;p17"/>
            <p:cNvSpPr/>
            <p:nvPr/>
          </p:nvSpPr>
          <p:spPr>
            <a:xfrm>
              <a:off x="1864911" y="1735169"/>
              <a:ext cx="90895" cy="77809"/>
            </a:xfrm>
            <a:custGeom>
              <a:avLst/>
              <a:gdLst/>
              <a:ahLst/>
              <a:cxnLst/>
              <a:rect l="l" t="t" r="r" b="b"/>
              <a:pathLst>
                <a:path w="4390" h="3758" extrusionOk="0">
                  <a:moveTo>
                    <a:pt x="1881" y="1"/>
                  </a:moveTo>
                  <a:cubicBezTo>
                    <a:pt x="869" y="1"/>
                    <a:pt x="0" y="869"/>
                    <a:pt x="0" y="1881"/>
                  </a:cubicBezTo>
                  <a:cubicBezTo>
                    <a:pt x="0" y="3015"/>
                    <a:pt x="914" y="3757"/>
                    <a:pt x="1879" y="3757"/>
                  </a:cubicBezTo>
                  <a:cubicBezTo>
                    <a:pt x="2351" y="3757"/>
                    <a:pt x="2836" y="3580"/>
                    <a:pt x="3232" y="3184"/>
                  </a:cubicBezTo>
                  <a:cubicBezTo>
                    <a:pt x="4389" y="2026"/>
                    <a:pt x="3569" y="1"/>
                    <a:pt x="1881" y="1"/>
                  </a:cubicBezTo>
                  <a:close/>
                </a:path>
              </a:pathLst>
            </a:custGeom>
            <a:solidFill>
              <a:srgbClr val="261F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05;p17"/>
            <p:cNvSpPr/>
            <p:nvPr/>
          </p:nvSpPr>
          <p:spPr>
            <a:xfrm>
              <a:off x="1886878" y="1747157"/>
              <a:ext cx="25985" cy="22237"/>
            </a:xfrm>
            <a:custGeom>
              <a:avLst/>
              <a:gdLst/>
              <a:ahLst/>
              <a:cxnLst/>
              <a:rect l="l" t="t" r="r" b="b"/>
              <a:pathLst>
                <a:path w="1255" h="1074" extrusionOk="0">
                  <a:moveTo>
                    <a:pt x="531" y="0"/>
                  </a:moveTo>
                  <a:cubicBezTo>
                    <a:pt x="242" y="0"/>
                    <a:pt x="0" y="241"/>
                    <a:pt x="0" y="531"/>
                  </a:cubicBezTo>
                  <a:cubicBezTo>
                    <a:pt x="0" y="858"/>
                    <a:pt x="267" y="1074"/>
                    <a:pt x="543" y="1074"/>
                  </a:cubicBezTo>
                  <a:cubicBezTo>
                    <a:pt x="674" y="1074"/>
                    <a:pt x="808" y="1025"/>
                    <a:pt x="917" y="917"/>
                  </a:cubicBezTo>
                  <a:cubicBezTo>
                    <a:pt x="1254" y="579"/>
                    <a:pt x="1013" y="0"/>
                    <a:pt x="5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06;p17"/>
            <p:cNvSpPr/>
            <p:nvPr/>
          </p:nvSpPr>
          <p:spPr>
            <a:xfrm>
              <a:off x="1859921" y="1845999"/>
              <a:ext cx="87893" cy="44971"/>
            </a:xfrm>
            <a:custGeom>
              <a:avLst/>
              <a:gdLst/>
              <a:ahLst/>
              <a:cxnLst/>
              <a:rect l="l" t="t" r="r" b="b"/>
              <a:pathLst>
                <a:path w="4245" h="2172" extrusionOk="0">
                  <a:moveTo>
                    <a:pt x="2122" y="1"/>
                  </a:moveTo>
                  <a:cubicBezTo>
                    <a:pt x="965" y="1"/>
                    <a:pt x="0" y="483"/>
                    <a:pt x="0" y="1110"/>
                  </a:cubicBezTo>
                  <a:cubicBezTo>
                    <a:pt x="0" y="1689"/>
                    <a:pt x="965" y="2171"/>
                    <a:pt x="2122" y="2171"/>
                  </a:cubicBezTo>
                  <a:cubicBezTo>
                    <a:pt x="3280" y="2171"/>
                    <a:pt x="4244" y="1689"/>
                    <a:pt x="4244" y="1110"/>
                  </a:cubicBezTo>
                  <a:cubicBezTo>
                    <a:pt x="4244" y="483"/>
                    <a:pt x="3328" y="1"/>
                    <a:pt x="21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07;p17"/>
            <p:cNvSpPr/>
            <p:nvPr/>
          </p:nvSpPr>
          <p:spPr>
            <a:xfrm>
              <a:off x="1603292" y="1772106"/>
              <a:ext cx="214711" cy="155805"/>
            </a:xfrm>
            <a:custGeom>
              <a:avLst/>
              <a:gdLst/>
              <a:ahLst/>
              <a:cxnLst/>
              <a:rect l="l" t="t" r="r" b="b"/>
              <a:pathLst>
                <a:path w="10370" h="7525" extrusionOk="0">
                  <a:moveTo>
                    <a:pt x="2605" y="1"/>
                  </a:moveTo>
                  <a:cubicBezTo>
                    <a:pt x="1158" y="1"/>
                    <a:pt x="1" y="1158"/>
                    <a:pt x="1" y="2605"/>
                  </a:cubicBezTo>
                  <a:lnTo>
                    <a:pt x="1" y="4920"/>
                  </a:lnTo>
                  <a:cubicBezTo>
                    <a:pt x="1" y="6367"/>
                    <a:pt x="1158" y="7524"/>
                    <a:pt x="2605" y="7524"/>
                  </a:cubicBezTo>
                  <a:lnTo>
                    <a:pt x="7765" y="7524"/>
                  </a:lnTo>
                  <a:cubicBezTo>
                    <a:pt x="9212" y="7524"/>
                    <a:pt x="10370" y="6367"/>
                    <a:pt x="10370" y="4920"/>
                  </a:cubicBezTo>
                  <a:lnTo>
                    <a:pt x="10370" y="2605"/>
                  </a:lnTo>
                  <a:cubicBezTo>
                    <a:pt x="10370" y="1158"/>
                    <a:pt x="9212" y="1"/>
                    <a:pt x="77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08;p17"/>
            <p:cNvSpPr/>
            <p:nvPr/>
          </p:nvSpPr>
          <p:spPr>
            <a:xfrm>
              <a:off x="1629255" y="1804031"/>
              <a:ext cx="49671" cy="42549"/>
            </a:xfrm>
            <a:custGeom>
              <a:avLst/>
              <a:gdLst/>
              <a:ahLst/>
              <a:cxnLst/>
              <a:rect l="l" t="t" r="r" b="b"/>
              <a:pathLst>
                <a:path w="2399" h="2055" extrusionOk="0">
                  <a:moveTo>
                    <a:pt x="1071" y="1"/>
                  </a:moveTo>
                  <a:cubicBezTo>
                    <a:pt x="1052" y="1"/>
                    <a:pt x="1033" y="1"/>
                    <a:pt x="1013" y="2"/>
                  </a:cubicBezTo>
                  <a:cubicBezTo>
                    <a:pt x="435" y="2"/>
                    <a:pt x="1" y="436"/>
                    <a:pt x="1" y="1015"/>
                  </a:cubicBezTo>
                  <a:cubicBezTo>
                    <a:pt x="1" y="1634"/>
                    <a:pt x="507" y="2055"/>
                    <a:pt x="1043" y="2055"/>
                  </a:cubicBezTo>
                  <a:cubicBezTo>
                    <a:pt x="1301" y="2055"/>
                    <a:pt x="1566" y="1958"/>
                    <a:pt x="1785" y="1738"/>
                  </a:cubicBezTo>
                  <a:cubicBezTo>
                    <a:pt x="2399" y="1078"/>
                    <a:pt x="1950" y="1"/>
                    <a:pt x="107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09;p17"/>
            <p:cNvSpPr/>
            <p:nvPr/>
          </p:nvSpPr>
          <p:spPr>
            <a:xfrm>
              <a:off x="1750085" y="1803990"/>
              <a:ext cx="50934" cy="42590"/>
            </a:xfrm>
            <a:custGeom>
              <a:avLst/>
              <a:gdLst/>
              <a:ahLst/>
              <a:cxnLst/>
              <a:rect l="l" t="t" r="r" b="b"/>
              <a:pathLst>
                <a:path w="2460" h="2057" extrusionOk="0">
                  <a:moveTo>
                    <a:pt x="981" y="1"/>
                  </a:moveTo>
                  <a:cubicBezTo>
                    <a:pt x="439" y="1"/>
                    <a:pt x="0" y="465"/>
                    <a:pt x="0" y="1017"/>
                  </a:cubicBezTo>
                  <a:cubicBezTo>
                    <a:pt x="0" y="1636"/>
                    <a:pt x="506" y="2057"/>
                    <a:pt x="1043" y="2057"/>
                  </a:cubicBezTo>
                  <a:cubicBezTo>
                    <a:pt x="1301" y="2057"/>
                    <a:pt x="1566" y="1960"/>
                    <a:pt x="1785" y="1740"/>
                  </a:cubicBezTo>
                  <a:cubicBezTo>
                    <a:pt x="2460" y="1113"/>
                    <a:pt x="1978" y="4"/>
                    <a:pt x="1061" y="4"/>
                  </a:cubicBezTo>
                  <a:cubicBezTo>
                    <a:pt x="1034" y="2"/>
                    <a:pt x="1008" y="1"/>
                    <a:pt x="98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10;p17"/>
            <p:cNvSpPr/>
            <p:nvPr/>
          </p:nvSpPr>
          <p:spPr>
            <a:xfrm>
              <a:off x="1640249" y="1862728"/>
              <a:ext cx="144811" cy="43211"/>
            </a:xfrm>
            <a:custGeom>
              <a:avLst/>
              <a:gdLst/>
              <a:ahLst/>
              <a:cxnLst/>
              <a:rect l="l" t="t" r="r" b="b"/>
              <a:pathLst>
                <a:path w="6994" h="2087" extrusionOk="0">
                  <a:moveTo>
                    <a:pt x="6680" y="1"/>
                  </a:moveTo>
                  <a:cubicBezTo>
                    <a:pt x="6619" y="1"/>
                    <a:pt x="6559" y="37"/>
                    <a:pt x="6511" y="109"/>
                  </a:cubicBezTo>
                  <a:cubicBezTo>
                    <a:pt x="5643" y="1025"/>
                    <a:pt x="4437" y="1556"/>
                    <a:pt x="3231" y="1556"/>
                  </a:cubicBezTo>
                  <a:cubicBezTo>
                    <a:pt x="2170" y="1411"/>
                    <a:pt x="1206" y="929"/>
                    <a:pt x="531" y="109"/>
                  </a:cubicBezTo>
                  <a:cubicBezTo>
                    <a:pt x="471" y="50"/>
                    <a:pt x="375" y="8"/>
                    <a:pt x="287" y="8"/>
                  </a:cubicBezTo>
                  <a:cubicBezTo>
                    <a:pt x="233" y="8"/>
                    <a:pt x="182" y="24"/>
                    <a:pt x="145" y="61"/>
                  </a:cubicBezTo>
                  <a:cubicBezTo>
                    <a:pt x="0" y="157"/>
                    <a:pt x="0" y="350"/>
                    <a:pt x="97" y="447"/>
                  </a:cubicBezTo>
                  <a:cubicBezTo>
                    <a:pt x="868" y="1363"/>
                    <a:pt x="1978" y="1942"/>
                    <a:pt x="3183" y="2086"/>
                  </a:cubicBezTo>
                  <a:lnTo>
                    <a:pt x="3424" y="2086"/>
                  </a:lnTo>
                  <a:cubicBezTo>
                    <a:pt x="4727" y="1990"/>
                    <a:pt x="5980" y="1411"/>
                    <a:pt x="6849" y="447"/>
                  </a:cubicBezTo>
                  <a:cubicBezTo>
                    <a:pt x="6993" y="350"/>
                    <a:pt x="6993" y="206"/>
                    <a:pt x="6849" y="109"/>
                  </a:cubicBezTo>
                  <a:cubicBezTo>
                    <a:pt x="6800" y="37"/>
                    <a:pt x="6740" y="1"/>
                    <a:pt x="668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11;p17"/>
            <p:cNvSpPr/>
            <p:nvPr/>
          </p:nvSpPr>
          <p:spPr>
            <a:xfrm>
              <a:off x="1712134" y="1782106"/>
              <a:ext cx="59941" cy="15984"/>
            </a:xfrm>
            <a:custGeom>
              <a:avLst/>
              <a:gdLst/>
              <a:ahLst/>
              <a:cxnLst/>
              <a:rect l="l" t="t" r="r" b="b"/>
              <a:pathLst>
                <a:path w="2895" h="772" extrusionOk="0">
                  <a:moveTo>
                    <a:pt x="1447" y="0"/>
                  </a:moveTo>
                  <a:cubicBezTo>
                    <a:pt x="628" y="0"/>
                    <a:pt x="1" y="145"/>
                    <a:pt x="1" y="386"/>
                  </a:cubicBezTo>
                  <a:cubicBezTo>
                    <a:pt x="1" y="579"/>
                    <a:pt x="628" y="772"/>
                    <a:pt x="1447" y="772"/>
                  </a:cubicBezTo>
                  <a:cubicBezTo>
                    <a:pt x="2219" y="772"/>
                    <a:pt x="2894" y="579"/>
                    <a:pt x="2894" y="386"/>
                  </a:cubicBezTo>
                  <a:cubicBezTo>
                    <a:pt x="2894" y="145"/>
                    <a:pt x="2219" y="0"/>
                    <a:pt x="14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12;p17"/>
            <p:cNvSpPr/>
            <p:nvPr/>
          </p:nvSpPr>
          <p:spPr>
            <a:xfrm>
              <a:off x="1993712" y="1640303"/>
              <a:ext cx="115658" cy="117874"/>
            </a:xfrm>
            <a:custGeom>
              <a:avLst/>
              <a:gdLst/>
              <a:ahLst/>
              <a:cxnLst/>
              <a:rect l="l" t="t" r="r" b="b"/>
              <a:pathLst>
                <a:path w="5586" h="5693" extrusionOk="0">
                  <a:moveTo>
                    <a:pt x="1" y="1"/>
                  </a:moveTo>
                  <a:cubicBezTo>
                    <a:pt x="1" y="1"/>
                    <a:pt x="1255" y="5644"/>
                    <a:pt x="3425" y="5692"/>
                  </a:cubicBezTo>
                  <a:cubicBezTo>
                    <a:pt x="3445" y="5692"/>
                    <a:pt x="3464" y="5692"/>
                    <a:pt x="3483" y="5692"/>
                  </a:cubicBezTo>
                  <a:cubicBezTo>
                    <a:pt x="5586" y="5692"/>
                    <a:pt x="5065" y="3087"/>
                    <a:pt x="5065" y="308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595959">
                <a:alpha val="16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13;p17"/>
            <p:cNvSpPr/>
            <p:nvPr/>
          </p:nvSpPr>
          <p:spPr>
            <a:xfrm>
              <a:off x="1974747" y="1529307"/>
              <a:ext cx="266494" cy="198851"/>
            </a:xfrm>
            <a:custGeom>
              <a:avLst/>
              <a:gdLst/>
              <a:ahLst/>
              <a:cxnLst/>
              <a:rect l="l" t="t" r="r" b="b"/>
              <a:pathLst>
                <a:path w="12871" h="9604" extrusionOk="0">
                  <a:moveTo>
                    <a:pt x="3789" y="0"/>
                  </a:moveTo>
                  <a:cubicBezTo>
                    <a:pt x="3712" y="0"/>
                    <a:pt x="3639" y="3"/>
                    <a:pt x="3569" y="9"/>
                  </a:cubicBezTo>
                  <a:cubicBezTo>
                    <a:pt x="2701" y="57"/>
                    <a:pt x="1833" y="201"/>
                    <a:pt x="1013" y="491"/>
                  </a:cubicBezTo>
                  <a:cubicBezTo>
                    <a:pt x="386" y="684"/>
                    <a:pt x="0" y="1359"/>
                    <a:pt x="97" y="1986"/>
                  </a:cubicBezTo>
                  <a:cubicBezTo>
                    <a:pt x="627" y="5507"/>
                    <a:pt x="1785" y="7387"/>
                    <a:pt x="2508" y="8256"/>
                  </a:cubicBezTo>
                  <a:cubicBezTo>
                    <a:pt x="2811" y="8559"/>
                    <a:pt x="3231" y="8745"/>
                    <a:pt x="3663" y="8745"/>
                  </a:cubicBezTo>
                  <a:cubicBezTo>
                    <a:pt x="3712" y="8745"/>
                    <a:pt x="3761" y="8743"/>
                    <a:pt x="3810" y="8738"/>
                  </a:cubicBezTo>
                  <a:cubicBezTo>
                    <a:pt x="4437" y="8593"/>
                    <a:pt x="5547" y="8448"/>
                    <a:pt x="7235" y="8352"/>
                  </a:cubicBezTo>
                  <a:cubicBezTo>
                    <a:pt x="7313" y="8347"/>
                    <a:pt x="7390" y="8345"/>
                    <a:pt x="7467" y="8345"/>
                  </a:cubicBezTo>
                  <a:cubicBezTo>
                    <a:pt x="9222" y="8345"/>
                    <a:pt x="10676" y="9603"/>
                    <a:pt x="11594" y="9603"/>
                  </a:cubicBezTo>
                  <a:cubicBezTo>
                    <a:pt x="12178" y="9603"/>
                    <a:pt x="12545" y="9096"/>
                    <a:pt x="12636" y="7436"/>
                  </a:cubicBezTo>
                  <a:cubicBezTo>
                    <a:pt x="12870" y="3127"/>
                    <a:pt x="6373" y="0"/>
                    <a:pt x="3789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14;p17"/>
            <p:cNvSpPr/>
            <p:nvPr/>
          </p:nvSpPr>
          <p:spPr>
            <a:xfrm>
              <a:off x="2038660" y="1587362"/>
              <a:ext cx="110813" cy="82634"/>
            </a:xfrm>
            <a:custGeom>
              <a:avLst/>
              <a:gdLst/>
              <a:ahLst/>
              <a:cxnLst/>
              <a:rect l="l" t="t" r="r" b="b"/>
              <a:pathLst>
                <a:path w="5352" h="3991" extrusionOk="0">
                  <a:moveTo>
                    <a:pt x="1549" y="1"/>
                  </a:moveTo>
                  <a:cubicBezTo>
                    <a:pt x="1531" y="1"/>
                    <a:pt x="1513" y="1"/>
                    <a:pt x="1495" y="2"/>
                  </a:cubicBezTo>
                  <a:cubicBezTo>
                    <a:pt x="1109" y="50"/>
                    <a:pt x="772" y="98"/>
                    <a:pt x="434" y="243"/>
                  </a:cubicBezTo>
                  <a:cubicBezTo>
                    <a:pt x="193" y="291"/>
                    <a:pt x="0" y="581"/>
                    <a:pt x="48" y="822"/>
                  </a:cubicBezTo>
                  <a:cubicBezTo>
                    <a:pt x="145" y="1786"/>
                    <a:pt x="482" y="2654"/>
                    <a:pt x="1061" y="3426"/>
                  </a:cubicBezTo>
                  <a:cubicBezTo>
                    <a:pt x="1180" y="3545"/>
                    <a:pt x="1332" y="3631"/>
                    <a:pt x="1489" y="3631"/>
                  </a:cubicBezTo>
                  <a:cubicBezTo>
                    <a:pt x="1523" y="3631"/>
                    <a:pt x="1557" y="3627"/>
                    <a:pt x="1592" y="3619"/>
                  </a:cubicBezTo>
                  <a:cubicBezTo>
                    <a:pt x="1833" y="3571"/>
                    <a:pt x="2315" y="3522"/>
                    <a:pt x="3038" y="3474"/>
                  </a:cubicBezTo>
                  <a:cubicBezTo>
                    <a:pt x="3076" y="3471"/>
                    <a:pt x="3113" y="3470"/>
                    <a:pt x="3149" y="3470"/>
                  </a:cubicBezTo>
                  <a:cubicBezTo>
                    <a:pt x="3852" y="3470"/>
                    <a:pt x="4448" y="3990"/>
                    <a:pt x="4827" y="3990"/>
                  </a:cubicBezTo>
                  <a:cubicBezTo>
                    <a:pt x="5068" y="3990"/>
                    <a:pt x="5221" y="3779"/>
                    <a:pt x="5257" y="3088"/>
                  </a:cubicBezTo>
                  <a:cubicBezTo>
                    <a:pt x="5352" y="1335"/>
                    <a:pt x="2606" y="1"/>
                    <a:pt x="1549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15;p17"/>
            <p:cNvSpPr/>
            <p:nvPr/>
          </p:nvSpPr>
          <p:spPr>
            <a:xfrm>
              <a:off x="1314944" y="1640303"/>
              <a:ext cx="115637" cy="117874"/>
            </a:xfrm>
            <a:custGeom>
              <a:avLst/>
              <a:gdLst/>
              <a:ahLst/>
              <a:cxnLst/>
              <a:rect l="l" t="t" r="r" b="b"/>
              <a:pathLst>
                <a:path w="5585" h="5693" extrusionOk="0">
                  <a:moveTo>
                    <a:pt x="5584" y="1"/>
                  </a:moveTo>
                  <a:lnTo>
                    <a:pt x="569" y="3087"/>
                  </a:lnTo>
                  <a:cubicBezTo>
                    <a:pt x="569" y="3087"/>
                    <a:pt x="0" y="5692"/>
                    <a:pt x="2102" y="5692"/>
                  </a:cubicBezTo>
                  <a:cubicBezTo>
                    <a:pt x="2121" y="5692"/>
                    <a:pt x="2141" y="5692"/>
                    <a:pt x="2160" y="5692"/>
                  </a:cubicBezTo>
                  <a:cubicBezTo>
                    <a:pt x="4330" y="5644"/>
                    <a:pt x="5584" y="1"/>
                    <a:pt x="5584" y="1"/>
                  </a:cubicBezTo>
                  <a:close/>
                </a:path>
              </a:pathLst>
            </a:custGeom>
            <a:solidFill>
              <a:srgbClr val="595959">
                <a:alpha val="16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16;p17"/>
            <p:cNvSpPr/>
            <p:nvPr/>
          </p:nvSpPr>
          <p:spPr>
            <a:xfrm>
              <a:off x="1183100" y="1529307"/>
              <a:ext cx="266453" cy="198851"/>
            </a:xfrm>
            <a:custGeom>
              <a:avLst/>
              <a:gdLst/>
              <a:ahLst/>
              <a:cxnLst/>
              <a:rect l="l" t="t" r="r" b="b"/>
              <a:pathLst>
                <a:path w="12869" h="9604" extrusionOk="0">
                  <a:moveTo>
                    <a:pt x="9080" y="0"/>
                  </a:moveTo>
                  <a:cubicBezTo>
                    <a:pt x="6497" y="0"/>
                    <a:pt x="0" y="3127"/>
                    <a:pt x="281" y="7436"/>
                  </a:cubicBezTo>
                  <a:cubicBezTo>
                    <a:pt x="391" y="9096"/>
                    <a:pt x="762" y="9603"/>
                    <a:pt x="1344" y="9603"/>
                  </a:cubicBezTo>
                  <a:cubicBezTo>
                    <a:pt x="2260" y="9603"/>
                    <a:pt x="3697" y="8345"/>
                    <a:pt x="5451" y="8345"/>
                  </a:cubicBezTo>
                  <a:cubicBezTo>
                    <a:pt x="5528" y="8345"/>
                    <a:pt x="5605" y="8347"/>
                    <a:pt x="5683" y="8352"/>
                  </a:cubicBezTo>
                  <a:cubicBezTo>
                    <a:pt x="7419" y="8448"/>
                    <a:pt x="8528" y="8593"/>
                    <a:pt x="9155" y="8738"/>
                  </a:cubicBezTo>
                  <a:cubicBezTo>
                    <a:pt x="9204" y="8743"/>
                    <a:pt x="9254" y="8745"/>
                    <a:pt x="9303" y="8745"/>
                  </a:cubicBezTo>
                  <a:cubicBezTo>
                    <a:pt x="9734" y="8745"/>
                    <a:pt x="10149" y="8559"/>
                    <a:pt x="10409" y="8256"/>
                  </a:cubicBezTo>
                  <a:cubicBezTo>
                    <a:pt x="11084" y="7387"/>
                    <a:pt x="12290" y="5507"/>
                    <a:pt x="12772" y="1986"/>
                  </a:cubicBezTo>
                  <a:cubicBezTo>
                    <a:pt x="12869" y="1359"/>
                    <a:pt x="12483" y="684"/>
                    <a:pt x="11856" y="491"/>
                  </a:cubicBezTo>
                  <a:cubicBezTo>
                    <a:pt x="11036" y="201"/>
                    <a:pt x="10168" y="57"/>
                    <a:pt x="9300" y="9"/>
                  </a:cubicBezTo>
                  <a:cubicBezTo>
                    <a:pt x="9230" y="3"/>
                    <a:pt x="9157" y="0"/>
                    <a:pt x="908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17;p17"/>
            <p:cNvSpPr/>
            <p:nvPr/>
          </p:nvSpPr>
          <p:spPr>
            <a:xfrm>
              <a:off x="1274820" y="1587362"/>
              <a:ext cx="110834" cy="82634"/>
            </a:xfrm>
            <a:custGeom>
              <a:avLst/>
              <a:gdLst/>
              <a:ahLst/>
              <a:cxnLst/>
              <a:rect l="l" t="t" r="r" b="b"/>
              <a:pathLst>
                <a:path w="5353" h="3991" extrusionOk="0">
                  <a:moveTo>
                    <a:pt x="3805" y="1"/>
                  </a:moveTo>
                  <a:cubicBezTo>
                    <a:pt x="2793" y="1"/>
                    <a:pt x="0" y="1335"/>
                    <a:pt x="95" y="3088"/>
                  </a:cubicBezTo>
                  <a:cubicBezTo>
                    <a:pt x="150" y="3779"/>
                    <a:pt x="307" y="3990"/>
                    <a:pt x="549" y="3990"/>
                  </a:cubicBezTo>
                  <a:cubicBezTo>
                    <a:pt x="930" y="3990"/>
                    <a:pt x="1519" y="3470"/>
                    <a:pt x="2247" y="3470"/>
                  </a:cubicBezTo>
                  <a:cubicBezTo>
                    <a:pt x="2285" y="3470"/>
                    <a:pt x="2323" y="3471"/>
                    <a:pt x="2362" y="3474"/>
                  </a:cubicBezTo>
                  <a:cubicBezTo>
                    <a:pt x="3085" y="3522"/>
                    <a:pt x="3519" y="3571"/>
                    <a:pt x="3761" y="3619"/>
                  </a:cubicBezTo>
                  <a:cubicBezTo>
                    <a:pt x="3795" y="3627"/>
                    <a:pt x="3830" y="3631"/>
                    <a:pt x="3867" y="3631"/>
                  </a:cubicBezTo>
                  <a:cubicBezTo>
                    <a:pt x="4034" y="3631"/>
                    <a:pt x="4212" y="3545"/>
                    <a:pt x="4291" y="3426"/>
                  </a:cubicBezTo>
                  <a:cubicBezTo>
                    <a:pt x="4870" y="2654"/>
                    <a:pt x="5207" y="1786"/>
                    <a:pt x="5304" y="822"/>
                  </a:cubicBezTo>
                  <a:cubicBezTo>
                    <a:pt x="5352" y="581"/>
                    <a:pt x="5207" y="291"/>
                    <a:pt x="4918" y="243"/>
                  </a:cubicBezTo>
                  <a:cubicBezTo>
                    <a:pt x="4580" y="98"/>
                    <a:pt x="4243" y="50"/>
                    <a:pt x="3857" y="2"/>
                  </a:cubicBezTo>
                  <a:cubicBezTo>
                    <a:pt x="3840" y="1"/>
                    <a:pt x="3823" y="1"/>
                    <a:pt x="3805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18;p17"/>
            <p:cNvSpPr/>
            <p:nvPr/>
          </p:nvSpPr>
          <p:spPr>
            <a:xfrm>
              <a:off x="1906857" y="1476636"/>
              <a:ext cx="81888" cy="75697"/>
            </a:xfrm>
            <a:custGeom>
              <a:avLst/>
              <a:gdLst/>
              <a:ahLst/>
              <a:cxnLst/>
              <a:rect l="l" t="t" r="r" b="b"/>
              <a:pathLst>
                <a:path w="3955" h="3656" extrusionOk="0">
                  <a:moveTo>
                    <a:pt x="1495" y="0"/>
                  </a:moveTo>
                  <a:cubicBezTo>
                    <a:pt x="1147" y="0"/>
                    <a:pt x="823" y="109"/>
                    <a:pt x="579" y="334"/>
                  </a:cubicBezTo>
                  <a:cubicBezTo>
                    <a:pt x="0" y="913"/>
                    <a:pt x="48" y="2022"/>
                    <a:pt x="820" y="2842"/>
                  </a:cubicBezTo>
                  <a:cubicBezTo>
                    <a:pt x="1295" y="3376"/>
                    <a:pt x="1898" y="3655"/>
                    <a:pt x="2438" y="3655"/>
                  </a:cubicBezTo>
                  <a:cubicBezTo>
                    <a:pt x="2775" y="3655"/>
                    <a:pt x="3087" y="3547"/>
                    <a:pt x="3328" y="3324"/>
                  </a:cubicBezTo>
                  <a:cubicBezTo>
                    <a:pt x="3955" y="2745"/>
                    <a:pt x="3858" y="1636"/>
                    <a:pt x="3087" y="768"/>
                  </a:cubicBezTo>
                  <a:cubicBezTo>
                    <a:pt x="2645" y="267"/>
                    <a:pt x="2041" y="0"/>
                    <a:pt x="1495" y="0"/>
                  </a:cubicBezTo>
                  <a:close/>
                </a:path>
              </a:pathLst>
            </a:custGeom>
            <a:solidFill>
              <a:srgbClr val="3C2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19;p17"/>
            <p:cNvSpPr/>
            <p:nvPr/>
          </p:nvSpPr>
          <p:spPr>
            <a:xfrm>
              <a:off x="1919818" y="1401252"/>
              <a:ext cx="148807" cy="138372"/>
            </a:xfrm>
            <a:custGeom>
              <a:avLst/>
              <a:gdLst/>
              <a:ahLst/>
              <a:cxnLst/>
              <a:rect l="l" t="t" r="r" b="b"/>
              <a:pathLst>
                <a:path w="7187" h="6683" extrusionOk="0">
                  <a:moveTo>
                    <a:pt x="5420" y="1"/>
                  </a:moveTo>
                  <a:cubicBezTo>
                    <a:pt x="3902" y="1"/>
                    <a:pt x="1185" y="2843"/>
                    <a:pt x="387" y="3686"/>
                  </a:cubicBezTo>
                  <a:cubicBezTo>
                    <a:pt x="242" y="3879"/>
                    <a:pt x="146" y="4120"/>
                    <a:pt x="97" y="4361"/>
                  </a:cubicBezTo>
                  <a:cubicBezTo>
                    <a:pt x="1" y="5036"/>
                    <a:pt x="242" y="5711"/>
                    <a:pt x="773" y="6194"/>
                  </a:cubicBezTo>
                  <a:cubicBezTo>
                    <a:pt x="1014" y="6338"/>
                    <a:pt x="1255" y="6531"/>
                    <a:pt x="1592" y="6628"/>
                  </a:cubicBezTo>
                  <a:cubicBezTo>
                    <a:pt x="1703" y="6665"/>
                    <a:pt x="1821" y="6683"/>
                    <a:pt x="1939" y="6683"/>
                  </a:cubicBezTo>
                  <a:cubicBezTo>
                    <a:pt x="2285" y="6683"/>
                    <a:pt x="2643" y="6529"/>
                    <a:pt x="2895" y="6242"/>
                  </a:cubicBezTo>
                  <a:cubicBezTo>
                    <a:pt x="3956" y="4795"/>
                    <a:pt x="7187" y="696"/>
                    <a:pt x="5788" y="69"/>
                  </a:cubicBezTo>
                  <a:cubicBezTo>
                    <a:pt x="5676" y="22"/>
                    <a:pt x="5553" y="1"/>
                    <a:pt x="54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20;p17"/>
            <p:cNvSpPr/>
            <p:nvPr/>
          </p:nvSpPr>
          <p:spPr>
            <a:xfrm>
              <a:off x="1437534" y="1476636"/>
              <a:ext cx="82903" cy="75697"/>
            </a:xfrm>
            <a:custGeom>
              <a:avLst/>
              <a:gdLst/>
              <a:ahLst/>
              <a:cxnLst/>
              <a:rect l="l" t="t" r="r" b="b"/>
              <a:pathLst>
                <a:path w="4004" h="3656" extrusionOk="0">
                  <a:moveTo>
                    <a:pt x="2474" y="0"/>
                  </a:moveTo>
                  <a:cubicBezTo>
                    <a:pt x="1938" y="0"/>
                    <a:pt x="1340" y="267"/>
                    <a:pt x="869" y="768"/>
                  </a:cubicBezTo>
                  <a:cubicBezTo>
                    <a:pt x="146" y="1636"/>
                    <a:pt x="1" y="2745"/>
                    <a:pt x="628" y="3324"/>
                  </a:cubicBezTo>
                  <a:cubicBezTo>
                    <a:pt x="869" y="3547"/>
                    <a:pt x="1188" y="3655"/>
                    <a:pt x="1531" y="3655"/>
                  </a:cubicBezTo>
                  <a:cubicBezTo>
                    <a:pt x="2080" y="3655"/>
                    <a:pt x="2690" y="3376"/>
                    <a:pt x="3136" y="2842"/>
                  </a:cubicBezTo>
                  <a:cubicBezTo>
                    <a:pt x="3907" y="2022"/>
                    <a:pt x="4004" y="913"/>
                    <a:pt x="3377" y="334"/>
                  </a:cubicBezTo>
                  <a:cubicBezTo>
                    <a:pt x="3133" y="109"/>
                    <a:pt x="2816" y="0"/>
                    <a:pt x="2474" y="0"/>
                  </a:cubicBezTo>
                  <a:close/>
                </a:path>
              </a:pathLst>
            </a:custGeom>
            <a:solidFill>
              <a:srgbClr val="3C2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21;p17"/>
            <p:cNvSpPr/>
            <p:nvPr/>
          </p:nvSpPr>
          <p:spPr>
            <a:xfrm>
              <a:off x="1358651" y="1401252"/>
              <a:ext cx="148807" cy="138372"/>
            </a:xfrm>
            <a:custGeom>
              <a:avLst/>
              <a:gdLst/>
              <a:ahLst/>
              <a:cxnLst/>
              <a:rect l="l" t="t" r="r" b="b"/>
              <a:pathLst>
                <a:path w="7187" h="6683" extrusionOk="0">
                  <a:moveTo>
                    <a:pt x="1757" y="1"/>
                  </a:moveTo>
                  <a:cubicBezTo>
                    <a:pt x="1628" y="1"/>
                    <a:pt x="1508" y="22"/>
                    <a:pt x="1400" y="69"/>
                  </a:cubicBezTo>
                  <a:cubicBezTo>
                    <a:pt x="1" y="696"/>
                    <a:pt x="3136" y="4795"/>
                    <a:pt x="4293" y="6242"/>
                  </a:cubicBezTo>
                  <a:cubicBezTo>
                    <a:pt x="4509" y="6529"/>
                    <a:pt x="4858" y="6683"/>
                    <a:pt x="5221" y="6683"/>
                  </a:cubicBezTo>
                  <a:cubicBezTo>
                    <a:pt x="5346" y="6683"/>
                    <a:pt x="5472" y="6665"/>
                    <a:pt x="5595" y="6628"/>
                  </a:cubicBezTo>
                  <a:cubicBezTo>
                    <a:pt x="5885" y="6531"/>
                    <a:pt x="6174" y="6338"/>
                    <a:pt x="6415" y="6194"/>
                  </a:cubicBezTo>
                  <a:cubicBezTo>
                    <a:pt x="6946" y="5711"/>
                    <a:pt x="7187" y="5036"/>
                    <a:pt x="7042" y="4361"/>
                  </a:cubicBezTo>
                  <a:cubicBezTo>
                    <a:pt x="7042" y="4120"/>
                    <a:pt x="6946" y="3879"/>
                    <a:pt x="6753" y="3686"/>
                  </a:cubicBezTo>
                  <a:cubicBezTo>
                    <a:pt x="5954" y="2843"/>
                    <a:pt x="3238" y="1"/>
                    <a:pt x="17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22;p17"/>
            <p:cNvSpPr/>
            <p:nvPr/>
          </p:nvSpPr>
          <p:spPr>
            <a:xfrm>
              <a:off x="1795013" y="1401252"/>
              <a:ext cx="105865" cy="80315"/>
            </a:xfrm>
            <a:custGeom>
              <a:avLst/>
              <a:gdLst/>
              <a:ahLst/>
              <a:cxnLst/>
              <a:rect l="l" t="t" r="r" b="b"/>
              <a:pathLst>
                <a:path w="5113" h="3879" extrusionOk="0">
                  <a:moveTo>
                    <a:pt x="263" y="0"/>
                  </a:moveTo>
                  <a:cubicBezTo>
                    <a:pt x="209" y="0"/>
                    <a:pt x="165" y="35"/>
                    <a:pt x="97" y="69"/>
                  </a:cubicBezTo>
                  <a:cubicBezTo>
                    <a:pt x="0" y="165"/>
                    <a:pt x="0" y="310"/>
                    <a:pt x="97" y="406"/>
                  </a:cubicBezTo>
                  <a:cubicBezTo>
                    <a:pt x="435" y="792"/>
                    <a:pt x="820" y="1130"/>
                    <a:pt x="1158" y="1419"/>
                  </a:cubicBezTo>
                  <a:cubicBezTo>
                    <a:pt x="1544" y="1757"/>
                    <a:pt x="1930" y="2046"/>
                    <a:pt x="2315" y="2335"/>
                  </a:cubicBezTo>
                  <a:cubicBezTo>
                    <a:pt x="3087" y="2914"/>
                    <a:pt x="3859" y="3396"/>
                    <a:pt x="4727" y="3879"/>
                  </a:cubicBezTo>
                  <a:lnTo>
                    <a:pt x="4920" y="3879"/>
                  </a:lnTo>
                  <a:cubicBezTo>
                    <a:pt x="5016" y="3782"/>
                    <a:pt x="5113" y="3686"/>
                    <a:pt x="5064" y="3541"/>
                  </a:cubicBezTo>
                  <a:cubicBezTo>
                    <a:pt x="4823" y="3059"/>
                    <a:pt x="4534" y="2625"/>
                    <a:pt x="4196" y="2287"/>
                  </a:cubicBezTo>
                  <a:cubicBezTo>
                    <a:pt x="3810" y="1901"/>
                    <a:pt x="3473" y="1564"/>
                    <a:pt x="3039" y="1274"/>
                  </a:cubicBezTo>
                  <a:cubicBezTo>
                    <a:pt x="2653" y="985"/>
                    <a:pt x="2219" y="744"/>
                    <a:pt x="1785" y="551"/>
                  </a:cubicBezTo>
                  <a:cubicBezTo>
                    <a:pt x="1303" y="310"/>
                    <a:pt x="820" y="117"/>
                    <a:pt x="338" y="20"/>
                  </a:cubicBezTo>
                  <a:cubicBezTo>
                    <a:pt x="310" y="6"/>
                    <a:pt x="286" y="0"/>
                    <a:pt x="2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23;p17"/>
            <p:cNvSpPr/>
            <p:nvPr/>
          </p:nvSpPr>
          <p:spPr>
            <a:xfrm>
              <a:off x="1241838" y="2005773"/>
              <a:ext cx="938661" cy="492862"/>
            </a:xfrm>
            <a:custGeom>
              <a:avLst/>
              <a:gdLst/>
              <a:ahLst/>
              <a:cxnLst/>
              <a:rect l="l" t="t" r="r" b="b"/>
              <a:pathLst>
                <a:path w="45335" h="23804" extrusionOk="0">
                  <a:moveTo>
                    <a:pt x="3907" y="0"/>
                  </a:moveTo>
                  <a:lnTo>
                    <a:pt x="1254" y="7813"/>
                  </a:lnTo>
                  <a:cubicBezTo>
                    <a:pt x="531" y="5739"/>
                    <a:pt x="145" y="3617"/>
                    <a:pt x="49" y="1447"/>
                  </a:cubicBezTo>
                  <a:cubicBezTo>
                    <a:pt x="49" y="1978"/>
                    <a:pt x="0" y="2556"/>
                    <a:pt x="0" y="3087"/>
                  </a:cubicBezTo>
                  <a:cubicBezTo>
                    <a:pt x="0" y="12588"/>
                    <a:pt x="4968" y="19967"/>
                    <a:pt x="12636" y="23343"/>
                  </a:cubicBezTo>
                  <a:cubicBezTo>
                    <a:pt x="13271" y="23625"/>
                    <a:pt x="13925" y="23736"/>
                    <a:pt x="14596" y="23736"/>
                  </a:cubicBezTo>
                  <a:cubicBezTo>
                    <a:pt x="17138" y="23736"/>
                    <a:pt x="19933" y="22137"/>
                    <a:pt x="22909" y="22137"/>
                  </a:cubicBezTo>
                  <a:cubicBezTo>
                    <a:pt x="25918" y="22137"/>
                    <a:pt x="28650" y="23804"/>
                    <a:pt x="31128" y="23804"/>
                  </a:cubicBezTo>
                  <a:cubicBezTo>
                    <a:pt x="31748" y="23804"/>
                    <a:pt x="32352" y="23699"/>
                    <a:pt x="32940" y="23439"/>
                  </a:cubicBezTo>
                  <a:cubicBezTo>
                    <a:pt x="40560" y="20063"/>
                    <a:pt x="45334" y="12684"/>
                    <a:pt x="45334" y="3087"/>
                  </a:cubicBezTo>
                  <a:cubicBezTo>
                    <a:pt x="45334" y="2556"/>
                    <a:pt x="45334" y="1978"/>
                    <a:pt x="45286" y="1399"/>
                  </a:cubicBezTo>
                  <a:cubicBezTo>
                    <a:pt x="45190" y="3569"/>
                    <a:pt x="44804" y="5643"/>
                    <a:pt x="44177" y="7717"/>
                  </a:cubicBezTo>
                  <a:lnTo>
                    <a:pt x="41573" y="0"/>
                  </a:lnTo>
                  <a:lnTo>
                    <a:pt x="41573" y="0"/>
                  </a:lnTo>
                  <a:cubicBezTo>
                    <a:pt x="41573" y="1"/>
                    <a:pt x="41380" y="9646"/>
                    <a:pt x="42923" y="10803"/>
                  </a:cubicBezTo>
                  <a:cubicBezTo>
                    <a:pt x="40801" y="14999"/>
                    <a:pt x="37280" y="18375"/>
                    <a:pt x="32940" y="20256"/>
                  </a:cubicBezTo>
                  <a:cubicBezTo>
                    <a:pt x="32343" y="20520"/>
                    <a:pt x="31728" y="20626"/>
                    <a:pt x="31095" y="20626"/>
                  </a:cubicBezTo>
                  <a:cubicBezTo>
                    <a:pt x="28613" y="20626"/>
                    <a:pt x="25868" y="19002"/>
                    <a:pt x="22909" y="19002"/>
                  </a:cubicBezTo>
                  <a:cubicBezTo>
                    <a:pt x="20009" y="19002"/>
                    <a:pt x="17170" y="20602"/>
                    <a:pt x="14606" y="20602"/>
                  </a:cubicBezTo>
                  <a:cubicBezTo>
                    <a:pt x="13929" y="20602"/>
                    <a:pt x="13271" y="20490"/>
                    <a:pt x="12636" y="20208"/>
                  </a:cubicBezTo>
                  <a:cubicBezTo>
                    <a:pt x="8295" y="18327"/>
                    <a:pt x="4727" y="14999"/>
                    <a:pt x="2508" y="10803"/>
                  </a:cubicBezTo>
                  <a:cubicBezTo>
                    <a:pt x="4100" y="9694"/>
                    <a:pt x="3907" y="1"/>
                    <a:pt x="3907" y="0"/>
                  </a:cubicBezTo>
                  <a:close/>
                </a:path>
              </a:pathLst>
            </a:custGeom>
            <a:solidFill>
              <a:srgbClr val="595959">
                <a:alpha val="72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24;p17"/>
            <p:cNvSpPr/>
            <p:nvPr/>
          </p:nvSpPr>
          <p:spPr>
            <a:xfrm>
              <a:off x="1189912" y="2004780"/>
              <a:ext cx="132823" cy="212185"/>
            </a:xfrm>
            <a:custGeom>
              <a:avLst/>
              <a:gdLst/>
              <a:ahLst/>
              <a:cxnLst/>
              <a:rect l="l" t="t" r="r" b="b"/>
              <a:pathLst>
                <a:path w="6415" h="10248" extrusionOk="0">
                  <a:moveTo>
                    <a:pt x="3232" y="0"/>
                  </a:moveTo>
                  <a:cubicBezTo>
                    <a:pt x="3232" y="0"/>
                    <a:pt x="0" y="9115"/>
                    <a:pt x="2122" y="10176"/>
                  </a:cubicBezTo>
                  <a:cubicBezTo>
                    <a:pt x="2219" y="10224"/>
                    <a:pt x="2315" y="10247"/>
                    <a:pt x="2411" y="10247"/>
                  </a:cubicBezTo>
                  <a:cubicBezTo>
                    <a:pt x="4437" y="10247"/>
                    <a:pt x="6415" y="48"/>
                    <a:pt x="6415" y="48"/>
                  </a:cubicBezTo>
                  <a:lnTo>
                    <a:pt x="3232" y="0"/>
                  </a:lnTo>
                  <a:close/>
                </a:path>
              </a:pathLst>
            </a:custGeom>
            <a:solidFill>
              <a:srgbClr val="F1F3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25;p17"/>
            <p:cNvSpPr/>
            <p:nvPr/>
          </p:nvSpPr>
          <p:spPr>
            <a:xfrm>
              <a:off x="2102554" y="1998775"/>
              <a:ext cx="132823" cy="218189"/>
            </a:xfrm>
            <a:custGeom>
              <a:avLst/>
              <a:gdLst/>
              <a:ahLst/>
              <a:cxnLst/>
              <a:rect l="l" t="t" r="r" b="b"/>
              <a:pathLst>
                <a:path w="6415" h="10538" extrusionOk="0">
                  <a:moveTo>
                    <a:pt x="2991" y="1"/>
                  </a:moveTo>
                  <a:lnTo>
                    <a:pt x="1" y="338"/>
                  </a:lnTo>
                  <a:cubicBezTo>
                    <a:pt x="1" y="338"/>
                    <a:pt x="1935" y="10537"/>
                    <a:pt x="3957" y="10537"/>
                  </a:cubicBezTo>
                  <a:cubicBezTo>
                    <a:pt x="4053" y="10537"/>
                    <a:pt x="4149" y="10514"/>
                    <a:pt x="4245" y="10466"/>
                  </a:cubicBezTo>
                  <a:cubicBezTo>
                    <a:pt x="6415" y="9405"/>
                    <a:pt x="2991" y="1"/>
                    <a:pt x="2991" y="1"/>
                  </a:cubicBezTo>
                  <a:close/>
                </a:path>
              </a:pathLst>
            </a:custGeom>
            <a:solidFill>
              <a:srgbClr val="F1F3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Google Shape;57;p15"/>
          <p:cNvGrpSpPr/>
          <p:nvPr/>
        </p:nvGrpSpPr>
        <p:grpSpPr>
          <a:xfrm>
            <a:off x="3645209" y="-69425"/>
            <a:ext cx="1380628" cy="1474268"/>
            <a:chOff x="0" y="243434"/>
            <a:chExt cx="4362491" cy="4919116"/>
          </a:xfrm>
        </p:grpSpPr>
        <p:sp>
          <p:nvSpPr>
            <p:cNvPr id="62" name="Google Shape;58;p15"/>
            <p:cNvSpPr/>
            <p:nvPr/>
          </p:nvSpPr>
          <p:spPr>
            <a:xfrm>
              <a:off x="0" y="2943575"/>
              <a:ext cx="1476950" cy="2218975"/>
            </a:xfrm>
            <a:custGeom>
              <a:avLst/>
              <a:gdLst/>
              <a:ahLst/>
              <a:cxnLst/>
              <a:rect l="l" t="t" r="r" b="b"/>
              <a:pathLst>
                <a:path w="59078" h="88759" extrusionOk="0">
                  <a:moveTo>
                    <a:pt x="37388" y="0"/>
                  </a:moveTo>
                  <a:lnTo>
                    <a:pt x="0" y="13155"/>
                  </a:lnTo>
                  <a:lnTo>
                    <a:pt x="0" y="88759"/>
                  </a:lnTo>
                  <a:lnTo>
                    <a:pt x="59078" y="88759"/>
                  </a:lnTo>
                  <a:lnTo>
                    <a:pt x="59078" y="53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grpSp>
          <p:nvGrpSpPr>
            <p:cNvPr id="63" name="Google Shape;59;p15"/>
            <p:cNvGrpSpPr/>
            <p:nvPr/>
          </p:nvGrpSpPr>
          <p:grpSpPr>
            <a:xfrm rot="10800000" flipH="1">
              <a:off x="0" y="243434"/>
              <a:ext cx="4362491" cy="4919109"/>
              <a:chOff x="1303608" y="332150"/>
              <a:chExt cx="1601267" cy="1805575"/>
            </a:xfrm>
          </p:grpSpPr>
          <p:sp>
            <p:nvSpPr>
              <p:cNvPr id="64" name="Google Shape;60;p15"/>
              <p:cNvSpPr/>
              <p:nvPr/>
            </p:nvSpPr>
            <p:spPr>
              <a:xfrm>
                <a:off x="2505125" y="1322625"/>
                <a:ext cx="366250" cy="340850"/>
              </a:xfrm>
              <a:custGeom>
                <a:avLst/>
                <a:gdLst/>
                <a:ahLst/>
                <a:cxnLst/>
                <a:rect l="l" t="t" r="r" b="b"/>
                <a:pathLst>
                  <a:path w="14650" h="13634" extrusionOk="0">
                    <a:moveTo>
                      <a:pt x="4229" y="1"/>
                    </a:moveTo>
                    <a:lnTo>
                      <a:pt x="1" y="10928"/>
                    </a:lnTo>
                    <a:cubicBezTo>
                      <a:pt x="1" y="10928"/>
                      <a:pt x="4080" y="12833"/>
                      <a:pt x="7176" y="13429"/>
                    </a:cubicBezTo>
                    <a:cubicBezTo>
                      <a:pt x="7943" y="13578"/>
                      <a:pt x="8793" y="13634"/>
                      <a:pt x="9638" y="13634"/>
                    </a:cubicBezTo>
                    <a:cubicBezTo>
                      <a:pt x="12171" y="13634"/>
                      <a:pt x="14649" y="13131"/>
                      <a:pt x="14649" y="13131"/>
                    </a:cubicBezTo>
                    <a:cubicBezTo>
                      <a:pt x="14649" y="13131"/>
                      <a:pt x="13339" y="7028"/>
                      <a:pt x="10719" y="3604"/>
                    </a:cubicBezTo>
                    <a:cubicBezTo>
                      <a:pt x="8376" y="533"/>
                      <a:pt x="5569" y="386"/>
                      <a:pt x="5056" y="386"/>
                    </a:cubicBezTo>
                    <a:cubicBezTo>
                      <a:pt x="5002" y="386"/>
                      <a:pt x="4973" y="388"/>
                      <a:pt x="4973" y="388"/>
                    </a:cubicBezTo>
                    <a:lnTo>
                      <a:pt x="422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1;p15"/>
              <p:cNvSpPr/>
              <p:nvPr/>
            </p:nvSpPr>
            <p:spPr>
              <a:xfrm>
                <a:off x="2510350" y="1343475"/>
                <a:ext cx="296275" cy="275800"/>
              </a:xfrm>
              <a:custGeom>
                <a:avLst/>
                <a:gdLst/>
                <a:ahLst/>
                <a:cxnLst/>
                <a:rect l="l" t="t" r="r" b="b"/>
                <a:pathLst>
                  <a:path w="11851" h="11032" extrusionOk="0">
                    <a:moveTo>
                      <a:pt x="3394" y="1"/>
                    </a:moveTo>
                    <a:lnTo>
                      <a:pt x="0" y="8843"/>
                    </a:lnTo>
                    <a:cubicBezTo>
                      <a:pt x="0" y="8843"/>
                      <a:pt x="3305" y="10392"/>
                      <a:pt x="5806" y="10868"/>
                    </a:cubicBezTo>
                    <a:cubicBezTo>
                      <a:pt x="6431" y="10987"/>
                      <a:pt x="7122" y="11032"/>
                      <a:pt x="7806" y="11032"/>
                    </a:cubicBezTo>
                    <a:cubicBezTo>
                      <a:pt x="9857" y="11032"/>
                      <a:pt x="11850" y="10630"/>
                      <a:pt x="11850" y="10630"/>
                    </a:cubicBezTo>
                    <a:cubicBezTo>
                      <a:pt x="11850" y="10630"/>
                      <a:pt x="10778" y="5658"/>
                      <a:pt x="8664" y="2918"/>
                    </a:cubicBezTo>
                    <a:cubicBezTo>
                      <a:pt x="6749" y="428"/>
                      <a:pt x="4430" y="327"/>
                      <a:pt x="4068" y="327"/>
                    </a:cubicBezTo>
                    <a:cubicBezTo>
                      <a:pt x="4036" y="327"/>
                      <a:pt x="4020" y="328"/>
                      <a:pt x="4020" y="328"/>
                    </a:cubicBezTo>
                    <a:lnTo>
                      <a:pt x="339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2;p15"/>
              <p:cNvSpPr/>
              <p:nvPr/>
            </p:nvSpPr>
            <p:spPr>
              <a:xfrm>
                <a:off x="1879875" y="1769250"/>
                <a:ext cx="331250" cy="368475"/>
              </a:xfrm>
              <a:custGeom>
                <a:avLst/>
                <a:gdLst/>
                <a:ahLst/>
                <a:cxnLst/>
                <a:rect l="l" t="t" r="r" b="b"/>
                <a:pathLst>
                  <a:path w="13250" h="14739" extrusionOk="0">
                    <a:moveTo>
                      <a:pt x="12357" y="0"/>
                    </a:moveTo>
                    <a:lnTo>
                      <a:pt x="715" y="1519"/>
                    </a:lnTo>
                    <a:lnTo>
                      <a:pt x="894" y="2352"/>
                    </a:lnTo>
                    <a:cubicBezTo>
                      <a:pt x="894" y="2352"/>
                      <a:pt x="1" y="5360"/>
                      <a:pt x="2710" y="8694"/>
                    </a:cubicBezTo>
                    <a:cubicBezTo>
                      <a:pt x="5390" y="11999"/>
                      <a:pt x="11076" y="14738"/>
                      <a:pt x="11076" y="14738"/>
                    </a:cubicBezTo>
                    <a:cubicBezTo>
                      <a:pt x="11076" y="14738"/>
                      <a:pt x="12952" y="10659"/>
                      <a:pt x="13101" y="7533"/>
                    </a:cubicBezTo>
                    <a:cubicBezTo>
                      <a:pt x="13250" y="4407"/>
                      <a:pt x="12357" y="0"/>
                      <a:pt x="123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3;p15"/>
              <p:cNvSpPr/>
              <p:nvPr/>
            </p:nvSpPr>
            <p:spPr>
              <a:xfrm>
                <a:off x="1907425" y="1767000"/>
                <a:ext cx="267975" cy="297775"/>
              </a:xfrm>
              <a:custGeom>
                <a:avLst/>
                <a:gdLst/>
                <a:ahLst/>
                <a:cxnLst/>
                <a:rect l="l" t="t" r="r" b="b"/>
                <a:pathLst>
                  <a:path w="10719" h="11911" extrusionOk="0">
                    <a:moveTo>
                      <a:pt x="9974" y="1"/>
                    </a:moveTo>
                    <a:lnTo>
                      <a:pt x="566" y="1251"/>
                    </a:lnTo>
                    <a:lnTo>
                      <a:pt x="715" y="1936"/>
                    </a:lnTo>
                    <a:cubicBezTo>
                      <a:pt x="715" y="1936"/>
                      <a:pt x="0" y="4348"/>
                      <a:pt x="2174" y="7028"/>
                    </a:cubicBezTo>
                    <a:cubicBezTo>
                      <a:pt x="4377" y="9707"/>
                      <a:pt x="8962" y="11911"/>
                      <a:pt x="8962" y="11911"/>
                    </a:cubicBezTo>
                    <a:cubicBezTo>
                      <a:pt x="8962" y="11911"/>
                      <a:pt x="10481" y="8635"/>
                      <a:pt x="10600" y="6105"/>
                    </a:cubicBezTo>
                    <a:cubicBezTo>
                      <a:pt x="10719" y="3574"/>
                      <a:pt x="9974" y="1"/>
                      <a:pt x="9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4;p15"/>
              <p:cNvSpPr/>
              <p:nvPr/>
            </p:nvSpPr>
            <p:spPr>
              <a:xfrm>
                <a:off x="1416900" y="332150"/>
                <a:ext cx="1487975" cy="1577550"/>
              </a:xfrm>
              <a:custGeom>
                <a:avLst/>
                <a:gdLst/>
                <a:ahLst/>
                <a:cxnLst/>
                <a:rect l="l" t="t" r="r" b="b"/>
                <a:pathLst>
                  <a:path w="59519" h="63102" extrusionOk="0">
                    <a:moveTo>
                      <a:pt x="27279" y="1"/>
                    </a:moveTo>
                    <a:cubicBezTo>
                      <a:pt x="27274" y="1"/>
                      <a:pt x="27282" y="27"/>
                      <a:pt x="27303" y="80"/>
                    </a:cubicBezTo>
                    <a:lnTo>
                      <a:pt x="2084" y="199"/>
                    </a:lnTo>
                    <a:lnTo>
                      <a:pt x="2084" y="29616"/>
                    </a:lnTo>
                    <a:cubicBezTo>
                      <a:pt x="4585" y="31283"/>
                      <a:pt x="3543" y="30062"/>
                      <a:pt x="6997" y="31908"/>
                    </a:cubicBezTo>
                    <a:cubicBezTo>
                      <a:pt x="4943" y="37923"/>
                      <a:pt x="0" y="50606"/>
                      <a:pt x="3603" y="56353"/>
                    </a:cubicBezTo>
                    <a:cubicBezTo>
                      <a:pt x="6625" y="61181"/>
                      <a:pt x="12476" y="63101"/>
                      <a:pt x="18922" y="63101"/>
                    </a:cubicBezTo>
                    <a:cubicBezTo>
                      <a:pt x="26193" y="63101"/>
                      <a:pt x="34222" y="60658"/>
                      <a:pt x="39808" y="57187"/>
                    </a:cubicBezTo>
                    <a:cubicBezTo>
                      <a:pt x="50348" y="50636"/>
                      <a:pt x="59518" y="32921"/>
                      <a:pt x="52343" y="23155"/>
                    </a:cubicBezTo>
                    <a:cubicBezTo>
                      <a:pt x="49693" y="19522"/>
                      <a:pt x="43619" y="17111"/>
                      <a:pt x="31441" y="16664"/>
                    </a:cubicBezTo>
                    <a:cubicBezTo>
                      <a:pt x="31103" y="7933"/>
                      <a:pt x="27355" y="1"/>
                      <a:pt x="272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5;p15"/>
              <p:cNvSpPr/>
              <p:nvPr/>
            </p:nvSpPr>
            <p:spPr>
              <a:xfrm>
                <a:off x="2269400" y="1178150"/>
                <a:ext cx="367500" cy="287125"/>
              </a:xfrm>
              <a:custGeom>
                <a:avLst/>
                <a:gdLst/>
                <a:ahLst/>
                <a:cxnLst/>
                <a:rect l="l" t="t" r="r" b="b"/>
                <a:pathLst>
                  <a:path w="14700" h="11485" extrusionOk="0">
                    <a:moveTo>
                      <a:pt x="7290" y="1"/>
                    </a:moveTo>
                    <a:cubicBezTo>
                      <a:pt x="2972" y="1"/>
                      <a:pt x="0" y="4836"/>
                      <a:pt x="2463" y="8787"/>
                    </a:cubicBezTo>
                    <a:cubicBezTo>
                      <a:pt x="3543" y="10523"/>
                      <a:pt x="5411" y="11485"/>
                      <a:pt x="7321" y="11485"/>
                    </a:cubicBezTo>
                    <a:cubicBezTo>
                      <a:pt x="8359" y="11485"/>
                      <a:pt x="9409" y="11201"/>
                      <a:pt x="10353" y="10603"/>
                    </a:cubicBezTo>
                    <a:cubicBezTo>
                      <a:pt x="14700" y="7894"/>
                      <a:pt x="13598" y="1314"/>
                      <a:pt x="8626" y="153"/>
                    </a:cubicBezTo>
                    <a:cubicBezTo>
                      <a:pt x="8170" y="49"/>
                      <a:pt x="7723" y="1"/>
                      <a:pt x="7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66;p15"/>
              <p:cNvSpPr/>
              <p:nvPr/>
            </p:nvSpPr>
            <p:spPr>
              <a:xfrm>
                <a:off x="2264300" y="1169800"/>
                <a:ext cx="367400" cy="287250"/>
              </a:xfrm>
              <a:custGeom>
                <a:avLst/>
                <a:gdLst/>
                <a:ahLst/>
                <a:cxnLst/>
                <a:rect l="l" t="t" r="r" b="b"/>
                <a:pathLst>
                  <a:path w="14696" h="11490" extrusionOk="0">
                    <a:moveTo>
                      <a:pt x="7239" y="0"/>
                    </a:moveTo>
                    <a:cubicBezTo>
                      <a:pt x="2957" y="0"/>
                      <a:pt x="0" y="4848"/>
                      <a:pt x="2458" y="8764"/>
                    </a:cubicBezTo>
                    <a:cubicBezTo>
                      <a:pt x="3540" y="10521"/>
                      <a:pt x="5411" y="11490"/>
                      <a:pt x="7324" y="11490"/>
                    </a:cubicBezTo>
                    <a:cubicBezTo>
                      <a:pt x="8359" y="11490"/>
                      <a:pt x="9407" y="11206"/>
                      <a:pt x="10348" y="10610"/>
                    </a:cubicBezTo>
                    <a:cubicBezTo>
                      <a:pt x="14695" y="7900"/>
                      <a:pt x="13594" y="1290"/>
                      <a:pt x="8592" y="159"/>
                    </a:cubicBezTo>
                    <a:cubicBezTo>
                      <a:pt x="8130" y="51"/>
                      <a:pt x="7677" y="0"/>
                      <a:pt x="7239" y="0"/>
                    </a:cubicBezTo>
                    <a:close/>
                  </a:path>
                </a:pathLst>
              </a:custGeom>
              <a:solidFill>
                <a:srgbClr val="E7A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67;p15"/>
              <p:cNvSpPr/>
              <p:nvPr/>
            </p:nvSpPr>
            <p:spPr>
              <a:xfrm>
                <a:off x="2325750" y="1227525"/>
                <a:ext cx="270225" cy="211975"/>
              </a:xfrm>
              <a:custGeom>
                <a:avLst/>
                <a:gdLst/>
                <a:ahLst/>
                <a:cxnLst/>
                <a:rect l="l" t="t" r="r" b="b"/>
                <a:pathLst>
                  <a:path w="10809" h="8479" extrusionOk="0">
                    <a:moveTo>
                      <a:pt x="5363" y="1"/>
                    </a:moveTo>
                    <a:cubicBezTo>
                      <a:pt x="2198" y="1"/>
                      <a:pt x="1" y="3562"/>
                      <a:pt x="1787" y="6485"/>
                    </a:cubicBezTo>
                    <a:cubicBezTo>
                      <a:pt x="2595" y="7773"/>
                      <a:pt x="3974" y="8478"/>
                      <a:pt x="5380" y="8478"/>
                    </a:cubicBezTo>
                    <a:cubicBezTo>
                      <a:pt x="6150" y="8478"/>
                      <a:pt x="6927" y="8267"/>
                      <a:pt x="7622" y="7824"/>
                    </a:cubicBezTo>
                    <a:cubicBezTo>
                      <a:pt x="10808" y="5829"/>
                      <a:pt x="10004" y="976"/>
                      <a:pt x="6342" y="113"/>
                    </a:cubicBezTo>
                    <a:cubicBezTo>
                      <a:pt x="6008" y="37"/>
                      <a:pt x="5680" y="1"/>
                      <a:pt x="53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68;p15"/>
              <p:cNvSpPr/>
              <p:nvPr/>
            </p:nvSpPr>
            <p:spPr>
              <a:xfrm>
                <a:off x="2483550" y="1328300"/>
                <a:ext cx="52125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2085" h="1606" extrusionOk="0">
                    <a:moveTo>
                      <a:pt x="1050" y="0"/>
                    </a:moveTo>
                    <a:cubicBezTo>
                      <a:pt x="413" y="0"/>
                      <a:pt x="1" y="737"/>
                      <a:pt x="417" y="1292"/>
                    </a:cubicBezTo>
                    <a:cubicBezTo>
                      <a:pt x="564" y="1494"/>
                      <a:pt x="801" y="1606"/>
                      <a:pt x="1045" y="1606"/>
                    </a:cubicBezTo>
                    <a:cubicBezTo>
                      <a:pt x="1197" y="1606"/>
                      <a:pt x="1352" y="1562"/>
                      <a:pt x="1489" y="1471"/>
                    </a:cubicBezTo>
                    <a:cubicBezTo>
                      <a:pt x="2084" y="1054"/>
                      <a:pt x="1876" y="131"/>
                      <a:pt x="1191" y="12"/>
                    </a:cubicBezTo>
                    <a:cubicBezTo>
                      <a:pt x="1143" y="4"/>
                      <a:pt x="1096" y="0"/>
                      <a:pt x="10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69;p15"/>
              <p:cNvSpPr/>
              <p:nvPr/>
            </p:nvSpPr>
            <p:spPr>
              <a:xfrm>
                <a:off x="1825800" y="1465300"/>
                <a:ext cx="366725" cy="286925"/>
              </a:xfrm>
              <a:custGeom>
                <a:avLst/>
                <a:gdLst/>
                <a:ahLst/>
                <a:cxnLst/>
                <a:rect l="l" t="t" r="r" b="b"/>
                <a:pathLst>
                  <a:path w="14669" h="11477" extrusionOk="0">
                    <a:moveTo>
                      <a:pt x="7242" y="1"/>
                    </a:moveTo>
                    <a:cubicBezTo>
                      <a:pt x="2960" y="1"/>
                      <a:pt x="1" y="4848"/>
                      <a:pt x="2432" y="8764"/>
                    </a:cubicBezTo>
                    <a:cubicBezTo>
                      <a:pt x="3532" y="10521"/>
                      <a:pt x="5409" y="11477"/>
                      <a:pt x="7323" y="11477"/>
                    </a:cubicBezTo>
                    <a:cubicBezTo>
                      <a:pt x="8361" y="11477"/>
                      <a:pt x="9410" y="11196"/>
                      <a:pt x="10351" y="10610"/>
                    </a:cubicBezTo>
                    <a:cubicBezTo>
                      <a:pt x="14669" y="7901"/>
                      <a:pt x="13567" y="1291"/>
                      <a:pt x="8595" y="159"/>
                    </a:cubicBezTo>
                    <a:cubicBezTo>
                      <a:pt x="8133" y="51"/>
                      <a:pt x="7680" y="1"/>
                      <a:pt x="72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0;p15"/>
              <p:cNvSpPr/>
              <p:nvPr/>
            </p:nvSpPr>
            <p:spPr>
              <a:xfrm>
                <a:off x="1820675" y="1456375"/>
                <a:ext cx="367375" cy="287475"/>
              </a:xfrm>
              <a:custGeom>
                <a:avLst/>
                <a:gdLst/>
                <a:ahLst/>
                <a:cxnLst/>
                <a:rect l="l" t="t" r="r" b="b"/>
                <a:pathLst>
                  <a:path w="14695" h="11499" extrusionOk="0">
                    <a:moveTo>
                      <a:pt x="7239" y="0"/>
                    </a:moveTo>
                    <a:cubicBezTo>
                      <a:pt x="2957" y="0"/>
                      <a:pt x="0" y="4850"/>
                      <a:pt x="2458" y="8794"/>
                    </a:cubicBezTo>
                    <a:cubicBezTo>
                      <a:pt x="3535" y="10543"/>
                      <a:pt x="5394" y="11498"/>
                      <a:pt x="7297" y="11498"/>
                    </a:cubicBezTo>
                    <a:cubicBezTo>
                      <a:pt x="8341" y="11498"/>
                      <a:pt x="9399" y="11211"/>
                      <a:pt x="10348" y="10610"/>
                    </a:cubicBezTo>
                    <a:cubicBezTo>
                      <a:pt x="14695" y="7900"/>
                      <a:pt x="13593" y="1320"/>
                      <a:pt x="8591" y="159"/>
                    </a:cubicBezTo>
                    <a:cubicBezTo>
                      <a:pt x="8130" y="51"/>
                      <a:pt x="7677" y="0"/>
                      <a:pt x="7239" y="0"/>
                    </a:cubicBezTo>
                    <a:close/>
                  </a:path>
                </a:pathLst>
              </a:custGeom>
              <a:solidFill>
                <a:srgbClr val="E7A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1;p15"/>
              <p:cNvSpPr/>
              <p:nvPr/>
            </p:nvSpPr>
            <p:spPr>
              <a:xfrm>
                <a:off x="1881575" y="1514675"/>
                <a:ext cx="270750" cy="211400"/>
              </a:xfrm>
              <a:custGeom>
                <a:avLst/>
                <a:gdLst/>
                <a:ahLst/>
                <a:cxnLst/>
                <a:rect l="l" t="t" r="r" b="b"/>
                <a:pathLst>
                  <a:path w="10830" h="8456" extrusionOk="0">
                    <a:moveTo>
                      <a:pt x="5331" y="1"/>
                    </a:moveTo>
                    <a:cubicBezTo>
                      <a:pt x="2179" y="1"/>
                      <a:pt x="0" y="3574"/>
                      <a:pt x="1808" y="6462"/>
                    </a:cubicBezTo>
                    <a:cubicBezTo>
                      <a:pt x="2597" y="7751"/>
                      <a:pt x="3970" y="8455"/>
                      <a:pt x="5381" y="8455"/>
                    </a:cubicBezTo>
                    <a:cubicBezTo>
                      <a:pt x="6154" y="8455"/>
                      <a:pt x="6938" y="8244"/>
                      <a:pt x="7644" y="7801"/>
                    </a:cubicBezTo>
                    <a:cubicBezTo>
                      <a:pt x="10830" y="5807"/>
                      <a:pt x="9996" y="953"/>
                      <a:pt x="6334" y="120"/>
                    </a:cubicBezTo>
                    <a:cubicBezTo>
                      <a:pt x="5991" y="39"/>
                      <a:pt x="5656" y="1"/>
                      <a:pt x="53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2;p15"/>
              <p:cNvSpPr/>
              <p:nvPr/>
            </p:nvSpPr>
            <p:spPr>
              <a:xfrm>
                <a:off x="2031725" y="1618625"/>
                <a:ext cx="6105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1884" extrusionOk="0">
                    <a:moveTo>
                      <a:pt x="1229" y="0"/>
                    </a:moveTo>
                    <a:cubicBezTo>
                      <a:pt x="499" y="0"/>
                      <a:pt x="1" y="855"/>
                      <a:pt x="477" y="1500"/>
                    </a:cubicBezTo>
                    <a:cubicBezTo>
                      <a:pt x="656" y="1751"/>
                      <a:pt x="934" y="1883"/>
                      <a:pt x="1217" y="1883"/>
                    </a:cubicBezTo>
                    <a:cubicBezTo>
                      <a:pt x="1403" y="1883"/>
                      <a:pt x="1592" y="1826"/>
                      <a:pt x="1757" y="1708"/>
                    </a:cubicBezTo>
                    <a:cubicBezTo>
                      <a:pt x="2442" y="1261"/>
                      <a:pt x="2204" y="160"/>
                      <a:pt x="1370" y="11"/>
                    </a:cubicBezTo>
                    <a:cubicBezTo>
                      <a:pt x="1322" y="4"/>
                      <a:pt x="1275" y="0"/>
                      <a:pt x="12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3;p15"/>
              <p:cNvSpPr/>
              <p:nvPr/>
            </p:nvSpPr>
            <p:spPr>
              <a:xfrm>
                <a:off x="2436075" y="1057400"/>
                <a:ext cx="100350" cy="78625"/>
              </a:xfrm>
              <a:custGeom>
                <a:avLst/>
                <a:gdLst/>
                <a:ahLst/>
                <a:cxnLst/>
                <a:rect l="l" t="t" r="r" b="b"/>
                <a:pathLst>
                  <a:path w="4014" h="3145" extrusionOk="0">
                    <a:moveTo>
                      <a:pt x="1988" y="1"/>
                    </a:moveTo>
                    <a:cubicBezTo>
                      <a:pt x="804" y="1"/>
                      <a:pt x="1" y="1308"/>
                      <a:pt x="679" y="2392"/>
                    </a:cubicBezTo>
                    <a:cubicBezTo>
                      <a:pt x="968" y="2875"/>
                      <a:pt x="1483" y="3145"/>
                      <a:pt x="2005" y="3145"/>
                    </a:cubicBezTo>
                    <a:cubicBezTo>
                      <a:pt x="2287" y="3145"/>
                      <a:pt x="2571" y="3066"/>
                      <a:pt x="2822" y="2898"/>
                    </a:cubicBezTo>
                    <a:cubicBezTo>
                      <a:pt x="4013" y="2154"/>
                      <a:pt x="3715" y="368"/>
                      <a:pt x="2346" y="40"/>
                    </a:cubicBezTo>
                    <a:cubicBezTo>
                      <a:pt x="2223" y="13"/>
                      <a:pt x="2104" y="1"/>
                      <a:pt x="19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4;p15"/>
              <p:cNvSpPr/>
              <p:nvPr/>
            </p:nvSpPr>
            <p:spPr>
              <a:xfrm>
                <a:off x="1736500" y="1528425"/>
                <a:ext cx="100225" cy="78450"/>
              </a:xfrm>
              <a:custGeom>
                <a:avLst/>
                <a:gdLst/>
                <a:ahLst/>
                <a:cxnLst/>
                <a:rect l="l" t="t" r="r" b="b"/>
                <a:pathLst>
                  <a:path w="4009" h="3138" extrusionOk="0">
                    <a:moveTo>
                      <a:pt x="1966" y="0"/>
                    </a:moveTo>
                    <a:cubicBezTo>
                      <a:pt x="813" y="0"/>
                      <a:pt x="1" y="1321"/>
                      <a:pt x="674" y="2398"/>
                    </a:cubicBezTo>
                    <a:cubicBezTo>
                      <a:pt x="963" y="2880"/>
                      <a:pt x="1478" y="3138"/>
                      <a:pt x="2006" y="3138"/>
                    </a:cubicBezTo>
                    <a:cubicBezTo>
                      <a:pt x="2294" y="3138"/>
                      <a:pt x="2585" y="3062"/>
                      <a:pt x="2847" y="2904"/>
                    </a:cubicBezTo>
                    <a:cubicBezTo>
                      <a:pt x="4009" y="2160"/>
                      <a:pt x="3711" y="344"/>
                      <a:pt x="2341" y="46"/>
                    </a:cubicBezTo>
                    <a:cubicBezTo>
                      <a:pt x="2213" y="15"/>
                      <a:pt x="2088" y="0"/>
                      <a:pt x="19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5;p15"/>
              <p:cNvSpPr/>
              <p:nvPr/>
            </p:nvSpPr>
            <p:spPr>
              <a:xfrm>
                <a:off x="2325125" y="957150"/>
                <a:ext cx="160675" cy="155050"/>
              </a:xfrm>
              <a:custGeom>
                <a:avLst/>
                <a:gdLst/>
                <a:ahLst/>
                <a:cxnLst/>
                <a:rect l="l" t="t" r="r" b="b"/>
                <a:pathLst>
                  <a:path w="6427" h="6202" extrusionOk="0">
                    <a:moveTo>
                      <a:pt x="6367" y="1"/>
                    </a:moveTo>
                    <a:cubicBezTo>
                      <a:pt x="5176" y="60"/>
                      <a:pt x="4134" y="1549"/>
                      <a:pt x="3449" y="2383"/>
                    </a:cubicBezTo>
                    <a:cubicBezTo>
                      <a:pt x="2973" y="2978"/>
                      <a:pt x="2556" y="3603"/>
                      <a:pt x="2050" y="4169"/>
                    </a:cubicBezTo>
                    <a:cubicBezTo>
                      <a:pt x="1454" y="4913"/>
                      <a:pt x="561" y="5360"/>
                      <a:pt x="25" y="6104"/>
                    </a:cubicBezTo>
                    <a:cubicBezTo>
                      <a:pt x="1" y="6153"/>
                      <a:pt x="36" y="6202"/>
                      <a:pt x="82" y="6202"/>
                    </a:cubicBezTo>
                    <a:cubicBezTo>
                      <a:pt x="93" y="6202"/>
                      <a:pt x="104" y="6199"/>
                      <a:pt x="114" y="6194"/>
                    </a:cubicBezTo>
                    <a:cubicBezTo>
                      <a:pt x="710" y="5658"/>
                      <a:pt x="1425" y="5211"/>
                      <a:pt x="1990" y="4616"/>
                    </a:cubicBezTo>
                    <a:cubicBezTo>
                      <a:pt x="2437" y="4139"/>
                      <a:pt x="2824" y="3633"/>
                      <a:pt x="3211" y="3097"/>
                    </a:cubicBezTo>
                    <a:cubicBezTo>
                      <a:pt x="3687" y="2472"/>
                      <a:pt x="4194" y="1847"/>
                      <a:pt x="4729" y="1281"/>
                    </a:cubicBezTo>
                    <a:cubicBezTo>
                      <a:pt x="5236" y="834"/>
                      <a:pt x="5801" y="447"/>
                      <a:pt x="6397" y="120"/>
                    </a:cubicBezTo>
                    <a:cubicBezTo>
                      <a:pt x="6427" y="60"/>
                      <a:pt x="6397" y="1"/>
                      <a:pt x="63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6;p15"/>
              <p:cNvSpPr/>
              <p:nvPr/>
            </p:nvSpPr>
            <p:spPr>
              <a:xfrm>
                <a:off x="2321700" y="975775"/>
                <a:ext cx="80725" cy="104850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4194" extrusionOk="0">
                    <a:moveTo>
                      <a:pt x="3110" y="0"/>
                    </a:moveTo>
                    <a:cubicBezTo>
                      <a:pt x="1681" y="744"/>
                      <a:pt x="936" y="2829"/>
                      <a:pt x="43" y="4109"/>
                    </a:cubicBezTo>
                    <a:cubicBezTo>
                      <a:pt x="1" y="4151"/>
                      <a:pt x="48" y="4193"/>
                      <a:pt x="90" y="4193"/>
                    </a:cubicBezTo>
                    <a:cubicBezTo>
                      <a:pt x="107" y="4193"/>
                      <a:pt x="124" y="4186"/>
                      <a:pt x="132" y="4168"/>
                    </a:cubicBezTo>
                    <a:cubicBezTo>
                      <a:pt x="639" y="3543"/>
                      <a:pt x="1085" y="2858"/>
                      <a:pt x="1502" y="2174"/>
                    </a:cubicBezTo>
                    <a:cubicBezTo>
                      <a:pt x="2008" y="1459"/>
                      <a:pt x="2574" y="744"/>
                      <a:pt x="3199" y="89"/>
                    </a:cubicBezTo>
                    <a:cubicBezTo>
                      <a:pt x="3229" y="60"/>
                      <a:pt x="3169" y="0"/>
                      <a:pt x="3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;p15"/>
              <p:cNvSpPr/>
              <p:nvPr/>
            </p:nvSpPr>
            <p:spPr>
              <a:xfrm>
                <a:off x="2282050" y="927525"/>
                <a:ext cx="52450" cy="130775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5231" extrusionOk="0">
                    <a:moveTo>
                      <a:pt x="1997" y="1"/>
                    </a:moveTo>
                    <a:cubicBezTo>
                      <a:pt x="1980" y="1"/>
                      <a:pt x="1965" y="8"/>
                      <a:pt x="1957" y="25"/>
                    </a:cubicBezTo>
                    <a:cubicBezTo>
                      <a:pt x="1034" y="1603"/>
                      <a:pt x="706" y="3478"/>
                      <a:pt x="21" y="5175"/>
                    </a:cubicBezTo>
                    <a:cubicBezTo>
                      <a:pt x="1" y="5196"/>
                      <a:pt x="37" y="5231"/>
                      <a:pt x="71" y="5231"/>
                    </a:cubicBezTo>
                    <a:cubicBezTo>
                      <a:pt x="86" y="5231"/>
                      <a:pt x="101" y="5224"/>
                      <a:pt x="111" y="5205"/>
                    </a:cubicBezTo>
                    <a:cubicBezTo>
                      <a:pt x="944" y="3597"/>
                      <a:pt x="1391" y="1781"/>
                      <a:pt x="2076" y="114"/>
                    </a:cubicBezTo>
                    <a:cubicBezTo>
                      <a:pt x="2097" y="50"/>
                      <a:pt x="2041" y="1"/>
                      <a:pt x="19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8;p15"/>
              <p:cNvSpPr/>
              <p:nvPr/>
            </p:nvSpPr>
            <p:spPr>
              <a:xfrm>
                <a:off x="1600875" y="1472250"/>
                <a:ext cx="20980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8392" h="3076" extrusionOk="0">
                    <a:moveTo>
                      <a:pt x="8332" y="0"/>
                    </a:moveTo>
                    <a:cubicBezTo>
                      <a:pt x="7409" y="179"/>
                      <a:pt x="6635" y="745"/>
                      <a:pt x="5682" y="953"/>
                    </a:cubicBezTo>
                    <a:cubicBezTo>
                      <a:pt x="4938" y="1132"/>
                      <a:pt x="4193" y="1281"/>
                      <a:pt x="3449" y="1430"/>
                    </a:cubicBezTo>
                    <a:cubicBezTo>
                      <a:pt x="2407" y="1668"/>
                      <a:pt x="591" y="1936"/>
                      <a:pt x="25" y="2978"/>
                    </a:cubicBezTo>
                    <a:cubicBezTo>
                      <a:pt x="1" y="3026"/>
                      <a:pt x="56" y="3075"/>
                      <a:pt x="93" y="3075"/>
                    </a:cubicBezTo>
                    <a:cubicBezTo>
                      <a:pt x="101" y="3075"/>
                      <a:pt x="109" y="3073"/>
                      <a:pt x="114" y="3067"/>
                    </a:cubicBezTo>
                    <a:cubicBezTo>
                      <a:pt x="680" y="2680"/>
                      <a:pt x="1276" y="2353"/>
                      <a:pt x="1901" y="2085"/>
                    </a:cubicBezTo>
                    <a:cubicBezTo>
                      <a:pt x="2675" y="1876"/>
                      <a:pt x="3419" y="1668"/>
                      <a:pt x="4193" y="1519"/>
                    </a:cubicBezTo>
                    <a:cubicBezTo>
                      <a:pt x="4848" y="1430"/>
                      <a:pt x="5474" y="1281"/>
                      <a:pt x="6129" y="1102"/>
                    </a:cubicBezTo>
                    <a:cubicBezTo>
                      <a:pt x="6873" y="864"/>
                      <a:pt x="7617" y="417"/>
                      <a:pt x="8362" y="120"/>
                    </a:cubicBezTo>
                    <a:cubicBezTo>
                      <a:pt x="8392" y="90"/>
                      <a:pt x="8392" y="0"/>
                      <a:pt x="83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9;p15"/>
              <p:cNvSpPr/>
              <p:nvPr/>
            </p:nvSpPr>
            <p:spPr>
              <a:xfrm>
                <a:off x="1654350" y="1455125"/>
                <a:ext cx="129500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5180" h="1073" extrusionOk="0">
                    <a:moveTo>
                      <a:pt x="5118" y="26"/>
                    </a:moveTo>
                    <a:cubicBezTo>
                      <a:pt x="5110" y="26"/>
                      <a:pt x="5101" y="27"/>
                      <a:pt x="5091" y="30"/>
                    </a:cubicBezTo>
                    <a:cubicBezTo>
                      <a:pt x="3543" y="269"/>
                      <a:pt x="1370" y="1"/>
                      <a:pt x="30" y="983"/>
                    </a:cubicBezTo>
                    <a:cubicBezTo>
                      <a:pt x="0" y="1013"/>
                      <a:pt x="30" y="1072"/>
                      <a:pt x="89" y="1072"/>
                    </a:cubicBezTo>
                    <a:cubicBezTo>
                      <a:pt x="953" y="834"/>
                      <a:pt x="1816" y="626"/>
                      <a:pt x="2709" y="477"/>
                    </a:cubicBezTo>
                    <a:cubicBezTo>
                      <a:pt x="3513" y="417"/>
                      <a:pt x="4317" y="298"/>
                      <a:pt x="5121" y="149"/>
                    </a:cubicBezTo>
                    <a:cubicBezTo>
                      <a:pt x="5174" y="123"/>
                      <a:pt x="5180" y="26"/>
                      <a:pt x="5118" y="2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0;p15"/>
              <p:cNvSpPr/>
              <p:nvPr/>
            </p:nvSpPr>
            <p:spPr>
              <a:xfrm>
                <a:off x="1640200" y="1396425"/>
                <a:ext cx="140700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657" extrusionOk="0">
                    <a:moveTo>
                      <a:pt x="755" y="0"/>
                    </a:moveTo>
                    <a:cubicBezTo>
                      <a:pt x="534" y="0"/>
                      <a:pt x="312" y="8"/>
                      <a:pt x="90" y="26"/>
                    </a:cubicBezTo>
                    <a:cubicBezTo>
                      <a:pt x="0" y="26"/>
                      <a:pt x="0" y="175"/>
                      <a:pt x="90" y="175"/>
                    </a:cubicBezTo>
                    <a:cubicBezTo>
                      <a:pt x="1821" y="259"/>
                      <a:pt x="3526" y="657"/>
                      <a:pt x="5230" y="657"/>
                    </a:cubicBezTo>
                    <a:cubicBezTo>
                      <a:pt x="5342" y="657"/>
                      <a:pt x="5455" y="655"/>
                      <a:pt x="5568" y="652"/>
                    </a:cubicBezTo>
                    <a:cubicBezTo>
                      <a:pt x="5628" y="652"/>
                      <a:pt x="5628" y="562"/>
                      <a:pt x="5568" y="532"/>
                    </a:cubicBezTo>
                    <a:cubicBezTo>
                      <a:pt x="3970" y="428"/>
                      <a:pt x="2373" y="0"/>
                      <a:pt x="7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1;p15"/>
              <p:cNvSpPr/>
              <p:nvPr/>
            </p:nvSpPr>
            <p:spPr>
              <a:xfrm>
                <a:off x="1303608" y="334130"/>
                <a:ext cx="899382" cy="414650"/>
              </a:xfrm>
              <a:custGeom>
                <a:avLst/>
                <a:gdLst/>
                <a:ahLst/>
                <a:cxnLst/>
                <a:rect l="l" t="t" r="r" b="b"/>
                <a:pathLst>
                  <a:path w="29358" h="16586" extrusionOk="0">
                    <a:moveTo>
                      <a:pt x="25219" y="1"/>
                    </a:moveTo>
                    <a:lnTo>
                      <a:pt x="0" y="120"/>
                    </a:lnTo>
                    <a:lnTo>
                      <a:pt x="0" y="11494"/>
                    </a:lnTo>
                    <a:cubicBezTo>
                      <a:pt x="0" y="11494"/>
                      <a:pt x="600" y="11695"/>
                      <a:pt x="1812" y="11695"/>
                    </a:cubicBezTo>
                    <a:cubicBezTo>
                      <a:pt x="3434" y="11695"/>
                      <a:pt x="6154" y="11334"/>
                      <a:pt x="10004" y="9648"/>
                    </a:cubicBezTo>
                    <a:cubicBezTo>
                      <a:pt x="10881" y="9265"/>
                      <a:pt x="11856" y="9099"/>
                      <a:pt x="12890" y="9099"/>
                    </a:cubicBezTo>
                    <a:cubicBezTo>
                      <a:pt x="19819" y="9099"/>
                      <a:pt x="29357" y="16585"/>
                      <a:pt x="29357" y="16585"/>
                    </a:cubicBezTo>
                    <a:cubicBezTo>
                      <a:pt x="29357" y="16585"/>
                      <a:pt x="28524" y="8576"/>
                      <a:pt x="28137" y="6492"/>
                    </a:cubicBezTo>
                    <a:cubicBezTo>
                      <a:pt x="27333" y="2234"/>
                      <a:pt x="25219" y="1"/>
                      <a:pt x="25219" y="1"/>
                    </a:cubicBezTo>
                    <a:close/>
                  </a:path>
                </a:pathLst>
              </a:custGeom>
              <a:solidFill>
                <a:srgbClr val="222222">
                  <a:alpha val="5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2;p15"/>
              <p:cNvSpPr/>
              <p:nvPr/>
            </p:nvSpPr>
            <p:spPr>
              <a:xfrm>
                <a:off x="2028100" y="1239475"/>
                <a:ext cx="1711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845" h="6043" extrusionOk="0">
                    <a:moveTo>
                      <a:pt x="2583" y="1"/>
                    </a:moveTo>
                    <a:cubicBezTo>
                      <a:pt x="2176" y="1"/>
                      <a:pt x="1787" y="50"/>
                      <a:pt x="1455" y="171"/>
                    </a:cubicBezTo>
                    <a:cubicBezTo>
                      <a:pt x="354" y="558"/>
                      <a:pt x="116" y="1659"/>
                      <a:pt x="56" y="2702"/>
                    </a:cubicBezTo>
                    <a:cubicBezTo>
                      <a:pt x="1" y="3867"/>
                      <a:pt x="230" y="6042"/>
                      <a:pt x="1708" y="6042"/>
                    </a:cubicBezTo>
                    <a:cubicBezTo>
                      <a:pt x="1816" y="6042"/>
                      <a:pt x="1930" y="6031"/>
                      <a:pt x="2051" y="6007"/>
                    </a:cubicBezTo>
                    <a:cubicBezTo>
                      <a:pt x="3510" y="5709"/>
                      <a:pt x="4254" y="4071"/>
                      <a:pt x="5475" y="3386"/>
                    </a:cubicBezTo>
                    <a:cubicBezTo>
                      <a:pt x="6011" y="3059"/>
                      <a:pt x="6696" y="2731"/>
                      <a:pt x="6606" y="2166"/>
                    </a:cubicBezTo>
                    <a:cubicBezTo>
                      <a:pt x="6845" y="1272"/>
                      <a:pt x="5564" y="647"/>
                      <a:pt x="4909" y="409"/>
                    </a:cubicBezTo>
                    <a:cubicBezTo>
                      <a:pt x="4258" y="192"/>
                      <a:pt x="3384" y="1"/>
                      <a:pt x="25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3;p15"/>
              <p:cNvSpPr/>
              <p:nvPr/>
            </p:nvSpPr>
            <p:spPr>
              <a:xfrm>
                <a:off x="1810100" y="1061025"/>
                <a:ext cx="461100" cy="287950"/>
              </a:xfrm>
              <a:custGeom>
                <a:avLst/>
                <a:gdLst/>
                <a:ahLst/>
                <a:cxnLst/>
                <a:rect l="l" t="t" r="r" b="b"/>
                <a:pathLst>
                  <a:path w="18444" h="11518" extrusionOk="0">
                    <a:moveTo>
                      <a:pt x="14554" y="1"/>
                    </a:moveTo>
                    <a:cubicBezTo>
                      <a:pt x="11262" y="1"/>
                      <a:pt x="7916" y="2300"/>
                      <a:pt x="8627" y="5731"/>
                    </a:cubicBezTo>
                    <a:cubicBezTo>
                      <a:pt x="7879" y="4862"/>
                      <a:pt x="6987" y="4494"/>
                      <a:pt x="6070" y="4494"/>
                    </a:cubicBezTo>
                    <a:cubicBezTo>
                      <a:pt x="3156" y="4494"/>
                      <a:pt x="1" y="8217"/>
                      <a:pt x="499" y="11388"/>
                    </a:cubicBezTo>
                    <a:cubicBezTo>
                      <a:pt x="512" y="11477"/>
                      <a:pt x="580" y="11518"/>
                      <a:pt x="650" y="11518"/>
                    </a:cubicBezTo>
                    <a:cubicBezTo>
                      <a:pt x="744" y="11518"/>
                      <a:pt x="843" y="11447"/>
                      <a:pt x="826" y="11328"/>
                    </a:cubicBezTo>
                    <a:cubicBezTo>
                      <a:pt x="377" y="8398"/>
                      <a:pt x="3339" y="4792"/>
                      <a:pt x="6058" y="4792"/>
                    </a:cubicBezTo>
                    <a:cubicBezTo>
                      <a:pt x="7124" y="4792"/>
                      <a:pt x="8153" y="5346"/>
                      <a:pt x="8925" y="6713"/>
                    </a:cubicBezTo>
                    <a:cubicBezTo>
                      <a:pt x="8963" y="6770"/>
                      <a:pt x="9016" y="6794"/>
                      <a:pt x="9068" y="6794"/>
                    </a:cubicBezTo>
                    <a:cubicBezTo>
                      <a:pt x="9179" y="6794"/>
                      <a:pt x="9284" y="6686"/>
                      <a:pt x="9223" y="6564"/>
                    </a:cubicBezTo>
                    <a:cubicBezTo>
                      <a:pt x="7654" y="2761"/>
                      <a:pt x="11202" y="323"/>
                      <a:pt x="14642" y="323"/>
                    </a:cubicBezTo>
                    <a:cubicBezTo>
                      <a:pt x="15969" y="323"/>
                      <a:pt x="17279" y="686"/>
                      <a:pt x="18274" y="1473"/>
                    </a:cubicBezTo>
                    <a:cubicBezTo>
                      <a:pt x="18288" y="1483"/>
                      <a:pt x="18303" y="1487"/>
                      <a:pt x="18317" y="1487"/>
                    </a:cubicBezTo>
                    <a:cubicBezTo>
                      <a:pt x="18388" y="1487"/>
                      <a:pt x="18443" y="1374"/>
                      <a:pt x="18393" y="1324"/>
                    </a:cubicBezTo>
                    <a:cubicBezTo>
                      <a:pt x="17331" y="412"/>
                      <a:pt x="15947" y="1"/>
                      <a:pt x="145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8" name="Google Shape;328;p17"/>
          <p:cNvGrpSpPr/>
          <p:nvPr/>
        </p:nvGrpSpPr>
        <p:grpSpPr>
          <a:xfrm>
            <a:off x="5311835" y="207310"/>
            <a:ext cx="1204693" cy="1366463"/>
            <a:chOff x="4681740" y="1355207"/>
            <a:chExt cx="1045465" cy="1218220"/>
          </a:xfrm>
        </p:grpSpPr>
        <p:sp>
          <p:nvSpPr>
            <p:cNvPr id="89" name="Google Shape;329;p17"/>
            <p:cNvSpPr/>
            <p:nvPr/>
          </p:nvSpPr>
          <p:spPr>
            <a:xfrm>
              <a:off x="5383696" y="1430094"/>
              <a:ext cx="270614" cy="246679"/>
            </a:xfrm>
            <a:custGeom>
              <a:avLst/>
              <a:gdLst/>
              <a:ahLst/>
              <a:cxnLst/>
              <a:rect l="l" t="t" r="r" b="b"/>
              <a:pathLst>
                <a:path w="13070" h="11914" extrusionOk="0">
                  <a:moveTo>
                    <a:pt x="6553" y="1"/>
                  </a:moveTo>
                  <a:cubicBezTo>
                    <a:pt x="5028" y="1"/>
                    <a:pt x="3497" y="580"/>
                    <a:pt x="2315" y="1737"/>
                  </a:cubicBezTo>
                  <a:cubicBezTo>
                    <a:pt x="0" y="4100"/>
                    <a:pt x="0" y="7814"/>
                    <a:pt x="2315" y="10177"/>
                  </a:cubicBezTo>
                  <a:cubicBezTo>
                    <a:pt x="3497" y="11334"/>
                    <a:pt x="5028" y="11913"/>
                    <a:pt x="6553" y="11913"/>
                  </a:cubicBezTo>
                  <a:cubicBezTo>
                    <a:pt x="8078" y="11913"/>
                    <a:pt x="9597" y="11334"/>
                    <a:pt x="10755" y="10177"/>
                  </a:cubicBezTo>
                  <a:cubicBezTo>
                    <a:pt x="13070" y="7814"/>
                    <a:pt x="13070" y="4100"/>
                    <a:pt x="10755" y="1737"/>
                  </a:cubicBezTo>
                  <a:cubicBezTo>
                    <a:pt x="9597" y="580"/>
                    <a:pt x="8078" y="1"/>
                    <a:pt x="6553" y="1"/>
                  </a:cubicBezTo>
                  <a:close/>
                </a:path>
              </a:pathLst>
            </a:custGeom>
            <a:solidFill>
              <a:srgbClr val="FFB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30;p17"/>
            <p:cNvSpPr/>
            <p:nvPr/>
          </p:nvSpPr>
          <p:spPr>
            <a:xfrm>
              <a:off x="5445602" y="1480033"/>
              <a:ext cx="171769" cy="147233"/>
            </a:xfrm>
            <a:custGeom>
              <a:avLst/>
              <a:gdLst/>
              <a:ahLst/>
              <a:cxnLst/>
              <a:rect l="l" t="t" r="r" b="b"/>
              <a:pathLst>
                <a:path w="8296" h="7111" extrusionOk="0">
                  <a:moveTo>
                    <a:pt x="3569" y="0"/>
                  </a:moveTo>
                  <a:cubicBezTo>
                    <a:pt x="1592" y="0"/>
                    <a:pt x="0" y="1592"/>
                    <a:pt x="0" y="3569"/>
                  </a:cubicBezTo>
                  <a:cubicBezTo>
                    <a:pt x="0" y="5695"/>
                    <a:pt x="1752" y="7111"/>
                    <a:pt x="3586" y="7111"/>
                  </a:cubicBezTo>
                  <a:cubicBezTo>
                    <a:pt x="4457" y="7111"/>
                    <a:pt x="5347" y="6791"/>
                    <a:pt x="6077" y="6077"/>
                  </a:cubicBezTo>
                  <a:cubicBezTo>
                    <a:pt x="8295" y="3810"/>
                    <a:pt x="6704" y="0"/>
                    <a:pt x="35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31;p17"/>
            <p:cNvSpPr/>
            <p:nvPr/>
          </p:nvSpPr>
          <p:spPr>
            <a:xfrm>
              <a:off x="5577674" y="1522352"/>
              <a:ext cx="58657" cy="98535"/>
            </a:xfrm>
            <a:custGeom>
              <a:avLst/>
              <a:gdLst/>
              <a:ahLst/>
              <a:cxnLst/>
              <a:rect l="l" t="t" r="r" b="b"/>
              <a:pathLst>
                <a:path w="2833" h="4759" extrusionOk="0">
                  <a:moveTo>
                    <a:pt x="1711" y="0"/>
                  </a:moveTo>
                  <a:cubicBezTo>
                    <a:pt x="1651" y="0"/>
                    <a:pt x="1591" y="10"/>
                    <a:pt x="1531" y="30"/>
                  </a:cubicBezTo>
                  <a:cubicBezTo>
                    <a:pt x="1241" y="175"/>
                    <a:pt x="1145" y="464"/>
                    <a:pt x="1241" y="753"/>
                  </a:cubicBezTo>
                  <a:cubicBezTo>
                    <a:pt x="1627" y="1863"/>
                    <a:pt x="1289" y="3068"/>
                    <a:pt x="373" y="3840"/>
                  </a:cubicBezTo>
                  <a:cubicBezTo>
                    <a:pt x="1" y="4119"/>
                    <a:pt x="213" y="4759"/>
                    <a:pt x="662" y="4759"/>
                  </a:cubicBezTo>
                  <a:cubicBezTo>
                    <a:pt x="678" y="4759"/>
                    <a:pt x="694" y="4758"/>
                    <a:pt x="711" y="4756"/>
                  </a:cubicBezTo>
                  <a:cubicBezTo>
                    <a:pt x="855" y="4756"/>
                    <a:pt x="952" y="4756"/>
                    <a:pt x="1048" y="4660"/>
                  </a:cubicBezTo>
                  <a:cubicBezTo>
                    <a:pt x="2351" y="3599"/>
                    <a:pt x="2833" y="1863"/>
                    <a:pt x="2254" y="368"/>
                  </a:cubicBezTo>
                  <a:cubicBezTo>
                    <a:pt x="2140" y="139"/>
                    <a:pt x="1934" y="0"/>
                    <a:pt x="17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32;p17"/>
            <p:cNvSpPr/>
            <p:nvPr/>
          </p:nvSpPr>
          <p:spPr>
            <a:xfrm>
              <a:off x="5437610" y="1462062"/>
              <a:ext cx="137812" cy="200714"/>
            </a:xfrm>
            <a:custGeom>
              <a:avLst/>
              <a:gdLst/>
              <a:ahLst/>
              <a:cxnLst/>
              <a:rect l="l" t="t" r="r" b="b"/>
              <a:pathLst>
                <a:path w="6656" h="9694" extrusionOk="0">
                  <a:moveTo>
                    <a:pt x="0" y="0"/>
                  </a:moveTo>
                  <a:lnTo>
                    <a:pt x="6656" y="9694"/>
                  </a:lnTo>
                  <a:cubicBezTo>
                    <a:pt x="6656" y="7620"/>
                    <a:pt x="6077" y="5546"/>
                    <a:pt x="4920" y="3810"/>
                  </a:cubicBezTo>
                  <a:cubicBezTo>
                    <a:pt x="3666" y="2122"/>
                    <a:pt x="1930" y="772"/>
                    <a:pt x="0" y="0"/>
                  </a:cubicBezTo>
                  <a:close/>
                </a:path>
              </a:pathLst>
            </a:custGeom>
            <a:solidFill>
              <a:srgbClr val="595959">
                <a:alpha val="16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33;p17"/>
            <p:cNvSpPr/>
            <p:nvPr/>
          </p:nvSpPr>
          <p:spPr>
            <a:xfrm>
              <a:off x="4767601" y="1430633"/>
              <a:ext cx="270635" cy="245603"/>
            </a:xfrm>
            <a:custGeom>
              <a:avLst/>
              <a:gdLst/>
              <a:ahLst/>
              <a:cxnLst/>
              <a:rect l="l" t="t" r="r" b="b"/>
              <a:pathLst>
                <a:path w="13071" h="11862" extrusionOk="0">
                  <a:moveTo>
                    <a:pt x="6520" y="1"/>
                  </a:moveTo>
                  <a:cubicBezTo>
                    <a:pt x="3847" y="1"/>
                    <a:pt x="1431" y="1839"/>
                    <a:pt x="772" y="4556"/>
                  </a:cubicBezTo>
                  <a:cubicBezTo>
                    <a:pt x="1" y="7739"/>
                    <a:pt x="1978" y="10971"/>
                    <a:pt x="5161" y="11694"/>
                  </a:cubicBezTo>
                  <a:cubicBezTo>
                    <a:pt x="5627" y="11807"/>
                    <a:pt x="6094" y="11861"/>
                    <a:pt x="6554" y="11861"/>
                  </a:cubicBezTo>
                  <a:cubicBezTo>
                    <a:pt x="9237" y="11861"/>
                    <a:pt x="11688" y="10023"/>
                    <a:pt x="12347" y="7305"/>
                  </a:cubicBezTo>
                  <a:cubicBezTo>
                    <a:pt x="13070" y="4122"/>
                    <a:pt x="11093" y="891"/>
                    <a:pt x="7910" y="168"/>
                  </a:cubicBezTo>
                  <a:cubicBezTo>
                    <a:pt x="7444" y="55"/>
                    <a:pt x="6978" y="1"/>
                    <a:pt x="6520" y="1"/>
                  </a:cubicBezTo>
                  <a:close/>
                </a:path>
              </a:pathLst>
            </a:custGeom>
            <a:solidFill>
              <a:srgbClr val="FFB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34;p17"/>
            <p:cNvSpPr/>
            <p:nvPr/>
          </p:nvSpPr>
          <p:spPr>
            <a:xfrm>
              <a:off x="4804558" y="1480033"/>
              <a:ext cx="172763" cy="147233"/>
            </a:xfrm>
            <a:custGeom>
              <a:avLst/>
              <a:gdLst/>
              <a:ahLst/>
              <a:cxnLst/>
              <a:rect l="l" t="t" r="r" b="b"/>
              <a:pathLst>
                <a:path w="8344" h="7111" extrusionOk="0">
                  <a:moveTo>
                    <a:pt x="4775" y="0"/>
                  </a:moveTo>
                  <a:cubicBezTo>
                    <a:pt x="1592" y="0"/>
                    <a:pt x="0" y="3810"/>
                    <a:pt x="2219" y="6077"/>
                  </a:cubicBezTo>
                  <a:cubicBezTo>
                    <a:pt x="2948" y="6791"/>
                    <a:pt x="3838" y="7111"/>
                    <a:pt x="4711" y="7111"/>
                  </a:cubicBezTo>
                  <a:cubicBezTo>
                    <a:pt x="6549" y="7111"/>
                    <a:pt x="8311" y="5695"/>
                    <a:pt x="8343" y="3569"/>
                  </a:cubicBezTo>
                  <a:cubicBezTo>
                    <a:pt x="8343" y="1592"/>
                    <a:pt x="6704" y="0"/>
                    <a:pt x="47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35;p17"/>
            <p:cNvSpPr/>
            <p:nvPr/>
          </p:nvSpPr>
          <p:spPr>
            <a:xfrm>
              <a:off x="4786566" y="1523098"/>
              <a:ext cx="57953" cy="97748"/>
            </a:xfrm>
            <a:custGeom>
              <a:avLst/>
              <a:gdLst/>
              <a:ahLst/>
              <a:cxnLst/>
              <a:rect l="l" t="t" r="r" b="b"/>
              <a:pathLst>
                <a:path w="2799" h="4721" extrusionOk="0">
                  <a:moveTo>
                    <a:pt x="1067" y="0"/>
                  </a:moveTo>
                  <a:cubicBezTo>
                    <a:pt x="879" y="0"/>
                    <a:pt x="687" y="100"/>
                    <a:pt x="580" y="332"/>
                  </a:cubicBezTo>
                  <a:cubicBezTo>
                    <a:pt x="1" y="1827"/>
                    <a:pt x="435" y="3563"/>
                    <a:pt x="1737" y="4624"/>
                  </a:cubicBezTo>
                  <a:cubicBezTo>
                    <a:pt x="1834" y="4720"/>
                    <a:pt x="1930" y="4720"/>
                    <a:pt x="2075" y="4720"/>
                  </a:cubicBezTo>
                  <a:cubicBezTo>
                    <a:pt x="2557" y="4720"/>
                    <a:pt x="2798" y="4093"/>
                    <a:pt x="2412" y="3804"/>
                  </a:cubicBezTo>
                  <a:cubicBezTo>
                    <a:pt x="1496" y="3032"/>
                    <a:pt x="1158" y="1827"/>
                    <a:pt x="1544" y="717"/>
                  </a:cubicBezTo>
                  <a:cubicBezTo>
                    <a:pt x="1696" y="292"/>
                    <a:pt x="1388" y="0"/>
                    <a:pt x="10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36;p17"/>
            <p:cNvSpPr/>
            <p:nvPr/>
          </p:nvSpPr>
          <p:spPr>
            <a:xfrm>
              <a:off x="4846484" y="1462062"/>
              <a:ext cx="137833" cy="200714"/>
            </a:xfrm>
            <a:custGeom>
              <a:avLst/>
              <a:gdLst/>
              <a:ahLst/>
              <a:cxnLst/>
              <a:rect l="l" t="t" r="r" b="b"/>
              <a:pathLst>
                <a:path w="6657" h="9694" extrusionOk="0">
                  <a:moveTo>
                    <a:pt x="6656" y="0"/>
                  </a:moveTo>
                  <a:cubicBezTo>
                    <a:pt x="4727" y="772"/>
                    <a:pt x="3039" y="2122"/>
                    <a:pt x="1737" y="3810"/>
                  </a:cubicBezTo>
                  <a:cubicBezTo>
                    <a:pt x="579" y="5546"/>
                    <a:pt x="1" y="7620"/>
                    <a:pt x="1" y="9694"/>
                  </a:cubicBezTo>
                  <a:lnTo>
                    <a:pt x="6656" y="0"/>
                  </a:lnTo>
                  <a:close/>
                </a:path>
              </a:pathLst>
            </a:custGeom>
            <a:solidFill>
              <a:srgbClr val="595959">
                <a:alpha val="16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37;p17"/>
            <p:cNvSpPr/>
            <p:nvPr/>
          </p:nvSpPr>
          <p:spPr>
            <a:xfrm>
              <a:off x="4873953" y="2451578"/>
              <a:ext cx="663057" cy="121849"/>
            </a:xfrm>
            <a:custGeom>
              <a:avLst/>
              <a:gdLst/>
              <a:ahLst/>
              <a:cxnLst/>
              <a:rect l="l" t="t" r="r" b="b"/>
              <a:pathLst>
                <a:path w="32024" h="5885" extrusionOk="0">
                  <a:moveTo>
                    <a:pt x="16012" y="1"/>
                  </a:moveTo>
                  <a:cubicBezTo>
                    <a:pt x="7186" y="1"/>
                    <a:pt x="0" y="1303"/>
                    <a:pt x="0" y="2943"/>
                  </a:cubicBezTo>
                  <a:cubicBezTo>
                    <a:pt x="0" y="4534"/>
                    <a:pt x="7186" y="5885"/>
                    <a:pt x="16012" y="5885"/>
                  </a:cubicBezTo>
                  <a:cubicBezTo>
                    <a:pt x="24837" y="5885"/>
                    <a:pt x="32023" y="4534"/>
                    <a:pt x="32023" y="2943"/>
                  </a:cubicBezTo>
                  <a:cubicBezTo>
                    <a:pt x="32023" y="1303"/>
                    <a:pt x="24837" y="1"/>
                    <a:pt x="16012" y="1"/>
                  </a:cubicBezTo>
                  <a:close/>
                </a:path>
              </a:pathLst>
            </a:custGeom>
            <a:solidFill>
              <a:srgbClr val="595959">
                <a:alpha val="72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38;p17"/>
            <p:cNvSpPr/>
            <p:nvPr/>
          </p:nvSpPr>
          <p:spPr>
            <a:xfrm>
              <a:off x="4735654" y="1355207"/>
              <a:ext cx="939655" cy="1139934"/>
            </a:xfrm>
            <a:custGeom>
              <a:avLst/>
              <a:gdLst/>
              <a:ahLst/>
              <a:cxnLst/>
              <a:rect l="l" t="t" r="r" b="b"/>
              <a:pathLst>
                <a:path w="45383" h="55056" extrusionOk="0">
                  <a:moveTo>
                    <a:pt x="22957" y="1"/>
                  </a:moveTo>
                  <a:cubicBezTo>
                    <a:pt x="9694" y="1"/>
                    <a:pt x="0" y="21076"/>
                    <a:pt x="0" y="34339"/>
                  </a:cubicBezTo>
                  <a:cubicBezTo>
                    <a:pt x="0" y="43888"/>
                    <a:pt x="4968" y="51219"/>
                    <a:pt x="12684" y="54595"/>
                  </a:cubicBezTo>
                  <a:cubicBezTo>
                    <a:pt x="13319" y="54877"/>
                    <a:pt x="13973" y="54988"/>
                    <a:pt x="14644" y="54988"/>
                  </a:cubicBezTo>
                  <a:cubicBezTo>
                    <a:pt x="17186" y="54988"/>
                    <a:pt x="19981" y="53389"/>
                    <a:pt x="22957" y="53389"/>
                  </a:cubicBezTo>
                  <a:cubicBezTo>
                    <a:pt x="25966" y="53389"/>
                    <a:pt x="28667" y="55056"/>
                    <a:pt x="31133" y="55056"/>
                  </a:cubicBezTo>
                  <a:cubicBezTo>
                    <a:pt x="31750" y="55056"/>
                    <a:pt x="32352" y="54952"/>
                    <a:pt x="32940" y="54691"/>
                  </a:cubicBezTo>
                  <a:cubicBezTo>
                    <a:pt x="40608" y="51315"/>
                    <a:pt x="45383" y="43936"/>
                    <a:pt x="45383" y="34387"/>
                  </a:cubicBezTo>
                  <a:cubicBezTo>
                    <a:pt x="45383" y="21125"/>
                    <a:pt x="36219" y="1"/>
                    <a:pt x="22957" y="1"/>
                  </a:cubicBezTo>
                  <a:close/>
                </a:path>
              </a:pathLst>
            </a:custGeom>
            <a:solidFill>
              <a:srgbClr val="FFB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39;p17"/>
            <p:cNvSpPr/>
            <p:nvPr/>
          </p:nvSpPr>
          <p:spPr>
            <a:xfrm>
              <a:off x="5101104" y="1776372"/>
              <a:ext cx="206719" cy="188498"/>
            </a:xfrm>
            <a:custGeom>
              <a:avLst/>
              <a:gdLst/>
              <a:ahLst/>
              <a:cxnLst/>
              <a:rect l="l" t="t" r="r" b="b"/>
              <a:pathLst>
                <a:path w="9984" h="9104" extrusionOk="0">
                  <a:moveTo>
                    <a:pt x="4935" y="1"/>
                  </a:moveTo>
                  <a:cubicBezTo>
                    <a:pt x="4611" y="1"/>
                    <a:pt x="4283" y="35"/>
                    <a:pt x="3955" y="107"/>
                  </a:cubicBezTo>
                  <a:cubicBezTo>
                    <a:pt x="1496" y="686"/>
                    <a:pt x="1" y="3146"/>
                    <a:pt x="531" y="5605"/>
                  </a:cubicBezTo>
                  <a:cubicBezTo>
                    <a:pt x="1028" y="7673"/>
                    <a:pt x="2907" y="9103"/>
                    <a:pt x="4984" y="9103"/>
                  </a:cubicBezTo>
                  <a:cubicBezTo>
                    <a:pt x="5329" y="9103"/>
                    <a:pt x="5679" y="9064"/>
                    <a:pt x="6029" y="8981"/>
                  </a:cubicBezTo>
                  <a:cubicBezTo>
                    <a:pt x="8441" y="8403"/>
                    <a:pt x="9984" y="5943"/>
                    <a:pt x="9405" y="3531"/>
                  </a:cubicBezTo>
                  <a:cubicBezTo>
                    <a:pt x="8905" y="1406"/>
                    <a:pt x="7000" y="1"/>
                    <a:pt x="4935" y="1"/>
                  </a:cubicBezTo>
                  <a:close/>
                </a:path>
              </a:pathLst>
            </a:custGeom>
            <a:solidFill>
              <a:srgbClr val="595959">
                <a:alpha val="72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40;p17"/>
            <p:cNvSpPr/>
            <p:nvPr/>
          </p:nvSpPr>
          <p:spPr>
            <a:xfrm>
              <a:off x="5004250" y="1732645"/>
              <a:ext cx="89901" cy="77809"/>
            </a:xfrm>
            <a:custGeom>
              <a:avLst/>
              <a:gdLst/>
              <a:ahLst/>
              <a:cxnLst/>
              <a:rect l="l" t="t" r="r" b="b"/>
              <a:pathLst>
                <a:path w="4342" h="3758" extrusionOk="0">
                  <a:moveTo>
                    <a:pt x="1833" y="1"/>
                  </a:moveTo>
                  <a:cubicBezTo>
                    <a:pt x="820" y="1"/>
                    <a:pt x="1" y="869"/>
                    <a:pt x="1" y="1882"/>
                  </a:cubicBezTo>
                  <a:cubicBezTo>
                    <a:pt x="1" y="3015"/>
                    <a:pt x="892" y="3757"/>
                    <a:pt x="1843" y="3757"/>
                  </a:cubicBezTo>
                  <a:cubicBezTo>
                    <a:pt x="2308" y="3757"/>
                    <a:pt x="2788" y="3580"/>
                    <a:pt x="3184" y="3184"/>
                  </a:cubicBezTo>
                  <a:cubicBezTo>
                    <a:pt x="4341" y="2026"/>
                    <a:pt x="3521" y="1"/>
                    <a:pt x="18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41;p17"/>
            <p:cNvSpPr/>
            <p:nvPr/>
          </p:nvSpPr>
          <p:spPr>
            <a:xfrm>
              <a:off x="5026217" y="1743639"/>
              <a:ext cx="21989" cy="21989"/>
            </a:xfrm>
            <a:custGeom>
              <a:avLst/>
              <a:gdLst/>
              <a:ahLst/>
              <a:cxnLst/>
              <a:rect l="l" t="t" r="r" b="b"/>
              <a:pathLst>
                <a:path w="1062" h="1062" extrusionOk="0">
                  <a:moveTo>
                    <a:pt x="531" y="0"/>
                  </a:moveTo>
                  <a:cubicBezTo>
                    <a:pt x="242" y="0"/>
                    <a:pt x="1" y="241"/>
                    <a:pt x="1" y="531"/>
                  </a:cubicBezTo>
                  <a:cubicBezTo>
                    <a:pt x="1" y="868"/>
                    <a:pt x="242" y="1061"/>
                    <a:pt x="531" y="1061"/>
                  </a:cubicBezTo>
                  <a:cubicBezTo>
                    <a:pt x="820" y="1061"/>
                    <a:pt x="1062" y="868"/>
                    <a:pt x="1062" y="531"/>
                  </a:cubicBezTo>
                  <a:cubicBezTo>
                    <a:pt x="1062" y="241"/>
                    <a:pt x="820" y="0"/>
                    <a:pt x="5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42;p17"/>
            <p:cNvSpPr/>
            <p:nvPr/>
          </p:nvSpPr>
          <p:spPr>
            <a:xfrm>
              <a:off x="4998267" y="1843495"/>
              <a:ext cx="88887" cy="43957"/>
            </a:xfrm>
            <a:custGeom>
              <a:avLst/>
              <a:gdLst/>
              <a:ahLst/>
              <a:cxnLst/>
              <a:rect l="l" t="t" r="r" b="b"/>
              <a:pathLst>
                <a:path w="4293" h="2123" extrusionOk="0">
                  <a:moveTo>
                    <a:pt x="2122" y="0"/>
                  </a:moveTo>
                  <a:cubicBezTo>
                    <a:pt x="965" y="0"/>
                    <a:pt x="0" y="482"/>
                    <a:pt x="0" y="1061"/>
                  </a:cubicBezTo>
                  <a:cubicBezTo>
                    <a:pt x="0" y="1688"/>
                    <a:pt x="965" y="2122"/>
                    <a:pt x="2122" y="2122"/>
                  </a:cubicBezTo>
                  <a:cubicBezTo>
                    <a:pt x="3328" y="2122"/>
                    <a:pt x="4293" y="1640"/>
                    <a:pt x="4293" y="1061"/>
                  </a:cubicBezTo>
                  <a:cubicBezTo>
                    <a:pt x="4293" y="482"/>
                    <a:pt x="3328" y="0"/>
                    <a:pt x="21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43;p17"/>
            <p:cNvSpPr/>
            <p:nvPr/>
          </p:nvSpPr>
          <p:spPr>
            <a:xfrm>
              <a:off x="5335766" y="1732645"/>
              <a:ext cx="89880" cy="77809"/>
            </a:xfrm>
            <a:custGeom>
              <a:avLst/>
              <a:gdLst/>
              <a:ahLst/>
              <a:cxnLst/>
              <a:rect l="l" t="t" r="r" b="b"/>
              <a:pathLst>
                <a:path w="4341" h="3758" extrusionOk="0">
                  <a:moveTo>
                    <a:pt x="1833" y="1"/>
                  </a:moveTo>
                  <a:cubicBezTo>
                    <a:pt x="820" y="1"/>
                    <a:pt x="0" y="869"/>
                    <a:pt x="0" y="1882"/>
                  </a:cubicBezTo>
                  <a:cubicBezTo>
                    <a:pt x="0" y="3015"/>
                    <a:pt x="892" y="3757"/>
                    <a:pt x="1843" y="3757"/>
                  </a:cubicBezTo>
                  <a:cubicBezTo>
                    <a:pt x="2308" y="3757"/>
                    <a:pt x="2787" y="3580"/>
                    <a:pt x="3183" y="3184"/>
                  </a:cubicBezTo>
                  <a:cubicBezTo>
                    <a:pt x="4341" y="2026"/>
                    <a:pt x="3521" y="1"/>
                    <a:pt x="18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44;p17"/>
            <p:cNvSpPr/>
            <p:nvPr/>
          </p:nvSpPr>
          <p:spPr>
            <a:xfrm>
              <a:off x="5357733" y="1743639"/>
              <a:ext cx="21989" cy="21989"/>
            </a:xfrm>
            <a:custGeom>
              <a:avLst/>
              <a:gdLst/>
              <a:ahLst/>
              <a:cxnLst/>
              <a:rect l="l" t="t" r="r" b="b"/>
              <a:pathLst>
                <a:path w="1062" h="1062" extrusionOk="0">
                  <a:moveTo>
                    <a:pt x="531" y="0"/>
                  </a:moveTo>
                  <a:cubicBezTo>
                    <a:pt x="241" y="0"/>
                    <a:pt x="0" y="241"/>
                    <a:pt x="0" y="531"/>
                  </a:cubicBezTo>
                  <a:cubicBezTo>
                    <a:pt x="0" y="868"/>
                    <a:pt x="241" y="1061"/>
                    <a:pt x="531" y="1061"/>
                  </a:cubicBezTo>
                  <a:cubicBezTo>
                    <a:pt x="820" y="1061"/>
                    <a:pt x="1061" y="868"/>
                    <a:pt x="1061" y="531"/>
                  </a:cubicBezTo>
                  <a:cubicBezTo>
                    <a:pt x="1061" y="241"/>
                    <a:pt x="820" y="0"/>
                    <a:pt x="5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45;p17"/>
            <p:cNvSpPr/>
            <p:nvPr/>
          </p:nvSpPr>
          <p:spPr>
            <a:xfrm>
              <a:off x="5329762" y="1843495"/>
              <a:ext cx="88907" cy="43957"/>
            </a:xfrm>
            <a:custGeom>
              <a:avLst/>
              <a:gdLst/>
              <a:ahLst/>
              <a:cxnLst/>
              <a:rect l="l" t="t" r="r" b="b"/>
              <a:pathLst>
                <a:path w="4294" h="2123" extrusionOk="0">
                  <a:moveTo>
                    <a:pt x="2123" y="0"/>
                  </a:moveTo>
                  <a:cubicBezTo>
                    <a:pt x="965" y="0"/>
                    <a:pt x="1" y="482"/>
                    <a:pt x="1" y="1061"/>
                  </a:cubicBezTo>
                  <a:cubicBezTo>
                    <a:pt x="1" y="1688"/>
                    <a:pt x="965" y="2122"/>
                    <a:pt x="2123" y="2122"/>
                  </a:cubicBezTo>
                  <a:cubicBezTo>
                    <a:pt x="3329" y="2122"/>
                    <a:pt x="4293" y="1640"/>
                    <a:pt x="4293" y="1061"/>
                  </a:cubicBezTo>
                  <a:cubicBezTo>
                    <a:pt x="4293" y="482"/>
                    <a:pt x="3329" y="0"/>
                    <a:pt x="21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46;p17"/>
            <p:cNvSpPr/>
            <p:nvPr/>
          </p:nvSpPr>
          <p:spPr>
            <a:xfrm>
              <a:off x="5101104" y="1754861"/>
              <a:ext cx="205725" cy="188250"/>
            </a:xfrm>
            <a:custGeom>
              <a:avLst/>
              <a:gdLst/>
              <a:ahLst/>
              <a:cxnLst/>
              <a:rect l="l" t="t" r="r" b="b"/>
              <a:pathLst>
                <a:path w="9936" h="9092" extrusionOk="0">
                  <a:moveTo>
                    <a:pt x="4974" y="1"/>
                  </a:moveTo>
                  <a:cubicBezTo>
                    <a:pt x="3811" y="1"/>
                    <a:pt x="2653" y="447"/>
                    <a:pt x="1785" y="1339"/>
                  </a:cubicBezTo>
                  <a:cubicBezTo>
                    <a:pt x="1" y="3124"/>
                    <a:pt x="1" y="5969"/>
                    <a:pt x="1785" y="7754"/>
                  </a:cubicBezTo>
                  <a:cubicBezTo>
                    <a:pt x="2653" y="8646"/>
                    <a:pt x="3811" y="9092"/>
                    <a:pt x="4974" y="9092"/>
                  </a:cubicBezTo>
                  <a:cubicBezTo>
                    <a:pt x="6138" y="9092"/>
                    <a:pt x="7307" y="8646"/>
                    <a:pt x="8199" y="7754"/>
                  </a:cubicBezTo>
                  <a:cubicBezTo>
                    <a:pt x="9936" y="5969"/>
                    <a:pt x="9936" y="3124"/>
                    <a:pt x="8199" y="1339"/>
                  </a:cubicBezTo>
                  <a:cubicBezTo>
                    <a:pt x="7307" y="447"/>
                    <a:pt x="6138" y="1"/>
                    <a:pt x="49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47;p17"/>
            <p:cNvSpPr/>
            <p:nvPr/>
          </p:nvSpPr>
          <p:spPr>
            <a:xfrm>
              <a:off x="5154024" y="1832501"/>
              <a:ext cx="27993" cy="26979"/>
            </a:xfrm>
            <a:custGeom>
              <a:avLst/>
              <a:gdLst/>
              <a:ahLst/>
              <a:cxnLst/>
              <a:rect l="l" t="t" r="r" b="b"/>
              <a:pathLst>
                <a:path w="1352" h="1303" extrusionOk="0">
                  <a:moveTo>
                    <a:pt x="676" y="1"/>
                  </a:moveTo>
                  <a:cubicBezTo>
                    <a:pt x="290" y="1"/>
                    <a:pt x="1" y="290"/>
                    <a:pt x="1" y="676"/>
                  </a:cubicBezTo>
                  <a:cubicBezTo>
                    <a:pt x="1" y="1013"/>
                    <a:pt x="290" y="1303"/>
                    <a:pt x="676" y="1303"/>
                  </a:cubicBezTo>
                  <a:cubicBezTo>
                    <a:pt x="1062" y="1303"/>
                    <a:pt x="1351" y="1013"/>
                    <a:pt x="1351" y="676"/>
                  </a:cubicBezTo>
                  <a:cubicBezTo>
                    <a:pt x="1351" y="290"/>
                    <a:pt x="1062" y="1"/>
                    <a:pt x="67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48;p17"/>
            <p:cNvSpPr/>
            <p:nvPr/>
          </p:nvSpPr>
          <p:spPr>
            <a:xfrm>
              <a:off x="5226924" y="1832501"/>
              <a:ext cx="26979" cy="26979"/>
            </a:xfrm>
            <a:custGeom>
              <a:avLst/>
              <a:gdLst/>
              <a:ahLst/>
              <a:cxnLst/>
              <a:rect l="l" t="t" r="r" b="b"/>
              <a:pathLst>
                <a:path w="1303" h="1303" extrusionOk="0">
                  <a:moveTo>
                    <a:pt x="676" y="1"/>
                  </a:moveTo>
                  <a:cubicBezTo>
                    <a:pt x="290" y="1"/>
                    <a:pt x="0" y="290"/>
                    <a:pt x="0" y="676"/>
                  </a:cubicBezTo>
                  <a:cubicBezTo>
                    <a:pt x="0" y="1013"/>
                    <a:pt x="290" y="1303"/>
                    <a:pt x="676" y="1303"/>
                  </a:cubicBezTo>
                  <a:cubicBezTo>
                    <a:pt x="1013" y="1303"/>
                    <a:pt x="1303" y="1013"/>
                    <a:pt x="1303" y="676"/>
                  </a:cubicBezTo>
                  <a:cubicBezTo>
                    <a:pt x="1303" y="290"/>
                    <a:pt x="1013" y="1"/>
                    <a:pt x="67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49;p17"/>
            <p:cNvSpPr/>
            <p:nvPr/>
          </p:nvSpPr>
          <p:spPr>
            <a:xfrm>
              <a:off x="5219926" y="1781321"/>
              <a:ext cx="55945" cy="45220"/>
            </a:xfrm>
            <a:custGeom>
              <a:avLst/>
              <a:gdLst/>
              <a:ahLst/>
              <a:cxnLst/>
              <a:rect l="l" t="t" r="r" b="b"/>
              <a:pathLst>
                <a:path w="2702" h="2184" extrusionOk="0">
                  <a:moveTo>
                    <a:pt x="310" y="0"/>
                  </a:moveTo>
                  <a:cubicBezTo>
                    <a:pt x="194" y="0"/>
                    <a:pt x="89" y="87"/>
                    <a:pt x="49" y="206"/>
                  </a:cubicBezTo>
                  <a:cubicBezTo>
                    <a:pt x="1" y="351"/>
                    <a:pt x="97" y="495"/>
                    <a:pt x="242" y="495"/>
                  </a:cubicBezTo>
                  <a:cubicBezTo>
                    <a:pt x="724" y="640"/>
                    <a:pt x="1978" y="1122"/>
                    <a:pt x="2123" y="1990"/>
                  </a:cubicBezTo>
                  <a:cubicBezTo>
                    <a:pt x="2171" y="2087"/>
                    <a:pt x="2268" y="2183"/>
                    <a:pt x="2412" y="2183"/>
                  </a:cubicBezTo>
                  <a:lnTo>
                    <a:pt x="2460" y="2183"/>
                  </a:lnTo>
                  <a:cubicBezTo>
                    <a:pt x="2605" y="2183"/>
                    <a:pt x="2702" y="2039"/>
                    <a:pt x="2653" y="1894"/>
                  </a:cubicBezTo>
                  <a:cubicBezTo>
                    <a:pt x="2412" y="495"/>
                    <a:pt x="483" y="13"/>
                    <a:pt x="387" y="13"/>
                  </a:cubicBezTo>
                  <a:cubicBezTo>
                    <a:pt x="361" y="4"/>
                    <a:pt x="335" y="0"/>
                    <a:pt x="31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50;p17"/>
            <p:cNvSpPr/>
            <p:nvPr/>
          </p:nvSpPr>
          <p:spPr>
            <a:xfrm>
              <a:off x="4736648" y="1987265"/>
              <a:ext cx="938661" cy="507852"/>
            </a:xfrm>
            <a:custGeom>
              <a:avLst/>
              <a:gdLst/>
              <a:ahLst/>
              <a:cxnLst/>
              <a:rect l="l" t="t" r="r" b="b"/>
              <a:pathLst>
                <a:path w="45335" h="24528" extrusionOk="0">
                  <a:moveTo>
                    <a:pt x="3762" y="1"/>
                  </a:moveTo>
                  <a:lnTo>
                    <a:pt x="1062" y="7959"/>
                  </a:lnTo>
                  <a:cubicBezTo>
                    <a:pt x="483" y="6078"/>
                    <a:pt x="145" y="4149"/>
                    <a:pt x="49" y="2171"/>
                  </a:cubicBezTo>
                  <a:cubicBezTo>
                    <a:pt x="1" y="2750"/>
                    <a:pt x="1" y="3280"/>
                    <a:pt x="1" y="3811"/>
                  </a:cubicBezTo>
                  <a:cubicBezTo>
                    <a:pt x="1" y="13360"/>
                    <a:pt x="4968" y="20691"/>
                    <a:pt x="12636" y="24067"/>
                  </a:cubicBezTo>
                  <a:cubicBezTo>
                    <a:pt x="13271" y="24349"/>
                    <a:pt x="13925" y="24460"/>
                    <a:pt x="14596" y="24460"/>
                  </a:cubicBezTo>
                  <a:cubicBezTo>
                    <a:pt x="17138" y="24460"/>
                    <a:pt x="19933" y="22861"/>
                    <a:pt x="22909" y="22861"/>
                  </a:cubicBezTo>
                  <a:cubicBezTo>
                    <a:pt x="25918" y="22861"/>
                    <a:pt x="28650" y="24528"/>
                    <a:pt x="31128" y="24528"/>
                  </a:cubicBezTo>
                  <a:cubicBezTo>
                    <a:pt x="31748" y="24528"/>
                    <a:pt x="32352" y="24424"/>
                    <a:pt x="32940" y="24163"/>
                  </a:cubicBezTo>
                  <a:cubicBezTo>
                    <a:pt x="40608" y="20787"/>
                    <a:pt x="45335" y="13408"/>
                    <a:pt x="45335" y="3859"/>
                  </a:cubicBezTo>
                  <a:cubicBezTo>
                    <a:pt x="45335" y="3280"/>
                    <a:pt x="45335" y="2750"/>
                    <a:pt x="45286" y="2171"/>
                  </a:cubicBezTo>
                  <a:cubicBezTo>
                    <a:pt x="45190" y="4245"/>
                    <a:pt x="44804" y="6319"/>
                    <a:pt x="44225" y="8296"/>
                  </a:cubicBezTo>
                  <a:lnTo>
                    <a:pt x="41428" y="1"/>
                  </a:lnTo>
                  <a:lnTo>
                    <a:pt x="41428" y="1"/>
                  </a:lnTo>
                  <a:cubicBezTo>
                    <a:pt x="41428" y="2"/>
                    <a:pt x="41192" y="10904"/>
                    <a:pt x="43055" y="10904"/>
                  </a:cubicBezTo>
                  <a:cubicBezTo>
                    <a:pt x="43075" y="10904"/>
                    <a:pt x="43096" y="10903"/>
                    <a:pt x="43116" y="10900"/>
                  </a:cubicBezTo>
                  <a:lnTo>
                    <a:pt x="43984" y="8923"/>
                  </a:lnTo>
                  <a:lnTo>
                    <a:pt x="43984" y="8923"/>
                  </a:lnTo>
                  <a:cubicBezTo>
                    <a:pt x="42200" y="14325"/>
                    <a:pt x="38149" y="18713"/>
                    <a:pt x="32892" y="21028"/>
                  </a:cubicBezTo>
                  <a:cubicBezTo>
                    <a:pt x="32304" y="21289"/>
                    <a:pt x="31698" y="21393"/>
                    <a:pt x="31076" y="21393"/>
                  </a:cubicBezTo>
                  <a:cubicBezTo>
                    <a:pt x="28588" y="21393"/>
                    <a:pt x="25841" y="19726"/>
                    <a:pt x="22909" y="19726"/>
                  </a:cubicBezTo>
                  <a:cubicBezTo>
                    <a:pt x="19971" y="19726"/>
                    <a:pt x="17154" y="21326"/>
                    <a:pt x="14601" y="21326"/>
                  </a:cubicBezTo>
                  <a:cubicBezTo>
                    <a:pt x="13927" y="21326"/>
                    <a:pt x="13271" y="21214"/>
                    <a:pt x="12636" y="20932"/>
                  </a:cubicBezTo>
                  <a:cubicBezTo>
                    <a:pt x="8055" y="18954"/>
                    <a:pt x="4389" y="15386"/>
                    <a:pt x="2219" y="10900"/>
                  </a:cubicBezTo>
                  <a:cubicBezTo>
                    <a:pt x="4003" y="10466"/>
                    <a:pt x="3762" y="2"/>
                    <a:pt x="3762" y="1"/>
                  </a:cubicBezTo>
                  <a:close/>
                </a:path>
              </a:pathLst>
            </a:custGeom>
            <a:solidFill>
              <a:srgbClr val="595959">
                <a:alpha val="16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51;p17"/>
            <p:cNvSpPr/>
            <p:nvPr/>
          </p:nvSpPr>
          <p:spPr>
            <a:xfrm>
              <a:off x="4681740" y="1986272"/>
              <a:ext cx="132823" cy="212185"/>
            </a:xfrm>
            <a:custGeom>
              <a:avLst/>
              <a:gdLst/>
              <a:ahLst/>
              <a:cxnLst/>
              <a:rect l="l" t="t" r="r" b="b"/>
              <a:pathLst>
                <a:path w="6415" h="10248" extrusionOk="0">
                  <a:moveTo>
                    <a:pt x="3231" y="1"/>
                  </a:moveTo>
                  <a:cubicBezTo>
                    <a:pt x="3231" y="1"/>
                    <a:pt x="0" y="9116"/>
                    <a:pt x="2122" y="10177"/>
                  </a:cubicBezTo>
                  <a:cubicBezTo>
                    <a:pt x="2218" y="10225"/>
                    <a:pt x="2314" y="10248"/>
                    <a:pt x="2410" y="10248"/>
                  </a:cubicBezTo>
                  <a:cubicBezTo>
                    <a:pt x="4436" y="10248"/>
                    <a:pt x="6414" y="49"/>
                    <a:pt x="6414" y="49"/>
                  </a:cubicBezTo>
                  <a:lnTo>
                    <a:pt x="3231" y="1"/>
                  </a:lnTo>
                  <a:close/>
                </a:path>
              </a:pathLst>
            </a:custGeom>
            <a:solidFill>
              <a:srgbClr val="FFB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52;p17"/>
            <p:cNvSpPr/>
            <p:nvPr/>
          </p:nvSpPr>
          <p:spPr>
            <a:xfrm>
              <a:off x="5594382" y="1986272"/>
              <a:ext cx="132823" cy="212185"/>
            </a:xfrm>
            <a:custGeom>
              <a:avLst/>
              <a:gdLst/>
              <a:ahLst/>
              <a:cxnLst/>
              <a:rect l="l" t="t" r="r" b="b"/>
              <a:pathLst>
                <a:path w="6415" h="10248" extrusionOk="0">
                  <a:moveTo>
                    <a:pt x="3183" y="1"/>
                  </a:moveTo>
                  <a:lnTo>
                    <a:pt x="0" y="49"/>
                  </a:lnTo>
                  <a:cubicBezTo>
                    <a:pt x="0" y="49"/>
                    <a:pt x="1934" y="10248"/>
                    <a:pt x="3956" y="10248"/>
                  </a:cubicBezTo>
                  <a:cubicBezTo>
                    <a:pt x="4052" y="10248"/>
                    <a:pt x="4148" y="10225"/>
                    <a:pt x="4244" y="10177"/>
                  </a:cubicBezTo>
                  <a:cubicBezTo>
                    <a:pt x="6415" y="9116"/>
                    <a:pt x="3183" y="1"/>
                    <a:pt x="3183" y="1"/>
                  </a:cubicBezTo>
                  <a:close/>
                </a:path>
              </a:pathLst>
            </a:custGeom>
            <a:solidFill>
              <a:srgbClr val="FFB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3" name="Picture 2" descr="Normal Horse Vital Signs and Health Indicators – The Hors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50" b="96172" l="4036" r="971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146" y="45785"/>
            <a:ext cx="2189066" cy="179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00" y="2259205"/>
            <a:ext cx="1730005" cy="1524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695" y="2121266"/>
            <a:ext cx="1379513" cy="1734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837" y="1987357"/>
            <a:ext cx="1525194" cy="203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298" y="1987357"/>
            <a:ext cx="1832762" cy="2414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Audio 1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888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141"/>
    </mc:Choice>
    <mc:Fallback xmlns="">
      <p:transition spd="slow" advTm="232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8904" x="388938" y="3751263"/>
          <p14:tracePt t="89197" x="388938" y="3757613"/>
          <p14:tracePt t="89204" x="388938" y="3776663"/>
          <p14:tracePt t="89213" x="388938" y="3790950"/>
          <p14:tracePt t="89229" x="388938" y="3857625"/>
          <p14:tracePt t="89246" x="368300" y="3971925"/>
          <p14:tracePt t="89263" x="355600" y="4105275"/>
          <p14:tracePt t="89280" x="334963" y="4286250"/>
          <p14:tracePt t="89296" x="314325" y="4600575"/>
          <p14:tracePt t="89312" x="307975" y="4795838"/>
          <p14:tracePt t="89329" x="307975" y="5002213"/>
          <p14:tracePt t="110592" x="1741488" y="4895850"/>
          <p14:tracePt t="110608" x="1928813" y="4848225"/>
          <p14:tracePt t="110623" x="2103438" y="4802188"/>
          <p14:tracePt t="110640" x="2224088" y="4768850"/>
          <p14:tracePt t="110657" x="2284413" y="4735513"/>
          <p14:tracePt t="110674" x="2303463" y="4735513"/>
          <p14:tracePt t="110690" x="2317750" y="4721225"/>
          <p14:tracePt t="110861" x="2330450" y="4721225"/>
          <p14:tracePt t="110869" x="2357438" y="4714875"/>
          <p14:tracePt t="110876" x="2405063" y="4694238"/>
          <p14:tracePt t="110891" x="2705100" y="4600575"/>
          <p14:tracePt t="110908" x="3308350" y="4419600"/>
          <p14:tracePt t="110924" x="3998913" y="4205288"/>
          <p14:tracePt t="110941" x="4829175" y="3971925"/>
          <p14:tracePt t="110958" x="5680075" y="3736975"/>
          <p14:tracePt t="110974" x="6423025" y="3529013"/>
          <p14:tracePt t="110992" x="7400925" y="3227388"/>
          <p14:tracePt t="111008" x="7521575" y="3187700"/>
          <p14:tracePt t="111268" x="7521575" y="3175000"/>
          <p14:tracePt t="111275" x="7527925" y="3148013"/>
          <p14:tracePt t="111291" x="7567613" y="3048000"/>
          <p14:tracePt t="111308" x="7681913" y="2840038"/>
          <p14:tracePt t="111324" x="7875588" y="2517775"/>
          <p14:tracePt t="111340" x="8023225" y="2297113"/>
          <p14:tracePt t="111357" x="8143875" y="2136775"/>
          <p14:tracePt t="111374" x="8243888" y="1995488"/>
          <p14:tracePt t="111391" x="8264525" y="1962150"/>
          <p14:tracePt t="111407" x="8277225" y="1949450"/>
          <p14:tracePt t="111424" x="8285163" y="1935163"/>
          <p14:tracePt t="111530" x="8277225" y="1935163"/>
          <p14:tracePt t="111537" x="8264525" y="1928813"/>
          <p14:tracePt t="111544" x="8251825" y="1928813"/>
          <p14:tracePt t="111557" x="8237538" y="1928813"/>
          <p14:tracePt t="111574" x="8191500" y="1922463"/>
          <p14:tracePt t="111591" x="8156575" y="1916113"/>
          <p14:tracePt t="111607" x="8110538" y="1901825"/>
          <p14:tracePt t="111623" x="8037513" y="1889125"/>
          <p14:tracePt t="111640" x="7956550" y="1874838"/>
          <p14:tracePt t="111657" x="7889875" y="1862138"/>
          <p14:tracePt t="111674" x="7815263" y="1855788"/>
          <p14:tracePt t="111691" x="7769225" y="1847850"/>
          <p14:tracePt t="111707" x="7721600" y="1847850"/>
          <p14:tracePt t="111723" x="7654925" y="1847850"/>
          <p14:tracePt t="111740" x="7615238" y="1847850"/>
          <p14:tracePt t="111757" x="7567613" y="1847850"/>
          <p14:tracePt t="111774" x="7534275" y="1847850"/>
          <p14:tracePt t="111790" x="7488238" y="1847850"/>
          <p14:tracePt t="111807" x="7440613" y="1847850"/>
          <p14:tracePt t="111823" x="7394575" y="1847850"/>
          <p14:tracePt t="111840" x="7346950" y="1847850"/>
          <p14:tracePt t="111856" x="7307263" y="1847850"/>
          <p14:tracePt t="111873" x="7265988" y="1847850"/>
          <p14:tracePt t="111890" x="7199313" y="1855788"/>
          <p14:tracePt t="111907" x="7159625" y="1862138"/>
          <p14:tracePt t="111923" x="7112000" y="1874838"/>
          <p14:tracePt t="111940" x="7072313" y="1889125"/>
          <p14:tracePt t="111956" x="7038975" y="1901825"/>
          <p14:tracePt t="111974" x="6999288" y="1922463"/>
          <p14:tracePt t="111990" x="6958013" y="1941513"/>
          <p14:tracePt t="112006" x="6931025" y="1962150"/>
          <p14:tracePt t="112023" x="6905625" y="1982788"/>
          <p14:tracePt t="112040" x="6870700" y="2001838"/>
          <p14:tracePt t="112056" x="6851650" y="2022475"/>
          <p14:tracePt t="112074" x="6810375" y="2055813"/>
          <p14:tracePt t="112090" x="6784975" y="2082800"/>
          <p14:tracePt t="112107" x="6757988" y="2109788"/>
          <p14:tracePt t="112124" x="6731000" y="2143125"/>
          <p14:tracePt t="112140" x="6704013" y="2182813"/>
          <p14:tracePt t="112158" x="6677025" y="2216150"/>
          <p14:tracePt t="112174" x="6637338" y="2284413"/>
          <p14:tracePt t="112191" x="6616700" y="2324100"/>
          <p14:tracePt t="112207" x="6589713" y="2363788"/>
          <p14:tracePt t="112223" x="6570663" y="2405063"/>
          <p14:tracePt t="112240" x="6556375" y="2430463"/>
          <p14:tracePt t="112257" x="6543675" y="2478088"/>
          <p14:tracePt t="112275" x="6516688" y="2551113"/>
          <p14:tracePt t="112290" x="6502400" y="2605088"/>
          <p14:tracePt t="112307" x="6489700" y="2665413"/>
          <p14:tracePt t="112323" x="6483350" y="2713038"/>
          <p14:tracePt t="112340" x="6477000" y="2759075"/>
          <p14:tracePt t="112357" x="6469063" y="2825750"/>
          <p14:tracePt t="112374" x="6462713" y="2946400"/>
          <p14:tracePt t="112390" x="6462713" y="3027363"/>
          <p14:tracePt t="112406" x="6462713" y="3100388"/>
          <p14:tracePt t="112423" x="6462713" y="3181350"/>
          <p14:tracePt t="112439" x="6462713" y="3268663"/>
          <p14:tracePt t="112456" x="6483350" y="3348038"/>
          <p14:tracePt t="112473" x="6510338" y="3455988"/>
          <p14:tracePt t="112490" x="6529388" y="3516313"/>
          <p14:tracePt t="112507" x="6556375" y="3556000"/>
          <p14:tracePt t="112523" x="6583363" y="3603625"/>
          <p14:tracePt t="112539" x="6610350" y="3636963"/>
          <p14:tracePt t="112556" x="6637338" y="3683000"/>
          <p14:tracePt t="112573" x="6683375" y="3743325"/>
          <p14:tracePt t="112590" x="6710363" y="3784600"/>
          <p14:tracePt t="112606" x="6731000" y="3817938"/>
          <p14:tracePt t="112623" x="6757988" y="3851275"/>
          <p14:tracePt t="112640" x="6791325" y="3897313"/>
          <p14:tracePt t="112658" x="6845300" y="3990975"/>
          <p14:tracePt t="112674" x="6891338" y="4044950"/>
          <p14:tracePt t="112690" x="6938963" y="4098925"/>
          <p14:tracePt t="112706" x="6978650" y="4152900"/>
          <p14:tracePt t="112724" x="7018338" y="4198938"/>
          <p14:tracePt t="112740" x="7065963" y="4246563"/>
          <p14:tracePt t="112756" x="7112000" y="4298950"/>
          <p14:tracePt t="112774" x="7186613" y="4386263"/>
          <p14:tracePt t="112789" x="7239000" y="4446588"/>
          <p14:tracePt t="112806" x="7292975" y="4494213"/>
          <p14:tracePt t="112823" x="7334250" y="4513263"/>
          <p14:tracePt t="113081" x="7359650" y="4513263"/>
          <p14:tracePt t="113089" x="7400925" y="4513263"/>
          <p14:tracePt t="113096" x="7434263" y="4494213"/>
          <p14:tracePt t="113107" x="7480300" y="4467225"/>
          <p14:tracePt t="113123" x="7600950" y="4406900"/>
          <p14:tracePt t="113126" x="7648575" y="4373563"/>
          <p14:tracePt t="113141" x="7769225" y="4306888"/>
          <p14:tracePt t="113156" x="7848600" y="4246563"/>
          <p14:tracePt t="113173" x="7923213" y="4186238"/>
          <p14:tracePt t="113189" x="7989888" y="4092575"/>
          <p14:tracePt t="113206" x="8043863" y="4011613"/>
          <p14:tracePt t="113223" x="8089900" y="3924300"/>
          <p14:tracePt t="113239" x="8123238" y="3863975"/>
          <p14:tracePt t="113257" x="8156575" y="3803650"/>
          <p14:tracePt t="113273" x="8170863" y="3763963"/>
          <p14:tracePt t="113289" x="8183563" y="3709988"/>
          <p14:tracePt t="113306" x="8183563" y="3649663"/>
          <p14:tracePt t="113322" x="8183563" y="3589338"/>
          <p14:tracePt t="113339" x="8183563" y="3536950"/>
          <p14:tracePt t="113357" x="8183563" y="3489325"/>
          <p14:tracePt t="113372" x="8183563" y="3476625"/>
          <p14:tracePt t="113389" x="8183563" y="3468688"/>
          <p14:tracePt t="113406" x="8183563" y="3462338"/>
          <p14:tracePt t="113440" x="8183563" y="3441700"/>
          <p14:tracePt t="113457" x="8183563" y="3422650"/>
          <p14:tracePt t="113473" x="8183563" y="3381375"/>
          <p14:tracePt t="113489" x="8183563" y="3322638"/>
          <p14:tracePt t="113507" x="8170863" y="3214688"/>
          <p14:tracePt t="113523" x="8143875" y="3081338"/>
          <p14:tracePt t="113541" x="8096250" y="2813050"/>
          <p14:tracePt t="113557" x="8062913" y="2644775"/>
          <p14:tracePt t="113573" x="8037513" y="2490788"/>
          <p14:tracePt t="113590" x="8023225" y="2390775"/>
          <p14:tracePt t="113607" x="8002588" y="2324100"/>
          <p14:tracePt t="113623" x="7989888" y="2284413"/>
          <p14:tracePt t="113625" x="7989888" y="2263775"/>
          <p14:tracePt t="113640" x="7983538" y="2230438"/>
          <p14:tracePt t="113657" x="7969250" y="2203450"/>
          <p14:tracePt t="113673" x="7956550" y="2163763"/>
          <p14:tracePt t="113690" x="7935913" y="2130425"/>
          <p14:tracePt t="113706" x="7916863" y="2076450"/>
          <p14:tracePt t="113723" x="7875588" y="2028825"/>
          <p14:tracePt t="113740" x="7848600" y="1982788"/>
          <p14:tracePt t="113756" x="7796213" y="1916113"/>
          <p14:tracePt t="113773" x="7769225" y="1862138"/>
          <p14:tracePt t="113789" x="7727950" y="1814513"/>
          <p14:tracePt t="113806" x="7681913" y="1768475"/>
          <p14:tracePt t="113822" x="7654925" y="1727200"/>
          <p14:tracePt t="113841" x="7594600" y="1674813"/>
          <p14:tracePt t="113856" x="7548563" y="1647825"/>
          <p14:tracePt t="113873" x="7513638" y="1633538"/>
          <p14:tracePt t="113889" x="7488238" y="1627188"/>
          <p14:tracePt t="113906" x="7453313" y="1620838"/>
          <p14:tracePt t="113923" x="7434263" y="1620838"/>
          <p14:tracePt t="113940" x="7394575" y="1620838"/>
          <p14:tracePt t="113956" x="7353300" y="1620838"/>
          <p14:tracePt t="113972" x="7307263" y="1633538"/>
          <p14:tracePt t="113990" x="7253288" y="1660525"/>
          <p14:tracePt t="114005" x="7186613" y="1701800"/>
          <p14:tracePt t="114023" x="7132638" y="1741488"/>
          <p14:tracePt t="114040" x="7045325" y="1801813"/>
          <p14:tracePt t="114056" x="6985000" y="1835150"/>
          <p14:tracePt t="114072" x="6924675" y="1889125"/>
          <p14:tracePt t="114089" x="6858000" y="1941513"/>
          <p14:tracePt t="114106" x="6810375" y="1989138"/>
          <p14:tracePt t="114122" x="6764338" y="2043113"/>
          <p14:tracePt t="114125" x="6737350" y="2070100"/>
          <p14:tracePt t="114140" x="6691313" y="2130425"/>
          <p14:tracePt t="114156" x="6643688" y="2182813"/>
          <p14:tracePt t="114172" x="6589713" y="2243138"/>
          <p14:tracePt t="114189" x="6550025" y="2309813"/>
          <p14:tracePt t="114206" x="6510338" y="2378075"/>
          <p14:tracePt t="114223" x="6469063" y="2444750"/>
          <p14:tracePt t="114240" x="6435725" y="2505075"/>
          <p14:tracePt t="114256" x="6429375" y="2544763"/>
          <p14:tracePt t="114273" x="6416675" y="2598738"/>
          <p14:tracePt t="114290" x="6396038" y="2671763"/>
          <p14:tracePt t="114306" x="6396038" y="2765425"/>
          <p14:tracePt t="114323" x="6396038" y="2867025"/>
          <p14:tracePt t="114341" x="6396038" y="3000375"/>
          <p14:tracePt t="114356" x="6423025" y="3114675"/>
          <p14:tracePt t="114373" x="6456363" y="3201988"/>
          <p14:tracePt t="114390" x="6489700" y="3281363"/>
          <p14:tracePt t="114406" x="6523038" y="3368675"/>
          <p14:tracePt t="114423" x="6583363" y="3468688"/>
          <p14:tracePt t="114440" x="6683375" y="3630613"/>
          <p14:tracePt t="114456" x="6743700" y="3743325"/>
          <p14:tracePt t="114472" x="6818313" y="3851275"/>
          <p14:tracePt t="114489" x="6884988" y="3957638"/>
          <p14:tracePt t="114507" x="6951663" y="4059238"/>
          <p14:tracePt t="114524" x="7018338" y="4179888"/>
          <p14:tracePt t="114540" x="7051675" y="4232275"/>
          <p14:tracePt t="114557" x="7099300" y="4292600"/>
          <p14:tracePt t="114572" x="7165975" y="4367213"/>
          <p14:tracePt t="114589" x="7239000" y="4460875"/>
          <p14:tracePt t="114605" x="7292975" y="4500563"/>
          <p14:tracePt t="114917" x="7299325" y="4506913"/>
          <p14:tracePt t="114924" x="7313613" y="4513263"/>
          <p14:tracePt t="114941" x="7340600" y="4527550"/>
          <p14:tracePt t="114956" x="7394575" y="4540250"/>
          <p14:tracePt t="114973" x="7453313" y="4560888"/>
          <p14:tracePt t="114989" x="7548563" y="4594225"/>
          <p14:tracePt t="115007" x="7648575" y="4627563"/>
          <p14:tracePt t="115024" x="7702550" y="4633913"/>
          <p14:tracePt t="115040" x="7748588" y="4633913"/>
          <p14:tracePt t="115057" x="7802563" y="4641850"/>
          <p14:tracePt t="115074" x="7856538" y="4648200"/>
          <p14:tracePt t="115090" x="7902575" y="4654550"/>
          <p14:tracePt t="115106" x="7950200" y="4654550"/>
          <p14:tracePt t="115124" x="8023225" y="4654550"/>
          <p14:tracePt t="115140" x="8070850" y="4654550"/>
          <p14:tracePt t="115156" x="8131175" y="4654550"/>
          <p14:tracePt t="115173" x="8170863" y="4648200"/>
          <p14:tracePt t="115189" x="8204200" y="4641850"/>
          <p14:tracePt t="115207" x="8243888" y="4627563"/>
          <p14:tracePt t="115224" x="8270875" y="4608513"/>
          <p14:tracePt t="115239" x="8291513" y="4600575"/>
          <p14:tracePt t="115256" x="8318500" y="4573588"/>
          <p14:tracePt t="115273" x="8337550" y="4554538"/>
          <p14:tracePt t="115289" x="8385175" y="4494213"/>
          <p14:tracePt t="115306" x="8439150" y="4413250"/>
          <p14:tracePt t="115323" x="8518525" y="4259263"/>
          <p14:tracePt t="115340" x="8578850" y="4165600"/>
          <p14:tracePt t="115356" x="8620125" y="4078288"/>
          <p14:tracePt t="115373" x="8653463" y="3978275"/>
          <p14:tracePt t="115389" x="8680450" y="3897313"/>
          <p14:tracePt t="115407" x="8713788" y="3730625"/>
          <p14:tracePt t="115423" x="8720138" y="3622675"/>
          <p14:tracePt t="115439" x="8720138" y="3502025"/>
          <p14:tracePt t="115455" x="8720138" y="3395663"/>
          <p14:tracePt t="115473" x="8713788" y="3281363"/>
          <p14:tracePt t="115489" x="8699500" y="3187700"/>
          <p14:tracePt t="115508" x="8666163" y="3054350"/>
          <p14:tracePt t="115523" x="8645525" y="2987675"/>
          <p14:tracePt t="115539" x="8626475" y="2919413"/>
          <p14:tracePt t="115555" x="8612188" y="2894013"/>
          <p14:tracePt t="115572" x="8599488" y="2859088"/>
          <p14:tracePt t="115589" x="8572500" y="2846388"/>
          <p14:tracePt t="115606" x="8524875" y="2819400"/>
          <p14:tracePt t="115623" x="8472488" y="2798763"/>
          <p14:tracePt t="115639" x="8424863" y="2792413"/>
          <p14:tracePt t="115656" x="8351838" y="2786063"/>
          <p14:tracePt t="115672" x="8277225" y="2779713"/>
          <p14:tracePt t="115689" x="8216900" y="2779713"/>
          <p14:tracePt t="115707" x="8170863" y="2759075"/>
          <p14:tracePt t="115968" x="8170863" y="2752725"/>
          <p14:tracePt t="115983" x="8164513" y="2746375"/>
          <p14:tracePt t="115992" x="8156575" y="2738438"/>
          <p14:tracePt t="116007" x="8150225" y="2719388"/>
          <p14:tracePt t="116023" x="8131175" y="2692400"/>
          <p14:tracePt t="116039" x="8110538" y="2665413"/>
          <p14:tracePt t="116056" x="8089900" y="2638425"/>
          <p14:tracePt t="116073" x="8062913" y="2611438"/>
          <p14:tracePt t="116089" x="8037513" y="2578100"/>
          <p14:tracePt t="116107" x="7969250" y="2517775"/>
          <p14:tracePt t="116122" x="7923213" y="2478088"/>
          <p14:tracePt t="116139" x="7862888" y="2438400"/>
          <p14:tracePt t="116155" x="7808913" y="2397125"/>
          <p14:tracePt t="116172" x="7762875" y="2378075"/>
          <p14:tracePt t="116189" x="7721600" y="2357438"/>
          <p14:tracePt t="116206" x="7654925" y="2330450"/>
          <p14:tracePt t="116222" x="7608888" y="2330450"/>
          <p14:tracePt t="116238" x="7561263" y="2330450"/>
          <p14:tracePt t="116255" x="7521575" y="2330450"/>
          <p14:tracePt t="116272" x="7480300" y="2330450"/>
          <p14:tracePt t="116290" x="7419975" y="2330450"/>
          <p14:tracePt t="116306" x="7373938" y="2351088"/>
          <p14:tracePt t="116322" x="7334250" y="2370138"/>
          <p14:tracePt t="116338" x="7286625" y="2397125"/>
          <p14:tracePt t="116355" x="7239000" y="2424113"/>
          <p14:tracePt t="116372" x="7213600" y="2457450"/>
          <p14:tracePt t="116389" x="7165975" y="2505075"/>
          <p14:tracePt t="116406" x="7145338" y="2532063"/>
          <p14:tracePt t="116423" x="7126288" y="2565400"/>
          <p14:tracePt t="116439" x="7099300" y="2605088"/>
          <p14:tracePt t="116455" x="7085013" y="2644775"/>
          <p14:tracePt t="116473" x="7065963" y="2705100"/>
          <p14:tracePt t="116489" x="7045325" y="2779713"/>
          <p14:tracePt t="116506" x="7024688" y="2900363"/>
          <p14:tracePt t="116523" x="7011988" y="2979738"/>
          <p14:tracePt t="116539" x="7005638" y="3067050"/>
          <p14:tracePt t="116556" x="7005638" y="3160713"/>
          <p14:tracePt t="116574" x="7005638" y="3295650"/>
          <p14:tracePt t="116590" x="7011988" y="3395663"/>
          <p14:tracePt t="116606" x="7024688" y="3489325"/>
          <p14:tracePt t="116622" x="7051675" y="3582988"/>
          <p14:tracePt t="116639" x="7078663" y="3676650"/>
          <p14:tracePt t="116656" x="7119938" y="3757613"/>
          <p14:tracePt t="116672" x="7165975" y="3844925"/>
          <p14:tracePt t="116689" x="7246938" y="3978275"/>
          <p14:tracePt t="116706" x="7313613" y="4059238"/>
          <p14:tracePt t="116722" x="7373938" y="4125913"/>
          <p14:tracePt t="116739" x="7446963" y="4192588"/>
          <p14:tracePt t="116756" x="7513638" y="4252913"/>
          <p14:tracePt t="116772" x="7600950" y="4319588"/>
          <p14:tracePt t="116790" x="7742238" y="4413250"/>
          <p14:tracePt t="116805" x="7835900" y="4460875"/>
          <p14:tracePt t="116821" x="7923213" y="4500563"/>
          <p14:tracePt t="116838" x="8029575" y="4533900"/>
          <p14:tracePt t="116855" x="8123238" y="4548188"/>
          <p14:tracePt t="116872" x="8204200" y="4554538"/>
          <p14:tracePt t="116890" x="8310563" y="4554538"/>
          <p14:tracePt t="116905" x="8385175" y="4548188"/>
          <p14:tracePt t="116921" x="8466138" y="4513263"/>
          <p14:tracePt t="116938" x="8539163" y="4487863"/>
          <p14:tracePt t="116955" x="8605838" y="4440238"/>
          <p14:tracePt t="116972" x="8672513" y="4386263"/>
          <p14:tracePt t="116989" x="8766175" y="4306888"/>
          <p14:tracePt t="117006" x="8834438" y="4225925"/>
          <p14:tracePt t="117021" x="8913813" y="4152900"/>
          <p14:tracePt t="117038" x="8974138" y="4044950"/>
          <p14:tracePt t="117056" x="9028113" y="3938588"/>
          <p14:tracePt t="117072" x="9067800" y="3803650"/>
          <p14:tracePt t="117089" x="9094788" y="3589338"/>
          <p14:tracePt t="117106" x="9094788" y="3435350"/>
          <p14:tracePt t="117122" x="9094788" y="3281363"/>
          <p14:tracePt t="117139" x="9074150" y="3133725"/>
          <p14:tracePt t="117155" x="9034463" y="2994025"/>
          <p14:tracePt t="117172" x="8974138" y="2852738"/>
          <p14:tracePt t="117189" x="8874125" y="2671763"/>
          <p14:tracePt t="117205" x="8799513" y="2578100"/>
          <p14:tracePt t="117221" x="8726488" y="2484438"/>
          <p14:tracePt t="117239" x="8632825" y="2405063"/>
          <p14:tracePt t="117255" x="8545513" y="2336800"/>
          <p14:tracePt t="117273" x="8451850" y="2276475"/>
          <p14:tracePt t="117289" x="8318500" y="2203450"/>
          <p14:tracePt t="117305" x="8231188" y="2163763"/>
          <p14:tracePt t="117321" x="8137525" y="2136775"/>
          <p14:tracePt t="117338" x="8043863" y="2116138"/>
          <p14:tracePt t="117355" x="7950200" y="2103438"/>
          <p14:tracePt t="117373" x="7815263" y="2103438"/>
          <p14:tracePt t="117388" x="7715250" y="2103438"/>
          <p14:tracePt t="117405" x="7627938" y="2103438"/>
          <p14:tracePt t="117421" x="7540625" y="2122488"/>
          <p14:tracePt t="117439" x="7473950" y="2143125"/>
          <p14:tracePt t="117455" x="7413625" y="2163763"/>
          <p14:tracePt t="117471" x="7359650" y="2203450"/>
          <p14:tracePt t="117489" x="7286625" y="2243138"/>
          <p14:tracePt t="117505" x="7253288" y="2276475"/>
          <p14:tracePt t="117522" x="7213600" y="2309813"/>
          <p14:tracePt t="117539" x="7180263" y="2357438"/>
          <p14:tracePt t="117555" x="7138988" y="2430463"/>
          <p14:tracePt t="117573" x="7072313" y="2551113"/>
          <p14:tracePt t="117589" x="7032625" y="2632075"/>
          <p14:tracePt t="117605" x="6999288" y="2725738"/>
          <p14:tracePt t="117622" x="6972300" y="2825750"/>
          <p14:tracePt t="117639" x="6958013" y="2919413"/>
          <p14:tracePt t="117656" x="6938963" y="3013075"/>
          <p14:tracePt t="117673" x="6931025" y="3141663"/>
          <p14:tracePt t="117689" x="6931025" y="3235325"/>
          <p14:tracePt t="117705" x="6931025" y="3335338"/>
          <p14:tracePt t="117722" x="6945313" y="3429000"/>
          <p14:tracePt t="117739" x="6965950" y="3522663"/>
          <p14:tracePt t="117756" x="6999288" y="3616325"/>
          <p14:tracePt t="117773" x="7045325" y="3751263"/>
          <p14:tracePt t="117789" x="7085013" y="3830638"/>
          <p14:tracePt t="117805" x="7126288" y="3905250"/>
          <p14:tracePt t="117822" x="7165975" y="3965575"/>
          <p14:tracePt t="117839" x="7213600" y="4024313"/>
          <p14:tracePt t="117855" x="7265988" y="4098925"/>
          <p14:tracePt t="117873" x="7353300" y="4198938"/>
          <p14:tracePt t="117889" x="7419975" y="4259263"/>
          <p14:tracePt t="117905" x="7494588" y="4313238"/>
          <p14:tracePt t="117922" x="7581900" y="4367213"/>
          <p14:tracePt t="117938" x="7688263" y="4413250"/>
          <p14:tracePt t="117956" x="7815263" y="4452938"/>
          <p14:tracePt t="117973" x="7896225" y="4479925"/>
          <p14:tracePt t="117989" x="7989888" y="4494213"/>
          <p14:tracePt t="118005" x="8077200" y="4506913"/>
          <p14:tracePt t="118022" x="8137525" y="4506913"/>
          <p14:tracePt t="118039" x="8183563" y="4506913"/>
          <p14:tracePt t="118055" x="8231188" y="4500563"/>
          <p14:tracePt t="118072" x="8297863" y="4479925"/>
          <p14:tracePt t="118088" x="8358188" y="4446588"/>
          <p14:tracePt t="118105" x="8424863" y="4413250"/>
          <p14:tracePt t="118121" x="8485188" y="4373563"/>
          <p14:tracePt t="118138" x="8551863" y="4319588"/>
          <p14:tracePt t="118155" x="8620125" y="4252913"/>
          <p14:tracePt t="118172" x="8713788" y="4159250"/>
          <p14:tracePt t="118188" x="8766175" y="4098925"/>
          <p14:tracePt t="118204" x="8820150" y="4024313"/>
          <p14:tracePt t="118221" x="8853488" y="3971925"/>
          <p14:tracePt t="118238" x="8894763" y="3905250"/>
          <p14:tracePt t="118255" x="8913813" y="3844925"/>
          <p14:tracePt t="118272" x="8940800" y="3730625"/>
          <p14:tracePt t="118289" x="8947150" y="3630613"/>
          <p14:tracePt t="118304" x="8947150" y="3476625"/>
          <p14:tracePt t="118321" x="8947150" y="3335338"/>
          <p14:tracePt t="118338" x="8947150" y="3201988"/>
          <p14:tracePt t="118354" x="8947150" y="3087688"/>
          <p14:tracePt t="118372" x="8934450" y="2913063"/>
          <p14:tracePt t="118388" x="8920163" y="2786063"/>
          <p14:tracePt t="118404" x="8894763" y="2659063"/>
          <p14:tracePt t="118421" x="8874125" y="2538413"/>
          <p14:tracePt t="118438" x="8847138" y="2444750"/>
          <p14:tracePt t="118454" x="8820150" y="2384425"/>
          <p14:tracePt t="118472" x="8786813" y="2330450"/>
          <p14:tracePt t="118488" x="8766175" y="2303463"/>
          <p14:tracePt t="118504" x="8747125" y="2276475"/>
          <p14:tracePt t="118521" x="8713788" y="2236788"/>
          <p14:tracePt t="118538" x="8672513" y="2197100"/>
          <p14:tracePt t="118556" x="8585200" y="2136775"/>
          <p14:tracePt t="118572" x="8518525" y="2089150"/>
          <p14:tracePt t="118588" x="8458200" y="2062163"/>
          <p14:tracePt t="118605" x="8391525" y="2022475"/>
          <p14:tracePt t="118621" x="8331200" y="1995488"/>
          <p14:tracePt t="118638" x="8270875" y="1982788"/>
          <p14:tracePt t="118655" x="8170863" y="1962150"/>
          <p14:tracePt t="118672" x="8116888" y="1949450"/>
          <p14:tracePt t="118688" x="8050213" y="1941513"/>
          <p14:tracePt t="118704" x="7996238" y="1941513"/>
          <p14:tracePt t="118721" x="7929563" y="1941513"/>
          <p14:tracePt t="118738" x="7848600" y="1941513"/>
          <p14:tracePt t="118756" x="7748588" y="1941513"/>
          <p14:tracePt t="118772" x="7675563" y="1941513"/>
          <p14:tracePt t="118789" x="7621588" y="1941513"/>
          <p14:tracePt t="118805" x="7548563" y="1941513"/>
          <p14:tracePt t="118822" x="7488238" y="1955800"/>
          <p14:tracePt t="118839" x="7434263" y="1976438"/>
          <p14:tracePt t="118856" x="7346950" y="2009775"/>
          <p14:tracePt t="118872" x="7292975" y="2028825"/>
          <p14:tracePt t="118888" x="7259638" y="2055813"/>
          <p14:tracePt t="118905" x="7213600" y="2095500"/>
          <p14:tracePt t="118922" x="7172325" y="2122488"/>
          <p14:tracePt t="118939" x="7126288" y="2155825"/>
          <p14:tracePt t="118956" x="7065963" y="2209800"/>
          <p14:tracePt t="118972" x="7011988" y="2257425"/>
          <p14:tracePt t="118988" x="6958013" y="2303463"/>
          <p14:tracePt t="119005" x="6918325" y="2351088"/>
          <p14:tracePt t="119022" x="6878638" y="2417763"/>
          <p14:tracePt t="119039" x="6837363" y="2471738"/>
          <p14:tracePt t="119055" x="6797675" y="2559050"/>
          <p14:tracePt t="119072" x="6770688" y="2632075"/>
          <p14:tracePt t="119088" x="6751638" y="2705100"/>
          <p14:tracePt t="119104" x="6737350" y="2779713"/>
          <p14:tracePt t="119121" x="6731000" y="2867025"/>
          <p14:tracePt t="119123" x="6731000" y="2900363"/>
          <p14:tracePt t="119138" x="6724650" y="2946400"/>
          <p14:tracePt t="119155" x="6724650" y="3067050"/>
          <p14:tracePt t="119172" x="6724650" y="3133725"/>
          <p14:tracePt t="119188" x="6724650" y="3208338"/>
          <p14:tracePt t="119204" x="6724650" y="3281363"/>
          <p14:tracePt t="119221" x="6724650" y="3322638"/>
          <p14:tracePt t="119239" x="6737350" y="3402013"/>
          <p14:tracePt t="119256" x="6743700" y="3435350"/>
          <p14:tracePt t="119271" x="6751638" y="3476625"/>
          <p14:tracePt t="119288" x="6764338" y="3509963"/>
          <p14:tracePt t="119304" x="6777038" y="3543300"/>
          <p14:tracePt t="119321" x="6784975" y="3570288"/>
          <p14:tracePt t="119339" x="6810375" y="3630613"/>
          <p14:tracePt t="119355" x="6824663" y="3670300"/>
          <p14:tracePt t="119371" x="6858000" y="3730625"/>
          <p14:tracePt t="119388" x="6897688" y="3790950"/>
          <p14:tracePt t="119405" x="6931025" y="3857625"/>
          <p14:tracePt t="119422" x="6978650" y="3917950"/>
          <p14:tracePt t="119439" x="7051675" y="3998913"/>
          <p14:tracePt t="119455" x="7105650" y="4051300"/>
          <p14:tracePt t="119472" x="7172325" y="4119563"/>
          <p14:tracePt t="119488" x="7253288" y="4186238"/>
          <p14:tracePt t="119506" x="7346950" y="4246563"/>
          <p14:tracePt t="119522" x="7434263" y="4313238"/>
          <p14:tracePt t="119539" x="7561263" y="4394200"/>
          <p14:tracePt t="119555" x="7642225" y="4419600"/>
          <p14:tracePt t="119572" x="7727950" y="4452938"/>
          <p14:tracePt t="119588" x="7815263" y="4479925"/>
          <p14:tracePt t="119605" x="7881938" y="4500563"/>
          <p14:tracePt t="119621" x="7956550" y="4506913"/>
          <p14:tracePt t="119624" x="7989888" y="4513263"/>
          <p14:tracePt t="119639" x="8083550" y="4513263"/>
          <p14:tracePt t="119655" x="8170863" y="4513263"/>
          <p14:tracePt t="119671" x="8264525" y="4513263"/>
          <p14:tracePt t="119687" x="8364538" y="4506913"/>
          <p14:tracePt t="119704" x="8472488" y="4494213"/>
          <p14:tracePt t="119721" x="8585200" y="4473575"/>
          <p14:tracePt t="119739" x="8739188" y="4440238"/>
          <p14:tracePt t="119754" x="8847138" y="4394200"/>
          <p14:tracePt t="119770" x="8934450" y="4340225"/>
          <p14:tracePt t="119788" x="9013825" y="4286250"/>
          <p14:tracePt t="119804" x="9082088" y="4232275"/>
          <p14:tracePt t="119821" x="9128125" y="4179888"/>
          <p14:tracePt t="119838" x="9142413" y="4084638"/>
          <p14:tracePt t="119854" x="9142413" y="3984625"/>
          <p14:tracePt t="119871" x="9142413" y="3878263"/>
          <p14:tracePt t="119887" x="9142413" y="3751263"/>
          <p14:tracePt t="119904" x="9142413" y="3649663"/>
          <p14:tracePt t="119921" x="9142413" y="3562350"/>
          <p14:tracePt t="119938" x="9128125" y="3441700"/>
          <p14:tracePt t="119954" x="9101138" y="3362325"/>
          <p14:tracePt t="119971" x="9061450" y="3268663"/>
          <p14:tracePt t="119987" x="9001125" y="3160713"/>
          <p14:tracePt t="120004" x="8947150" y="3054350"/>
          <p14:tracePt t="120022" x="8880475" y="2940050"/>
          <p14:tracePt t="120039" x="8786813" y="2825750"/>
          <p14:tracePt t="120055" x="8720138" y="2752725"/>
          <p14:tracePt t="120072" x="8639175" y="2679700"/>
          <p14:tracePt t="120088" x="8566150" y="2619375"/>
          <p14:tracePt t="120105" x="8491538" y="2565400"/>
          <p14:tracePt t="120122" x="8418513" y="2511425"/>
          <p14:tracePt t="120138" x="8385175" y="2498725"/>
          <p14:tracePt t="120155" x="8358188" y="2484438"/>
          <p14:tracePt t="120171" x="8324850" y="2471738"/>
          <p14:tracePt t="120188" x="8310563" y="2471738"/>
          <p14:tracePt t="120205" x="8285163" y="2457450"/>
          <p14:tracePt t="120222" x="8264525" y="2457450"/>
          <p14:tracePt t="120239" x="8258175" y="2457450"/>
          <p14:tracePt t="120255" x="8251825" y="2457450"/>
          <p14:tracePt t="120271" x="8243888" y="2457450"/>
          <p14:tracePt t="120288" x="8237538" y="2457450"/>
          <p14:tracePt t="120675" x="8237538" y="2471738"/>
          <p14:tracePt t="120683" x="8237538" y="2478088"/>
          <p14:tracePt t="120698" x="8237538" y="2490788"/>
          <p14:tracePt t="120706" x="8237538" y="2505075"/>
          <p14:tracePt t="120721" x="8237538" y="2532063"/>
          <p14:tracePt t="120737" x="8237538" y="2578100"/>
          <p14:tracePt t="120754" x="8216900" y="2671763"/>
          <p14:tracePt t="120771" x="8191500" y="2792413"/>
          <p14:tracePt t="120787" x="8156575" y="2952750"/>
          <p14:tracePt t="120804" x="8110538" y="3148013"/>
          <p14:tracePt t="120822" x="8002588" y="3516313"/>
          <p14:tracePt t="120838" x="7908925" y="3797300"/>
          <p14:tracePt t="120855" x="7815263" y="3998913"/>
          <p14:tracePt t="120871" x="7715250" y="4186238"/>
          <p14:tracePt t="120887" x="7615238" y="4352925"/>
          <p14:tracePt t="120904" x="7507288" y="4487863"/>
          <p14:tracePt t="120921" x="7292975" y="4727575"/>
          <p14:tracePt t="120938" x="7105650" y="4895850"/>
          <p14:tracePt t="120954" x="6845300" y="5089525"/>
          <p14:tracePt t="120971" x="6610350" y="5137150"/>
          <p14:tracePt t="120987" x="6329363" y="5137150"/>
          <p14:tracePt t="121005" x="5953125" y="5137150"/>
          <p14:tracePt t="121022" x="5746750" y="5137150"/>
          <p14:tracePt t="121037" x="5705475" y="5137150"/>
          <p14:tracePt t="121054" x="5645150" y="5137150"/>
          <p14:tracePt t="129991" x="5653088" y="5130800"/>
          <p14:tracePt t="129998" x="5653088" y="5122863"/>
          <p14:tracePt t="130006" x="5659438" y="5110163"/>
          <p14:tracePt t="130020" x="5672138" y="5089525"/>
          <p14:tracePt t="130036" x="5692775" y="5070475"/>
          <p14:tracePt t="130053" x="5719763" y="5043488"/>
          <p14:tracePt t="130069" x="5738813" y="5010150"/>
          <p14:tracePt t="130085" x="5765800" y="4968875"/>
          <p14:tracePt t="130101" x="5807075" y="4916488"/>
          <p14:tracePt t="130119" x="5846763" y="4868863"/>
          <p14:tracePt t="130122" x="5867400" y="4841875"/>
          <p14:tracePt t="130136" x="5907088" y="4795838"/>
          <p14:tracePt t="130152" x="5940425" y="4748213"/>
          <p14:tracePt t="130168" x="5980113" y="4702175"/>
          <p14:tracePt t="130186" x="6021388" y="4654550"/>
          <p14:tracePt t="130202" x="6061075" y="4600575"/>
          <p14:tracePt t="130218" x="6094413" y="4533900"/>
          <p14:tracePt t="130236" x="6148388" y="4446588"/>
          <p14:tracePt t="130252" x="6175375" y="4400550"/>
          <p14:tracePt t="130269" x="6194425" y="4346575"/>
          <p14:tracePt t="130285" x="6235700" y="4292600"/>
          <p14:tracePt t="130302" x="6254750" y="4246563"/>
          <p14:tracePt t="130320" x="6288088" y="4165600"/>
          <p14:tracePt t="130336" x="6315075" y="4111625"/>
          <p14:tracePt t="130352" x="6335713" y="4059238"/>
          <p14:tracePt t="130368" x="6348413" y="4017963"/>
          <p14:tracePt t="130385" x="6362700" y="3978275"/>
          <p14:tracePt t="130402" x="6381750" y="3924300"/>
          <p14:tracePt t="130420" x="6402388" y="3844925"/>
          <p14:tracePt t="130436" x="6416675" y="3797300"/>
          <p14:tracePt t="130452" x="6423025" y="3743325"/>
          <p14:tracePt t="130468" x="6429375" y="3697288"/>
          <p14:tracePt t="130485" x="6435725" y="3643313"/>
          <p14:tracePt t="130502" x="6442075" y="3595688"/>
          <p14:tracePt t="130519" x="6456363" y="3495675"/>
          <p14:tracePt t="130536" x="6462713" y="3435350"/>
          <p14:tracePt t="130553" x="6469063" y="3362325"/>
          <p14:tracePt t="130568" x="6477000" y="3302000"/>
          <p14:tracePt t="130585" x="6477000" y="3262313"/>
          <p14:tracePt t="130601" x="6477000" y="3235325"/>
          <p14:tracePt t="130618" x="6477000" y="3208338"/>
          <p14:tracePt t="130620" x="6477000" y="3201988"/>
          <p14:tracePt t="130637" x="6477000" y="3194050"/>
          <p14:tracePt t="130904" x="6477000" y="3181350"/>
          <p14:tracePt t="130912" x="6477000" y="3160713"/>
          <p14:tracePt t="130920" x="6477000" y="3133725"/>
          <p14:tracePt t="130935" x="6477000" y="3060700"/>
          <p14:tracePt t="130951" x="6477000" y="2960688"/>
          <p14:tracePt t="130968" x="6477000" y="2894013"/>
          <p14:tracePt t="130985" x="6477000" y="2819400"/>
          <p14:tracePt t="131003" x="6469063" y="2732088"/>
          <p14:tracePt t="131019" x="6450013" y="2671763"/>
          <p14:tracePt t="131035" x="6435725" y="2619375"/>
          <p14:tracePt t="131051" x="6423025" y="2544763"/>
          <p14:tracePt t="131069" x="6402388" y="2471738"/>
          <p14:tracePt t="131085" x="6369050" y="2405063"/>
          <p14:tracePt t="131102" x="6335713" y="2324100"/>
          <p14:tracePt t="131119" x="6281738" y="2203450"/>
          <p14:tracePt t="131135" x="6227763" y="2122488"/>
          <p14:tracePt t="131152" x="6194425" y="2055813"/>
          <p14:tracePt t="131168" x="6142038" y="1976438"/>
          <p14:tracePt t="131185" x="6073775" y="1901825"/>
          <p14:tracePt t="131202" x="5988050" y="1822450"/>
          <p14:tracePt t="131219" x="5867400" y="1741488"/>
          <p14:tracePt t="131234" x="5786438" y="1693863"/>
          <p14:tracePt t="131252" x="5699125" y="1654175"/>
          <p14:tracePt t="131268" x="5611813" y="1614488"/>
          <p14:tracePt t="131285" x="5545138" y="1600200"/>
          <p14:tracePt t="131303" x="5465763" y="1587500"/>
          <p14:tracePt t="131319" x="5424488" y="1581150"/>
          <p14:tracePt t="131336" x="5384800" y="1581150"/>
          <p14:tracePt t="131352" x="5345113" y="1581150"/>
          <p14:tracePt t="131369" x="5303838" y="1581150"/>
          <p14:tracePt t="131385" x="5270500" y="1581150"/>
          <p14:tracePt t="131403" x="5224463" y="1581150"/>
          <p14:tracePt t="131419" x="5191125" y="1593850"/>
          <p14:tracePt t="131435" x="5156200" y="1608138"/>
          <p14:tracePt t="131452" x="5122863" y="1620838"/>
          <p14:tracePt t="131469" x="5083175" y="1641475"/>
          <p14:tracePt t="131485" x="5056188" y="1660525"/>
          <p14:tracePt t="131503" x="5002213" y="1693863"/>
          <p14:tracePt t="131519" x="4976813" y="1708150"/>
          <p14:tracePt t="131534" x="4941888" y="1735138"/>
          <p14:tracePt t="131551" x="4916488" y="1754188"/>
          <p14:tracePt t="131568" x="4889500" y="1781175"/>
          <p14:tracePt t="131584" x="4856163" y="1822450"/>
          <p14:tracePt t="131601" x="4822825" y="1862138"/>
          <p14:tracePt t="131619" x="4768850" y="1928813"/>
          <p14:tracePt t="131635" x="4741863" y="1976438"/>
          <p14:tracePt t="131651" x="4702175" y="2036763"/>
          <p14:tracePt t="131668" x="4675188" y="2089150"/>
          <p14:tracePt t="131685" x="4641850" y="2163763"/>
          <p14:tracePt t="131701" x="4608513" y="2251075"/>
          <p14:tracePt t="131719" x="4567238" y="2370138"/>
          <p14:tracePt t="131735" x="4548188" y="2451100"/>
          <p14:tracePt t="131751" x="4527550" y="2532063"/>
          <p14:tracePt t="131768" x="4513263" y="2611438"/>
          <p14:tracePt t="131784" x="4500563" y="2665413"/>
          <p14:tracePt t="131802" x="4494213" y="2759075"/>
          <p14:tracePt t="131818" x="4494213" y="2825750"/>
          <p14:tracePt t="131835" x="4494213" y="2886075"/>
          <p14:tracePt t="131852" x="4494213" y="2952750"/>
          <p14:tracePt t="131868" x="4494213" y="3006725"/>
          <p14:tracePt t="131885" x="4500563" y="3054350"/>
          <p14:tracePt t="131903" x="4533900" y="3141663"/>
          <p14:tracePt t="131919" x="4554538" y="3187700"/>
          <p14:tracePt t="131935" x="4567238" y="3241675"/>
          <p14:tracePt t="131951" x="4594225" y="3302000"/>
          <p14:tracePt t="131967" x="4621213" y="3362325"/>
          <p14:tracePt t="131985" x="4633913" y="3402013"/>
          <p14:tracePt t="132002" x="4660900" y="3455988"/>
          <p14:tracePt t="132018" x="4681538" y="3489325"/>
          <p14:tracePt t="132035" x="4702175" y="3529013"/>
          <p14:tracePt t="132051" x="4735513" y="3576638"/>
          <p14:tracePt t="132068" x="4754563" y="3609975"/>
          <p14:tracePt t="132084" x="4781550" y="3656013"/>
          <p14:tracePt t="132102" x="4808538" y="3697288"/>
          <p14:tracePt t="132118" x="4835525" y="3724275"/>
          <p14:tracePt t="132134" x="4848225" y="3743325"/>
          <p14:tracePt t="132151" x="4875213" y="3770313"/>
          <p14:tracePt t="132168" x="4889500" y="3790950"/>
          <p14:tracePt t="132185" x="4916488" y="3817938"/>
          <p14:tracePt t="132202" x="4956175" y="3857625"/>
          <p14:tracePt t="132218" x="4989513" y="3890963"/>
          <p14:tracePt t="132234" x="5016500" y="3917950"/>
          <p14:tracePt t="132251" x="5056188" y="3951288"/>
          <p14:tracePt t="132268" x="5103813" y="3984625"/>
          <p14:tracePt t="132284" x="5143500" y="4011613"/>
          <p14:tracePt t="132302" x="5216525" y="4044950"/>
          <p14:tracePt t="132319" x="5276850" y="4065588"/>
          <p14:tracePt t="132335" x="5337175" y="4092575"/>
          <p14:tracePt t="132351" x="5405438" y="4111625"/>
          <p14:tracePt t="132369" x="5465763" y="4125913"/>
          <p14:tracePt t="132386" x="5545138" y="4138613"/>
          <p14:tracePt t="132403" x="5584825" y="4138613"/>
          <p14:tracePt t="132418" x="5632450" y="4138613"/>
          <p14:tracePt t="132435" x="5672138" y="4138613"/>
          <p14:tracePt t="132452" x="5713413" y="4138613"/>
          <p14:tracePt t="132468" x="5746750" y="4138613"/>
          <p14:tracePt t="132486" x="5792788" y="4125913"/>
          <p14:tracePt t="132502" x="5826125" y="4119563"/>
          <p14:tracePt t="132518" x="5867400" y="4098925"/>
          <p14:tracePt t="132535" x="5894388" y="4078288"/>
          <p14:tracePt t="132552" x="5934075" y="4051300"/>
          <p14:tracePt t="132569" x="5980113" y="4005263"/>
          <p14:tracePt t="132586" x="6027738" y="3957638"/>
          <p14:tracePt t="132601" x="6067425" y="3924300"/>
          <p14:tracePt t="132617" x="6108700" y="3890963"/>
          <p14:tracePt t="132634" x="6148388" y="3830638"/>
          <p14:tracePt t="132651" x="6194425" y="3770313"/>
          <p14:tracePt t="132667" x="6242050" y="3683000"/>
          <p14:tracePt t="132685" x="6296025" y="3556000"/>
          <p14:tracePt t="132701" x="6323013" y="3489325"/>
          <p14:tracePt t="132717" x="6335713" y="3408363"/>
          <p14:tracePt t="132734" x="6348413" y="3322638"/>
          <p14:tracePt t="132751" x="6348413" y="3221038"/>
          <p14:tracePt t="132768" x="6348413" y="3121025"/>
          <p14:tracePt t="132786" x="6335713" y="2960688"/>
          <p14:tracePt t="132801" x="6315075" y="2859088"/>
          <p14:tracePt t="132818" x="6296025" y="2752725"/>
          <p14:tracePt t="132834" x="6269038" y="2652713"/>
          <p14:tracePt t="132850" x="6235700" y="2532063"/>
          <p14:tracePt t="132868" x="6202363" y="2397125"/>
          <p14:tracePt t="132885" x="6148388" y="2216150"/>
          <p14:tracePt t="132902" x="6115050" y="2109788"/>
          <p14:tracePt t="132917" x="6067425" y="1995488"/>
          <p14:tracePt t="132934" x="6013450" y="1889125"/>
          <p14:tracePt t="132951" x="5961063" y="1795463"/>
          <p14:tracePt t="132969" x="5894388" y="1687513"/>
          <p14:tracePt t="132985" x="5846763" y="1641475"/>
          <p14:tracePt t="133001" x="5799138" y="1608138"/>
          <p14:tracePt t="133017" x="5753100" y="1581150"/>
          <p14:tracePt t="133034" x="5713413" y="1560513"/>
          <p14:tracePt t="133051" x="5653088" y="1539875"/>
          <p14:tracePt t="133069" x="5584825" y="1533525"/>
          <p14:tracePt t="133085" x="5524500" y="1533525"/>
          <p14:tracePt t="133101" x="5484813" y="1533525"/>
          <p14:tracePt t="133117" x="5424488" y="1533525"/>
          <p14:tracePt t="133135" x="5357813" y="1539875"/>
          <p14:tracePt t="133151" x="5291138" y="1554163"/>
          <p14:tracePt t="133168" x="5243513" y="1566863"/>
          <p14:tracePt t="133185" x="5164138" y="1593850"/>
          <p14:tracePt t="133201" x="5103813" y="1620838"/>
          <p14:tracePt t="133217" x="5049838" y="1647825"/>
          <p14:tracePt t="133234" x="4989513" y="1687513"/>
          <p14:tracePt t="133250" x="4929188" y="1741488"/>
          <p14:tracePt t="133267" x="4881563" y="1781175"/>
          <p14:tracePt t="133285" x="4781550" y="1862138"/>
          <p14:tracePt t="133301" x="4721225" y="1928813"/>
          <p14:tracePt t="133317" x="4675188" y="1995488"/>
          <p14:tracePt t="133335" x="4621213" y="2055813"/>
          <p14:tracePt t="133350" x="4567238" y="2136775"/>
          <p14:tracePt t="133368" x="4527550" y="2209800"/>
          <p14:tracePt t="133384" x="4487863" y="2309813"/>
          <p14:tracePt t="133401" x="4460875" y="2384425"/>
          <p14:tracePt t="133417" x="4446588" y="2478088"/>
          <p14:tracePt t="133434" x="4440238" y="2571750"/>
          <p14:tracePt t="133451" x="4440238" y="2671763"/>
          <p14:tracePt t="133468" x="4440238" y="2786063"/>
          <p14:tracePt t="133484" x="4467225" y="2960688"/>
          <p14:tracePt t="133500" x="4494213" y="3067050"/>
          <p14:tracePt t="133517" x="4540250" y="3194050"/>
          <p14:tracePt t="133534" x="4581525" y="3322638"/>
          <p14:tracePt t="133550" x="4614863" y="3422650"/>
          <p14:tracePt t="133568" x="4675188" y="3556000"/>
          <p14:tracePt t="133584" x="4721225" y="3636963"/>
          <p14:tracePt t="133601" x="4775200" y="3709988"/>
          <p14:tracePt t="133617" x="4829175" y="3776663"/>
          <p14:tracePt t="133635" x="4895850" y="3857625"/>
          <p14:tracePt t="133650" x="4968875" y="3930650"/>
          <p14:tracePt t="133668" x="5130800" y="4044950"/>
          <p14:tracePt t="133684" x="5216525" y="4098925"/>
          <p14:tracePt t="133700" x="5318125" y="4144963"/>
          <p14:tracePt t="133717" x="5424488" y="4186238"/>
          <p14:tracePt t="133735" x="5511800" y="4213225"/>
          <p14:tracePt t="133751" x="5592763" y="4232275"/>
          <p14:tracePt t="133768" x="5692775" y="4238625"/>
          <p14:tracePt t="133785" x="5746750" y="4246563"/>
          <p14:tracePt t="133801" x="5799138" y="4246563"/>
          <p14:tracePt t="133818" x="5840413" y="4246563"/>
          <p14:tracePt t="133835" x="5880100" y="4246563"/>
          <p14:tracePt t="133852" x="5953125" y="4225925"/>
          <p14:tracePt t="133869" x="6034088" y="4198938"/>
          <p14:tracePt t="133884" x="6121400" y="4152900"/>
          <p14:tracePt t="133901" x="6221413" y="4098925"/>
          <p14:tracePt t="133918" x="6323013" y="4017963"/>
          <p14:tracePt t="133934" x="6396038" y="3951288"/>
          <p14:tracePt t="133952" x="6516688" y="3844925"/>
          <p14:tracePt t="133968" x="6583363" y="3776663"/>
          <p14:tracePt t="133985" x="6630988" y="3709988"/>
          <p14:tracePt t="134001" x="6677025" y="3636963"/>
          <p14:tracePt t="134017" x="6710363" y="3576638"/>
          <p14:tracePt t="134035" x="6716713" y="3529013"/>
          <p14:tracePt t="134051" x="6731000" y="3435350"/>
          <p14:tracePt t="134069" x="6731000" y="3355975"/>
          <p14:tracePt t="134084" x="6710363" y="3241675"/>
          <p14:tracePt t="134100" x="6677025" y="3121025"/>
          <p14:tracePt t="134117" x="6623050" y="2979738"/>
          <p14:tracePt t="134134" x="6570663" y="2833688"/>
          <p14:tracePt t="134150" x="6523038" y="2713038"/>
          <p14:tracePt t="134168" x="6462713" y="2551113"/>
          <p14:tracePt t="134183" x="6423025" y="2457450"/>
          <p14:tracePt t="134200" x="6369050" y="2363788"/>
          <p14:tracePt t="134217" x="6323013" y="2270125"/>
          <p14:tracePt t="134234" x="6269038" y="2182813"/>
          <p14:tracePt t="134252" x="6194425" y="2089150"/>
          <p14:tracePt t="134268" x="6148388" y="2028825"/>
          <p14:tracePt t="134284" x="6100763" y="1982788"/>
          <p14:tracePt t="134301" x="6054725" y="1941513"/>
          <p14:tracePt t="134317" x="6007100" y="1908175"/>
          <p14:tracePt t="134334" x="5953125" y="1868488"/>
          <p14:tracePt t="134352" x="5859463" y="1835150"/>
          <p14:tracePt t="134368" x="5813425" y="1814513"/>
          <p14:tracePt t="134384" x="5765800" y="1795463"/>
          <p14:tracePt t="134401" x="5705475" y="1781175"/>
          <p14:tracePt t="134418" x="5653088" y="1774825"/>
          <p14:tracePt t="134436" x="5545138" y="1768475"/>
          <p14:tracePt t="134452" x="5491163" y="1768475"/>
          <p14:tracePt t="134468" x="5438775" y="1768475"/>
          <p14:tracePt t="134484" x="5384800" y="1774825"/>
          <p14:tracePt t="134501" x="5318125" y="1808163"/>
          <p14:tracePt t="134517" x="5264150" y="1841500"/>
          <p14:tracePt t="134536" x="5170488" y="1901825"/>
          <p14:tracePt t="134551" x="5122863" y="1935163"/>
          <p14:tracePt t="134568" x="5083175" y="1976438"/>
          <p14:tracePt t="134584" x="5029200" y="2028825"/>
          <p14:tracePt t="134601" x="4989513" y="2076450"/>
          <p14:tracePt t="134619" x="4949825" y="2136775"/>
          <p14:tracePt t="134621" x="4922838" y="2163763"/>
          <p14:tracePt t="134636" x="4895850" y="2216150"/>
          <p14:tracePt t="134652" x="4856163" y="2263775"/>
          <p14:tracePt t="134667" x="4835525" y="2303463"/>
          <p14:tracePt t="134684" x="4808538" y="2351088"/>
          <p14:tracePt t="134701" x="4775200" y="2411413"/>
          <p14:tracePt t="134717" x="4754563" y="2478088"/>
          <p14:tracePt t="134734" x="4727575" y="2538413"/>
          <p14:tracePt t="134752" x="4702175" y="2625725"/>
          <p14:tracePt t="134768" x="4694238" y="2686050"/>
          <p14:tracePt t="134784" x="4675188" y="2759075"/>
          <p14:tracePt t="134801" x="4660900" y="2840038"/>
          <p14:tracePt t="134818" x="4660900" y="2913063"/>
          <p14:tracePt t="134835" x="4660900" y="3013075"/>
          <p14:tracePt t="134852" x="4660900" y="3094038"/>
          <p14:tracePt t="134868" x="4681538" y="3187700"/>
          <p14:tracePt t="134885" x="4708525" y="3287713"/>
          <p14:tracePt t="134902" x="4741863" y="3402013"/>
          <p14:tracePt t="134918" x="4781550" y="3502025"/>
          <p14:tracePt t="134936" x="4835525" y="3643313"/>
          <p14:tracePt t="134952" x="4875213" y="3730625"/>
          <p14:tracePt t="134968" x="4902200" y="3797300"/>
          <p14:tracePt t="134985" x="4935538" y="3857625"/>
          <p14:tracePt t="135002" x="4968875" y="3911600"/>
          <p14:tracePt t="135018" x="5002213" y="3978275"/>
          <p14:tracePt t="135358" x="5002213" y="3984625"/>
          <p14:tracePt t="135366" x="5002213" y="3990975"/>
          <p14:tracePt t="135372" x="5002213" y="3998913"/>
          <p14:tracePt t="135388" x="5002213" y="4005263"/>
          <p14:tracePt t="135400" x="5002213" y="4011613"/>
          <p14:tracePt t="135417" x="5002213" y="4032250"/>
          <p14:tracePt t="135434" x="4989513" y="4098925"/>
          <p14:tracePt t="135450" x="4968875" y="4219575"/>
          <p14:tracePt t="135467" x="4929188" y="4367213"/>
          <p14:tracePt t="135483" x="4902200" y="4527550"/>
          <p14:tracePt t="135500" x="4856163" y="4714875"/>
          <p14:tracePt t="135516" x="4829175" y="4881563"/>
          <p14:tracePt t="135534" x="4795838" y="5137150"/>
          <p14:tracePt t="135550" x="4781550" y="5137150"/>
          <p14:tracePt t="135626" x="4787900" y="5137150"/>
          <p14:tracePt t="135634" x="4802188" y="5137150"/>
          <p14:tracePt t="135641" x="4808538" y="5137150"/>
          <p14:tracePt t="135650" x="4814888" y="5137150"/>
          <p14:tracePt t="135667" x="4835525" y="5137150"/>
          <p14:tracePt t="135683" x="4841875" y="5137150"/>
          <p14:tracePt t="135700" x="4848225" y="5137150"/>
          <p14:tracePt t="135717" x="4856163" y="5137150"/>
          <p14:tracePt t="143674" x="4856163" y="5130800"/>
          <p14:tracePt t="143728" x="4848225" y="5130800"/>
          <p14:tracePt t="143735" x="4848225" y="5122863"/>
          <p14:tracePt t="143759" x="4848225" y="5116513"/>
          <p14:tracePt t="143783" x="4848225" y="5110163"/>
          <p14:tracePt t="143798" x="4848225" y="5103813"/>
          <p14:tracePt t="143804" x="4841875" y="5103813"/>
          <p14:tracePt t="143814" x="4841875" y="5095875"/>
          <p14:tracePt t="143831" x="4841875" y="5089525"/>
          <p14:tracePt t="143848" x="4841875" y="5083175"/>
          <p14:tracePt t="143865" x="4835525" y="5070475"/>
          <p14:tracePt t="143881" x="4829175" y="5049838"/>
          <p14:tracePt t="143898" x="4822825" y="5043488"/>
          <p14:tracePt t="143915" x="4814888" y="5002213"/>
          <p14:tracePt t="143931" x="4795838" y="4962525"/>
          <p14:tracePt t="143948" x="4787900" y="4902200"/>
          <p14:tracePt t="143965" x="4748213" y="4762500"/>
          <p14:tracePt t="143982" x="4721225" y="4667250"/>
          <p14:tracePt t="143998" x="4687888" y="4560888"/>
          <p14:tracePt t="144014" x="4660900" y="4446588"/>
          <p14:tracePt t="144031" x="4633913" y="4340225"/>
          <p14:tracePt t="144048" x="4608513" y="4246563"/>
          <p14:tracePt t="144066" x="4567238" y="4092575"/>
          <p14:tracePt t="144082" x="4548188" y="4011613"/>
          <p14:tracePt t="144097" x="4521200" y="3930650"/>
          <p14:tracePt t="144115" x="4500563" y="3863975"/>
          <p14:tracePt t="144132" x="4479925" y="3784600"/>
          <p14:tracePt t="144134" x="4467225" y="3751263"/>
          <p14:tracePt t="144148" x="4460875" y="3709988"/>
          <p14:tracePt t="144166" x="4427538" y="3595688"/>
          <p14:tracePt t="144181" x="4413250" y="3536950"/>
          <p14:tracePt t="144197" x="4400550" y="3482975"/>
          <p14:tracePt t="144214" x="4386263" y="3429000"/>
          <p14:tracePt t="144232" x="4379913" y="3368675"/>
          <p14:tracePt t="144249" x="4352925" y="3268663"/>
          <p14:tracePt t="144266" x="4346575" y="3208338"/>
          <p14:tracePt t="144281" x="4346575" y="3154363"/>
          <p14:tracePt t="144298" x="4340225" y="3087688"/>
          <p14:tracePt t="144315" x="4340225" y="3006725"/>
          <p14:tracePt t="144331" x="4340225" y="2933700"/>
          <p14:tracePt t="144348" x="4340225" y="2846388"/>
          <p14:tracePt t="144365" x="4333875" y="2738438"/>
          <p14:tracePt t="144381" x="4333875" y="2692400"/>
          <p14:tracePt t="144398" x="4325938" y="2638425"/>
          <p14:tracePt t="144415" x="4319588" y="2571750"/>
          <p14:tracePt t="144431" x="4313238" y="2498725"/>
          <p14:tracePt t="144449" x="4292600" y="2405063"/>
          <p14:tracePt t="144465" x="4292600" y="2357438"/>
          <p14:tracePt t="144481" x="4279900" y="2303463"/>
          <p14:tracePt t="144498" x="4265613" y="2270125"/>
          <p14:tracePt t="144515" x="4252913" y="2251075"/>
          <p14:tracePt t="144532" x="4232275" y="2230438"/>
          <p14:tracePt t="144549" x="4219575" y="2216150"/>
          <p14:tracePt t="144803" x="4219575" y="2209800"/>
          <p14:tracePt t="144810" x="4205288" y="2203450"/>
          <p14:tracePt t="144818" x="4192588" y="2203450"/>
          <p14:tracePt t="144831" x="4186238" y="2190750"/>
          <p14:tracePt t="144849" x="4152900" y="2170113"/>
          <p14:tracePt t="144866" x="4119563" y="2149475"/>
          <p14:tracePt t="144882" x="4078288" y="2122488"/>
          <p14:tracePt t="144899" x="4032250" y="2089150"/>
          <p14:tracePt t="144915" x="3965575" y="2049463"/>
          <p14:tracePt t="144932" x="3870325" y="2022475"/>
          <p14:tracePt t="144949" x="3824288" y="2001838"/>
          <p14:tracePt t="144965" x="3757613" y="1995488"/>
          <p14:tracePt t="144981" x="3690938" y="1989138"/>
          <p14:tracePt t="144998" x="3636963" y="1989138"/>
          <p14:tracePt t="145015" x="3589338" y="1989138"/>
          <p14:tracePt t="145032" x="3522663" y="1989138"/>
          <p14:tracePt t="145050" x="3489325" y="2001838"/>
          <p14:tracePt t="145064" x="3462338" y="2022475"/>
          <p14:tracePt t="145081" x="3422650" y="2043113"/>
          <p14:tracePt t="145098" x="3395663" y="2062163"/>
          <p14:tracePt t="145115" x="3362325" y="2089150"/>
          <p14:tracePt t="145132" x="3314700" y="2130425"/>
          <p14:tracePt t="145149" x="3295650" y="2163763"/>
          <p14:tracePt t="145164" x="3268663" y="2190750"/>
          <p14:tracePt t="145182" x="3241675" y="2224088"/>
          <p14:tracePt t="145198" x="3208338" y="2270125"/>
          <p14:tracePt t="145214" x="3175000" y="2317750"/>
          <p14:tracePt t="145232" x="3127375" y="2384425"/>
          <p14:tracePt t="145249" x="3094038" y="2438400"/>
          <p14:tracePt t="145264" x="3073400" y="2490788"/>
          <p14:tracePt t="145281" x="3054350" y="2532063"/>
          <p14:tracePt t="145298" x="3033713" y="2571750"/>
          <p14:tracePt t="145315" x="3033713" y="2605088"/>
          <p14:tracePt t="145332" x="3027363" y="2638425"/>
          <p14:tracePt t="145348" x="3013075" y="2679700"/>
          <p14:tracePt t="145364" x="3013075" y="2713038"/>
          <p14:tracePt t="145381" x="3013075" y="2746375"/>
          <p14:tracePt t="145398" x="3013075" y="2786063"/>
          <p14:tracePt t="145414" x="3013075" y="2825750"/>
          <p14:tracePt t="145431" x="3013075" y="2886075"/>
          <p14:tracePt t="145448" x="3021013" y="2927350"/>
          <p14:tracePt t="145464" x="3033713" y="2967038"/>
          <p14:tracePt t="145481" x="3048000" y="3000375"/>
          <p14:tracePt t="145497" x="3054350" y="3040063"/>
          <p14:tracePt t="145514" x="3067050" y="3060700"/>
          <p14:tracePt t="145531" x="3087688" y="3094038"/>
          <p14:tracePt t="145548" x="3114675" y="3133725"/>
          <p14:tracePt t="145564" x="3133725" y="3160713"/>
          <p14:tracePt t="145581" x="3160713" y="3187700"/>
          <p14:tracePt t="145598" x="3187700" y="3221038"/>
          <p14:tracePt t="145615" x="3214688" y="3254375"/>
          <p14:tracePt t="145617" x="3227388" y="3268663"/>
          <p14:tracePt t="145632" x="3262313" y="3302000"/>
          <p14:tracePt t="145648" x="3295650" y="3341688"/>
          <p14:tracePt t="145664" x="3328988" y="3375025"/>
          <p14:tracePt t="145681" x="3389313" y="3408363"/>
          <p14:tracePt t="145697" x="3449638" y="3449638"/>
          <p14:tracePt t="145715" x="3549650" y="3495675"/>
          <p14:tracePt t="145731" x="3616325" y="3529013"/>
          <p14:tracePt t="145747" x="3724275" y="3570288"/>
          <p14:tracePt t="145764" x="3830638" y="3622675"/>
          <p14:tracePt t="145781" x="3924300" y="3663950"/>
          <p14:tracePt t="145797" x="4044950" y="3697288"/>
          <p14:tracePt t="145814" x="4171950" y="3736975"/>
          <p14:tracePt t="145832" x="4319588" y="3751263"/>
          <p14:tracePt t="145847" x="4394200" y="3751263"/>
          <p14:tracePt t="145863" x="4427538" y="3751263"/>
          <p14:tracePt t="145881" x="4452938" y="3743325"/>
          <p14:tracePt t="145898" x="4473575" y="3724275"/>
          <p14:tracePt t="145915" x="4506913" y="3683000"/>
          <p14:tracePt t="145932" x="4533900" y="3649663"/>
          <p14:tracePt t="145948" x="4548188" y="3630613"/>
          <p14:tracePt t="145964" x="4567238" y="3603625"/>
          <p14:tracePt t="145982" x="4594225" y="3570288"/>
          <p14:tracePt t="145998" x="4614863" y="3522663"/>
          <p14:tracePt t="146016" x="4667250" y="3402013"/>
          <p14:tracePt t="146032" x="4694238" y="3314700"/>
          <p14:tracePt t="146048" x="4708525" y="3214688"/>
          <p14:tracePt t="146065" x="4721225" y="3100388"/>
          <p14:tracePt t="146081" x="4721225" y="2967038"/>
          <p14:tracePt t="146098" x="4721225" y="2833688"/>
          <p14:tracePt t="146116" x="4667250" y="2584450"/>
          <p14:tracePt t="146132" x="4621213" y="2430463"/>
          <p14:tracePt t="146147" x="4567238" y="2284413"/>
          <p14:tracePt t="146164" x="4500563" y="2143125"/>
          <p14:tracePt t="146181" x="4406900" y="2001838"/>
          <p14:tracePt t="146197" x="4325938" y="1889125"/>
          <p14:tracePt t="146214" x="4252913" y="1781175"/>
          <p14:tracePt t="146231" x="4125913" y="1654175"/>
          <p14:tracePt t="146248" x="4024313" y="1566863"/>
          <p14:tracePt t="146264" x="3930650" y="1506538"/>
          <p14:tracePt t="146280" x="3836988" y="1460500"/>
          <p14:tracePt t="146297" x="3743325" y="1439863"/>
          <p14:tracePt t="146315" x="3595688" y="1433513"/>
          <p14:tracePt t="146331" x="3495675" y="1433513"/>
          <p14:tracePt t="146347" x="3381375" y="1452563"/>
          <p14:tracePt t="146364" x="3287713" y="1493838"/>
          <p14:tracePt t="146380" x="3201988" y="1533525"/>
          <p14:tracePt t="146397" x="3141663" y="1573213"/>
          <p14:tracePt t="146415" x="3067050" y="1627188"/>
          <p14:tracePt t="146431" x="3033713" y="1654175"/>
          <p14:tracePt t="146448" x="2994025" y="1693863"/>
          <p14:tracePt t="146464" x="2967038" y="1754188"/>
          <p14:tracePt t="146481" x="2927350" y="1828800"/>
          <p14:tracePt t="146497" x="2894013" y="1901825"/>
          <p14:tracePt t="146515" x="2859088" y="2043113"/>
          <p14:tracePt t="146530" x="2846388" y="2163763"/>
          <p14:tracePt t="146547" x="2840038" y="2263775"/>
          <p14:tracePt t="146564" x="2840038" y="2378075"/>
          <p14:tracePt t="146580" x="2840038" y="2484438"/>
          <p14:tracePt t="146598" x="2846388" y="2584450"/>
          <p14:tracePt t="146615" x="2873375" y="2732088"/>
          <p14:tracePt t="146630" x="2900363" y="2813050"/>
          <p14:tracePt t="146647" x="2927350" y="2879725"/>
          <p14:tracePt t="146665" x="2940050" y="2946400"/>
          <p14:tracePt t="146680" x="2973388" y="3021013"/>
          <p14:tracePt t="146698" x="3006725" y="3094038"/>
          <p14:tracePt t="146715" x="3027363" y="3127375"/>
          <p14:tracePt t="146731" x="3040063" y="3160713"/>
          <p14:tracePt t="146748" x="3060700" y="3181350"/>
          <p14:tracePt t="146765" x="3081338" y="3201988"/>
          <p14:tracePt t="146781" x="3108325" y="3214688"/>
          <p14:tracePt t="146799" x="3148013" y="3248025"/>
          <p14:tracePt t="146815" x="3175000" y="3268663"/>
          <p14:tracePt t="146832" x="3221038" y="3287713"/>
          <p14:tracePt t="146848" x="3281363" y="3322638"/>
          <p14:tracePt t="146864" x="3341688" y="3335338"/>
          <p14:tracePt t="146881" x="3389313" y="3355975"/>
          <p14:tracePt t="146899" x="3489325" y="3375025"/>
          <p14:tracePt t="146915" x="3562350" y="3381375"/>
          <p14:tracePt t="146931" x="3622675" y="3381375"/>
          <p14:tracePt t="146948" x="3683000" y="3381375"/>
          <p14:tracePt t="146965" x="3724275" y="3375025"/>
          <p14:tracePt t="146981" x="3763963" y="3362325"/>
          <p14:tracePt t="146997" x="3790950" y="3355975"/>
          <p14:tracePt t="147015" x="3844925" y="3328988"/>
          <p14:tracePt t="147030" x="3878263" y="3314700"/>
          <p14:tracePt t="147047" x="3905250" y="3302000"/>
          <p14:tracePt t="147063" x="3930650" y="3281363"/>
          <p14:tracePt t="147081" x="3951288" y="3268663"/>
          <p14:tracePt t="147098" x="3984625" y="3241675"/>
          <p14:tracePt t="147114" x="4005263" y="3208338"/>
          <p14:tracePt t="147131" x="4024313" y="3181350"/>
          <p14:tracePt t="147147" x="4051300" y="3154363"/>
          <p14:tracePt t="147164" x="4071938" y="3127375"/>
          <p14:tracePt t="147180" x="4092575" y="3100388"/>
          <p14:tracePt t="147198" x="4125913" y="3054350"/>
          <p14:tracePt t="147214" x="4138613" y="3027363"/>
          <p14:tracePt t="147230" x="4159250" y="2994025"/>
          <p14:tracePt t="147247" x="4165600" y="2960688"/>
          <p14:tracePt t="147263" x="4179888" y="2933700"/>
          <p14:tracePt t="147281" x="4186238" y="2900363"/>
          <p14:tracePt t="147298" x="4186238" y="2825750"/>
          <p14:tracePt t="147314" x="4186238" y="2765425"/>
          <p14:tracePt t="147330" x="4186238" y="2692400"/>
          <p14:tracePt t="147347" x="4179888" y="2598738"/>
          <p14:tracePt t="147363" x="4165600" y="2532063"/>
          <p14:tracePt t="147381" x="4144963" y="2471738"/>
          <p14:tracePt t="147398" x="4105275" y="2384425"/>
          <p14:tracePt t="147414" x="4065588" y="2317750"/>
          <p14:tracePt t="147430" x="4024313" y="2236788"/>
          <p14:tracePt t="147447" x="3971925" y="2155825"/>
          <p14:tracePt t="147464" x="3905250" y="2082800"/>
          <p14:tracePt t="147481" x="3830638" y="2022475"/>
          <p14:tracePt t="147498" x="3716338" y="1935163"/>
          <p14:tracePt t="147514" x="3636963" y="1901825"/>
          <p14:tracePt t="147530" x="3549650" y="1868488"/>
          <p14:tracePt t="147547" x="3476625" y="1855788"/>
          <p14:tracePt t="147563" x="3402013" y="1855788"/>
          <p14:tracePt t="147582" x="3314700" y="1855788"/>
          <p14:tracePt t="147598" x="3254375" y="1862138"/>
          <p14:tracePt t="147614" x="3194050" y="1874838"/>
          <p14:tracePt t="147631" x="3160713" y="1895475"/>
          <p14:tracePt t="147649" x="3114675" y="1922463"/>
          <p14:tracePt t="147664" x="3087688" y="1941513"/>
          <p14:tracePt t="147682" x="3040063" y="2001838"/>
          <p14:tracePt t="147698" x="3000375" y="2055813"/>
          <p14:tracePt t="147715" x="2973388" y="2103438"/>
          <p14:tracePt t="147731" x="2933700" y="2163763"/>
          <p14:tracePt t="147748" x="2906713" y="2236788"/>
          <p14:tracePt t="147765" x="2873375" y="2303463"/>
          <p14:tracePt t="147782" x="2833688" y="2417763"/>
          <p14:tracePt t="147798" x="2813050" y="2505075"/>
          <p14:tracePt t="147815" x="2792413" y="2578100"/>
          <p14:tracePt t="147831" x="2779713" y="2665413"/>
          <p14:tracePt t="147848" x="2773363" y="2746375"/>
          <p14:tracePt t="147864" x="2773363" y="2840038"/>
          <p14:tracePt t="147882" x="2773363" y="2973388"/>
          <p14:tracePt t="147898" x="2773363" y="3067050"/>
          <p14:tracePt t="147915" x="2798763" y="3160713"/>
          <p14:tracePt t="147930" x="2833688" y="3241675"/>
          <p14:tracePt t="147948" x="2867025" y="3314700"/>
          <p14:tracePt t="147964" x="2906713" y="3368675"/>
          <p14:tracePt t="147982" x="3000375" y="3455988"/>
          <p14:tracePt t="147998" x="3073400" y="3502025"/>
          <p14:tracePt t="148014" x="3167063" y="3549650"/>
          <p14:tracePt t="148030" x="3254375" y="3570288"/>
          <p14:tracePt t="148047" x="3348038" y="3589338"/>
          <p14:tracePt t="148065" x="3495675" y="3603625"/>
          <p14:tracePt t="148081" x="3595688" y="3603625"/>
          <p14:tracePt t="148098" x="3690938" y="3603625"/>
          <p14:tracePt t="148114" x="3790950" y="3603625"/>
          <p14:tracePt t="148130" x="3897313" y="3595688"/>
          <p14:tracePt t="148148" x="3965575" y="3582988"/>
          <p14:tracePt t="148165" x="4038600" y="3556000"/>
          <p14:tracePt t="148181" x="4092575" y="3536950"/>
          <p14:tracePt t="148197" x="4119563" y="3522663"/>
          <p14:tracePt t="148214" x="4144963" y="3502025"/>
          <p14:tracePt t="148231" x="4179888" y="3455988"/>
          <p14:tracePt t="148247" x="4219575" y="3395663"/>
          <p14:tracePt t="148264" x="4246563" y="3308350"/>
          <p14:tracePt t="148282" x="4265613" y="3133725"/>
          <p14:tracePt t="148296" x="4265613" y="2994025"/>
          <p14:tracePt t="148314" x="4238625" y="2846388"/>
          <p14:tracePt t="148331" x="4205288" y="2686050"/>
          <p14:tracePt t="148347" x="4152900" y="2538413"/>
          <p14:tracePt t="148365" x="4065588" y="2344738"/>
          <p14:tracePt t="148381" x="4005263" y="2230438"/>
          <p14:tracePt t="148398" x="3930650" y="2136775"/>
          <p14:tracePt t="148413" x="3863975" y="2062163"/>
          <p14:tracePt t="148431" x="3790950" y="2001838"/>
          <p14:tracePt t="148447" x="3736975" y="1962150"/>
          <p14:tracePt t="148465" x="3649663" y="1916113"/>
          <p14:tracePt t="148481" x="3609975" y="1901825"/>
          <p14:tracePt t="148497" x="3576638" y="1895475"/>
          <p14:tracePt t="148514" x="3549650" y="1889125"/>
          <p14:tracePt t="148531" x="3522663" y="1881188"/>
          <p14:tracePt t="148547" x="3502025" y="1881188"/>
          <p14:tracePt t="148564" x="3455988" y="1881188"/>
          <p14:tracePt t="148581" x="3429000" y="1895475"/>
          <p14:tracePt t="148597" x="3389313" y="1922463"/>
          <p14:tracePt t="148614" x="3362325" y="1949450"/>
          <p14:tracePt t="148631" x="3322638" y="1976438"/>
          <p14:tracePt t="148648" x="3281363" y="2001838"/>
          <p14:tracePt t="148665" x="3241675" y="2043113"/>
          <p14:tracePt t="148681" x="3221038" y="2070100"/>
          <p14:tracePt t="148698" x="3194050" y="2109788"/>
          <p14:tracePt t="148714" x="3167063" y="2170113"/>
          <p14:tracePt t="148730" x="3133725" y="2224088"/>
          <p14:tracePt t="148748" x="3114675" y="2276475"/>
          <p14:tracePt t="148764" x="3081338" y="2363788"/>
          <p14:tracePt t="148781" x="3060700" y="2430463"/>
          <p14:tracePt t="148797" x="3033713" y="2490788"/>
          <p14:tracePt t="148813" x="3013075" y="2544763"/>
          <p14:tracePt t="148831" x="3006725" y="2605088"/>
          <p14:tracePt t="148847" x="2994025" y="2659063"/>
          <p14:tracePt t="148864" x="2979738" y="2738438"/>
          <p14:tracePt t="148881" x="2973388" y="2792413"/>
          <p14:tracePt t="148897" x="2973388" y="2833688"/>
          <p14:tracePt t="148914" x="2973388" y="2879725"/>
          <p14:tracePt t="148930" x="2973388" y="2913063"/>
          <p14:tracePt t="148947" x="2973388" y="2952750"/>
          <p14:tracePt t="148965" x="2994025" y="3027363"/>
          <p14:tracePt t="148980" x="3013075" y="3087688"/>
          <p14:tracePt t="148996" x="3048000" y="3160713"/>
          <p14:tracePt t="149425" x="3054350" y="3167063"/>
          <p14:tracePt t="149432" x="3054350" y="3175000"/>
          <p14:tracePt t="149449" x="3054350" y="3201988"/>
          <p14:tracePt t="149465" x="3067050" y="3248025"/>
          <p14:tracePt t="149481" x="3081338" y="3335338"/>
          <p14:tracePt t="149497" x="3108325" y="3482975"/>
          <p14:tracePt t="149514" x="3141663" y="3636963"/>
          <p14:tracePt t="149531" x="3208338" y="3938588"/>
          <p14:tracePt t="149547" x="3295650" y="4198938"/>
          <p14:tracePt t="149564" x="3402013" y="4500563"/>
          <p14:tracePt t="149581" x="3543300" y="4795838"/>
          <p14:tracePt t="149597" x="3724275" y="5110163"/>
          <p14:tracePt t="149614" x="3897313" y="5137150"/>
          <p14:tracePt t="149631" x="4132263" y="5137150"/>
          <p14:tracePt t="149648" x="4500563" y="5137150"/>
          <p14:tracePt t="149664" x="4787900" y="5137150"/>
          <p14:tracePt t="149680" x="4916488" y="5137150"/>
          <p14:tracePt t="149696" x="4983163" y="5137150"/>
          <p14:tracePt t="155729" x="4976813" y="5137150"/>
          <p14:tracePt t="155737" x="4968875" y="5137150"/>
          <p14:tracePt t="155747" x="4962525" y="5137150"/>
          <p14:tracePt t="155762" x="4941888" y="5137150"/>
          <p14:tracePt t="155779" x="4922838" y="5130800"/>
          <p14:tracePt t="155796" x="4895850" y="5110163"/>
          <p14:tracePt t="155813" x="4848225" y="5070475"/>
          <p14:tracePt t="155829" x="4829175" y="5049838"/>
          <p14:tracePt t="155846" x="4808538" y="5029200"/>
          <p14:tracePt t="155862" x="4795838" y="5016500"/>
          <p14:tracePt t="155879" x="4781550" y="5010150"/>
          <p14:tracePt t="155896" x="4775200" y="5002213"/>
          <p14:tracePt t="155960" x="4775200" y="4995863"/>
          <p14:tracePt t="156451" x="4775200" y="5002213"/>
          <p14:tracePt t="156458" x="4775200" y="5010150"/>
          <p14:tracePt t="156466" x="4768850" y="5010150"/>
          <p14:tracePt t="156479" x="4762500" y="5016500"/>
          <p14:tracePt t="156496" x="4714875" y="5043488"/>
          <p14:tracePt t="156513" x="4641850" y="5070475"/>
          <p14:tracePt t="156529" x="4506913" y="5116513"/>
          <p14:tracePt t="156545" x="4333875" y="5130800"/>
          <p14:tracePt t="156563" x="4132263" y="5130800"/>
          <p14:tracePt t="156579" x="3890963" y="5070475"/>
          <p14:tracePt t="156596" x="3549650" y="4856163"/>
          <p14:tracePt t="156613" x="3341688" y="4648200"/>
          <p14:tracePt t="156629" x="3175000" y="4419600"/>
          <p14:tracePt t="156645" x="3013075" y="4138613"/>
          <p14:tracePt t="156663" x="2886075" y="3863975"/>
          <p14:tracePt t="156678" x="2825750" y="3643313"/>
          <p14:tracePt t="156697" x="2765425" y="3416300"/>
          <p14:tracePt t="156713" x="2738438" y="3281363"/>
          <p14:tracePt t="156728" x="2725738" y="3175000"/>
          <p14:tracePt t="156745" x="2705100" y="3087688"/>
          <p14:tracePt t="156763" x="2686050" y="2994025"/>
          <p14:tracePt t="156778" x="2665413" y="2919413"/>
          <p14:tracePt t="156796" x="2638425" y="2825750"/>
          <p14:tracePt t="156813" x="2611438" y="2792413"/>
          <p14:tracePt t="156828" x="2598738" y="2765425"/>
          <p14:tracePt t="156845" x="2571750" y="2746375"/>
          <p14:tracePt t="156862" x="2532063" y="2725738"/>
          <p14:tracePt t="156878" x="2505075" y="2719388"/>
          <p14:tracePt t="156896" x="2457450" y="2705100"/>
          <p14:tracePt t="156913" x="2430463" y="2698750"/>
          <p14:tracePt t="156928" x="2390775" y="2679700"/>
          <p14:tracePt t="156945" x="2351088" y="2671763"/>
          <p14:tracePt t="156962" x="2297113" y="2659063"/>
          <p14:tracePt t="156978" x="2230438" y="2638425"/>
          <p14:tracePt t="156996" x="2143125" y="2625725"/>
          <p14:tracePt t="157012" x="2095500" y="2611438"/>
          <p14:tracePt t="157029" x="2049463" y="2598738"/>
          <p14:tracePt t="157045" x="2001838" y="2584450"/>
          <p14:tracePt t="157061" x="1962150" y="2571750"/>
          <p14:tracePt t="157078" x="1916113" y="2559050"/>
          <p14:tracePt t="157096" x="1835150" y="2532063"/>
          <p14:tracePt t="157111" x="1768475" y="2511425"/>
          <p14:tracePt t="157128" x="1701800" y="2498725"/>
          <p14:tracePt t="157145" x="1600200" y="2478088"/>
          <p14:tracePt t="157161" x="1473200" y="2471738"/>
          <p14:tracePt t="157177" x="1319213" y="2465388"/>
          <p14:tracePt t="157195" x="1092200" y="2457450"/>
          <p14:tracePt t="157212" x="950913" y="2444750"/>
          <p14:tracePt t="157228" x="850900" y="2438400"/>
          <p14:tracePt t="157245" x="776288" y="2430463"/>
          <p14:tracePt t="157261" x="736600" y="2424113"/>
          <p14:tracePt t="157278" x="709613" y="2424113"/>
          <p14:tracePt t="157296" x="690563" y="2424113"/>
          <p14:tracePt t="157395" x="690563" y="2430463"/>
          <p14:tracePt t="157403" x="690563" y="2438400"/>
          <p14:tracePt t="157413" x="690563" y="2444750"/>
          <p14:tracePt t="157429" x="690563" y="2478088"/>
          <p14:tracePt t="157445" x="690563" y="2498725"/>
          <p14:tracePt t="157464" x="690563" y="2544763"/>
          <p14:tracePt t="157479" x="690563" y="2584450"/>
          <p14:tracePt t="157495" x="682625" y="2638425"/>
          <p14:tracePt t="157512" x="682625" y="2692400"/>
          <p14:tracePt t="157528" x="682625" y="2752725"/>
          <p14:tracePt t="157545" x="682625" y="2819400"/>
          <p14:tracePt t="157562" x="682625" y="2894013"/>
          <p14:tracePt t="157577" x="682625" y="2973388"/>
          <p14:tracePt t="157596" x="682625" y="3108325"/>
          <p14:tracePt t="157612" x="682625" y="3187700"/>
          <p14:tracePt t="157628" x="696913" y="3281363"/>
          <p14:tracePt t="157645" x="715963" y="3389313"/>
          <p14:tracePt t="157661" x="742950" y="3502025"/>
          <p14:tracePt t="157678" x="769938" y="3595688"/>
          <p14:tracePt t="157696" x="836613" y="3736975"/>
          <p14:tracePt t="157712" x="884238" y="3830638"/>
          <p14:tracePt t="157728" x="938213" y="3911600"/>
          <p14:tracePt t="157746" x="1017588" y="3990975"/>
          <p14:tracePt t="157762" x="1111250" y="4065588"/>
          <p14:tracePt t="157779" x="1285875" y="4179888"/>
          <p14:tracePt t="157795" x="1400175" y="4232275"/>
          <p14:tracePt t="157812" x="1527175" y="4273550"/>
          <p14:tracePt t="157829" x="1654175" y="4319588"/>
          <p14:tracePt t="157844" x="1795463" y="4346575"/>
          <p14:tracePt t="157860" x="1916113" y="4352925"/>
          <p14:tracePt t="157878" x="2070100" y="4352925"/>
          <p14:tracePt t="157895" x="2155825" y="4346575"/>
          <p14:tracePt t="157912" x="2230438" y="4325938"/>
          <p14:tracePt t="157928" x="2303463" y="4279900"/>
          <p14:tracePt t="157944" x="2378075" y="4219575"/>
          <p14:tracePt t="157961" x="2451100" y="4144963"/>
          <p14:tracePt t="157979" x="2544763" y="3978275"/>
          <p14:tracePt t="157995" x="2605088" y="3817938"/>
          <p14:tracePt t="158012" x="2644775" y="3656013"/>
          <p14:tracePt t="158029" x="2692400" y="3462338"/>
          <p14:tracePt t="158044" x="2719388" y="3308350"/>
          <p14:tracePt t="158061" x="2725738" y="3160713"/>
          <p14:tracePt t="158078" x="2698750" y="2913063"/>
          <p14:tracePt t="158095" x="2638425" y="2759075"/>
          <p14:tracePt t="158111" x="2544763" y="2605088"/>
          <p14:tracePt t="158128" x="2405063" y="2471738"/>
          <p14:tracePt t="158145" x="2203450" y="2330450"/>
          <p14:tracePt t="158147" x="2103438" y="2276475"/>
          <p14:tracePt t="158161" x="1982788" y="2236788"/>
          <p14:tracePt t="158178" x="1674813" y="2163763"/>
          <p14:tracePt t="158195" x="1479550" y="2149475"/>
          <p14:tracePt t="158211" x="1306513" y="2155825"/>
          <p14:tracePt t="158228" x="1158875" y="2216150"/>
          <p14:tracePt t="158245" x="1038225" y="2284413"/>
          <p14:tracePt t="158262" x="884238" y="2451100"/>
          <p14:tracePt t="158279" x="790575" y="2605088"/>
          <p14:tracePt t="158295" x="690563" y="2798763"/>
          <p14:tracePt t="158311" x="630238" y="2973388"/>
          <p14:tracePt t="158328" x="569913" y="3175000"/>
          <p14:tracePt t="158345" x="536575" y="3368675"/>
          <p14:tracePt t="158362" x="509588" y="3630613"/>
          <p14:tracePt t="158379" x="509588" y="3790950"/>
          <p14:tracePt t="158395" x="515938" y="3924300"/>
          <p14:tracePt t="158412" x="561975" y="4071938"/>
          <p14:tracePt t="158428" x="630238" y="4192588"/>
          <p14:tracePt t="158445" x="715963" y="4319588"/>
          <p14:tracePt t="158462" x="896938" y="4452938"/>
          <p14:tracePt t="158479" x="1065213" y="4513263"/>
          <p14:tracePt t="158495" x="1225550" y="4540250"/>
          <p14:tracePt t="158511" x="1412875" y="4540250"/>
          <p14:tracePt t="158527" x="1593850" y="4527550"/>
          <p14:tracePt t="158545" x="1747838" y="4479925"/>
          <p14:tracePt t="158562" x="1949450" y="4352925"/>
          <p14:tracePt t="158579" x="2022475" y="4292600"/>
          <p14:tracePt t="158594" x="2089150" y="4205288"/>
          <p14:tracePt t="158611" x="2149475" y="4071938"/>
          <p14:tracePt t="158628" x="2197100" y="3817938"/>
          <p14:tracePt t="158644" x="2230438" y="3455988"/>
          <p14:tracePt t="158647" x="2230438" y="3295650"/>
          <p14:tracePt t="158663" x="2216150" y="2919413"/>
          <p14:tracePt t="158678" x="2170113" y="2625725"/>
          <p14:tracePt t="158695" x="2082800" y="2384425"/>
          <p14:tracePt t="158710" x="1995488" y="2176463"/>
          <p14:tracePt t="158727" x="1881188" y="2028825"/>
          <p14:tracePt t="158744" x="1768475" y="1908175"/>
          <p14:tracePt t="158762" x="1539875" y="1781175"/>
          <p14:tracePt t="158778" x="1385888" y="1735138"/>
          <p14:tracePt t="158795" x="1225550" y="1735138"/>
          <p14:tracePt t="158810" x="1104900" y="1741488"/>
          <p14:tracePt t="158828" x="977900" y="1795463"/>
          <p14:tracePt t="158844" x="857250" y="1874838"/>
          <p14:tracePt t="158862" x="703263" y="2062163"/>
          <p14:tracePt t="158878" x="595313" y="2230438"/>
          <p14:tracePt t="158894" x="501650" y="2411413"/>
          <p14:tracePt t="158911" x="428625" y="2644775"/>
          <p14:tracePt t="158928" x="381000" y="2852738"/>
          <p14:tracePt t="158944" x="355600" y="3067050"/>
          <p14:tracePt t="158961" x="355600" y="3335338"/>
          <p14:tracePt t="158978" x="388938" y="3502025"/>
          <p14:tracePt t="158995" x="455613" y="3670300"/>
          <p14:tracePt t="159011" x="536575" y="3810000"/>
          <p14:tracePt t="159028" x="642938" y="3944938"/>
          <p14:tracePt t="159046" x="823913" y="4105275"/>
          <p14:tracePt t="159062" x="965200" y="4186238"/>
          <p14:tracePt t="159078" x="1111250" y="4238625"/>
          <p14:tracePt t="159095" x="1265238" y="4279900"/>
          <p14:tracePt t="159111" x="1439863" y="4298950"/>
          <p14:tracePt t="159128" x="1587500" y="4306888"/>
          <p14:tracePt t="159145" x="1808163" y="4306888"/>
          <p14:tracePt t="159162" x="1922463" y="4298950"/>
          <p14:tracePt t="159178" x="2022475" y="4265613"/>
          <p14:tracePt t="159194" x="2109788" y="4213225"/>
          <p14:tracePt t="159211" x="2182813" y="4159250"/>
          <p14:tracePt t="159228" x="2257425" y="4051300"/>
          <p14:tracePt t="159245" x="2330450" y="3790950"/>
          <p14:tracePt t="159262" x="2363788" y="3549650"/>
          <p14:tracePt t="159278" x="2363788" y="3355975"/>
          <p14:tracePt t="159294" x="2330450" y="3148013"/>
          <p14:tracePt t="159311" x="2284413" y="3000375"/>
          <p14:tracePt t="159327" x="2209800" y="2859088"/>
          <p14:tracePt t="159345" x="2076450" y="2665413"/>
          <p14:tracePt t="159362" x="1962150" y="2538413"/>
          <p14:tracePt t="159378" x="1847850" y="2444750"/>
          <p14:tracePt t="159394" x="1720850" y="2370138"/>
          <p14:tracePt t="159411" x="1600200" y="2330450"/>
          <p14:tracePt t="159427" x="1473200" y="2309813"/>
          <p14:tracePt t="159445" x="1306513" y="2303463"/>
          <p14:tracePt t="159462" x="1198563" y="2303463"/>
          <p14:tracePt t="159478" x="1092200" y="2324100"/>
          <p14:tracePt t="159494" x="990600" y="2357438"/>
          <p14:tracePt t="159511" x="911225" y="2411413"/>
          <p14:tracePt t="159527" x="857250" y="2451100"/>
          <p14:tracePt t="159546" x="763588" y="2559050"/>
          <p14:tracePt t="159562" x="696913" y="2665413"/>
          <p14:tracePt t="159578" x="642938" y="2779713"/>
          <p14:tracePt t="159594" x="595313" y="2919413"/>
          <p14:tracePt t="159612" x="561975" y="3081338"/>
          <p14:tracePt t="159628" x="555625" y="3241675"/>
          <p14:tracePt t="159644" x="569913" y="3462338"/>
          <p14:tracePt t="159662" x="603250" y="3603625"/>
          <p14:tracePt t="159678" x="669925" y="3736975"/>
          <p14:tracePt t="159694" x="742950" y="3857625"/>
          <p14:tracePt t="159710" x="830263" y="3971925"/>
          <p14:tracePt t="159727" x="930275" y="4065588"/>
          <p14:tracePt t="159745" x="1119188" y="4165600"/>
          <p14:tracePt t="159762" x="1246188" y="4205288"/>
          <p14:tracePt t="159778" x="1393825" y="4225925"/>
          <p14:tracePt t="159793" x="1527175" y="4238625"/>
          <p14:tracePt t="159811" x="1647825" y="4238625"/>
          <p14:tracePt t="159828" x="1781175" y="4232275"/>
          <p14:tracePt t="159845" x="1941513" y="4179888"/>
          <p14:tracePt t="159860" x="2036763" y="4119563"/>
          <p14:tracePt t="159877" x="2103438" y="4071938"/>
          <p14:tracePt t="159895" x="2176463" y="3971925"/>
          <p14:tracePt t="159910" x="2257425" y="3836988"/>
          <p14:tracePt t="159928" x="2351088" y="3643313"/>
          <p14:tracePt t="159945" x="2444750" y="3262313"/>
          <p14:tracePt t="159961" x="2465388" y="2994025"/>
          <p14:tracePt t="159977" x="2465388" y="2840038"/>
          <p14:tracePt t="159994" x="2457450" y="2698750"/>
          <p14:tracePt t="160010" x="2411413" y="2598738"/>
          <p14:tracePt t="160028" x="2351088" y="2517775"/>
          <p14:tracePt t="160045" x="2224088" y="2397125"/>
          <p14:tracePt t="160061" x="2103438" y="2317750"/>
          <p14:tracePt t="160078" x="1968500" y="2263775"/>
          <p14:tracePt t="160095" x="1841500" y="2236788"/>
          <p14:tracePt t="160111" x="1701800" y="2230438"/>
          <p14:tracePt t="160127" x="1566863" y="2224088"/>
          <p14:tracePt t="160145" x="1393825" y="2230438"/>
          <p14:tracePt t="160161" x="1279525" y="2263775"/>
          <p14:tracePt t="160177" x="1179513" y="2309813"/>
          <p14:tracePt t="160195" x="1071563" y="2357438"/>
          <p14:tracePt t="160211" x="977900" y="2411413"/>
          <p14:tracePt t="160227" x="904875" y="2465388"/>
          <p14:tracePt t="160245" x="803275" y="2538413"/>
          <p14:tracePt t="160261" x="769938" y="2578100"/>
          <p14:tracePt t="160277" x="730250" y="2638425"/>
          <p14:tracePt t="160293" x="696913" y="2705100"/>
          <p14:tracePt t="160311" x="669925" y="2806700"/>
          <p14:tracePt t="160328" x="649288" y="2979738"/>
          <p14:tracePt t="160345" x="649288" y="3108325"/>
          <p14:tracePt t="160360" x="649288" y="3227388"/>
          <p14:tracePt t="160377" x="669925" y="3355975"/>
          <p14:tracePt t="160395" x="715963" y="3468688"/>
          <p14:tracePt t="160411" x="763588" y="3582988"/>
          <p14:tracePt t="160428" x="850900" y="3716338"/>
          <p14:tracePt t="160444" x="938213" y="3797300"/>
          <p14:tracePt t="160461" x="1031875" y="3870325"/>
          <p14:tracePt t="160478" x="1144588" y="3924300"/>
          <p14:tracePt t="160494" x="1285875" y="3965575"/>
          <p14:tracePt t="160512" x="1473200" y="3984625"/>
          <p14:tracePt t="160528" x="1593850" y="3984625"/>
          <p14:tracePt t="160545" x="1708150" y="3984625"/>
          <p14:tracePt t="160561" x="1808163" y="3971925"/>
          <p14:tracePt t="160577" x="1895475" y="3957638"/>
          <p14:tracePt t="160593" x="1941513" y="3938588"/>
          <p14:tracePt t="160610" x="1982788" y="3930650"/>
          <p14:tracePt t="160629" x="2001838" y="3917950"/>
          <p14:tracePt t="160645" x="2009775" y="3917950"/>
          <p14:tracePt t="160660" x="2016125" y="3911600"/>
          <p14:tracePt t="160677" x="2022475" y="3911600"/>
          <p14:tracePt t="160694" x="2028825" y="3911600"/>
          <p14:tracePt t="160712" x="2036763" y="3905250"/>
          <p14:tracePt t="160728" x="2049463" y="3897313"/>
          <p14:tracePt t="160745" x="2062163" y="3890963"/>
          <p14:tracePt t="160760" x="2089150" y="3878263"/>
          <p14:tracePt t="160777" x="2116138" y="3863975"/>
          <p14:tracePt t="160794" x="2136775" y="3836988"/>
          <p14:tracePt t="160812" x="2170113" y="3790950"/>
          <p14:tracePt t="160828" x="2190750" y="3697288"/>
          <p14:tracePt t="160845" x="2209800" y="3509963"/>
          <p14:tracePt t="160860" x="2209800" y="3227388"/>
          <p14:tracePt t="160877" x="2182813" y="2840038"/>
          <p14:tracePt t="160894" x="2070100" y="2505075"/>
          <p14:tracePt t="160911" x="1868488" y="2130425"/>
          <p14:tracePt t="160928" x="1747838" y="2022475"/>
          <p14:tracePt t="160945" x="1600200" y="1955800"/>
          <p14:tracePt t="160960" x="1446213" y="1928813"/>
          <p14:tracePt t="160978" x="1306513" y="1928813"/>
          <p14:tracePt t="160994" x="1165225" y="1976438"/>
          <p14:tracePt t="161011" x="957263" y="2122488"/>
          <p14:tracePt t="161028" x="844550" y="2270125"/>
          <p14:tracePt t="161044" x="696913" y="2490788"/>
          <p14:tracePt t="161061" x="569913" y="2746375"/>
          <p14:tracePt t="161077" x="488950" y="2973388"/>
          <p14:tracePt t="161094" x="441325" y="3175000"/>
          <p14:tracePt t="161112" x="422275" y="3402013"/>
          <p14:tracePt t="161128" x="428625" y="3536950"/>
          <p14:tracePt t="161143" x="455613" y="3636963"/>
          <p14:tracePt t="161160" x="501650" y="3736975"/>
          <p14:tracePt t="161177" x="555625" y="3803650"/>
          <p14:tracePt t="161194" x="615950" y="3857625"/>
          <p14:tracePt t="161211" x="742950" y="3957638"/>
          <p14:tracePt t="161228" x="763588" y="3971925"/>
          <p14:tracePt t="161244" x="803275" y="3990975"/>
          <p14:tracePt t="161895" x="803275" y="3998913"/>
          <p14:tracePt t="161902" x="803275" y="4005263"/>
          <p14:tracePt t="161912" x="809625" y="4011613"/>
          <p14:tracePt t="161926" x="809625" y="4038600"/>
          <p14:tracePt t="161943" x="817563" y="4071938"/>
          <p14:tracePt t="161960" x="836613" y="4159250"/>
          <p14:tracePt t="161976" x="863600" y="4265613"/>
          <p14:tracePt t="161993" x="911225" y="4406900"/>
          <p14:tracePt t="162011" x="1011238" y="4648200"/>
          <p14:tracePt t="162026" x="1092200" y="4829175"/>
          <p14:tracePt t="162043" x="1212850" y="5070475"/>
          <p14:tracePt t="162110" x="1795463" y="5137150"/>
          <p14:tracePt t="162127" x="1908175" y="5137150"/>
          <p14:tracePt t="162143" x="2001838" y="5137150"/>
          <p14:tracePt t="162160" x="2070100" y="5137150"/>
          <p14:tracePt t="162176" x="2143125" y="5137150"/>
          <p14:tracePt t="162193" x="2224088" y="5137150"/>
          <p14:tracePt t="162210" x="2336800" y="5137150"/>
          <p14:tracePt t="162227" x="2417763" y="5137150"/>
          <p14:tracePt t="162243" x="2490788" y="5137150"/>
          <p14:tracePt t="162260" x="2565400" y="5137150"/>
          <p14:tracePt t="168675" x="2559050" y="5137150"/>
          <p14:tracePt t="168682" x="2551113" y="5137150"/>
          <p14:tracePt t="168698" x="2544763" y="5137150"/>
          <p14:tracePt t="168712" x="2532063" y="5137150"/>
          <p14:tracePt t="168726" x="2524125" y="5137150"/>
          <p14:tracePt t="168743" x="2490788" y="5116513"/>
          <p14:tracePt t="168759" x="2471738" y="5076825"/>
          <p14:tracePt t="168776" x="2424113" y="4968875"/>
          <p14:tracePt t="168792" x="2384425" y="4808538"/>
          <p14:tracePt t="168809" x="2344738" y="4560888"/>
          <p14:tracePt t="168825" x="2324100" y="4238625"/>
          <p14:tracePt t="168843" x="2336800" y="3830638"/>
          <p14:tracePt t="168859" x="2357438" y="3609975"/>
          <p14:tracePt t="168875" x="2390775" y="3368675"/>
          <p14:tracePt t="168891" x="2430463" y="3167063"/>
          <p14:tracePt t="168908" x="2457450" y="2994025"/>
          <p14:tracePt t="168924" x="2478088" y="2840038"/>
          <p14:tracePt t="168942" x="2498725" y="2705100"/>
          <p14:tracePt t="168959" x="2498725" y="2692400"/>
          <p14:tracePt t="168974" x="2498725" y="2686050"/>
          <p14:tracePt t="169174" x="2498725" y="2679700"/>
          <p14:tracePt t="169181" x="2478088" y="2665413"/>
          <p14:tracePt t="169192" x="2457450" y="2638425"/>
          <p14:tracePt t="169209" x="2390775" y="2538413"/>
          <p14:tracePt t="169226" x="2243138" y="2130425"/>
          <p14:tracePt t="169243" x="2122488" y="1641475"/>
          <p14:tracePt t="169259" x="2062163" y="1273175"/>
          <p14:tracePt t="169275" x="2022475" y="944563"/>
          <p14:tracePt t="169292" x="1995488" y="763588"/>
          <p14:tracePt t="169308" x="1976438" y="615950"/>
          <p14:tracePt t="169326" x="1941513" y="455613"/>
          <p14:tracePt t="169342" x="1922463" y="395288"/>
          <p14:tracePt t="169358" x="1908175" y="347663"/>
          <p14:tracePt t="169374" x="1901825" y="334963"/>
          <p14:tracePt t="169588" x="1895475" y="334963"/>
          <p14:tracePt t="169595" x="1895475" y="322263"/>
          <p14:tracePt t="169608" x="1881188" y="307975"/>
          <p14:tracePt t="169626" x="1862138" y="287338"/>
          <p14:tracePt t="169642" x="1841500" y="261938"/>
          <p14:tracePt t="169659" x="1822450" y="241300"/>
          <p14:tracePt t="169675" x="1787525" y="214313"/>
          <p14:tracePt t="169692" x="1762125" y="180975"/>
          <p14:tracePt t="169709" x="1720850" y="153988"/>
          <p14:tracePt t="169726" x="1647825" y="120650"/>
          <p14:tracePt t="169742" x="1614488" y="107950"/>
          <p14:tracePt t="169759" x="1560513" y="93663"/>
          <p14:tracePt t="169775" x="1512888" y="87313"/>
          <p14:tracePt t="169792" x="1460500" y="80963"/>
          <p14:tracePt t="169808" x="1400175" y="80963"/>
          <p14:tracePt t="169826" x="1325563" y="80963"/>
          <p14:tracePt t="169842" x="1279525" y="80963"/>
          <p14:tracePt t="169858" x="1219200" y="80963"/>
          <p14:tracePt t="169874" x="1165225" y="80963"/>
          <p14:tracePt t="169891" x="1104900" y="80963"/>
          <p14:tracePt t="170025" x="649288" y="314325"/>
          <p14:tracePt t="170033" x="630238" y="341313"/>
          <p14:tracePt t="170042" x="609600" y="361950"/>
          <p14:tracePt t="170057" x="555625" y="422275"/>
          <p14:tracePt t="170074" x="515938" y="482600"/>
          <p14:tracePt t="170091" x="482600" y="549275"/>
          <p14:tracePt t="170107" x="449263" y="603250"/>
          <p14:tracePt t="170126" x="428625" y="703263"/>
          <p14:tracePt t="170141" x="415925" y="803275"/>
          <p14:tracePt t="170157" x="415925" y="911225"/>
          <p14:tracePt t="170174" x="415925" y="1038225"/>
          <p14:tracePt t="170191" x="434975" y="1158875"/>
          <p14:tracePt t="170207" x="476250" y="1258888"/>
          <p14:tracePt t="170225" x="561975" y="1393825"/>
          <p14:tracePt t="170241" x="682625" y="1479550"/>
          <p14:tracePt t="170257" x="817563" y="1560513"/>
          <p14:tracePt t="170274" x="971550" y="1620838"/>
          <p14:tracePt t="170291" x="1111250" y="1633538"/>
          <p14:tracePt t="170307" x="1265238" y="1647825"/>
          <p14:tracePt t="170324" x="1446213" y="1647825"/>
          <p14:tracePt t="170341" x="1554163" y="1647825"/>
          <p14:tracePt t="170357" x="1654175" y="1647825"/>
          <p14:tracePt t="170374" x="1747838" y="1647825"/>
          <p14:tracePt t="170391" x="1835150" y="1647825"/>
          <p14:tracePt t="170407" x="1895475" y="1641475"/>
          <p14:tracePt t="170425" x="1989138" y="1627188"/>
          <p14:tracePt t="170441" x="2036763" y="1614488"/>
          <p14:tracePt t="170457" x="2070100" y="1600200"/>
          <p14:tracePt t="170475" x="2116138" y="1573213"/>
          <p14:tracePt t="170491" x="2149475" y="1554163"/>
          <p14:tracePt t="170508" x="2203450" y="1520825"/>
          <p14:tracePt t="170525" x="2230438" y="1479550"/>
          <p14:tracePt t="170541" x="2257425" y="1439863"/>
          <p14:tracePt t="170558" x="2297113" y="1366838"/>
          <p14:tracePt t="170575" x="2324100" y="1273175"/>
          <p14:tracePt t="170592" x="2357438" y="1171575"/>
          <p14:tracePt t="170609" x="2378075" y="1004888"/>
          <p14:tracePt t="170625" x="2384425" y="923925"/>
          <p14:tracePt t="170641" x="2384425" y="823913"/>
          <p14:tracePt t="170658" x="2378075" y="715963"/>
          <p14:tracePt t="170674" x="2351088" y="603250"/>
          <p14:tracePt t="170691" x="2317750" y="509588"/>
          <p14:tracePt t="170708" x="2263775" y="407988"/>
          <p14:tracePt t="170725" x="2224088" y="361950"/>
          <p14:tracePt t="170742" x="2176463" y="307975"/>
          <p14:tracePt t="170758" x="2109788" y="261938"/>
          <p14:tracePt t="170774" x="2036763" y="214313"/>
          <p14:tracePt t="170791" x="1968500" y="174625"/>
          <p14:tracePt t="170809" x="1841500" y="120650"/>
          <p14:tracePt t="170824" x="1754188" y="100013"/>
          <p14:tracePt t="170841" x="1674813" y="80963"/>
          <p14:tracePt t="170858" x="1593850" y="80963"/>
          <p14:tracePt t="170874" x="1500188" y="80963"/>
          <p14:tracePt t="170891" x="1412875" y="80963"/>
          <p14:tracePt t="170908" x="1265238" y="87313"/>
          <p14:tracePt t="170924" x="1171575" y="114300"/>
          <p14:tracePt t="170941" x="1092200" y="153988"/>
          <p14:tracePt t="171001" x="857250" y="307975"/>
          <p14:tracePt t="171008" x="830263" y="334963"/>
          <p14:tracePt t="171025" x="769938" y="407988"/>
          <p14:tracePt t="171041" x="715963" y="488950"/>
          <p14:tracePt t="171057" x="669925" y="582613"/>
          <p14:tracePt t="171074" x="630238" y="669925"/>
          <p14:tracePt t="171092" x="576263" y="817563"/>
          <p14:tracePt t="171109" x="549275" y="917575"/>
          <p14:tracePt t="171125" x="528638" y="1023938"/>
          <p14:tracePt t="171141" x="515938" y="1138238"/>
          <p14:tracePt t="171158" x="509588" y="1246188"/>
          <p14:tracePt t="171174" x="509588" y="1346200"/>
          <p14:tracePt t="171192" x="509588" y="1473200"/>
          <p14:tracePt t="171208" x="536575" y="1547813"/>
          <p14:tracePt t="171225" x="582613" y="1633538"/>
          <p14:tracePt t="171241" x="636588" y="1701800"/>
          <p14:tracePt t="171257" x="715963" y="1768475"/>
          <p14:tracePt t="171274" x="817563" y="1814513"/>
          <p14:tracePt t="171292" x="971550" y="1868488"/>
          <p14:tracePt t="171308" x="1044575" y="1868488"/>
          <p14:tracePt t="171324" x="1144588" y="1862138"/>
          <p14:tracePt t="171342" x="1225550" y="1835150"/>
          <p14:tracePt t="171358" x="1306513" y="1808163"/>
          <p14:tracePt t="171374" x="1379538" y="1774825"/>
          <p14:tracePt t="171392" x="1446213" y="1735138"/>
          <p14:tracePt t="171408" x="1487488" y="1708150"/>
          <p14:tracePt t="171424" x="1533525" y="1681163"/>
          <p14:tracePt t="171441" x="1581150" y="1654175"/>
          <p14:tracePt t="171457" x="1608138" y="1633538"/>
          <p14:tracePt t="171475" x="1641475" y="1614488"/>
          <p14:tracePt t="171493" x="1666875" y="1581150"/>
          <p14:tracePt t="171509" x="1687513" y="1547813"/>
          <p14:tracePt t="171524" x="1714500" y="1506538"/>
          <p14:tracePt t="171541" x="1735138" y="1446213"/>
          <p14:tracePt t="171558" x="1754188" y="1385888"/>
          <p14:tracePt t="171576" x="1762125" y="1312863"/>
          <p14:tracePt t="171592" x="1774825" y="1179513"/>
          <p14:tracePt t="171608" x="1774825" y="1077913"/>
          <p14:tracePt t="171624" x="1768475" y="977900"/>
          <p14:tracePt t="171641" x="1741488" y="863600"/>
          <p14:tracePt t="171657" x="1701800" y="750888"/>
          <p14:tracePt t="171674" x="1660525" y="663575"/>
          <p14:tracePt t="171692" x="1600200" y="549275"/>
          <p14:tracePt t="171708" x="1560513" y="476250"/>
          <p14:tracePt t="171724" x="1527175" y="415925"/>
          <p14:tracePt t="171741" x="1479550" y="341313"/>
          <p14:tracePt t="171758" x="1433513" y="274638"/>
          <p14:tracePt t="171775" x="1366838" y="207963"/>
          <p14:tracePt t="171792" x="1312863" y="174625"/>
          <p14:tracePt t="171808" x="1246188" y="141288"/>
          <p14:tracePt t="171824" x="1179513" y="114300"/>
          <p14:tracePt t="171841" x="1119188" y="93663"/>
          <p14:tracePt t="171961" x="715963" y="334963"/>
          <p14:tracePt t="171968" x="690563" y="381000"/>
          <p14:tracePt t="171977" x="663575" y="422275"/>
          <p14:tracePt t="171992" x="609600" y="528638"/>
          <p14:tracePt t="172009" x="561975" y="636588"/>
          <p14:tracePt t="172024" x="528638" y="736600"/>
          <p14:tracePt t="172041" x="495300" y="830263"/>
          <p14:tracePt t="172059" x="476250" y="984250"/>
          <p14:tracePt t="172076" x="468313" y="1104900"/>
          <p14:tracePt t="172092" x="468313" y="1204913"/>
          <p14:tracePt t="172108" x="468313" y="1312863"/>
          <p14:tracePt t="172125" x="468313" y="1412875"/>
          <p14:tracePt t="172141" x="488950" y="1506538"/>
          <p14:tracePt t="172145" x="501650" y="1560513"/>
          <p14:tracePt t="172158" x="515938" y="1600200"/>
          <p14:tracePt t="172176" x="576263" y="1720850"/>
          <p14:tracePt t="172192" x="622300" y="1814513"/>
          <p14:tracePt t="172490" x="615950" y="1814513"/>
          <p14:tracePt t="172498" x="609600" y="1814513"/>
          <p14:tracePt t="172507" x="603250" y="1814513"/>
          <p14:tracePt t="172524" x="576263" y="1828800"/>
          <p14:tracePt t="172541" x="549275" y="1835150"/>
          <p14:tracePt t="172559" x="495300" y="1855788"/>
          <p14:tracePt t="172576" x="441325" y="1874838"/>
          <p14:tracePt t="172592" x="361950" y="1916113"/>
          <p14:tracePt t="172607" x="280988" y="1962150"/>
          <p14:tracePt t="172624" x="214313" y="2001838"/>
          <p14:tracePt t="172641" x="133350" y="2049463"/>
          <p14:tracePt t="172643" x="100013" y="2062163"/>
          <p14:tracePt t="172658" x="39688" y="2109788"/>
          <p14:tracePt t="172675" x="0" y="2130425"/>
          <p14:tracePt t="172691" x="0" y="2149475"/>
          <p14:tracePt t="172707" x="0" y="2170113"/>
          <p14:tracePt t="172724" x="0" y="2190750"/>
          <p14:tracePt t="172740" x="0" y="2209800"/>
          <p14:tracePt t="172758" x="0" y="2251075"/>
          <p14:tracePt t="172775" x="0" y="2303463"/>
          <p14:tracePt t="172791" x="0" y="2378075"/>
          <p14:tracePt t="172807" x="0" y="2517775"/>
          <p14:tracePt t="172824" x="0" y="2746375"/>
          <p14:tracePt t="172840" x="0" y="2967038"/>
          <p14:tracePt t="172858" x="0" y="3281363"/>
          <p14:tracePt t="172874" x="0" y="3408363"/>
          <p14:tracePt t="172890" x="0" y="3435350"/>
          <p14:tracePt t="172907" x="0" y="3482975"/>
          <p14:tracePt t="181210" x="6350" y="3482975"/>
          <p14:tracePt t="181217" x="12700" y="3482975"/>
          <p14:tracePt t="181225" x="12700" y="3476625"/>
          <p14:tracePt t="181239" x="20638" y="3476625"/>
          <p14:tracePt t="181256" x="39688" y="3462338"/>
          <p14:tracePt t="181272" x="53975" y="3449638"/>
          <p14:tracePt t="181290" x="66675" y="3441700"/>
          <p14:tracePt t="181305" x="80963" y="3441700"/>
          <p14:tracePt t="181323" x="93663" y="3435350"/>
          <p14:tracePt t="181338" x="100013" y="3429000"/>
          <p14:tracePt t="181356" x="114300" y="3422650"/>
          <p14:tracePt t="181373" x="120650" y="3422650"/>
          <p14:tracePt t="181389" x="127000" y="3416300"/>
          <p14:tracePt t="181405" x="133350" y="3416300"/>
          <p14:tracePt t="181440" x="141288" y="3416300"/>
          <p14:tracePt t="181457" x="141288" y="3408363"/>
          <p14:tracePt t="181472" x="147638" y="3408363"/>
          <p14:tracePt t="181489" x="153988" y="3408363"/>
          <p14:tracePt t="181505" x="153988" y="3402013"/>
          <p14:tracePt t="181521" x="160338" y="3402013"/>
          <p14:tracePt t="181538" x="166688" y="3402013"/>
          <p14:tracePt t="181556" x="207963" y="3389313"/>
          <p14:tracePt t="181572" x="274638" y="3368675"/>
          <p14:tracePt t="181588" x="395288" y="3341688"/>
          <p14:tracePt t="181605" x="615950" y="3275013"/>
          <p14:tracePt t="181621" x="984250" y="3154363"/>
          <p14:tracePt t="181638" x="1433513" y="2967038"/>
          <p14:tracePt t="181641" x="1660525" y="2852738"/>
          <p14:tracePt t="181655" x="2122488" y="2598738"/>
          <p14:tracePt t="181672" x="2336800" y="2484438"/>
          <p14:tracePt t="181688" x="2592388" y="2330450"/>
          <p14:tracePt t="181705" x="2659063" y="2284413"/>
          <p14:tracePt t="181924" x="2671763" y="2251075"/>
          <p14:tracePt t="181932" x="2686050" y="2203450"/>
          <p14:tracePt t="181940" x="2725738" y="2082800"/>
          <p14:tracePt t="181956" x="2873375" y="1660525"/>
          <p14:tracePt t="181972" x="3081338" y="1038225"/>
          <p14:tracePt t="181989" x="3235325" y="561975"/>
          <p14:tracePt t="182006" x="3341688" y="193675"/>
          <p14:tracePt t="182022" x="3389313" y="26988"/>
          <p14:tracePt t="182039" x="3416300" y="0"/>
          <p14:tracePt t="182085" x="3408363" y="0"/>
          <p14:tracePt t="182093" x="3402013" y="0"/>
          <p14:tracePt t="182104" x="3381375" y="0"/>
          <p14:tracePt t="182121" x="3335338" y="0"/>
          <p14:tracePt t="182139" x="3227388" y="0"/>
          <p14:tracePt t="182155" x="3148013" y="0"/>
          <p14:tracePt t="182171" x="3054350" y="0"/>
          <p14:tracePt t="182187" x="2979738" y="0"/>
          <p14:tracePt t="182204" x="2913063" y="0"/>
          <p14:tracePt t="182221" x="2840038" y="0"/>
          <p14:tracePt t="182239" x="2705100" y="0"/>
          <p14:tracePt t="182255" x="2625725" y="0"/>
          <p14:tracePt t="182271" x="2532063" y="0"/>
          <p14:tracePt t="182288" x="2457450" y="0"/>
          <p14:tracePt t="182304" x="2397125" y="0"/>
          <p14:tracePt t="182321" x="2303463" y="12700"/>
          <p14:tracePt t="182339" x="2176463" y="80963"/>
          <p14:tracePt t="182355" x="2076450" y="147638"/>
          <p14:tracePt t="182371" x="1976438" y="214313"/>
          <p14:tracePt t="182388" x="1874838" y="301625"/>
          <p14:tracePt t="182405" x="1795463" y="374650"/>
          <p14:tracePt t="182421" x="1720850" y="441325"/>
          <p14:tracePt t="182439" x="1627188" y="549275"/>
          <p14:tracePt t="182455" x="1573213" y="609600"/>
          <p14:tracePt t="182471" x="1533525" y="669925"/>
          <p14:tracePt t="182488" x="1512888" y="709613"/>
          <p14:tracePt t="182504" x="1487488" y="763588"/>
          <p14:tracePt t="182522" x="1466850" y="836613"/>
          <p14:tracePt t="182538" x="1460500" y="944563"/>
          <p14:tracePt t="182555" x="1460500" y="1031875"/>
          <p14:tracePt t="182571" x="1460500" y="1125538"/>
          <p14:tracePt t="182587" x="1487488" y="1219200"/>
          <p14:tracePt t="182605" x="1527175" y="1325563"/>
          <p14:tracePt t="182622" x="1600200" y="1493838"/>
          <p14:tracePt t="182638" x="1674813" y="1608138"/>
          <p14:tracePt t="182655" x="1747838" y="1720850"/>
          <p14:tracePt t="182671" x="1847850" y="1835150"/>
          <p14:tracePt t="182689" x="1968500" y="1955800"/>
          <p14:tracePt t="182704" x="2089150" y="2049463"/>
          <p14:tracePt t="182722" x="2297113" y="2163763"/>
          <p14:tracePt t="182738" x="2424113" y="2224088"/>
          <p14:tracePt t="182754" x="2565400" y="2257425"/>
          <p14:tracePt t="182771" x="2692400" y="2276475"/>
          <p14:tracePt t="182789" x="2819400" y="2284413"/>
          <p14:tracePt t="182805" x="2940050" y="2284413"/>
          <p14:tracePt t="182821" x="3108325" y="2270125"/>
          <p14:tracePt t="182838" x="3187700" y="2230438"/>
          <p14:tracePt t="182854" x="3275013" y="2182813"/>
          <p14:tracePt t="182871" x="3362325" y="2109788"/>
          <p14:tracePt t="182888" x="3476625" y="1995488"/>
          <p14:tracePt t="182904" x="3570288" y="1855788"/>
          <p14:tracePt t="182922" x="3703638" y="1539875"/>
          <p14:tracePt t="182938" x="3736975" y="1379538"/>
          <p14:tracePt t="182954" x="3763963" y="1198563"/>
          <p14:tracePt t="182972" x="3776663" y="1038225"/>
          <p14:tracePt t="182988" x="3776663" y="884238"/>
          <p14:tracePt t="183004" x="3757613" y="742950"/>
          <p14:tracePt t="183022" x="3670300" y="542925"/>
          <p14:tracePt t="183039" x="3603625" y="441325"/>
          <p14:tracePt t="183054" x="3536950" y="368300"/>
          <p14:tracePt t="183071" x="3462338" y="287338"/>
          <p14:tracePt t="183088" x="3381375" y="220663"/>
          <p14:tracePt t="183104" x="3302000" y="166688"/>
          <p14:tracePt t="183122" x="3160713" y="80963"/>
          <p14:tracePt t="183138" x="3081338" y="33338"/>
          <p14:tracePt t="183154" x="3000375" y="0"/>
          <p14:tracePt t="183170" x="2919413" y="0"/>
          <p14:tracePt t="183187" x="2833688" y="0"/>
          <p14:tracePt t="183205" x="2725738" y="0"/>
          <p14:tracePt t="183222" x="2665413" y="0"/>
          <p14:tracePt t="183238" x="2611438" y="12700"/>
          <p14:tracePt t="183254" x="2551113" y="39688"/>
          <p14:tracePt t="183270" x="2490788" y="73025"/>
          <p14:tracePt t="183288" x="2430463" y="120650"/>
          <p14:tracePt t="183305" x="2344738" y="201613"/>
          <p14:tracePt t="183322" x="2276475" y="274638"/>
          <p14:tracePt t="183338" x="2209800" y="355600"/>
          <p14:tracePt t="183354" x="2149475" y="468313"/>
          <p14:tracePt t="183370" x="2082800" y="576263"/>
          <p14:tracePt t="183387" x="2036763" y="682625"/>
          <p14:tracePt t="183405" x="1982788" y="890588"/>
          <p14:tracePt t="183421" x="1949450" y="1044575"/>
          <p14:tracePt t="183438" x="1941513" y="1198563"/>
          <p14:tracePt t="183454" x="1941513" y="1358900"/>
          <p14:tracePt t="183471" x="1941513" y="1493838"/>
          <p14:tracePt t="183487" x="1955800" y="1593850"/>
          <p14:tracePt t="183505" x="2009775" y="1735138"/>
          <p14:tracePt t="183521" x="2055813" y="1828800"/>
          <p14:tracePt t="183538" x="2130425" y="1928813"/>
          <p14:tracePt t="183554" x="2209800" y="2016125"/>
          <p14:tracePt t="183571" x="2317750" y="2095500"/>
          <p14:tracePt t="183588" x="2444750" y="2176463"/>
          <p14:tracePt t="183605" x="2632075" y="2284413"/>
          <p14:tracePt t="183622" x="2752725" y="2309813"/>
          <p14:tracePt t="183638" x="2879725" y="2330450"/>
          <p14:tracePt t="183655" x="2994025" y="2330450"/>
          <p14:tracePt t="183671" x="3108325" y="2317750"/>
          <p14:tracePt t="183688" x="3235325" y="2276475"/>
          <p14:tracePt t="183706" x="3402013" y="2203450"/>
          <p14:tracePt t="183722" x="3529013" y="2130425"/>
          <p14:tracePt t="183737" x="3636963" y="2049463"/>
          <p14:tracePt t="183754" x="3743325" y="1935163"/>
          <p14:tracePt t="183771" x="3824288" y="1814513"/>
          <p14:tracePt t="183789" x="3930650" y="1620838"/>
          <p14:tracePt t="183806" x="3971925" y="1493838"/>
          <p14:tracePt t="183821" x="3990975" y="1385888"/>
          <p14:tracePt t="183838" x="3990975" y="1319213"/>
          <p14:tracePt t="183854" x="3990975" y="1252538"/>
          <p14:tracePt t="183871" x="3978275" y="1165225"/>
          <p14:tracePt t="183887" x="3938588" y="1077913"/>
          <p14:tracePt t="183905" x="3857625" y="944563"/>
          <p14:tracePt t="183920" x="3797300" y="869950"/>
          <p14:tracePt t="183937" x="3736975" y="790575"/>
          <p14:tracePt t="183954" x="3683000" y="730250"/>
          <p14:tracePt t="183971" x="3616325" y="655638"/>
          <p14:tracePt t="183989" x="3509963" y="542925"/>
          <p14:tracePt t="184005" x="3435350" y="476250"/>
          <p14:tracePt t="184021" x="3362325" y="415925"/>
          <p14:tracePt t="184038" x="3295650" y="368300"/>
          <p14:tracePt t="184054" x="3248025" y="322263"/>
          <p14:tracePt t="184071" x="3187700" y="280988"/>
          <p14:tracePt t="184088" x="3094038" y="220663"/>
          <p14:tracePt t="184105" x="3013075" y="174625"/>
          <p14:tracePt t="184121" x="2946400" y="133350"/>
          <p14:tracePt t="184137" x="2879725" y="107950"/>
          <p14:tracePt t="184154" x="2813050" y="73025"/>
          <p14:tracePt t="184171" x="2746375" y="60325"/>
          <p14:tracePt t="184188" x="2659063" y="39688"/>
          <p14:tracePt t="184205" x="2598738" y="39688"/>
          <p14:tracePt t="184221" x="2559050" y="39688"/>
          <p14:tracePt t="184237" x="2511425" y="39688"/>
          <p14:tracePt t="184254" x="2457450" y="66675"/>
          <p14:tracePt t="184270" x="2424113" y="87313"/>
          <p14:tracePt t="184289" x="2344738" y="147638"/>
          <p14:tracePt t="184305" x="2290763" y="207963"/>
          <p14:tracePt t="184321" x="2230438" y="274638"/>
          <p14:tracePt t="184337" x="2155825" y="361950"/>
          <p14:tracePt t="184354" x="2082800" y="468313"/>
          <p14:tracePt t="184370" x="2022475" y="582613"/>
          <p14:tracePt t="184388" x="1949450" y="784225"/>
          <p14:tracePt t="184404" x="1908175" y="917575"/>
          <p14:tracePt t="184421" x="1881188" y="1038225"/>
          <p14:tracePt t="184437" x="1874838" y="1144588"/>
          <p14:tracePt t="184454" x="1868488" y="1238250"/>
          <p14:tracePt t="184470" x="1868488" y="1325563"/>
          <p14:tracePt t="184488" x="1889125" y="1439863"/>
          <p14:tracePt t="184504" x="1916113" y="1512888"/>
          <p14:tracePt t="184520" x="1955800" y="1581150"/>
          <p14:tracePt t="184538" x="1995488" y="1633538"/>
          <p14:tracePt t="184555" x="2028825" y="1681163"/>
          <p14:tracePt t="184572" x="2076450" y="1735138"/>
          <p14:tracePt t="184588" x="2109788" y="1754188"/>
          <p14:tracePt t="184605" x="2155825" y="1781175"/>
          <p14:tracePt t="184621" x="2209800" y="1795463"/>
          <p14:tracePt t="184638" x="2257425" y="1801813"/>
          <p14:tracePt t="184655" x="2303463" y="1801813"/>
          <p14:tracePt t="184672" x="2397125" y="1801813"/>
          <p14:tracePt t="184689" x="2465388" y="1774825"/>
          <p14:tracePt t="184704" x="2538413" y="1741488"/>
          <p14:tracePt t="184721" x="2598738" y="1708150"/>
          <p14:tracePt t="184738" x="2665413" y="1654175"/>
          <p14:tracePt t="184754" x="2732088" y="1581150"/>
          <p14:tracePt t="184772" x="2859088" y="1406525"/>
          <p14:tracePt t="184788" x="2952750" y="1246188"/>
          <p14:tracePt t="184804" x="3027363" y="1077913"/>
          <p14:tracePt t="184821" x="3094038" y="896938"/>
          <p14:tracePt t="184837" x="3127375" y="757238"/>
          <p14:tracePt t="184854" x="3148013" y="603250"/>
          <p14:tracePt t="184872" x="3160713" y="388938"/>
          <p14:tracePt t="184888" x="3160713" y="261938"/>
          <p14:tracePt t="184905" x="3154363" y="166688"/>
          <p14:tracePt t="184921" x="3121025" y="66675"/>
          <p14:tracePt t="184937" x="3073400" y="0"/>
          <p14:tracePt t="184953" x="3027363" y="0"/>
          <p14:tracePt t="184971" x="2940050" y="0"/>
          <p14:tracePt t="184988" x="2879725" y="0"/>
          <p14:tracePt t="185004" x="2813050" y="0"/>
          <p14:tracePt t="185020" x="2746375" y="0"/>
          <p14:tracePt t="185038" x="2671763" y="0"/>
          <p14:tracePt t="185054" x="2605088" y="0"/>
          <p14:tracePt t="185072" x="2517775" y="0"/>
          <p14:tracePt t="185087" x="2457450" y="0"/>
          <p14:tracePt t="185104" x="2397125" y="33338"/>
          <p14:tracePt t="185121" x="2344738" y="73025"/>
          <p14:tracePt t="185137" x="2284413" y="133350"/>
          <p14:tracePt t="185140" x="2251075" y="174625"/>
          <p14:tracePt t="185154" x="2216150" y="227013"/>
          <p14:tracePt t="185171" x="2095500" y="388938"/>
          <p14:tracePt t="185188" x="2028825" y="501650"/>
          <p14:tracePt t="185204" x="1976438" y="615950"/>
          <p14:tracePt t="185221" x="1928813" y="715963"/>
          <p14:tracePt t="185237" x="1901825" y="830263"/>
          <p14:tracePt t="185254" x="1889125" y="923925"/>
          <p14:tracePt t="185271" x="1881188" y="1031875"/>
          <p14:tracePt t="185288" x="1881188" y="1104900"/>
          <p14:tracePt t="185304" x="1881188" y="1165225"/>
          <p14:tracePt t="185321" x="1908175" y="1231900"/>
          <p14:tracePt t="185337" x="1928813" y="1279525"/>
          <p14:tracePt t="185355" x="1982788" y="1352550"/>
          <p14:tracePt t="185372" x="2028825" y="1419225"/>
          <p14:tracePt t="185387" x="2070100" y="1473200"/>
          <p14:tracePt t="185404" x="2116138" y="1527175"/>
          <p14:tracePt t="185421" x="2155825" y="1581150"/>
          <p14:tracePt t="185437" x="2209800" y="1641475"/>
          <p14:tracePt t="185454" x="2290763" y="1720850"/>
          <p14:tracePt t="185471" x="2357438" y="1774825"/>
          <p14:tracePt t="185487" x="2417763" y="1822450"/>
          <p14:tracePt t="185504" x="2498725" y="1862138"/>
          <p14:tracePt t="185521" x="2565400" y="1889125"/>
          <p14:tracePt t="185538" x="2652713" y="1908175"/>
          <p14:tracePt t="185555" x="2738438" y="1922463"/>
          <p14:tracePt t="185571" x="2786063" y="1922463"/>
          <p14:tracePt t="185588" x="2825750" y="1922463"/>
          <p14:tracePt t="185603" x="2859088" y="1908175"/>
          <p14:tracePt t="185621" x="2894013" y="1901825"/>
          <p14:tracePt t="185637" x="2919413" y="1874838"/>
          <p14:tracePt t="185639" x="2933700" y="1862138"/>
          <p14:tracePt t="185655" x="2973388" y="1808163"/>
          <p14:tracePt t="185671" x="3027363" y="1714500"/>
          <p14:tracePt t="185687" x="3094038" y="1593850"/>
          <p14:tracePt t="185704" x="3160713" y="1460500"/>
          <p14:tracePt t="185721" x="3214688" y="1339850"/>
          <p14:tracePt t="185737" x="3262313" y="1252538"/>
          <p14:tracePt t="185755" x="3308350" y="1158875"/>
          <p14:tracePt t="185771" x="3314700" y="1119188"/>
          <p14:tracePt t="185787" x="3322638" y="1071563"/>
          <p14:tracePt t="185804" x="3328988" y="1011238"/>
          <p14:tracePt t="185821" x="3328988" y="938213"/>
          <p14:tracePt t="185838" x="3322638" y="830263"/>
          <p14:tracePt t="185854" x="3295650" y="757238"/>
          <p14:tracePt t="185871" x="3268663" y="690563"/>
          <p14:tracePt t="185888" x="3235325" y="622300"/>
          <p14:tracePt t="185904" x="3201988" y="569913"/>
          <p14:tracePt t="185921" x="3175000" y="515938"/>
          <p14:tracePt t="185937" x="3154363" y="468313"/>
          <p14:tracePt t="185955" x="3127375" y="428625"/>
          <p14:tracePt t="185970" x="3114675" y="407988"/>
          <p14:tracePt t="185988" x="3108325" y="395288"/>
          <p14:tracePt t="186004" x="3100388" y="388938"/>
          <p14:tracePt t="186020" x="3094038" y="388938"/>
          <p14:tracePt t="186990" x="3094038" y="395288"/>
          <p14:tracePt t="186998" x="3094038" y="407988"/>
          <p14:tracePt t="187005" x="3094038" y="422275"/>
          <p14:tracePt t="187021" x="3094038" y="476250"/>
          <p14:tracePt t="187037" x="3094038" y="603250"/>
          <p14:tracePt t="187054" x="3073400" y="790575"/>
          <p14:tracePt t="187070" x="3054350" y="1144588"/>
          <p14:tracePt t="187088" x="3013075" y="1539875"/>
          <p14:tracePt t="187103" x="2952750" y="1995488"/>
          <p14:tracePt t="187120" x="2867025" y="2605088"/>
          <p14:tracePt t="187137" x="2840038" y="2979738"/>
          <p14:tracePt t="187153" x="2806700" y="3268663"/>
          <p14:tracePt t="187170" x="2779713" y="3522663"/>
          <p14:tracePt t="187186" x="2765425" y="3716338"/>
          <p14:tracePt t="187203" x="2732088" y="3924300"/>
          <p14:tracePt t="187220" x="2692400" y="4238625"/>
          <p14:tracePt t="187237" x="2665413" y="4419600"/>
          <p14:tracePt t="187253" x="2665413" y="4446588"/>
          <p14:tracePt t="187270" x="2659063" y="4494213"/>
          <p14:tracePt t="187544" x="2652713" y="4506913"/>
          <p14:tracePt t="187555" x="2652713" y="4521200"/>
          <p14:tracePt t="187560" x="2644775" y="4533900"/>
          <p14:tracePt t="187571" x="2644775" y="4548188"/>
          <p14:tracePt t="187587" x="2619375" y="4614863"/>
          <p14:tracePt t="187604" x="2565400" y="4881563"/>
          <p14:tracePt t="187621" x="2517775" y="5137150"/>
          <p14:tracePt t="187637" x="2498725" y="5137150"/>
          <p14:tracePt t="187688" x="2505075" y="5137150"/>
          <p14:tracePt t="187696" x="2511425" y="5137150"/>
          <p14:tracePt t="187705" x="2517775" y="5137150"/>
          <p14:tracePt t="187720" x="2538413" y="5137150"/>
          <p14:tracePt t="187737" x="2551113" y="5137150"/>
          <p14:tracePt t="187773" x="2559050" y="5137150"/>
          <p14:tracePt t="187819" x="2565400" y="5137150"/>
          <p14:tracePt t="194872" x="2565400" y="5130800"/>
          <p14:tracePt t="194880" x="2571750" y="5116513"/>
          <p14:tracePt t="194888" x="2578100" y="5095875"/>
          <p14:tracePt t="194901" x="2584450" y="5076825"/>
          <p14:tracePt t="194919" x="2692400" y="4889500"/>
          <p14:tracePt t="194935" x="2819400" y="4621213"/>
          <p14:tracePt t="194951" x="2979738" y="4279900"/>
          <p14:tracePt t="194968" x="3194050" y="3836988"/>
          <p14:tracePt t="194985" x="3402013" y="3368675"/>
          <p14:tracePt t="195001" x="3595688" y="2886075"/>
          <p14:tracePt t="195018" x="3803650" y="2324100"/>
          <p14:tracePt t="195035" x="3905250" y="2028825"/>
          <p14:tracePt t="195051" x="3965575" y="1835150"/>
          <p14:tracePt t="195067" x="4005263" y="1727200"/>
          <p14:tracePt t="195085" x="4005263" y="1714500"/>
          <p14:tracePt t="195101" x="4005263" y="1701800"/>
          <p14:tracePt t="195303" x="4005263" y="1693863"/>
          <p14:tracePt t="195310" x="4011613" y="1681163"/>
          <p14:tracePt t="195319" x="4017963" y="1666875"/>
          <p14:tracePt t="195335" x="4038600" y="1600200"/>
          <p14:tracePt t="195352" x="4105275" y="1460500"/>
          <p14:tracePt t="195368" x="4186238" y="1285875"/>
          <p14:tracePt t="195385" x="4298950" y="1044575"/>
          <p14:tracePt t="195403" x="4446588" y="769938"/>
          <p14:tracePt t="195419" x="4521200" y="622300"/>
          <p14:tracePt t="195435" x="4587875" y="482600"/>
          <p14:tracePt t="195452" x="4633913" y="368300"/>
          <p14:tracePt t="195469" x="4654550" y="280988"/>
          <p14:tracePt t="195484" x="4675188" y="214313"/>
          <p14:tracePt t="195502" x="4675188" y="147638"/>
          <p14:tracePt t="195518" x="4675188" y="100013"/>
          <p14:tracePt t="195534" x="4675188" y="60325"/>
          <p14:tracePt t="195551" x="4660900" y="26988"/>
          <p14:tracePt t="195568" x="4633913" y="0"/>
          <p14:tracePt t="195584" x="4594225" y="0"/>
          <p14:tracePt t="195601" x="4533900" y="0"/>
          <p14:tracePt t="195618" x="4487863" y="0"/>
          <p14:tracePt t="195634" x="4419600" y="0"/>
          <p14:tracePt t="195651" x="4359275" y="0"/>
          <p14:tracePt t="195667" x="4286250" y="0"/>
          <p14:tracePt t="195684" x="4225925" y="0"/>
          <p14:tracePt t="195701" x="4125913" y="0"/>
          <p14:tracePt t="195718" x="4051300" y="0"/>
          <p14:tracePt t="195734" x="3998913" y="0"/>
          <p14:tracePt t="195751" x="3951288" y="0"/>
          <p14:tracePt t="195768" x="3905250" y="0"/>
          <p14:tracePt t="195785" x="3844925" y="0"/>
          <p14:tracePt t="195802" x="3803650" y="20638"/>
          <p14:tracePt t="195818" x="3757613" y="39688"/>
          <p14:tracePt t="195834" x="3697288" y="66675"/>
          <p14:tracePt t="195852" x="3636963" y="107950"/>
          <p14:tracePt t="195868" x="3589338" y="147638"/>
          <p14:tracePt t="195886" x="3509963" y="241300"/>
          <p14:tracePt t="195902" x="3455988" y="314325"/>
          <p14:tracePt t="195918" x="3408363" y="401638"/>
          <p14:tracePt t="195935" x="3368675" y="509588"/>
          <p14:tracePt t="195951" x="3328988" y="655638"/>
          <p14:tracePt t="195968" x="3287713" y="817563"/>
          <p14:tracePt t="195985" x="3268663" y="1038225"/>
          <p14:tracePt t="196002" x="3268663" y="1185863"/>
          <p14:tracePt t="196018" x="3268663" y="1306513"/>
          <p14:tracePt t="196035" x="3275013" y="1393825"/>
          <p14:tracePt t="196051" x="3308350" y="1493838"/>
          <p14:tracePt t="196069" x="3368675" y="1641475"/>
          <p14:tracePt t="196085" x="3416300" y="1708150"/>
          <p14:tracePt t="196101" x="3462338" y="1774825"/>
          <p14:tracePt t="196118" x="3516313" y="1828800"/>
          <p14:tracePt t="196134" x="3582988" y="1889125"/>
          <p14:tracePt t="196151" x="3656013" y="1935163"/>
          <p14:tracePt t="196167" x="3743325" y="1982788"/>
          <p14:tracePt t="196184" x="3857625" y="2028825"/>
          <p14:tracePt t="196201" x="3938588" y="2049463"/>
          <p14:tracePt t="196217" x="4011613" y="2055813"/>
          <p14:tracePt t="196234" x="4078288" y="2055813"/>
          <p14:tracePt t="196250" x="4152900" y="2055813"/>
          <p14:tracePt t="196267" x="4238625" y="2049463"/>
          <p14:tracePt t="196285" x="4340225" y="2022475"/>
          <p14:tracePt t="196301" x="4413250" y="1995488"/>
          <p14:tracePt t="196317" x="4473575" y="1962150"/>
          <p14:tracePt t="196334" x="4548188" y="1916113"/>
          <p14:tracePt t="196350" x="4627563" y="1847850"/>
          <p14:tracePt t="196367" x="4702175" y="1762125"/>
          <p14:tracePt t="196385" x="4841875" y="1581150"/>
          <p14:tracePt t="196400" x="4935538" y="1419225"/>
          <p14:tracePt t="196417" x="5010150" y="1252538"/>
          <p14:tracePt t="196433" x="5062538" y="1111250"/>
          <p14:tracePt t="196451" x="5083175" y="971550"/>
          <p14:tracePt t="196467" x="5095875" y="823913"/>
          <p14:tracePt t="196484" x="5095875" y="636588"/>
          <p14:tracePt t="196501" x="5076825" y="509588"/>
          <p14:tracePt t="196517" x="5037138" y="415925"/>
          <p14:tracePt t="196534" x="4989513" y="328613"/>
          <p14:tracePt t="196550" x="4922838" y="241300"/>
          <p14:tracePt t="196569" x="4814888" y="147638"/>
          <p14:tracePt t="196585" x="4741863" y="107950"/>
          <p14:tracePt t="196601" x="4681538" y="60325"/>
          <p14:tracePt t="196618" x="4594225" y="20638"/>
          <p14:tracePt t="196635" x="4500563" y="0"/>
          <p14:tracePt t="196637" x="4452938" y="0"/>
          <p14:tracePt t="196651" x="4406900" y="0"/>
          <p14:tracePt t="196668" x="4286250" y="0"/>
          <p14:tracePt t="196685" x="4186238" y="0"/>
          <p14:tracePt t="196701" x="4078288" y="0"/>
          <p14:tracePt t="196717" x="3978275" y="0"/>
          <p14:tracePt t="196734" x="3857625" y="6350"/>
          <p14:tracePt t="196752" x="3676650" y="66675"/>
          <p14:tracePt t="196768" x="3562350" y="127000"/>
          <p14:tracePt t="196784" x="3462338" y="201613"/>
          <p14:tracePt t="196801" x="3381375" y="287338"/>
          <p14:tracePt t="196818" x="3302000" y="395288"/>
          <p14:tracePt t="196834" x="3235325" y="528638"/>
          <p14:tracePt t="196851" x="3175000" y="655638"/>
          <p14:tracePt t="196869" x="3114675" y="884238"/>
          <p14:tracePt t="196884" x="3094038" y="1050925"/>
          <p14:tracePt t="196900" x="3087688" y="1198563"/>
          <p14:tracePt t="196917" x="3087688" y="1358900"/>
          <p14:tracePt t="196934" x="3087688" y="1493838"/>
          <p14:tracePt t="196950" x="3108325" y="1620838"/>
          <p14:tracePt t="196968" x="3175000" y="1801813"/>
          <p14:tracePt t="196984" x="3221038" y="1916113"/>
          <p14:tracePt t="197001" x="3287713" y="2016125"/>
          <p14:tracePt t="197017" x="3355975" y="2122488"/>
          <p14:tracePt t="197033" x="3435350" y="2209800"/>
          <p14:tracePt t="197051" x="3536950" y="2303463"/>
          <p14:tracePt t="197068" x="3630613" y="2351088"/>
          <p14:tracePt t="197083" x="3716338" y="2390775"/>
          <p14:tracePt t="197101" x="3830638" y="2411413"/>
          <p14:tracePt t="197117" x="3930650" y="2424113"/>
          <p14:tracePt t="197134" x="4044950" y="2430463"/>
          <p14:tracePt t="197136" x="4098925" y="2430463"/>
          <p14:tracePt t="197151" x="4152900" y="2424113"/>
          <p14:tracePt t="197168" x="4313238" y="2357438"/>
          <p14:tracePt t="197184" x="4446588" y="2297113"/>
          <p14:tracePt t="197200" x="4548188" y="2224088"/>
          <p14:tracePt t="197217" x="4660900" y="2136775"/>
          <p14:tracePt t="197234" x="4762500" y="2028825"/>
          <p14:tracePt t="197251" x="4929188" y="1735138"/>
          <p14:tracePt t="197267" x="5022850" y="1452563"/>
          <p14:tracePt t="197283" x="5083175" y="1171575"/>
          <p14:tracePt t="197301" x="5103813" y="965200"/>
          <p14:tracePt t="197317" x="5110163" y="784225"/>
          <p14:tracePt t="197335" x="5103813" y="630238"/>
          <p14:tracePt t="197352" x="5037138" y="415925"/>
          <p14:tracePt t="197368" x="4983163" y="287338"/>
          <p14:tracePt t="197385" x="4929188" y="187325"/>
          <p14:tracePt t="197401" x="4868863" y="100013"/>
          <p14:tracePt t="197418" x="4814888" y="26988"/>
          <p14:tracePt t="197435" x="4762500" y="0"/>
          <p14:tracePt t="197452" x="4667250" y="0"/>
          <p14:tracePt t="197468" x="4608513" y="0"/>
          <p14:tracePt t="197484" x="4548188" y="0"/>
          <p14:tracePt t="197501" x="4494213" y="0"/>
          <p14:tracePt t="197518" x="4440238" y="0"/>
          <p14:tracePt t="197534" x="4373563" y="0"/>
          <p14:tracePt t="197552" x="4259263" y="0"/>
          <p14:tracePt t="197567" x="4205288" y="0"/>
          <p14:tracePt t="197583" x="4138613" y="0"/>
          <p14:tracePt t="197601" x="4084638" y="0"/>
          <p14:tracePt t="197617" x="4044950" y="6350"/>
          <p14:tracePt t="197633" x="3998913" y="26988"/>
          <p14:tracePt t="197635" x="3971925" y="47625"/>
          <p14:tracePt t="197652" x="3924300" y="73025"/>
          <p14:tracePt t="197667" x="3884613" y="107950"/>
          <p14:tracePt t="197683" x="3836988" y="147638"/>
          <p14:tracePt t="197700" x="3790950" y="207963"/>
          <p14:tracePt t="197717" x="3743325" y="268288"/>
          <p14:tracePt t="197734" x="3697288" y="355600"/>
          <p14:tracePt t="197751" x="3622675" y="495300"/>
          <p14:tracePt t="197767" x="3570288" y="603250"/>
          <p14:tracePt t="197783" x="3529013" y="696913"/>
          <p14:tracePt t="197800" x="3495675" y="790575"/>
          <p14:tracePt t="197816" x="3476625" y="877888"/>
          <p14:tracePt t="197835" x="3462338" y="984250"/>
          <p14:tracePt t="197851" x="3462338" y="1071563"/>
          <p14:tracePt t="197867" x="3462338" y="1179513"/>
          <p14:tracePt t="197884" x="3468688" y="1265238"/>
          <p14:tracePt t="197901" x="3495675" y="1358900"/>
          <p14:tracePt t="197917" x="3536950" y="1460500"/>
          <p14:tracePt t="197935" x="3603625" y="1593850"/>
          <p14:tracePt t="197951" x="3649663" y="1674813"/>
          <p14:tracePt t="197967" x="3703638" y="1747838"/>
          <p14:tracePt t="197984" x="3763963" y="1828800"/>
          <p14:tracePt t="198001" x="3830638" y="1901825"/>
          <p14:tracePt t="198018" x="3917950" y="1968500"/>
          <p14:tracePt t="198035" x="4051300" y="2062163"/>
          <p14:tracePt t="198051" x="4144963" y="2103438"/>
          <p14:tracePt t="198068" x="4252913" y="2130425"/>
          <p14:tracePt t="198084" x="4340225" y="2149475"/>
          <p14:tracePt t="198101" x="4433888" y="2155825"/>
          <p14:tracePt t="198118" x="4521200" y="2155825"/>
          <p14:tracePt t="198135" x="4667250" y="2155825"/>
          <p14:tracePt t="198150" x="4762500" y="2130425"/>
          <p14:tracePt t="198166" x="4841875" y="2095500"/>
          <p14:tracePt t="198183" x="4908550" y="2049463"/>
          <p14:tracePt t="198200" x="4983163" y="1995488"/>
          <p14:tracePt t="198217" x="5062538" y="1922463"/>
          <p14:tracePt t="198234" x="5183188" y="1714500"/>
          <p14:tracePt t="198250" x="5251450" y="1533525"/>
          <p14:tracePt t="198266" x="5291138" y="1352550"/>
          <p14:tracePt t="198283" x="5318125" y="1192213"/>
          <p14:tracePt t="198300" x="5324475" y="1031875"/>
          <p14:tracePt t="198316" x="5324475" y="857250"/>
          <p14:tracePt t="198334" x="5297488" y="595313"/>
          <p14:tracePt t="198350" x="5264150" y="449263"/>
          <p14:tracePt t="198366" x="5210175" y="295275"/>
          <p14:tracePt t="198383" x="5149850" y="166688"/>
          <p14:tracePt t="198400" x="5103813" y="80963"/>
          <p14:tracePt t="198416" x="5056188" y="26988"/>
          <p14:tracePt t="198433" x="4989513" y="0"/>
          <p14:tracePt t="198450" x="4941888" y="0"/>
          <p14:tracePt t="198466" x="4895850" y="0"/>
          <p14:tracePt t="198484" x="4841875" y="0"/>
          <p14:tracePt t="198500" x="4795838" y="0"/>
          <p14:tracePt t="198518" x="4721225" y="0"/>
          <p14:tracePt t="198534" x="4681538" y="0"/>
          <p14:tracePt t="198550" x="4627563" y="0"/>
          <p14:tracePt t="198566" x="4567238" y="0"/>
          <p14:tracePt t="198584" x="4500563" y="0"/>
          <p14:tracePt t="198600" x="4427538" y="0"/>
          <p14:tracePt t="198617" x="4333875" y="26988"/>
          <p14:tracePt t="198634" x="4259263" y="53975"/>
          <p14:tracePt t="198650" x="4192588" y="73025"/>
          <p14:tracePt t="198666" x="4125913" y="107950"/>
          <p14:tracePt t="198684" x="4071938" y="133350"/>
          <p14:tracePt t="198700" x="4017963" y="180975"/>
          <p14:tracePt t="198717" x="3938588" y="261938"/>
          <p14:tracePt t="198734" x="3884613" y="334963"/>
          <p14:tracePt t="198751" x="3817938" y="422275"/>
          <p14:tracePt t="198768" x="3757613" y="528638"/>
          <p14:tracePt t="198784" x="3697288" y="642938"/>
          <p14:tracePt t="198801" x="3663950" y="750888"/>
          <p14:tracePt t="198818" x="3622675" y="911225"/>
          <p14:tracePt t="198834" x="3609975" y="1023938"/>
          <p14:tracePt t="198851" x="3603625" y="1138238"/>
          <p14:tracePt t="198867" x="3603625" y="1238250"/>
          <p14:tracePt t="198884" x="3603625" y="1339850"/>
          <p14:tracePt t="198901" x="3630613" y="1487488"/>
          <p14:tracePt t="198918" x="3649663" y="1566863"/>
          <p14:tracePt t="198934" x="3683000" y="1654175"/>
          <p14:tracePt t="198950" x="3724275" y="1735138"/>
          <p14:tracePt t="198967" x="3763963" y="1808163"/>
          <p14:tracePt t="198984" x="3824288" y="1881188"/>
          <p14:tracePt t="199001" x="3917950" y="1989138"/>
          <p14:tracePt t="199017" x="3998913" y="2049463"/>
          <p14:tracePt t="199033" x="4071938" y="2089150"/>
          <p14:tracePt t="199050" x="4152900" y="2130425"/>
          <p14:tracePt t="199067" x="4225925" y="2143125"/>
          <p14:tracePt t="199083" x="4313238" y="2155825"/>
          <p14:tracePt t="199099" x="4400550" y="2163763"/>
          <p14:tracePt t="199117" x="4527550" y="2163763"/>
          <p14:tracePt t="199133" x="4600575" y="2163763"/>
          <p14:tracePt t="199150" x="4675188" y="2130425"/>
          <p14:tracePt t="199166" x="4754563" y="2089150"/>
          <p14:tracePt t="199183" x="4835525" y="2028825"/>
          <p14:tracePt t="199200" x="4941888" y="1922463"/>
          <p14:tracePt t="199217" x="5010150" y="1822450"/>
          <p14:tracePt t="199233" x="5083175" y="1701800"/>
          <p14:tracePt t="199250" x="5137150" y="1560513"/>
          <p14:tracePt t="199267" x="5183188" y="1373188"/>
          <p14:tracePt t="199283" x="5216525" y="1152525"/>
          <p14:tracePt t="199301" x="5224463" y="896938"/>
          <p14:tracePt t="199318" x="5216525" y="750888"/>
          <p14:tracePt t="199334" x="5191125" y="622300"/>
          <p14:tracePt t="199350" x="5149850" y="522288"/>
          <p14:tracePt t="199367" x="5116513" y="434975"/>
          <p14:tracePt t="199384" x="5056188" y="347663"/>
          <p14:tracePt t="199401" x="4941888" y="207963"/>
          <p14:tracePt t="199417" x="4862513" y="120650"/>
          <p14:tracePt t="199434" x="4787900" y="53975"/>
          <p14:tracePt t="199451" x="4714875" y="0"/>
          <p14:tracePt t="199467" x="4641850" y="0"/>
          <p14:tracePt t="199484" x="4513263" y="0"/>
          <p14:tracePt t="199501" x="4446588" y="0"/>
          <p14:tracePt t="199517" x="4379913" y="0"/>
          <p14:tracePt t="199534" x="4313238" y="0"/>
          <p14:tracePt t="199550" x="4238625" y="0"/>
          <p14:tracePt t="199567" x="4165600" y="0"/>
          <p14:tracePt t="199584" x="4065588" y="20638"/>
          <p14:tracePt t="199601" x="4011613" y="47625"/>
          <p14:tracePt t="199617" x="3951288" y="80963"/>
          <p14:tracePt t="199633" x="3890963" y="141288"/>
          <p14:tracePt t="199650" x="3824288" y="207963"/>
          <p14:tracePt t="199666" x="3763963" y="295275"/>
          <p14:tracePt t="199683" x="3676650" y="415925"/>
          <p14:tracePt t="199701" x="3570288" y="615950"/>
          <p14:tracePt t="199716" x="3509963" y="757238"/>
          <p14:tracePt t="199733" x="3468688" y="904875"/>
          <p14:tracePt t="199750" x="3435350" y="1044575"/>
          <p14:tracePt t="199766" x="3416300" y="1158875"/>
          <p14:tracePt t="199783" x="3402013" y="1252538"/>
          <p14:tracePt t="199800" x="3402013" y="1358900"/>
          <p14:tracePt t="199816" x="3402013" y="1427163"/>
          <p14:tracePt t="199833" x="3435350" y="1506538"/>
          <p14:tracePt t="199850" x="3476625" y="1593850"/>
          <p14:tracePt t="199866" x="3543300" y="1674813"/>
          <p14:tracePt t="199883" x="3630613" y="1768475"/>
          <p14:tracePt t="199900" x="3797300" y="1901825"/>
          <p14:tracePt t="199916" x="3924300" y="1989138"/>
          <p14:tracePt t="199933" x="4044950" y="2049463"/>
          <p14:tracePt t="199950" x="4171950" y="2089150"/>
          <p14:tracePt t="199967" x="4279900" y="2103438"/>
          <p14:tracePt t="199983" x="4479925" y="2103438"/>
          <p14:tracePt t="200000" x="4581525" y="2070100"/>
          <p14:tracePt t="200016" x="4660900" y="2036763"/>
          <p14:tracePt t="200033" x="4735513" y="2001838"/>
          <p14:tracePt t="200049" x="4802188" y="1922463"/>
          <p14:tracePt t="200066" x="4895850" y="1801813"/>
          <p14:tracePt t="200083" x="5062538" y="1473200"/>
          <p14:tracePt t="200100" x="5143500" y="1212850"/>
          <p14:tracePt t="200117" x="5197475" y="950913"/>
          <p14:tracePt t="200133" x="5216525" y="750888"/>
          <p14:tracePt t="200150" x="5216525" y="576263"/>
          <p14:tracePt t="200167" x="5183188" y="401638"/>
          <p14:tracePt t="200183" x="5130800" y="241300"/>
          <p14:tracePt t="200200" x="5022850" y="60325"/>
          <p14:tracePt t="200216" x="4949825" y="0"/>
          <p14:tracePt t="200233" x="4856163" y="0"/>
          <p14:tracePt t="200250" x="4762500" y="0"/>
          <p14:tracePt t="200267" x="4608513" y="0"/>
          <p14:tracePt t="200284" x="4521200" y="0"/>
          <p14:tracePt t="200300" x="4440238" y="0"/>
          <p14:tracePt t="200317" x="4359275" y="0"/>
          <p14:tracePt t="200334" x="4273550" y="0"/>
          <p14:tracePt t="200350" x="4213225" y="20638"/>
          <p14:tracePt t="200368" x="4152900" y="66675"/>
          <p14:tracePt t="200384" x="4111625" y="120650"/>
          <p14:tracePt t="200400" x="4065588" y="180975"/>
          <p14:tracePt t="200417" x="4005263" y="287338"/>
          <p14:tracePt t="200434" x="3938588" y="407988"/>
          <p14:tracePt t="200450" x="3857625" y="582613"/>
          <p14:tracePt t="200468" x="3803650" y="736600"/>
          <p14:tracePt t="200483" x="3757613" y="857250"/>
          <p14:tracePt t="200859" x="3751263" y="863600"/>
          <p14:tracePt t="200866" x="3736975" y="884238"/>
          <p14:tracePt t="200874" x="3716338" y="911225"/>
          <p14:tracePt t="200884" x="3690938" y="957263"/>
          <p14:tracePt t="200899" x="3609975" y="1111250"/>
          <p14:tracePt t="200916" x="3509963" y="1366838"/>
          <p14:tracePt t="200933" x="3395663" y="1687513"/>
          <p14:tracePt t="200950" x="3302000" y="2016125"/>
          <p14:tracePt t="200967" x="3121025" y="2652713"/>
          <p14:tracePt t="200984" x="3006725" y="3100388"/>
          <p14:tracePt t="200999" x="2913063" y="3562350"/>
          <p14:tracePt t="201016" x="2819400" y="4011613"/>
          <p14:tracePt t="201032" x="2738438" y="4521200"/>
          <p14:tracePt t="201049" x="2679700" y="4956175"/>
          <p14:tracePt t="201067" x="2611438" y="5137150"/>
          <p14:tracePt t="201083" x="2592388" y="5137150"/>
          <p14:tracePt t="201100" x="2578100" y="5137150"/>
          <p14:tracePt t="201116" x="2571750" y="5137150"/>
          <p14:tracePt t="201133" x="2565400" y="5137150"/>
          <p14:tracePt t="210100" x="2565400" y="5130800"/>
          <p14:tracePt t="210107" x="2571750" y="5110163"/>
          <p14:tracePt t="210116" x="2584450" y="5089525"/>
          <p14:tracePt t="210131" x="2625725" y="5010150"/>
          <p14:tracePt t="210147" x="2698750" y="4889500"/>
          <p14:tracePt t="210164" x="2773363" y="4748213"/>
          <p14:tracePt t="210180" x="2833688" y="4633913"/>
          <p14:tracePt t="210198" x="2873375" y="4513263"/>
          <p14:tracePt t="210215" x="2919413" y="4359275"/>
          <p14:tracePt t="210231" x="2940050" y="4279900"/>
          <p14:tracePt t="210248" x="2960688" y="4192588"/>
          <p14:tracePt t="210264" x="2979738" y="4098925"/>
          <p14:tracePt t="210281" x="2994025" y="3998913"/>
          <p14:tracePt t="210297" x="3013075" y="3905250"/>
          <p14:tracePt t="210315" x="3033713" y="3810000"/>
          <p14:tracePt t="210331" x="3048000" y="3784600"/>
          <p14:tracePt t="210347" x="3054350" y="3763963"/>
          <p14:tracePt t="210381" x="3060700" y="3757613"/>
          <p14:tracePt t="210569" x="3060700" y="3743325"/>
          <p14:tracePt t="210576" x="3060700" y="3716338"/>
          <p14:tracePt t="210584" x="3073400" y="3683000"/>
          <p14:tracePt t="210598" x="3154363" y="3482975"/>
          <p14:tracePt t="210615" x="3355975" y="3127375"/>
          <p14:tracePt t="210631" x="3636963" y="2679700"/>
          <p14:tracePt t="210648" x="3924300" y="2243138"/>
          <p14:tracePt t="210664" x="4171950" y="1908175"/>
          <p14:tracePt t="210681" x="4406900" y="1593850"/>
          <p14:tracePt t="210697" x="4608513" y="1346200"/>
          <p14:tracePt t="210714" x="4735513" y="1198563"/>
          <p14:tracePt t="210731" x="4795838" y="1144588"/>
          <p14:tracePt t="210748" x="4808538" y="1138238"/>
          <p14:tracePt t="210922" x="4808538" y="1131888"/>
          <p14:tracePt t="210931" x="4808538" y="1125538"/>
          <p14:tracePt t="210938" x="4808538" y="1111250"/>
          <p14:tracePt t="210948" x="4808538" y="1084263"/>
          <p14:tracePt t="210965" x="4829175" y="998538"/>
          <p14:tracePt t="210981" x="4881563" y="844550"/>
          <p14:tracePt t="210998" x="5016500" y="528638"/>
          <p14:tracePt t="211015" x="5089525" y="381000"/>
          <p14:tracePt t="211031" x="5156200" y="274638"/>
          <p14:tracePt t="211047" x="5191125" y="214313"/>
          <p14:tracePt t="211063" x="5210175" y="174625"/>
          <p14:tracePt t="211081" x="5224463" y="153988"/>
          <p14:tracePt t="211096" x="5230813" y="133350"/>
          <p14:tracePt t="211274" x="5224463" y="141288"/>
          <p14:tracePt t="211281" x="5216525" y="153988"/>
          <p14:tracePt t="211297" x="5203825" y="174625"/>
          <p14:tracePt t="211313" x="5183188" y="207963"/>
          <p14:tracePt t="211330" x="5156200" y="268288"/>
          <p14:tracePt t="211346" x="5130800" y="347663"/>
          <p14:tracePt t="211363" x="5103813" y="441325"/>
          <p14:tracePt t="211381" x="5070475" y="603250"/>
          <p14:tracePt t="211398" x="5062538" y="730250"/>
          <p14:tracePt t="211414" x="5056188" y="857250"/>
          <p14:tracePt t="211430" x="5056188" y="998538"/>
          <p14:tracePt t="211447" x="5056188" y="1125538"/>
          <p14:tracePt t="211464" x="5056188" y="1258888"/>
          <p14:tracePt t="211481" x="5095875" y="1433513"/>
          <p14:tracePt t="211498" x="5137150" y="1547813"/>
          <p14:tracePt t="211513" x="5183188" y="1647825"/>
          <p14:tracePt t="211530" x="5216525" y="1727200"/>
          <p14:tracePt t="211547" x="5264150" y="1801813"/>
          <p14:tracePt t="211564" x="5310188" y="1855788"/>
          <p14:tracePt t="211581" x="5430838" y="1982788"/>
          <p14:tracePt t="211598" x="5524500" y="2055813"/>
          <p14:tracePt t="211613" x="5638800" y="2122488"/>
          <p14:tracePt t="211631" x="5738813" y="2170113"/>
          <p14:tracePt t="211646" x="5846763" y="2197100"/>
          <p14:tracePt t="211663" x="5961063" y="2209800"/>
          <p14:tracePt t="211680" x="6115050" y="2203450"/>
          <p14:tracePt t="211696" x="6215063" y="2155825"/>
          <p14:tracePt t="211713" x="6335713" y="2095500"/>
          <p14:tracePt t="211729" x="6381750" y="2055813"/>
          <p14:tracePt t="211844" x="6381750" y="2043113"/>
          <p14:tracePt t="211851" x="6381750" y="2028825"/>
          <p14:tracePt t="211865" x="6362700" y="2001838"/>
          <p14:tracePt t="211881" x="6348413" y="1982788"/>
          <p14:tracePt t="211896" x="6329363" y="1941513"/>
          <p14:tracePt t="211913" x="6308725" y="1895475"/>
          <p14:tracePt t="211930" x="6275388" y="1814513"/>
          <p14:tracePt t="211947" x="6242050" y="1727200"/>
          <p14:tracePt t="211965" x="6208713" y="1647825"/>
          <p14:tracePt t="211981" x="6202363" y="1608138"/>
          <p14:tracePt t="211997" x="6188075" y="1560513"/>
          <p14:tracePt t="212013" x="6181725" y="1527175"/>
          <p14:tracePt t="212031" x="6175375" y="1487488"/>
          <p14:tracePt t="212047" x="6161088" y="1446213"/>
          <p14:tracePt t="212064" x="6148388" y="1385888"/>
          <p14:tracePt t="212081" x="6127750" y="1333500"/>
          <p14:tracePt t="212097" x="6108700" y="1273175"/>
          <p14:tracePt t="212114" x="6073775" y="1192213"/>
          <p14:tracePt t="212130" x="6040438" y="1131888"/>
          <p14:tracePt t="212133" x="6021388" y="1092200"/>
          <p14:tracePt t="212147" x="6013450" y="1065213"/>
          <p14:tracePt t="212164" x="5953125" y="957263"/>
          <p14:tracePt t="212181" x="5907088" y="890588"/>
          <p14:tracePt t="212197" x="5867400" y="830263"/>
          <p14:tracePt t="212213" x="5819775" y="784225"/>
          <p14:tracePt t="212230" x="5773738" y="742950"/>
          <p14:tracePt t="212247" x="5713413" y="696913"/>
          <p14:tracePt t="212263" x="5665788" y="669925"/>
          <p14:tracePt t="212280" x="5599113" y="642938"/>
          <p14:tracePt t="212296" x="5559425" y="636588"/>
          <p14:tracePt t="212313" x="5524500" y="636588"/>
          <p14:tracePt t="212329" x="5478463" y="630238"/>
          <p14:tracePt t="212346" x="5430838" y="630238"/>
          <p14:tracePt t="212364" x="5364163" y="649288"/>
          <p14:tracePt t="212379" x="5324475" y="676275"/>
          <p14:tracePt t="212396" x="5276850" y="715963"/>
          <p14:tracePt t="212413" x="5251450" y="757238"/>
          <p14:tracePt t="212429" x="5210175" y="823913"/>
          <p14:tracePt t="212447" x="5176838" y="904875"/>
          <p14:tracePt t="212464" x="5122863" y="1071563"/>
          <p14:tracePt t="212479" x="5110163" y="1192213"/>
          <p14:tracePt t="212496" x="5089525" y="1292225"/>
          <p14:tracePt t="212513" x="5089525" y="1385888"/>
          <p14:tracePt t="212530" x="5110163" y="1493838"/>
          <p14:tracePt t="212546" x="5143500" y="1593850"/>
          <p14:tracePt t="212563" x="5203825" y="1720850"/>
          <p14:tracePt t="212579" x="5251450" y="1787525"/>
          <p14:tracePt t="212596" x="5310188" y="1841500"/>
          <p14:tracePt t="212613" x="5370513" y="1889125"/>
          <p14:tracePt t="212629" x="5445125" y="1922463"/>
          <p14:tracePt t="212647" x="5545138" y="1941513"/>
          <p14:tracePt t="212664" x="5619750" y="1949450"/>
          <p14:tracePt t="212680" x="5705475" y="1949450"/>
          <p14:tracePt t="212696" x="5780088" y="1941513"/>
          <p14:tracePt t="212712" x="5853113" y="1916113"/>
          <p14:tracePt t="212729" x="5940425" y="1881188"/>
          <p14:tracePt t="212747" x="6061075" y="1828800"/>
          <p14:tracePt t="212764" x="6115050" y="1781175"/>
          <p14:tracePt t="212779" x="6167438" y="1735138"/>
          <p14:tracePt t="212796" x="6221413" y="1641475"/>
          <p14:tracePt t="212813" x="6262688" y="1520825"/>
          <p14:tracePt t="212829" x="6302375" y="1385888"/>
          <p14:tracePt t="212847" x="6323013" y="1204913"/>
          <p14:tracePt t="212863" x="6329363" y="998538"/>
          <p14:tracePt t="212879" x="6329363" y="896938"/>
          <p14:tracePt t="212896" x="6329363" y="836613"/>
          <p14:tracePt t="212931" x="6329363" y="817563"/>
          <p14:tracePt t="213164" x="6329363" y="803275"/>
          <p14:tracePt t="213171" x="6329363" y="790575"/>
          <p14:tracePt t="213180" x="6329363" y="776288"/>
          <p14:tracePt t="213197" x="6315075" y="715963"/>
          <p14:tracePt t="213213" x="6288088" y="655638"/>
          <p14:tracePt t="213231" x="6227763" y="542925"/>
          <p14:tracePt t="213247" x="6181725" y="468313"/>
          <p14:tracePt t="213264" x="6148388" y="407988"/>
          <p14:tracePt t="213280" x="6121400" y="361950"/>
          <p14:tracePt t="213297" x="6081713" y="314325"/>
          <p14:tracePt t="213314" x="6061075" y="280988"/>
          <p14:tracePt t="213331" x="6013450" y="247650"/>
          <p14:tracePt t="213348" x="5973763" y="234950"/>
          <p14:tracePt t="213363" x="5946775" y="220663"/>
          <p14:tracePt t="213379" x="5919788" y="214313"/>
          <p14:tracePt t="213396" x="5886450" y="214313"/>
          <p14:tracePt t="213414" x="5859463" y="214313"/>
          <p14:tracePt t="213431" x="5819775" y="214313"/>
          <p14:tracePt t="213448" x="5780088" y="227013"/>
          <p14:tracePt t="213462" x="5753100" y="247650"/>
          <p14:tracePt t="213479" x="5713413" y="274638"/>
          <p14:tracePt t="213496" x="5672138" y="314325"/>
          <p14:tracePt t="213512" x="5645150" y="361950"/>
          <p14:tracePt t="213529" x="5599113" y="434975"/>
          <p14:tracePt t="213546" x="5551488" y="576263"/>
          <p14:tracePt t="213563" x="5532438" y="669925"/>
          <p14:tracePt t="213580" x="5518150" y="769938"/>
          <p14:tracePt t="213596" x="5511800" y="863600"/>
          <p14:tracePt t="213613" x="5505450" y="971550"/>
          <p14:tracePt t="213630" x="5505450" y="1104900"/>
          <p14:tracePt t="213647" x="5518150" y="1192213"/>
          <p14:tracePt t="213663" x="5538788" y="1273175"/>
          <p14:tracePt t="213679" x="5559425" y="1352550"/>
          <p14:tracePt t="213696" x="5578475" y="1419225"/>
          <p14:tracePt t="213713" x="5599113" y="1466850"/>
          <p14:tracePt t="213730" x="5638800" y="1527175"/>
          <p14:tracePt t="213746" x="5659438" y="1560513"/>
          <p14:tracePt t="213763" x="5692775" y="1593850"/>
          <p14:tracePt t="213780" x="5726113" y="1633538"/>
          <p14:tracePt t="213797" x="5786438" y="1666875"/>
          <p14:tracePt t="213813" x="5867400" y="1720850"/>
          <p14:tracePt t="213830" x="5988050" y="1774825"/>
          <p14:tracePt t="213846" x="6061075" y="1801813"/>
          <p14:tracePt t="213863" x="6115050" y="1808163"/>
          <p14:tracePt t="213879" x="6175375" y="1814513"/>
          <p14:tracePt t="213896" x="6215063" y="1814513"/>
          <p14:tracePt t="213913" x="6262688" y="1808163"/>
          <p14:tracePt t="213930" x="6335713" y="1768475"/>
          <p14:tracePt t="213946" x="6396038" y="1714500"/>
          <p14:tracePt t="213963" x="6435725" y="1647825"/>
          <p14:tracePt t="213979" x="6502400" y="1554163"/>
          <p14:tracePt t="213996" x="6550025" y="1452563"/>
          <p14:tracePt t="214013" x="6583363" y="1373188"/>
          <p14:tracePt t="214030" x="6630988" y="1246188"/>
          <p14:tracePt t="214046" x="6643688" y="1152525"/>
          <p14:tracePt t="214063" x="6650038" y="1050925"/>
          <p14:tracePt t="214079" x="6650038" y="957263"/>
          <p14:tracePt t="214096" x="6623050" y="836613"/>
          <p14:tracePt t="214113" x="6583363" y="669925"/>
          <p14:tracePt t="214130" x="6543675" y="576263"/>
          <p14:tracePt t="214146" x="6502400" y="501650"/>
          <p14:tracePt t="214163" x="6456363" y="428625"/>
          <p14:tracePt t="214179" x="6381750" y="368300"/>
          <p14:tracePt t="214196" x="6308725" y="307975"/>
          <p14:tracePt t="214213" x="6202363" y="247650"/>
          <p14:tracePt t="214229" x="6134100" y="207963"/>
          <p14:tracePt t="214246" x="6073775" y="187325"/>
          <p14:tracePt t="214262" x="6000750" y="180975"/>
          <p14:tracePt t="214279" x="5927725" y="180975"/>
          <p14:tracePt t="214296" x="5873750" y="180975"/>
          <p14:tracePt t="214313" x="5780088" y="214313"/>
          <p14:tracePt t="214329" x="5705475" y="254000"/>
          <p14:tracePt t="214345" x="5638800" y="295275"/>
          <p14:tracePt t="214363" x="5584825" y="355600"/>
          <p14:tracePt t="214379" x="5524500" y="422275"/>
          <p14:tracePt t="214395" x="5478463" y="509588"/>
          <p14:tracePt t="214413" x="5411788" y="676275"/>
          <p14:tracePt t="214429" x="5384800" y="776288"/>
          <p14:tracePt t="214445" x="5357813" y="896938"/>
          <p14:tracePt t="214463" x="5357813" y="998538"/>
          <p14:tracePt t="214479" x="5357813" y="1071563"/>
          <p14:tracePt t="214497" x="5364163" y="1171575"/>
          <p14:tracePt t="214514" x="5397500" y="1252538"/>
          <p14:tracePt t="214530" x="5438775" y="1325563"/>
          <p14:tracePt t="214546" x="5491163" y="1412875"/>
          <p14:tracePt t="214563" x="5545138" y="1473200"/>
          <p14:tracePt t="214579" x="5584825" y="1527175"/>
          <p14:tracePt t="214597" x="5686425" y="1587500"/>
          <p14:tracePt t="214613" x="5786438" y="1620838"/>
          <p14:tracePt t="214630" x="5873750" y="1633538"/>
          <p14:tracePt t="214646" x="5961063" y="1641475"/>
          <p14:tracePt t="214663" x="6048375" y="1641475"/>
          <p14:tracePt t="214679" x="6134100" y="1620838"/>
          <p14:tracePt t="214697" x="6275388" y="1547813"/>
          <p14:tracePt t="214713" x="6375400" y="1473200"/>
          <p14:tracePt t="214729" x="6469063" y="1366838"/>
          <p14:tracePt t="214745" x="6562725" y="1231900"/>
          <p14:tracePt t="214762" x="6656388" y="1071563"/>
          <p14:tracePt t="214779" x="6716713" y="923925"/>
          <p14:tracePt t="214797" x="6757988" y="715963"/>
          <p14:tracePt t="214813" x="6757988" y="603250"/>
          <p14:tracePt t="214829" x="6737350" y="476250"/>
          <p14:tracePt t="214845" x="6691313" y="341313"/>
          <p14:tracePt t="214862" x="6630988" y="247650"/>
          <p14:tracePt t="214879" x="6543675" y="141288"/>
          <p14:tracePt t="214897" x="6402388" y="12700"/>
          <p14:tracePt t="214913" x="6308725" y="0"/>
          <p14:tracePt t="214928" x="6194425" y="0"/>
          <p14:tracePt t="214946" x="6094413" y="0"/>
          <p14:tracePt t="214963" x="6007100" y="0"/>
          <p14:tracePt t="214979" x="5946775" y="0"/>
          <p14:tracePt t="214996" x="5853113" y="20638"/>
          <p14:tracePt t="215013" x="5799138" y="60325"/>
          <p14:tracePt t="215029" x="5732463" y="120650"/>
          <p14:tracePt t="215046" x="5653088" y="187325"/>
          <p14:tracePt t="215063" x="5572125" y="247650"/>
          <p14:tracePt t="215080" x="5478463" y="347663"/>
          <p14:tracePt t="215097" x="5424488" y="415925"/>
          <p14:tracePt t="215113" x="5384800" y="488950"/>
          <p14:tracePt t="215129" x="5345113" y="569913"/>
          <p14:tracePt t="215147" x="5318125" y="642938"/>
          <p14:tracePt t="215163" x="5303838" y="723900"/>
          <p14:tracePt t="215180" x="5297488" y="850900"/>
          <p14:tracePt t="215197" x="5297488" y="930275"/>
          <p14:tracePt t="215213" x="5310188" y="1004888"/>
          <p14:tracePt t="215229" x="5345113" y="1098550"/>
          <p14:tracePt t="215246" x="5384800" y="1198563"/>
          <p14:tracePt t="215263" x="5430838" y="1265238"/>
          <p14:tracePt t="215280" x="5505450" y="1379538"/>
          <p14:tracePt t="215296" x="5545138" y="1427163"/>
          <p14:tracePt t="215312" x="5599113" y="1473200"/>
          <p14:tracePt t="215329" x="5659438" y="1527175"/>
          <p14:tracePt t="215346" x="5732463" y="1581150"/>
          <p14:tracePt t="215362" x="5792788" y="1614488"/>
          <p14:tracePt t="215379" x="5919788" y="1666875"/>
          <p14:tracePt t="215396" x="5980113" y="1687513"/>
          <p14:tracePt t="215412" x="6034088" y="1701800"/>
          <p14:tracePt t="215428" x="6094413" y="1708150"/>
          <p14:tracePt t="215445" x="6148388" y="1708150"/>
          <p14:tracePt t="215462" x="6208713" y="1708150"/>
          <p14:tracePt t="215480" x="6275388" y="1708150"/>
          <p14:tracePt t="215496" x="6308725" y="1687513"/>
          <p14:tracePt t="215512" x="6369050" y="1641475"/>
          <p14:tracePt t="215528" x="6435725" y="1581150"/>
          <p14:tracePt t="215545" x="6502400" y="1500188"/>
          <p14:tracePt t="215562" x="6570663" y="1385888"/>
          <p14:tracePt t="215579" x="6643688" y="1179513"/>
          <p14:tracePt t="215595" x="6670675" y="1023938"/>
          <p14:tracePt t="215612" x="6677025" y="884238"/>
          <p14:tracePt t="215629" x="6677025" y="757238"/>
          <p14:tracePt t="215646" x="6670675" y="636588"/>
          <p14:tracePt t="215664" x="6623050" y="501650"/>
          <p14:tracePt t="215680" x="6583363" y="415925"/>
          <p14:tracePt t="215696" x="6537325" y="355600"/>
          <p14:tracePt t="215712" x="6496050" y="301625"/>
          <p14:tracePt t="215729" x="6442075" y="261938"/>
          <p14:tracePt t="215746" x="6375400" y="214313"/>
          <p14:tracePt t="215764" x="6269038" y="166688"/>
          <p14:tracePt t="215780" x="6208713" y="141288"/>
          <p14:tracePt t="215796" x="6148388" y="114300"/>
          <p14:tracePt t="215812" x="6088063" y="100013"/>
          <p14:tracePt t="215829" x="6048375" y="80963"/>
          <p14:tracePt t="215846" x="5994400" y="60325"/>
          <p14:tracePt t="215863" x="5940425" y="53975"/>
          <p14:tracePt t="215880" x="5919788" y="47625"/>
          <p14:tracePt t="215896" x="5894388" y="39688"/>
          <p14:tracePt t="215913" x="5880100" y="39688"/>
          <p14:tracePt t="215930" x="5859463" y="39688"/>
          <p14:tracePt t="215946" x="5846763" y="39688"/>
          <p14:tracePt t="215963" x="5807075" y="39688"/>
          <p14:tracePt t="215980" x="5773738" y="47625"/>
          <p14:tracePt t="215996" x="5738813" y="60325"/>
          <p14:tracePt t="216013" x="5699125" y="87313"/>
          <p14:tracePt t="216029" x="5665788" y="107950"/>
          <p14:tracePt t="216046" x="5632450" y="127000"/>
          <p14:tracePt t="216064" x="5599113" y="153988"/>
          <p14:tracePt t="216080" x="5584825" y="174625"/>
          <p14:tracePt t="216096" x="5572125" y="187325"/>
          <p14:tracePt t="216112" x="5572125" y="193675"/>
          <p14:tracePt t="216516" x="5572125" y="201613"/>
          <p14:tracePt t="216524" x="5572125" y="207963"/>
          <p14:tracePt t="216540" x="5565775" y="214313"/>
          <p14:tracePt t="216548" x="5559425" y="234950"/>
          <p14:tracePt t="216563" x="5559425" y="261938"/>
          <p14:tracePt t="216579" x="5532438" y="328613"/>
          <p14:tracePt t="216595" x="5499100" y="461963"/>
          <p14:tracePt t="216613" x="5438775" y="655638"/>
          <p14:tracePt t="216629" x="5337175" y="1084263"/>
          <p14:tracePt t="216647" x="5137150" y="2016125"/>
          <p14:tracePt t="216663" x="4995863" y="2819400"/>
          <p14:tracePt t="216679" x="4862513" y="3603625"/>
          <p14:tracePt t="216696" x="4727575" y="4452938"/>
          <p14:tracePt t="216712" x="4614863" y="5137150"/>
          <p14:tracePt t="216729" x="4527550" y="5137150"/>
          <p14:tracePt t="216746" x="4460875" y="5137150"/>
          <p14:tracePt t="216970" x="4446588" y="5137150"/>
          <p14:tracePt t="216979" x="4419600" y="5137150"/>
          <p14:tracePt t="216985" x="4367213" y="5137150"/>
          <p14:tracePt t="216996" x="4286250" y="5137150"/>
          <p14:tracePt t="217013" x="4132263" y="5137150"/>
          <p14:tracePt t="217030" x="3905250" y="5137150"/>
          <p14:tracePt t="217046" x="3797300" y="5137150"/>
          <p14:tracePt t="217063" x="3663950" y="5137150"/>
          <p14:tracePt t="217079" x="3549650" y="5137150"/>
          <p14:tracePt t="217096" x="3449638" y="5137150"/>
          <p14:tracePt t="217112" x="3375025" y="5137150"/>
          <p14:tracePt t="217129" x="3348038" y="5137150"/>
          <p14:tracePt t="217147" x="3335338" y="5137150"/>
          <p14:tracePt t="225066" x="3341688" y="5137150"/>
          <p14:tracePt t="225077" x="3348038" y="5137150"/>
          <p14:tracePt t="225094" x="3375025" y="5137150"/>
          <p14:tracePt t="225111" x="3429000" y="5137150"/>
          <p14:tracePt t="225128" x="3595688" y="5137150"/>
          <p14:tracePt t="225144" x="3736975" y="5137150"/>
          <p14:tracePt t="225161" x="3905250" y="5137150"/>
          <p14:tracePt t="225178" x="4092575" y="5137150"/>
          <p14:tracePt t="225194" x="4279900" y="5137150"/>
          <p14:tracePt t="225211" x="4687888" y="5089525"/>
          <p14:tracePt t="225227" x="5010150" y="5016500"/>
          <p14:tracePt t="225243" x="5303838" y="4929188"/>
          <p14:tracePt t="225259" x="5680075" y="4787900"/>
          <p14:tracePt t="225276" x="6021388" y="4621213"/>
          <p14:tracePt t="225293" x="6362700" y="4413250"/>
          <p14:tracePt t="225311" x="6858000" y="3944938"/>
          <p14:tracePt t="225328" x="7180263" y="3556000"/>
          <p14:tracePt t="225344" x="7313613" y="3368675"/>
          <p14:tracePt t="225360" x="7446963" y="3167063"/>
          <p14:tracePt t="225376" x="7500938" y="3100388"/>
          <p14:tracePt t="225580" x="7500938" y="3081338"/>
          <p14:tracePt t="225588" x="7494588" y="3060700"/>
          <p14:tracePt t="225595" x="7494588" y="3033713"/>
          <p14:tracePt t="225610" x="7500938" y="2906713"/>
          <p14:tracePt t="225628" x="7600950" y="2665413"/>
          <p14:tracePt t="225643" x="7823200" y="2270125"/>
          <p14:tracePt t="225661" x="8070850" y="1841500"/>
          <p14:tracePt t="225677" x="8285163" y="1487488"/>
          <p14:tracePt t="225694" x="8545513" y="1038225"/>
          <p14:tracePt t="225711" x="8620125" y="917575"/>
          <p14:tracePt t="225726" x="8620125" y="911225"/>
          <p14:tracePt t="225743" x="8626475" y="890588"/>
          <p14:tracePt t="225941" x="8626475" y="884238"/>
          <p14:tracePt t="225956" x="8626475" y="877888"/>
          <p14:tracePt t="225963" x="8626475" y="863600"/>
          <p14:tracePt t="225976" x="8626475" y="850900"/>
          <p14:tracePt t="225993" x="8612188" y="776288"/>
          <p14:tracePt t="226011" x="8599488" y="569913"/>
          <p14:tracePt t="226026" x="8572500" y="388938"/>
          <p14:tracePt t="226043" x="8524875" y="261938"/>
          <p14:tracePt t="226059" x="8458200" y="120650"/>
          <p14:tracePt t="226076" x="8391525" y="20638"/>
          <p14:tracePt t="226093" x="8291513" y="0"/>
          <p14:tracePt t="226110" x="8110538" y="0"/>
          <p14:tracePt t="226127" x="7969250" y="0"/>
          <p14:tracePt t="226142" x="7835900" y="0"/>
          <p14:tracePt t="226159" x="7702550" y="0"/>
          <p14:tracePt t="226176" x="7581900" y="0"/>
          <p14:tracePt t="226194" x="7446963" y="0"/>
          <p14:tracePt t="226210" x="7367588" y="0"/>
          <p14:tracePt t="226226" x="7299325" y="6350"/>
          <p14:tracePt t="226244" x="7232650" y="33338"/>
          <p14:tracePt t="226260" x="7180263" y="66675"/>
          <p14:tracePt t="226277" x="7138988" y="100013"/>
          <p14:tracePt t="226294" x="7051675" y="180975"/>
          <p14:tracePt t="226311" x="6985000" y="261938"/>
          <p14:tracePt t="226327" x="6918325" y="368300"/>
          <p14:tracePt t="226343" x="6858000" y="476250"/>
          <p14:tracePt t="226360" x="6804025" y="588963"/>
          <p14:tracePt t="226376" x="6757988" y="709613"/>
          <p14:tracePt t="226394" x="6731000" y="884238"/>
          <p14:tracePt t="226410" x="6724650" y="998538"/>
          <p14:tracePt t="226426" x="6724650" y="1098550"/>
          <p14:tracePt t="226443" x="6724650" y="1204913"/>
          <p14:tracePt t="226460" x="6757988" y="1292225"/>
          <p14:tracePt t="226478" x="6831013" y="1419225"/>
          <p14:tracePt t="226494" x="6897688" y="1493838"/>
          <p14:tracePt t="226509" x="6978650" y="1573213"/>
          <p14:tracePt t="226526" x="7099300" y="1660525"/>
          <p14:tracePt t="226543" x="7199313" y="1727200"/>
          <p14:tracePt t="226559" x="7319963" y="1808163"/>
          <p14:tracePt t="226576" x="7434263" y="1868488"/>
          <p14:tracePt t="226594" x="7615238" y="1935163"/>
          <p14:tracePt t="226610" x="7727950" y="1962150"/>
          <p14:tracePt t="226626" x="7869238" y="1989138"/>
          <p14:tracePt t="226642" x="8002588" y="1989138"/>
          <p14:tracePt t="226659" x="8150225" y="1989138"/>
          <p14:tracePt t="226676" x="8277225" y="1989138"/>
          <p14:tracePt t="226694" x="8478838" y="1962150"/>
          <p14:tracePt t="226709" x="8599488" y="1935163"/>
          <p14:tracePt t="226726" x="8699500" y="1908175"/>
          <p14:tracePt t="226743" x="8793163" y="1874838"/>
          <p14:tracePt t="226759" x="8880475" y="1828800"/>
          <p14:tracePt t="226777" x="8994775" y="1747838"/>
          <p14:tracePt t="226793" x="9061450" y="1693863"/>
          <p14:tracePt t="226809" x="9115425" y="1633538"/>
          <p14:tracePt t="226827" x="9142413" y="1547813"/>
          <p14:tracePt t="226843" x="9142413" y="1419225"/>
          <p14:tracePt t="226860" x="9142413" y="1292225"/>
          <p14:tracePt t="226878" x="9142413" y="1098550"/>
          <p14:tracePt t="226894" x="9128125" y="971550"/>
          <p14:tracePt t="226911" x="9082088" y="844550"/>
          <p14:tracePt t="226926" x="9013825" y="723900"/>
          <p14:tracePt t="226943" x="8928100" y="609600"/>
          <p14:tracePt t="226961" x="8813800" y="482600"/>
          <p14:tracePt t="226977" x="8632825" y="322263"/>
          <p14:tracePt t="226993" x="8505825" y="247650"/>
          <p14:tracePt t="227010" x="8385175" y="180975"/>
          <p14:tracePt t="227027" x="8270875" y="141288"/>
          <p14:tracePt t="227043" x="8170863" y="114300"/>
          <p14:tracePt t="227061" x="8023225" y="93663"/>
          <p14:tracePt t="227077" x="7942263" y="87313"/>
          <p14:tracePt t="227093" x="7856538" y="87313"/>
          <p14:tracePt t="227109" x="7762875" y="87313"/>
          <p14:tracePt t="227126" x="7648575" y="93663"/>
          <p14:tracePt t="227142" x="7554913" y="120650"/>
          <p14:tracePt t="227145" x="7513638" y="133350"/>
          <p14:tracePt t="227159" x="7467600" y="153988"/>
          <p14:tracePt t="227177" x="7326313" y="220663"/>
          <p14:tracePt t="227192" x="7232650" y="280988"/>
          <p14:tracePt t="227209" x="7165975" y="334963"/>
          <p14:tracePt t="227226" x="7105650" y="395288"/>
          <p14:tracePt t="227243" x="7051675" y="455613"/>
          <p14:tracePt t="227259" x="7018338" y="522288"/>
          <p14:tracePt t="227276" x="6965950" y="649288"/>
          <p14:tracePt t="227292" x="6938963" y="742950"/>
          <p14:tracePt t="227308" x="6931025" y="850900"/>
          <p14:tracePt t="227326" x="6931025" y="938213"/>
          <p14:tracePt t="227343" x="6931025" y="1038225"/>
          <p14:tracePt t="227359" x="6958013" y="1138238"/>
          <p14:tracePt t="227377" x="7018338" y="1265238"/>
          <p14:tracePt t="227393" x="7059613" y="1333500"/>
          <p14:tracePt t="227409" x="7105650" y="1406525"/>
          <p14:tracePt t="227426" x="7159625" y="1460500"/>
          <p14:tracePt t="227442" x="7226300" y="1527175"/>
          <p14:tracePt t="227460" x="7346950" y="1608138"/>
          <p14:tracePt t="227476" x="7434263" y="1654175"/>
          <p14:tracePt t="227492" x="7521575" y="1693863"/>
          <p14:tracePt t="227509" x="7621588" y="1714500"/>
          <p14:tracePt t="227527" x="7721600" y="1735138"/>
          <p14:tracePt t="227542" x="7815263" y="1747838"/>
          <p14:tracePt t="227560" x="7989888" y="1762125"/>
          <p14:tracePt t="227576" x="8089900" y="1762125"/>
          <p14:tracePt t="227592" x="8197850" y="1762125"/>
          <p14:tracePt t="227609" x="8297863" y="1762125"/>
          <p14:tracePt t="227626" x="8397875" y="1747838"/>
          <p14:tracePt t="227643" x="8491538" y="1720850"/>
          <p14:tracePt t="227645" x="8524875" y="1708150"/>
          <p14:tracePt t="227660" x="8605838" y="1674813"/>
          <p14:tracePt t="227676" x="8680450" y="1627188"/>
          <p14:tracePt t="227692" x="8739188" y="1587500"/>
          <p14:tracePt t="227709" x="8793163" y="1539875"/>
          <p14:tracePt t="227726" x="8834438" y="1479550"/>
          <p14:tracePt t="227742" x="8874125" y="1412875"/>
          <p14:tracePt t="227759" x="8907463" y="1298575"/>
          <p14:tracePt t="227776" x="8928100" y="1125538"/>
          <p14:tracePt t="227792" x="8928100" y="1004888"/>
          <p14:tracePt t="227810" x="8901113" y="857250"/>
          <p14:tracePt t="227826" x="8840788" y="709613"/>
          <p14:tracePt t="227842" x="8739188" y="569913"/>
          <p14:tracePt t="227860" x="8566150" y="368300"/>
          <p14:tracePt t="227876" x="8424863" y="247650"/>
          <p14:tracePt t="227892" x="8291513" y="153988"/>
          <p14:tracePt t="227909" x="8137525" y="93663"/>
          <p14:tracePt t="227926" x="8002588" y="66675"/>
          <p14:tracePt t="227944" x="7775575" y="60325"/>
          <p14:tracePt t="227960" x="7661275" y="66675"/>
          <p14:tracePt t="227977" x="7527925" y="100013"/>
          <p14:tracePt t="227993" x="7400925" y="160338"/>
          <p14:tracePt t="228010" x="7286625" y="227013"/>
          <p14:tracePt t="228026" x="7172325" y="301625"/>
          <p14:tracePt t="228044" x="7011988" y="422275"/>
          <p14:tracePt t="228060" x="6931025" y="501650"/>
          <p14:tracePt t="228076" x="6845300" y="603250"/>
          <p14:tracePt t="228093" x="6770688" y="696913"/>
          <p14:tracePt t="228109" x="6716713" y="803275"/>
          <p14:tracePt t="228126" x="6656388" y="938213"/>
          <p14:tracePt t="228143" x="6623050" y="1138238"/>
          <p14:tracePt t="228160" x="6616700" y="1252538"/>
          <p14:tracePt t="228175" x="6616700" y="1366838"/>
          <p14:tracePt t="228192" x="6630988" y="1487488"/>
          <p14:tracePt t="228209" x="6670675" y="1593850"/>
          <p14:tracePt t="228225" x="6724650" y="1687513"/>
          <p14:tracePt t="228242" x="6864350" y="1847850"/>
          <p14:tracePt t="228260" x="6978650" y="1949450"/>
          <p14:tracePt t="228275" x="7138988" y="2055813"/>
          <p14:tracePt t="228292" x="7286625" y="2130425"/>
          <p14:tracePt t="228308" x="7453313" y="2203450"/>
          <p14:tracePt t="228325" x="7615238" y="2236788"/>
          <p14:tracePt t="228343" x="7842250" y="2243138"/>
          <p14:tracePt t="228359" x="7977188" y="2243138"/>
          <p14:tracePt t="228375" x="8110538" y="2224088"/>
          <p14:tracePt t="228392" x="8231188" y="2176463"/>
          <p14:tracePt t="228409" x="8364538" y="2089150"/>
          <p14:tracePt t="228427" x="8532813" y="1955800"/>
          <p14:tracePt t="228443" x="8632825" y="1847850"/>
          <p14:tracePt t="228460" x="8720138" y="1727200"/>
          <p14:tracePt t="228476" x="8793163" y="1600200"/>
          <p14:tracePt t="228492" x="8834438" y="1466850"/>
          <p14:tracePt t="228509" x="8859838" y="1333500"/>
          <p14:tracePt t="228525" x="8859838" y="1204913"/>
          <p14:tracePt t="228543" x="8793163" y="1011238"/>
          <p14:tracePt t="228559" x="8699500" y="857250"/>
          <p14:tracePt t="228575" x="8566150" y="715963"/>
          <p14:tracePt t="228592" x="8391525" y="561975"/>
          <p14:tracePt t="228608" x="8197850" y="441325"/>
          <p14:tracePt t="228627" x="7942263" y="334963"/>
          <p14:tracePt t="228642" x="7889875" y="322263"/>
          <p14:tracePt t="228644" x="7835900" y="314325"/>
          <p14:tracePt t="228659" x="7762875" y="307975"/>
          <p14:tracePt t="228675" x="7715250" y="307975"/>
          <p14:tracePt t="228709" x="7708900" y="30797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6"/>
          <p:cNvSpPr txBox="1">
            <a:spLocks noGrp="1"/>
          </p:cNvSpPr>
          <p:nvPr>
            <p:ph type="title"/>
          </p:nvPr>
        </p:nvSpPr>
        <p:spPr>
          <a:xfrm>
            <a:off x="308998" y="297709"/>
            <a:ext cx="82296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How are you?</a:t>
            </a:r>
            <a:endParaRPr dirty="0"/>
          </a:p>
        </p:txBody>
      </p:sp>
      <p:pic>
        <p:nvPicPr>
          <p:cNvPr id="277" name="Imagen 27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3816" y="986318"/>
            <a:ext cx="1397739" cy="1718196"/>
          </a:xfrm>
          <a:prstGeom prst="rect">
            <a:avLst/>
          </a:prstGeom>
        </p:spPr>
      </p:pic>
      <p:pic>
        <p:nvPicPr>
          <p:cNvPr id="278" name="Imagen 2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9690" y="985441"/>
            <a:ext cx="1073825" cy="1716493"/>
          </a:xfrm>
          <a:prstGeom prst="rect">
            <a:avLst/>
          </a:prstGeom>
        </p:spPr>
      </p:pic>
      <p:pic>
        <p:nvPicPr>
          <p:cNvPr id="279" name="Imagen 2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0316" y="961756"/>
            <a:ext cx="1070463" cy="1656832"/>
          </a:xfrm>
          <a:prstGeom prst="rect">
            <a:avLst/>
          </a:prstGeom>
        </p:spPr>
      </p:pic>
      <p:pic>
        <p:nvPicPr>
          <p:cNvPr id="280" name="Imagen 27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440" y="3319431"/>
            <a:ext cx="1212876" cy="1342827"/>
          </a:xfrm>
          <a:prstGeom prst="rect">
            <a:avLst/>
          </a:prstGeom>
        </p:spPr>
      </p:pic>
      <p:pic>
        <p:nvPicPr>
          <p:cNvPr id="281" name="Imagen 28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9690" y="3329782"/>
            <a:ext cx="851262" cy="1362020"/>
          </a:xfrm>
          <a:prstGeom prst="rect">
            <a:avLst/>
          </a:prstGeom>
        </p:spPr>
      </p:pic>
      <p:pic>
        <p:nvPicPr>
          <p:cNvPr id="282" name="Imagen 28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08003" y="3319432"/>
            <a:ext cx="912858" cy="1342827"/>
          </a:xfrm>
          <a:prstGeom prst="rect">
            <a:avLst/>
          </a:prstGeom>
        </p:spPr>
      </p:pic>
      <p:sp>
        <p:nvSpPr>
          <p:cNvPr id="4" name="Flecha derecha 3"/>
          <p:cNvSpPr/>
          <p:nvPr/>
        </p:nvSpPr>
        <p:spPr>
          <a:xfrm>
            <a:off x="462337" y="1684962"/>
            <a:ext cx="832207" cy="10169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60"/>
    </mc:Choice>
    <mc:Fallback xmlns="">
      <p:transition spd="slow" advTm="30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araguas&#10;&#10;Descripción generada automáticamente">
            <a:extLst>
              <a:ext uri="{FF2B5EF4-FFF2-40B4-BE49-F238E27FC236}">
                <a16:creationId xmlns:a16="http://schemas.microsoft.com/office/drawing/2014/main" id="{72DFEDF7-CA09-C449-A9BE-23D93F852C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460" y="116761"/>
            <a:ext cx="3857756" cy="207354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0EEEBCD-F185-5A46-88D9-1BCB56B51A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3373" y="368752"/>
            <a:ext cx="3186230" cy="1736495"/>
          </a:xfrm>
          <a:prstGeom prst="rect">
            <a:avLst/>
          </a:prstGeom>
        </p:spPr>
      </p:pic>
      <p:pic>
        <p:nvPicPr>
          <p:cNvPr id="5" name="Imagen 4" descr="Imagen que contiene accesorio, paraguas&#10;&#10;Descripción generada automáticamente">
            <a:extLst>
              <a:ext uri="{FF2B5EF4-FFF2-40B4-BE49-F238E27FC236}">
                <a16:creationId xmlns:a16="http://schemas.microsoft.com/office/drawing/2014/main" id="{C4F15C87-AE42-374D-9949-9CC35DEC3D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888" y="2901163"/>
            <a:ext cx="3108492" cy="174075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1CCC1E9-F7BF-BF42-B60F-23AF807A1C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3373" y="2901163"/>
            <a:ext cx="3199350" cy="1759642"/>
          </a:xfrm>
          <a:prstGeom prst="rect">
            <a:avLst/>
          </a:prstGeom>
        </p:spPr>
      </p:pic>
      <p:sp>
        <p:nvSpPr>
          <p:cNvPr id="7" name="Marco 13">
            <a:extLst>
              <a:ext uri="{FF2B5EF4-FFF2-40B4-BE49-F238E27FC236}">
                <a16:creationId xmlns:a16="http://schemas.microsoft.com/office/drawing/2014/main" id="{F084E79F-2826-B543-AFF7-DCE00A8AB627}"/>
              </a:ext>
            </a:extLst>
          </p:cNvPr>
          <p:cNvSpPr/>
          <p:nvPr/>
        </p:nvSpPr>
        <p:spPr>
          <a:xfrm>
            <a:off x="257619" y="276463"/>
            <a:ext cx="4144259" cy="1828784"/>
          </a:xfrm>
          <a:custGeom>
            <a:avLst/>
            <a:gdLst>
              <a:gd name="connsiteX0" fmla="*/ 0 w 6096000"/>
              <a:gd name="connsiteY0" fmla="*/ 0 h 2979317"/>
              <a:gd name="connsiteX1" fmla="*/ 676102 w 6096000"/>
              <a:gd name="connsiteY1" fmla="*/ 0 h 2979317"/>
              <a:gd name="connsiteX2" fmla="*/ 1108364 w 6096000"/>
              <a:gd name="connsiteY2" fmla="*/ 0 h 2979317"/>
              <a:gd name="connsiteX3" fmla="*/ 1479665 w 6096000"/>
              <a:gd name="connsiteY3" fmla="*/ 0 h 2979317"/>
              <a:gd name="connsiteX4" fmla="*/ 1911927 w 6096000"/>
              <a:gd name="connsiteY4" fmla="*/ 0 h 2979317"/>
              <a:gd name="connsiteX5" fmla="*/ 2344189 w 6096000"/>
              <a:gd name="connsiteY5" fmla="*/ 0 h 2979317"/>
              <a:gd name="connsiteX6" fmla="*/ 2898371 w 6096000"/>
              <a:gd name="connsiteY6" fmla="*/ 0 h 2979317"/>
              <a:gd name="connsiteX7" fmla="*/ 3452553 w 6096000"/>
              <a:gd name="connsiteY7" fmla="*/ 0 h 2979317"/>
              <a:gd name="connsiteX8" fmla="*/ 3945775 w 6096000"/>
              <a:gd name="connsiteY8" fmla="*/ 0 h 2979317"/>
              <a:gd name="connsiteX9" fmla="*/ 4621876 w 6096000"/>
              <a:gd name="connsiteY9" fmla="*/ 0 h 2979317"/>
              <a:gd name="connsiteX10" fmla="*/ 5054138 w 6096000"/>
              <a:gd name="connsiteY10" fmla="*/ 0 h 2979317"/>
              <a:gd name="connsiteX11" fmla="*/ 6096000 w 6096000"/>
              <a:gd name="connsiteY11" fmla="*/ 0 h 2979317"/>
              <a:gd name="connsiteX12" fmla="*/ 6096000 w 6096000"/>
              <a:gd name="connsiteY12" fmla="*/ 536277 h 2979317"/>
              <a:gd name="connsiteX13" fmla="*/ 6096000 w 6096000"/>
              <a:gd name="connsiteY13" fmla="*/ 1042761 h 2979317"/>
              <a:gd name="connsiteX14" fmla="*/ 6096000 w 6096000"/>
              <a:gd name="connsiteY14" fmla="*/ 1698211 h 2979317"/>
              <a:gd name="connsiteX15" fmla="*/ 6096000 w 6096000"/>
              <a:gd name="connsiteY15" fmla="*/ 2264281 h 2979317"/>
              <a:gd name="connsiteX16" fmla="*/ 6096000 w 6096000"/>
              <a:gd name="connsiteY16" fmla="*/ 2979317 h 2979317"/>
              <a:gd name="connsiteX17" fmla="*/ 5724698 w 6096000"/>
              <a:gd name="connsiteY17" fmla="*/ 2979317 h 2979317"/>
              <a:gd name="connsiteX18" fmla="*/ 5231476 w 6096000"/>
              <a:gd name="connsiteY18" fmla="*/ 2979317 h 2979317"/>
              <a:gd name="connsiteX19" fmla="*/ 4616335 w 6096000"/>
              <a:gd name="connsiteY19" fmla="*/ 2979317 h 2979317"/>
              <a:gd name="connsiteX20" fmla="*/ 4184073 w 6096000"/>
              <a:gd name="connsiteY20" fmla="*/ 2979317 h 2979317"/>
              <a:gd name="connsiteX21" fmla="*/ 3812771 w 6096000"/>
              <a:gd name="connsiteY21" fmla="*/ 2979317 h 2979317"/>
              <a:gd name="connsiteX22" fmla="*/ 3136669 w 6096000"/>
              <a:gd name="connsiteY22" fmla="*/ 2979317 h 2979317"/>
              <a:gd name="connsiteX23" fmla="*/ 2765367 w 6096000"/>
              <a:gd name="connsiteY23" fmla="*/ 2979317 h 2979317"/>
              <a:gd name="connsiteX24" fmla="*/ 2211185 w 6096000"/>
              <a:gd name="connsiteY24" fmla="*/ 2979317 h 2979317"/>
              <a:gd name="connsiteX25" fmla="*/ 1839884 w 6096000"/>
              <a:gd name="connsiteY25" fmla="*/ 2979317 h 2979317"/>
              <a:gd name="connsiteX26" fmla="*/ 1224742 w 6096000"/>
              <a:gd name="connsiteY26" fmla="*/ 2979317 h 2979317"/>
              <a:gd name="connsiteX27" fmla="*/ 670560 w 6096000"/>
              <a:gd name="connsiteY27" fmla="*/ 2979317 h 2979317"/>
              <a:gd name="connsiteX28" fmla="*/ 0 w 6096000"/>
              <a:gd name="connsiteY28" fmla="*/ 2979317 h 2979317"/>
              <a:gd name="connsiteX29" fmla="*/ 0 w 6096000"/>
              <a:gd name="connsiteY29" fmla="*/ 2383454 h 2979317"/>
              <a:gd name="connsiteX30" fmla="*/ 0 w 6096000"/>
              <a:gd name="connsiteY30" fmla="*/ 1847177 h 2979317"/>
              <a:gd name="connsiteX31" fmla="*/ 0 w 6096000"/>
              <a:gd name="connsiteY31" fmla="*/ 1221520 h 2979317"/>
              <a:gd name="connsiteX32" fmla="*/ 0 w 6096000"/>
              <a:gd name="connsiteY32" fmla="*/ 715036 h 2979317"/>
              <a:gd name="connsiteX33" fmla="*/ 0 w 6096000"/>
              <a:gd name="connsiteY33" fmla="*/ 0 h 2979317"/>
              <a:gd name="connsiteX34" fmla="*/ 293552 w 6096000"/>
              <a:gd name="connsiteY34" fmla="*/ 293552 h 2979317"/>
              <a:gd name="connsiteX35" fmla="*/ 293552 w 6096000"/>
              <a:gd name="connsiteY35" fmla="*/ 891605 h 2979317"/>
              <a:gd name="connsiteX36" fmla="*/ 293552 w 6096000"/>
              <a:gd name="connsiteY36" fmla="*/ 1537503 h 2979317"/>
              <a:gd name="connsiteX37" fmla="*/ 293552 w 6096000"/>
              <a:gd name="connsiteY37" fmla="*/ 2135556 h 2979317"/>
              <a:gd name="connsiteX38" fmla="*/ 293552 w 6096000"/>
              <a:gd name="connsiteY38" fmla="*/ 2685765 h 2979317"/>
              <a:gd name="connsiteX39" fmla="*/ 679175 w 6096000"/>
              <a:gd name="connsiteY39" fmla="*/ 2685765 h 2979317"/>
              <a:gd name="connsiteX40" fmla="*/ 1230064 w 6096000"/>
              <a:gd name="connsiteY40" fmla="*/ 2685765 h 2979317"/>
              <a:gd name="connsiteX41" fmla="*/ 1780954 w 6096000"/>
              <a:gd name="connsiteY41" fmla="*/ 2685765 h 2979317"/>
              <a:gd name="connsiteX42" fmla="*/ 2276755 w 6096000"/>
              <a:gd name="connsiteY42" fmla="*/ 2685765 h 2979317"/>
              <a:gd name="connsiteX43" fmla="*/ 2772555 w 6096000"/>
              <a:gd name="connsiteY43" fmla="*/ 2685765 h 2979317"/>
              <a:gd name="connsiteX44" fmla="*/ 3158178 w 6096000"/>
              <a:gd name="connsiteY44" fmla="*/ 2685765 h 2979317"/>
              <a:gd name="connsiteX45" fmla="*/ 3543801 w 6096000"/>
              <a:gd name="connsiteY45" fmla="*/ 2685765 h 2979317"/>
              <a:gd name="connsiteX46" fmla="*/ 3929423 w 6096000"/>
              <a:gd name="connsiteY46" fmla="*/ 2685765 h 2979317"/>
              <a:gd name="connsiteX47" fmla="*/ 4315046 w 6096000"/>
              <a:gd name="connsiteY47" fmla="*/ 2685765 h 2979317"/>
              <a:gd name="connsiteX48" fmla="*/ 4700669 w 6096000"/>
              <a:gd name="connsiteY48" fmla="*/ 2685765 h 2979317"/>
              <a:gd name="connsiteX49" fmla="*/ 5196469 w 6096000"/>
              <a:gd name="connsiteY49" fmla="*/ 2685765 h 2979317"/>
              <a:gd name="connsiteX50" fmla="*/ 5802448 w 6096000"/>
              <a:gd name="connsiteY50" fmla="*/ 2685765 h 2979317"/>
              <a:gd name="connsiteX51" fmla="*/ 5802448 w 6096000"/>
              <a:gd name="connsiteY51" fmla="*/ 2039867 h 2979317"/>
              <a:gd name="connsiteX52" fmla="*/ 5802448 w 6096000"/>
              <a:gd name="connsiteY52" fmla="*/ 1513581 h 2979317"/>
              <a:gd name="connsiteX53" fmla="*/ 5802448 w 6096000"/>
              <a:gd name="connsiteY53" fmla="*/ 891605 h 2979317"/>
              <a:gd name="connsiteX54" fmla="*/ 5802448 w 6096000"/>
              <a:gd name="connsiteY54" fmla="*/ 293552 h 2979317"/>
              <a:gd name="connsiteX55" fmla="*/ 5196469 w 6096000"/>
              <a:gd name="connsiteY55" fmla="*/ 293552 h 2979317"/>
              <a:gd name="connsiteX56" fmla="*/ 4535402 w 6096000"/>
              <a:gd name="connsiteY56" fmla="*/ 293552 h 2979317"/>
              <a:gd name="connsiteX57" fmla="*/ 3929423 w 6096000"/>
              <a:gd name="connsiteY57" fmla="*/ 293552 h 2979317"/>
              <a:gd name="connsiteX58" fmla="*/ 3433623 w 6096000"/>
              <a:gd name="connsiteY58" fmla="*/ 293552 h 2979317"/>
              <a:gd name="connsiteX59" fmla="*/ 2772555 w 6096000"/>
              <a:gd name="connsiteY59" fmla="*/ 293552 h 2979317"/>
              <a:gd name="connsiteX60" fmla="*/ 2221666 w 6096000"/>
              <a:gd name="connsiteY60" fmla="*/ 293552 h 2979317"/>
              <a:gd name="connsiteX61" fmla="*/ 1780954 w 6096000"/>
              <a:gd name="connsiteY61" fmla="*/ 293552 h 2979317"/>
              <a:gd name="connsiteX62" fmla="*/ 1119886 w 6096000"/>
              <a:gd name="connsiteY62" fmla="*/ 293552 h 2979317"/>
              <a:gd name="connsiteX63" fmla="*/ 293552 w 6096000"/>
              <a:gd name="connsiteY63" fmla="*/ 293552 h 2979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6096000" h="2979317" fill="none" extrusionOk="0">
                <a:moveTo>
                  <a:pt x="0" y="0"/>
                </a:moveTo>
                <a:cubicBezTo>
                  <a:pt x="150193" y="-43379"/>
                  <a:pt x="507363" y="21782"/>
                  <a:pt x="676102" y="0"/>
                </a:cubicBezTo>
                <a:cubicBezTo>
                  <a:pt x="844841" y="-21782"/>
                  <a:pt x="962907" y="3096"/>
                  <a:pt x="1108364" y="0"/>
                </a:cubicBezTo>
                <a:cubicBezTo>
                  <a:pt x="1253821" y="-3096"/>
                  <a:pt x="1376723" y="19551"/>
                  <a:pt x="1479665" y="0"/>
                </a:cubicBezTo>
                <a:cubicBezTo>
                  <a:pt x="1582607" y="-19551"/>
                  <a:pt x="1704010" y="14486"/>
                  <a:pt x="1911927" y="0"/>
                </a:cubicBezTo>
                <a:cubicBezTo>
                  <a:pt x="2119844" y="-14486"/>
                  <a:pt x="2190499" y="17088"/>
                  <a:pt x="2344189" y="0"/>
                </a:cubicBezTo>
                <a:cubicBezTo>
                  <a:pt x="2497879" y="-17088"/>
                  <a:pt x="2751597" y="40928"/>
                  <a:pt x="2898371" y="0"/>
                </a:cubicBezTo>
                <a:cubicBezTo>
                  <a:pt x="3045145" y="-40928"/>
                  <a:pt x="3334556" y="41862"/>
                  <a:pt x="3452553" y="0"/>
                </a:cubicBezTo>
                <a:cubicBezTo>
                  <a:pt x="3570550" y="-41862"/>
                  <a:pt x="3791928" y="28120"/>
                  <a:pt x="3945775" y="0"/>
                </a:cubicBezTo>
                <a:cubicBezTo>
                  <a:pt x="4099622" y="-28120"/>
                  <a:pt x="4438862" y="48318"/>
                  <a:pt x="4621876" y="0"/>
                </a:cubicBezTo>
                <a:cubicBezTo>
                  <a:pt x="4804890" y="-48318"/>
                  <a:pt x="4869440" y="49158"/>
                  <a:pt x="5054138" y="0"/>
                </a:cubicBezTo>
                <a:cubicBezTo>
                  <a:pt x="5238836" y="-49158"/>
                  <a:pt x="5760027" y="39152"/>
                  <a:pt x="6096000" y="0"/>
                </a:cubicBezTo>
                <a:cubicBezTo>
                  <a:pt x="6154532" y="141557"/>
                  <a:pt x="6035392" y="423694"/>
                  <a:pt x="6096000" y="536277"/>
                </a:cubicBezTo>
                <a:cubicBezTo>
                  <a:pt x="6156608" y="648860"/>
                  <a:pt x="6081543" y="883382"/>
                  <a:pt x="6096000" y="1042761"/>
                </a:cubicBezTo>
                <a:cubicBezTo>
                  <a:pt x="6110457" y="1202140"/>
                  <a:pt x="6054011" y="1488866"/>
                  <a:pt x="6096000" y="1698211"/>
                </a:cubicBezTo>
                <a:cubicBezTo>
                  <a:pt x="6137989" y="1907556"/>
                  <a:pt x="6091506" y="2107661"/>
                  <a:pt x="6096000" y="2264281"/>
                </a:cubicBezTo>
                <a:cubicBezTo>
                  <a:pt x="6100494" y="2420901"/>
                  <a:pt x="6012738" y="2811282"/>
                  <a:pt x="6096000" y="2979317"/>
                </a:cubicBezTo>
                <a:cubicBezTo>
                  <a:pt x="5993909" y="2996251"/>
                  <a:pt x="5880316" y="2967591"/>
                  <a:pt x="5724698" y="2979317"/>
                </a:cubicBezTo>
                <a:cubicBezTo>
                  <a:pt x="5569080" y="2991043"/>
                  <a:pt x="5449021" y="2922389"/>
                  <a:pt x="5231476" y="2979317"/>
                </a:cubicBezTo>
                <a:cubicBezTo>
                  <a:pt x="5013931" y="3036245"/>
                  <a:pt x="4909799" y="2939178"/>
                  <a:pt x="4616335" y="2979317"/>
                </a:cubicBezTo>
                <a:cubicBezTo>
                  <a:pt x="4322871" y="3019456"/>
                  <a:pt x="4376611" y="2947266"/>
                  <a:pt x="4184073" y="2979317"/>
                </a:cubicBezTo>
                <a:cubicBezTo>
                  <a:pt x="3991535" y="3011368"/>
                  <a:pt x="3919377" y="2973387"/>
                  <a:pt x="3812771" y="2979317"/>
                </a:cubicBezTo>
                <a:cubicBezTo>
                  <a:pt x="3706165" y="2985247"/>
                  <a:pt x="3377632" y="2954676"/>
                  <a:pt x="3136669" y="2979317"/>
                </a:cubicBezTo>
                <a:cubicBezTo>
                  <a:pt x="2895706" y="3003958"/>
                  <a:pt x="2888336" y="2968473"/>
                  <a:pt x="2765367" y="2979317"/>
                </a:cubicBezTo>
                <a:cubicBezTo>
                  <a:pt x="2642398" y="2990161"/>
                  <a:pt x="2354480" y="2965784"/>
                  <a:pt x="2211185" y="2979317"/>
                </a:cubicBezTo>
                <a:cubicBezTo>
                  <a:pt x="2067890" y="2992850"/>
                  <a:pt x="1952621" y="2954733"/>
                  <a:pt x="1839884" y="2979317"/>
                </a:cubicBezTo>
                <a:cubicBezTo>
                  <a:pt x="1727147" y="3003901"/>
                  <a:pt x="1470904" y="2976958"/>
                  <a:pt x="1224742" y="2979317"/>
                </a:cubicBezTo>
                <a:cubicBezTo>
                  <a:pt x="978580" y="2981676"/>
                  <a:pt x="877340" y="2918477"/>
                  <a:pt x="670560" y="2979317"/>
                </a:cubicBezTo>
                <a:cubicBezTo>
                  <a:pt x="463780" y="3040157"/>
                  <a:pt x="293277" y="2918066"/>
                  <a:pt x="0" y="2979317"/>
                </a:cubicBezTo>
                <a:cubicBezTo>
                  <a:pt x="-2614" y="2740885"/>
                  <a:pt x="23304" y="2657937"/>
                  <a:pt x="0" y="2383454"/>
                </a:cubicBezTo>
                <a:cubicBezTo>
                  <a:pt x="-23304" y="2108971"/>
                  <a:pt x="54443" y="1983430"/>
                  <a:pt x="0" y="1847177"/>
                </a:cubicBezTo>
                <a:cubicBezTo>
                  <a:pt x="-54443" y="1710924"/>
                  <a:pt x="44830" y="1407517"/>
                  <a:pt x="0" y="1221520"/>
                </a:cubicBezTo>
                <a:cubicBezTo>
                  <a:pt x="-44830" y="1035523"/>
                  <a:pt x="43788" y="817431"/>
                  <a:pt x="0" y="715036"/>
                </a:cubicBezTo>
                <a:cubicBezTo>
                  <a:pt x="-43788" y="612641"/>
                  <a:pt x="84833" y="171364"/>
                  <a:pt x="0" y="0"/>
                </a:cubicBezTo>
                <a:close/>
                <a:moveTo>
                  <a:pt x="293552" y="293552"/>
                </a:moveTo>
                <a:cubicBezTo>
                  <a:pt x="343690" y="450283"/>
                  <a:pt x="237889" y="724775"/>
                  <a:pt x="293552" y="891605"/>
                </a:cubicBezTo>
                <a:cubicBezTo>
                  <a:pt x="349215" y="1058435"/>
                  <a:pt x="218078" y="1233955"/>
                  <a:pt x="293552" y="1537503"/>
                </a:cubicBezTo>
                <a:cubicBezTo>
                  <a:pt x="369026" y="1841051"/>
                  <a:pt x="282525" y="1959965"/>
                  <a:pt x="293552" y="2135556"/>
                </a:cubicBezTo>
                <a:cubicBezTo>
                  <a:pt x="304579" y="2311147"/>
                  <a:pt x="264027" y="2483735"/>
                  <a:pt x="293552" y="2685765"/>
                </a:cubicBezTo>
                <a:cubicBezTo>
                  <a:pt x="424333" y="2647028"/>
                  <a:pt x="542221" y="2723432"/>
                  <a:pt x="679175" y="2685765"/>
                </a:cubicBezTo>
                <a:cubicBezTo>
                  <a:pt x="816129" y="2648098"/>
                  <a:pt x="1026481" y="2716589"/>
                  <a:pt x="1230064" y="2685765"/>
                </a:cubicBezTo>
                <a:cubicBezTo>
                  <a:pt x="1433647" y="2654941"/>
                  <a:pt x="1524882" y="2697651"/>
                  <a:pt x="1780954" y="2685765"/>
                </a:cubicBezTo>
                <a:cubicBezTo>
                  <a:pt x="2037026" y="2673879"/>
                  <a:pt x="2063241" y="2717758"/>
                  <a:pt x="2276755" y="2685765"/>
                </a:cubicBezTo>
                <a:cubicBezTo>
                  <a:pt x="2490269" y="2653772"/>
                  <a:pt x="2581445" y="2717292"/>
                  <a:pt x="2772555" y="2685765"/>
                </a:cubicBezTo>
                <a:cubicBezTo>
                  <a:pt x="2963665" y="2654238"/>
                  <a:pt x="3047801" y="2716814"/>
                  <a:pt x="3158178" y="2685765"/>
                </a:cubicBezTo>
                <a:cubicBezTo>
                  <a:pt x="3268555" y="2654716"/>
                  <a:pt x="3375043" y="2694142"/>
                  <a:pt x="3543801" y="2685765"/>
                </a:cubicBezTo>
                <a:cubicBezTo>
                  <a:pt x="3712559" y="2677388"/>
                  <a:pt x="3797554" y="2691663"/>
                  <a:pt x="3929423" y="2685765"/>
                </a:cubicBezTo>
                <a:cubicBezTo>
                  <a:pt x="4061292" y="2679867"/>
                  <a:pt x="4190218" y="2719238"/>
                  <a:pt x="4315046" y="2685765"/>
                </a:cubicBezTo>
                <a:cubicBezTo>
                  <a:pt x="4439874" y="2652292"/>
                  <a:pt x="4550570" y="2723662"/>
                  <a:pt x="4700669" y="2685765"/>
                </a:cubicBezTo>
                <a:cubicBezTo>
                  <a:pt x="4850768" y="2647868"/>
                  <a:pt x="5048921" y="2742164"/>
                  <a:pt x="5196469" y="2685765"/>
                </a:cubicBezTo>
                <a:cubicBezTo>
                  <a:pt x="5344017" y="2629366"/>
                  <a:pt x="5647086" y="2734918"/>
                  <a:pt x="5802448" y="2685765"/>
                </a:cubicBezTo>
                <a:cubicBezTo>
                  <a:pt x="5783159" y="2376277"/>
                  <a:pt x="5870483" y="2291872"/>
                  <a:pt x="5802448" y="2039867"/>
                </a:cubicBezTo>
                <a:cubicBezTo>
                  <a:pt x="5734413" y="1787862"/>
                  <a:pt x="5833826" y="1712693"/>
                  <a:pt x="5802448" y="1513581"/>
                </a:cubicBezTo>
                <a:cubicBezTo>
                  <a:pt x="5771070" y="1314469"/>
                  <a:pt x="5856627" y="1078763"/>
                  <a:pt x="5802448" y="891605"/>
                </a:cubicBezTo>
                <a:cubicBezTo>
                  <a:pt x="5748269" y="704447"/>
                  <a:pt x="5817466" y="585797"/>
                  <a:pt x="5802448" y="293552"/>
                </a:cubicBezTo>
                <a:cubicBezTo>
                  <a:pt x="5574845" y="352958"/>
                  <a:pt x="5395913" y="265247"/>
                  <a:pt x="5196469" y="293552"/>
                </a:cubicBezTo>
                <a:cubicBezTo>
                  <a:pt x="4997025" y="321857"/>
                  <a:pt x="4759664" y="214299"/>
                  <a:pt x="4535402" y="293552"/>
                </a:cubicBezTo>
                <a:cubicBezTo>
                  <a:pt x="4311140" y="372805"/>
                  <a:pt x="4133813" y="231949"/>
                  <a:pt x="3929423" y="293552"/>
                </a:cubicBezTo>
                <a:cubicBezTo>
                  <a:pt x="3725033" y="355155"/>
                  <a:pt x="3607219" y="257296"/>
                  <a:pt x="3433623" y="293552"/>
                </a:cubicBezTo>
                <a:cubicBezTo>
                  <a:pt x="3260027" y="329808"/>
                  <a:pt x="3087612" y="276723"/>
                  <a:pt x="2772555" y="293552"/>
                </a:cubicBezTo>
                <a:cubicBezTo>
                  <a:pt x="2457498" y="310381"/>
                  <a:pt x="2464092" y="251801"/>
                  <a:pt x="2221666" y="293552"/>
                </a:cubicBezTo>
                <a:cubicBezTo>
                  <a:pt x="1979240" y="335303"/>
                  <a:pt x="1896289" y="250843"/>
                  <a:pt x="1780954" y="293552"/>
                </a:cubicBezTo>
                <a:cubicBezTo>
                  <a:pt x="1665619" y="336261"/>
                  <a:pt x="1257571" y="221223"/>
                  <a:pt x="1119886" y="293552"/>
                </a:cubicBezTo>
                <a:cubicBezTo>
                  <a:pt x="982201" y="365881"/>
                  <a:pt x="647836" y="264969"/>
                  <a:pt x="293552" y="293552"/>
                </a:cubicBezTo>
                <a:close/>
              </a:path>
              <a:path w="6096000" h="2979317" stroke="0" extrusionOk="0">
                <a:moveTo>
                  <a:pt x="0" y="0"/>
                </a:moveTo>
                <a:cubicBezTo>
                  <a:pt x="184486" y="-27387"/>
                  <a:pt x="270982" y="41882"/>
                  <a:pt x="493222" y="0"/>
                </a:cubicBezTo>
                <a:cubicBezTo>
                  <a:pt x="715462" y="-41882"/>
                  <a:pt x="704790" y="17964"/>
                  <a:pt x="864524" y="0"/>
                </a:cubicBezTo>
                <a:cubicBezTo>
                  <a:pt x="1024258" y="-17964"/>
                  <a:pt x="1352985" y="67992"/>
                  <a:pt x="1540625" y="0"/>
                </a:cubicBezTo>
                <a:cubicBezTo>
                  <a:pt x="1728265" y="-67992"/>
                  <a:pt x="1888582" y="36218"/>
                  <a:pt x="2033847" y="0"/>
                </a:cubicBezTo>
                <a:cubicBezTo>
                  <a:pt x="2179112" y="-36218"/>
                  <a:pt x="2385603" y="16814"/>
                  <a:pt x="2527069" y="0"/>
                </a:cubicBezTo>
                <a:cubicBezTo>
                  <a:pt x="2668535" y="-16814"/>
                  <a:pt x="2885001" y="60575"/>
                  <a:pt x="3203171" y="0"/>
                </a:cubicBezTo>
                <a:cubicBezTo>
                  <a:pt x="3521341" y="-60575"/>
                  <a:pt x="3438165" y="6965"/>
                  <a:pt x="3635433" y="0"/>
                </a:cubicBezTo>
                <a:cubicBezTo>
                  <a:pt x="3832701" y="-6965"/>
                  <a:pt x="3980275" y="38533"/>
                  <a:pt x="4311535" y="0"/>
                </a:cubicBezTo>
                <a:cubicBezTo>
                  <a:pt x="4642795" y="-38533"/>
                  <a:pt x="4834150" y="70591"/>
                  <a:pt x="4987636" y="0"/>
                </a:cubicBezTo>
                <a:cubicBezTo>
                  <a:pt x="5141122" y="-70591"/>
                  <a:pt x="5297346" y="29885"/>
                  <a:pt x="5541818" y="0"/>
                </a:cubicBezTo>
                <a:cubicBezTo>
                  <a:pt x="5786290" y="-29885"/>
                  <a:pt x="5870203" y="46887"/>
                  <a:pt x="6096000" y="0"/>
                </a:cubicBezTo>
                <a:cubicBezTo>
                  <a:pt x="6152838" y="180937"/>
                  <a:pt x="6030171" y="397941"/>
                  <a:pt x="6096000" y="566070"/>
                </a:cubicBezTo>
                <a:cubicBezTo>
                  <a:pt x="6161829" y="734199"/>
                  <a:pt x="6082970" y="917932"/>
                  <a:pt x="6096000" y="1072554"/>
                </a:cubicBezTo>
                <a:cubicBezTo>
                  <a:pt x="6109030" y="1227176"/>
                  <a:pt x="6043331" y="1388727"/>
                  <a:pt x="6096000" y="1668418"/>
                </a:cubicBezTo>
                <a:cubicBezTo>
                  <a:pt x="6148669" y="1948109"/>
                  <a:pt x="6086652" y="2032115"/>
                  <a:pt x="6096000" y="2264281"/>
                </a:cubicBezTo>
                <a:cubicBezTo>
                  <a:pt x="6105348" y="2496447"/>
                  <a:pt x="6067783" y="2809887"/>
                  <a:pt x="6096000" y="2979317"/>
                </a:cubicBezTo>
                <a:cubicBezTo>
                  <a:pt x="5895390" y="3037295"/>
                  <a:pt x="5778704" y="2935028"/>
                  <a:pt x="5480858" y="2979317"/>
                </a:cubicBezTo>
                <a:cubicBezTo>
                  <a:pt x="5183012" y="3023606"/>
                  <a:pt x="5116705" y="2957952"/>
                  <a:pt x="4926676" y="2979317"/>
                </a:cubicBezTo>
                <a:cubicBezTo>
                  <a:pt x="4736647" y="3000682"/>
                  <a:pt x="4641108" y="2935261"/>
                  <a:pt x="4555375" y="2979317"/>
                </a:cubicBezTo>
                <a:cubicBezTo>
                  <a:pt x="4469642" y="3023373"/>
                  <a:pt x="4257605" y="2961803"/>
                  <a:pt x="4123113" y="2979317"/>
                </a:cubicBezTo>
                <a:cubicBezTo>
                  <a:pt x="3988621" y="2996831"/>
                  <a:pt x="3632209" y="2969668"/>
                  <a:pt x="3447011" y="2979317"/>
                </a:cubicBezTo>
                <a:cubicBezTo>
                  <a:pt x="3261813" y="2988966"/>
                  <a:pt x="3008978" y="2973521"/>
                  <a:pt x="2892829" y="2979317"/>
                </a:cubicBezTo>
                <a:cubicBezTo>
                  <a:pt x="2776680" y="2985113"/>
                  <a:pt x="2640419" y="2960518"/>
                  <a:pt x="2460567" y="2979317"/>
                </a:cubicBezTo>
                <a:cubicBezTo>
                  <a:pt x="2280715" y="2998116"/>
                  <a:pt x="2121190" y="2977302"/>
                  <a:pt x="1906385" y="2979317"/>
                </a:cubicBezTo>
                <a:cubicBezTo>
                  <a:pt x="1691580" y="2981332"/>
                  <a:pt x="1691946" y="2936850"/>
                  <a:pt x="1535084" y="2979317"/>
                </a:cubicBezTo>
                <a:cubicBezTo>
                  <a:pt x="1378222" y="3021784"/>
                  <a:pt x="1326934" y="2952221"/>
                  <a:pt x="1163782" y="2979317"/>
                </a:cubicBezTo>
                <a:cubicBezTo>
                  <a:pt x="1000630" y="3006413"/>
                  <a:pt x="825362" y="2915399"/>
                  <a:pt x="609600" y="2979317"/>
                </a:cubicBezTo>
                <a:cubicBezTo>
                  <a:pt x="393838" y="3043235"/>
                  <a:pt x="156766" y="2936728"/>
                  <a:pt x="0" y="2979317"/>
                </a:cubicBezTo>
                <a:cubicBezTo>
                  <a:pt x="-5817" y="2748818"/>
                  <a:pt x="69534" y="2503419"/>
                  <a:pt x="0" y="2353660"/>
                </a:cubicBezTo>
                <a:cubicBezTo>
                  <a:pt x="-69534" y="2203901"/>
                  <a:pt x="2897" y="1920855"/>
                  <a:pt x="0" y="1787590"/>
                </a:cubicBezTo>
                <a:cubicBezTo>
                  <a:pt x="-2897" y="1654325"/>
                  <a:pt x="35300" y="1385640"/>
                  <a:pt x="0" y="1281106"/>
                </a:cubicBezTo>
                <a:cubicBezTo>
                  <a:pt x="-35300" y="1176572"/>
                  <a:pt x="57739" y="906287"/>
                  <a:pt x="0" y="655450"/>
                </a:cubicBezTo>
                <a:cubicBezTo>
                  <a:pt x="-57739" y="404613"/>
                  <a:pt x="60698" y="242726"/>
                  <a:pt x="0" y="0"/>
                </a:cubicBezTo>
                <a:close/>
                <a:moveTo>
                  <a:pt x="293552" y="293552"/>
                </a:moveTo>
                <a:cubicBezTo>
                  <a:pt x="367061" y="516726"/>
                  <a:pt x="259588" y="781365"/>
                  <a:pt x="293552" y="915527"/>
                </a:cubicBezTo>
                <a:cubicBezTo>
                  <a:pt x="327516" y="1049690"/>
                  <a:pt x="239090" y="1375992"/>
                  <a:pt x="293552" y="1561425"/>
                </a:cubicBezTo>
                <a:cubicBezTo>
                  <a:pt x="348014" y="1746858"/>
                  <a:pt x="262390" y="1910062"/>
                  <a:pt x="293552" y="2111634"/>
                </a:cubicBezTo>
                <a:cubicBezTo>
                  <a:pt x="324714" y="2313206"/>
                  <a:pt x="237186" y="2418581"/>
                  <a:pt x="293552" y="2685765"/>
                </a:cubicBezTo>
                <a:cubicBezTo>
                  <a:pt x="422336" y="2656246"/>
                  <a:pt x="554383" y="2689711"/>
                  <a:pt x="734264" y="2685765"/>
                </a:cubicBezTo>
                <a:cubicBezTo>
                  <a:pt x="914145" y="2681819"/>
                  <a:pt x="1086900" y="2737159"/>
                  <a:pt x="1230064" y="2685765"/>
                </a:cubicBezTo>
                <a:cubicBezTo>
                  <a:pt x="1373228" y="2634371"/>
                  <a:pt x="1647441" y="2721724"/>
                  <a:pt x="1780954" y="2685765"/>
                </a:cubicBezTo>
                <a:cubicBezTo>
                  <a:pt x="1914467" y="2649806"/>
                  <a:pt x="2111090" y="2712065"/>
                  <a:pt x="2221666" y="2685765"/>
                </a:cubicBezTo>
                <a:cubicBezTo>
                  <a:pt x="2332242" y="2659465"/>
                  <a:pt x="2566274" y="2702060"/>
                  <a:pt x="2882733" y="2685765"/>
                </a:cubicBezTo>
                <a:cubicBezTo>
                  <a:pt x="3199192" y="2669470"/>
                  <a:pt x="3269159" y="2724312"/>
                  <a:pt x="3433623" y="2685765"/>
                </a:cubicBezTo>
                <a:cubicBezTo>
                  <a:pt x="3598087" y="2647218"/>
                  <a:pt x="3952314" y="2703833"/>
                  <a:pt x="4094690" y="2685765"/>
                </a:cubicBezTo>
                <a:cubicBezTo>
                  <a:pt x="4237066" y="2667697"/>
                  <a:pt x="4537272" y="2719790"/>
                  <a:pt x="4700669" y="2685765"/>
                </a:cubicBezTo>
                <a:cubicBezTo>
                  <a:pt x="4864066" y="2651740"/>
                  <a:pt x="4953937" y="2719044"/>
                  <a:pt x="5196469" y="2685765"/>
                </a:cubicBezTo>
                <a:cubicBezTo>
                  <a:pt x="5439001" y="2652486"/>
                  <a:pt x="5597075" y="2725708"/>
                  <a:pt x="5802448" y="2685765"/>
                </a:cubicBezTo>
                <a:cubicBezTo>
                  <a:pt x="5799501" y="2437525"/>
                  <a:pt x="5807719" y="2336040"/>
                  <a:pt x="5802448" y="2135556"/>
                </a:cubicBezTo>
                <a:cubicBezTo>
                  <a:pt x="5797177" y="1935072"/>
                  <a:pt x="5852703" y="1721245"/>
                  <a:pt x="5802448" y="1537503"/>
                </a:cubicBezTo>
                <a:cubicBezTo>
                  <a:pt x="5752193" y="1353761"/>
                  <a:pt x="5874519" y="1121558"/>
                  <a:pt x="5802448" y="891605"/>
                </a:cubicBezTo>
                <a:cubicBezTo>
                  <a:pt x="5730377" y="661652"/>
                  <a:pt x="5867878" y="421151"/>
                  <a:pt x="5802448" y="293552"/>
                </a:cubicBezTo>
                <a:cubicBezTo>
                  <a:pt x="5658514" y="351153"/>
                  <a:pt x="5322593" y="243745"/>
                  <a:pt x="5196469" y="293552"/>
                </a:cubicBezTo>
                <a:cubicBezTo>
                  <a:pt x="5070345" y="343359"/>
                  <a:pt x="4874420" y="249102"/>
                  <a:pt x="4645580" y="293552"/>
                </a:cubicBezTo>
                <a:cubicBezTo>
                  <a:pt x="4416740" y="338002"/>
                  <a:pt x="4249700" y="273252"/>
                  <a:pt x="4039601" y="293552"/>
                </a:cubicBezTo>
                <a:cubicBezTo>
                  <a:pt x="3829502" y="313852"/>
                  <a:pt x="3637528" y="230488"/>
                  <a:pt x="3488712" y="293552"/>
                </a:cubicBezTo>
                <a:cubicBezTo>
                  <a:pt x="3339896" y="356616"/>
                  <a:pt x="3107126" y="252550"/>
                  <a:pt x="2937822" y="293552"/>
                </a:cubicBezTo>
                <a:cubicBezTo>
                  <a:pt x="2768518" y="334554"/>
                  <a:pt x="2545163" y="270431"/>
                  <a:pt x="2386932" y="293552"/>
                </a:cubicBezTo>
                <a:cubicBezTo>
                  <a:pt x="2228701" y="316673"/>
                  <a:pt x="2118386" y="279913"/>
                  <a:pt x="2001310" y="293552"/>
                </a:cubicBezTo>
                <a:cubicBezTo>
                  <a:pt x="1884234" y="307191"/>
                  <a:pt x="1519290" y="225433"/>
                  <a:pt x="1395331" y="293552"/>
                </a:cubicBezTo>
                <a:cubicBezTo>
                  <a:pt x="1271372" y="361671"/>
                  <a:pt x="1152260" y="272108"/>
                  <a:pt x="1009708" y="293552"/>
                </a:cubicBezTo>
                <a:cubicBezTo>
                  <a:pt x="867156" y="314996"/>
                  <a:pt x="648468" y="275629"/>
                  <a:pt x="293552" y="293552"/>
                </a:cubicBezTo>
                <a:close/>
              </a:path>
            </a:pathLst>
          </a:custGeom>
          <a:solidFill>
            <a:srgbClr val="92D050"/>
          </a:solidFill>
          <a:ln w="57150">
            <a:solidFill>
              <a:schemeClr val="tx1"/>
            </a:solidFill>
            <a:prstDash val="lgDashDotDot"/>
            <a:extLst>
              <a:ext uri="{C807C97D-BFC1-408E-A445-0C87EB9F89A2}">
                <ask:lineSketchStyleProps xmlns:ask="http://schemas.microsoft.com/office/drawing/2018/sketchyshapes" xmlns="" sd="1219033472">
                  <a:prstGeom prst="frame">
                    <a:avLst>
                      <a:gd name="adj1" fmla="val 985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354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63"/>
    </mc:Choice>
    <mc:Fallback xmlns="">
      <p:transition spd="slow" advTm="43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  <p:extLst>
    <p:ext uri="{3A86A75C-4F4B-4683-9AE1-C65F6400EC91}">
      <p14:laserTraceLst xmlns:p14="http://schemas.microsoft.com/office/powerpoint/2010/main">
        <p14:tracePtLst>
          <p14:tracePt t="8782" x="857250" y="3776663"/>
          <p14:tracePt t="9344" x="857250" y="3770313"/>
          <p14:tracePt t="9353" x="857250" y="3763963"/>
          <p14:tracePt t="9374" x="857250" y="3757613"/>
          <p14:tracePt t="9397" x="857250" y="3751263"/>
          <p14:tracePt t="9421" x="857250" y="3743325"/>
          <p14:tracePt t="9428" x="857250" y="3736975"/>
          <p14:tracePt t="9453" x="857250" y="3730625"/>
          <p14:tracePt t="9474" x="857250" y="3724275"/>
          <p14:tracePt t="9506" x="857250" y="3716338"/>
          <p14:tracePt t="9520" x="857250" y="3709988"/>
          <p14:tracePt t="9551" x="857250" y="3703638"/>
          <p14:tracePt t="9567" x="857250" y="3697288"/>
          <p14:tracePt t="9582" x="857250" y="3683000"/>
          <p14:tracePt t="9590" x="857250" y="3676650"/>
          <p14:tracePt t="9603" x="844550" y="3663950"/>
          <p14:tracePt t="9620" x="803275" y="3616325"/>
          <p14:tracePt t="9638" x="750888" y="3549650"/>
          <p14:tracePt t="9653" x="663575" y="3476625"/>
          <p14:tracePt t="9670" x="582613" y="3395663"/>
          <p14:tracePt t="9686" x="482600" y="3322638"/>
          <p14:tracePt t="9704" x="368300" y="3227388"/>
          <p14:tracePt t="9720" x="287338" y="3167063"/>
          <p14:tracePt t="9737" x="220663" y="3108325"/>
          <p14:tracePt t="9753" x="166688" y="3060700"/>
          <p14:tracePt t="9769" x="114300" y="3006725"/>
          <p14:tracePt t="9786" x="73025" y="2960688"/>
          <p14:tracePt t="9803" x="53975" y="2927350"/>
          <p14:tracePt t="9820" x="33338" y="2906713"/>
          <p14:tracePt t="9837" x="33338" y="2900363"/>
          <p14:tracePt t="10143" x="12700" y="2900363"/>
          <p14:tracePt t="10152" x="0" y="2900363"/>
          <p14:tracePt t="10158" x="0" y="2894013"/>
          <p14:tracePt t="10173" x="0" y="2886075"/>
          <p14:tracePt t="10189" x="0" y="2879725"/>
          <p14:tracePt t="10203" x="0" y="2873375"/>
          <p14:tracePt t="10221" x="0" y="2846388"/>
          <p14:tracePt t="10236" x="0" y="2819400"/>
          <p14:tracePt t="10253" x="0" y="2792413"/>
          <p14:tracePt t="10269" x="0" y="2752725"/>
          <p14:tracePt t="10286" x="0" y="2713038"/>
          <p14:tracePt t="10303" x="0" y="2638425"/>
          <p14:tracePt t="10320" x="0" y="2584450"/>
          <p14:tracePt t="10337" x="0" y="2524125"/>
          <p14:tracePt t="10353" x="0" y="2465388"/>
          <p14:tracePt t="10369" x="0" y="2424113"/>
          <p14:tracePt t="10385" x="0" y="2384425"/>
          <p14:tracePt t="10404" x="0" y="2351088"/>
          <p14:tracePt t="10420" x="0" y="2336800"/>
          <p14:tracePt t="11534" x="6350" y="2336800"/>
          <p14:tracePt t="11548" x="12700" y="2330450"/>
          <p14:tracePt t="11556" x="20638" y="2330450"/>
          <p14:tracePt t="11570" x="26988" y="2330450"/>
          <p14:tracePt t="11587" x="60325" y="2324100"/>
          <p14:tracePt t="11603" x="80963" y="2324100"/>
          <p14:tracePt t="11619" x="114300" y="2324100"/>
          <p14:tracePt t="11635" x="133350" y="2324100"/>
          <p14:tracePt t="11651" x="160338" y="2324100"/>
          <p14:tracePt t="11668" x="180975" y="2324100"/>
          <p14:tracePt t="11686" x="214313" y="2330450"/>
          <p14:tracePt t="11703" x="234950" y="2344738"/>
          <p14:tracePt t="11718" x="261938" y="2357438"/>
          <p14:tracePt t="11735" x="287338" y="2370138"/>
          <p14:tracePt t="11751" x="307975" y="2384425"/>
          <p14:tracePt t="11768" x="341313" y="2405063"/>
          <p14:tracePt t="11786" x="381000" y="2438400"/>
          <p14:tracePt t="11802" x="407988" y="2451100"/>
          <p14:tracePt t="11818" x="428625" y="2471738"/>
          <p14:tracePt t="11835" x="455613" y="2484438"/>
          <p14:tracePt t="11851" x="476250" y="2498725"/>
          <p14:tracePt t="11868" x="488950" y="2517775"/>
          <p14:tracePt t="11885" x="509588" y="2524125"/>
          <p14:tracePt t="11902" x="522288" y="2532063"/>
          <p14:tracePt t="12263" x="528638" y="2532063"/>
          <p14:tracePt t="12270" x="536575" y="2524125"/>
          <p14:tracePt t="12278" x="542925" y="2524125"/>
          <p14:tracePt t="12287" x="555625" y="2511425"/>
          <p14:tracePt t="12302" x="588963" y="2490788"/>
          <p14:tracePt t="12319" x="636588" y="2478088"/>
          <p14:tracePt t="12335" x="715963" y="2457450"/>
          <p14:tracePt t="12352" x="817563" y="2444750"/>
          <p14:tracePt t="12370" x="990600" y="2438400"/>
          <p14:tracePt t="12386" x="1125538" y="2438400"/>
          <p14:tracePt t="12402" x="1246188" y="2438400"/>
          <p14:tracePt t="12419" x="1393825" y="2438400"/>
          <p14:tracePt t="12436" x="1512888" y="2438400"/>
          <p14:tracePt t="12453" x="1708150" y="2444750"/>
          <p14:tracePt t="12470" x="1795463" y="2451100"/>
          <p14:tracePt t="12486" x="1889125" y="2457450"/>
          <p14:tracePt t="12503" x="1941513" y="2465388"/>
          <p14:tracePt t="12518" x="2009775" y="2465388"/>
          <p14:tracePt t="12552" x="2022475" y="2465388"/>
          <p14:tracePt t="12769" x="2016125" y="2465388"/>
          <p14:tracePt t="12776" x="2001838" y="2465388"/>
          <p14:tracePt t="12786" x="1982788" y="2465388"/>
          <p14:tracePt t="12802" x="1941513" y="2451100"/>
          <p14:tracePt t="12819" x="1881188" y="2417763"/>
          <p14:tracePt t="12835" x="1808163" y="2370138"/>
          <p14:tracePt t="12853" x="1693863" y="2284413"/>
          <p14:tracePt t="12869" x="1614488" y="2216150"/>
          <p14:tracePt t="12886" x="1547813" y="2155825"/>
          <p14:tracePt t="12902" x="1479550" y="2103438"/>
          <p14:tracePt t="12919" x="1412875" y="2043113"/>
          <p14:tracePt t="12936" x="1346200" y="1989138"/>
          <p14:tracePt t="12953" x="1273175" y="1928813"/>
          <p14:tracePt t="12969" x="1231900" y="1881188"/>
          <p14:tracePt t="12986" x="1198563" y="1841500"/>
          <p14:tracePt t="13002" x="1171575" y="1814513"/>
          <p14:tracePt t="13019" x="1144588" y="1774825"/>
          <p14:tracePt t="13035" x="1104900" y="1727200"/>
          <p14:tracePt t="13052" x="1058863" y="1681163"/>
          <p14:tracePt t="13069" x="1038225" y="1654175"/>
          <p14:tracePt t="13086" x="1023938" y="1633538"/>
          <p14:tracePt t="13102" x="1011238" y="1620838"/>
          <p14:tracePt t="13119" x="998538" y="1608138"/>
          <p14:tracePt t="13135" x="990600" y="1600200"/>
          <p14:tracePt t="13153" x="977900" y="1593850"/>
          <p14:tracePt t="13169" x="977900" y="1587500"/>
          <p14:tracePt t="13284" x="984250" y="1587500"/>
          <p14:tracePt t="13291" x="990600" y="1587500"/>
          <p14:tracePt t="13301" x="998538" y="1587500"/>
          <p14:tracePt t="13319" x="1017588" y="1600200"/>
          <p14:tracePt t="13335" x="1044575" y="1627188"/>
          <p14:tracePt t="13353" x="1092200" y="1666875"/>
          <p14:tracePt t="13369" x="1144588" y="1708150"/>
          <p14:tracePt t="13386" x="1198563" y="1747838"/>
          <p14:tracePt t="13401" x="1265238" y="1787525"/>
          <p14:tracePt t="13419" x="1306513" y="1822450"/>
          <p14:tracePt t="13435" x="1352550" y="1847850"/>
          <p14:tracePt t="13453" x="1446213" y="1901825"/>
          <p14:tracePt t="13469" x="1520825" y="1941513"/>
          <p14:tracePt t="13485" x="1600200" y="1995488"/>
          <p14:tracePt t="13501" x="1681163" y="2049463"/>
          <p14:tracePt t="13519" x="1774825" y="2109788"/>
          <p14:tracePt t="13535" x="1895475" y="2170113"/>
          <p14:tracePt t="13552" x="2070100" y="2251075"/>
          <p14:tracePt t="13568" x="2209800" y="2297113"/>
          <p14:tracePt t="13586" x="2336800" y="2344738"/>
          <p14:tracePt t="13602" x="2490788" y="2390775"/>
          <p14:tracePt t="13618" x="2638425" y="2417763"/>
          <p14:tracePt t="13636" x="2840038" y="2451100"/>
          <p14:tracePt t="13652" x="2940050" y="2457450"/>
          <p14:tracePt t="13669" x="3027363" y="2465388"/>
          <p14:tracePt t="13686" x="3127375" y="2465388"/>
          <p14:tracePt t="13701" x="3221038" y="2465388"/>
          <p14:tracePt t="13718" x="3328988" y="2457450"/>
          <p14:tracePt t="13735" x="3429000" y="2430463"/>
          <p14:tracePt t="13752" x="3570288" y="2390775"/>
          <p14:tracePt t="13769" x="3663950" y="2363788"/>
          <p14:tracePt t="13785" x="3751263" y="2324100"/>
          <p14:tracePt t="13801" x="3851275" y="2276475"/>
          <p14:tracePt t="13818" x="3930650" y="2236788"/>
          <p14:tracePt t="13834" x="4011613" y="2176463"/>
          <p14:tracePt t="13852" x="4111625" y="2076450"/>
          <p14:tracePt t="13868" x="4171950" y="1968500"/>
          <p14:tracePt t="13885" x="4246563" y="1835150"/>
          <p14:tracePt t="13901" x="4306888" y="1674813"/>
          <p14:tracePt t="13918" x="4352925" y="1487488"/>
          <p14:tracePt t="13935" x="4367213" y="1325563"/>
          <p14:tracePt t="13952" x="4373563" y="1071563"/>
          <p14:tracePt t="13969" x="4367213" y="857250"/>
          <p14:tracePt t="13984" x="4333875" y="642938"/>
          <p14:tracePt t="14002" x="4259263" y="381000"/>
          <p14:tracePt t="14018" x="4165600" y="120650"/>
          <p14:tracePt t="14036" x="4032250" y="0"/>
          <p14:tracePt t="14052" x="3951288" y="0"/>
          <p14:tracePt t="14068" x="3863975" y="0"/>
          <p14:tracePt t="14085" x="3776663" y="0"/>
          <p14:tracePt t="14102" x="3670300" y="0"/>
          <p14:tracePt t="14119" x="3576638" y="0"/>
          <p14:tracePt t="14135" x="3395663" y="0"/>
          <p14:tracePt t="14152" x="3268663" y="0"/>
          <p14:tracePt t="14168" x="3154363" y="0"/>
          <p14:tracePt t="14184" x="3021013" y="0"/>
          <p14:tracePt t="14202" x="2894013" y="0"/>
          <p14:tracePt t="14218" x="2759075" y="0"/>
          <p14:tracePt t="14236" x="2544763" y="12700"/>
          <p14:tracePt t="14251" x="2390775" y="53975"/>
          <p14:tracePt t="14268" x="2243138" y="93663"/>
          <p14:tracePt t="14284" x="2095500" y="153988"/>
          <p14:tracePt t="14301" x="1955800" y="220663"/>
          <p14:tracePt t="14318" x="1814513" y="280988"/>
          <p14:tracePt t="14336" x="1647825" y="388938"/>
          <p14:tracePt t="14352" x="1547813" y="468313"/>
          <p14:tracePt t="14368" x="1473200" y="542925"/>
          <p14:tracePt t="14385" x="1393825" y="622300"/>
          <p14:tracePt t="14401" x="1325563" y="696913"/>
          <p14:tracePt t="14419" x="1246188" y="850900"/>
          <p14:tracePt t="14436" x="1185863" y="957263"/>
          <p14:tracePt t="14452" x="1144588" y="1077913"/>
          <p14:tracePt t="14468" x="1111250" y="1179513"/>
          <p14:tracePt t="14485" x="1098550" y="1306513"/>
          <p14:tracePt t="14501" x="1092200" y="1452563"/>
          <p14:tracePt t="14518" x="1092200" y="1573213"/>
          <p14:tracePt t="14536" x="1104900" y="1774825"/>
          <p14:tracePt t="14551" x="1144588" y="1908175"/>
          <p14:tracePt t="14568" x="1192213" y="2022475"/>
          <p14:tracePt t="14585" x="1238250" y="2109788"/>
          <p14:tracePt t="14601" x="1298575" y="2197100"/>
          <p14:tracePt t="14618" x="1358900" y="2276475"/>
          <p14:tracePt t="14636" x="1466850" y="2384425"/>
          <p14:tracePt t="14652" x="1547813" y="2438400"/>
          <p14:tracePt t="14668" x="1633538" y="2490788"/>
          <p14:tracePt t="14686" x="1741488" y="2532063"/>
          <p14:tracePt t="14702" x="1855788" y="2571750"/>
          <p14:tracePt t="14719" x="2028825" y="2605088"/>
          <p14:tracePt t="14735" x="2170113" y="2625725"/>
          <p14:tracePt t="14752" x="2303463" y="2632075"/>
          <p14:tracePt t="14768" x="2424113" y="2632075"/>
          <p14:tracePt t="14785" x="2559050" y="2632075"/>
          <p14:tracePt t="14802" x="2679700" y="2632075"/>
          <p14:tracePt t="14818" x="2825750" y="2625725"/>
          <p14:tracePt t="14835" x="3040063" y="2584450"/>
          <p14:tracePt t="14852" x="3187700" y="2565400"/>
          <p14:tracePt t="14868" x="3295650" y="2538413"/>
          <p14:tracePt t="14885" x="3416300" y="2505075"/>
          <p14:tracePt t="14901" x="3529013" y="2451100"/>
          <p14:tracePt t="14919" x="3676650" y="2384425"/>
          <p14:tracePt t="14935" x="3763963" y="2324100"/>
          <p14:tracePt t="14952" x="3863975" y="2251075"/>
          <p14:tracePt t="14968" x="3951288" y="2170113"/>
          <p14:tracePt t="14985" x="4044950" y="2049463"/>
          <p14:tracePt t="15001" x="4144963" y="1916113"/>
          <p14:tracePt t="15019" x="4238625" y="1727200"/>
          <p14:tracePt t="15035" x="4279900" y="1608138"/>
          <p14:tracePt t="15051" x="4298950" y="1479550"/>
          <p14:tracePt t="15068" x="4313238" y="1358900"/>
          <p14:tracePt t="15085" x="4313238" y="1246188"/>
          <p14:tracePt t="15101" x="4292600" y="1138238"/>
          <p14:tracePt t="15118" x="4225925" y="984250"/>
          <p14:tracePt t="15135" x="4171950" y="877888"/>
          <p14:tracePt t="15151" x="4105275" y="784225"/>
          <p14:tracePt t="15167" x="4038600" y="682625"/>
          <p14:tracePt t="15184" x="3965575" y="595313"/>
          <p14:tracePt t="15200" x="3884613" y="488950"/>
          <p14:tracePt t="15219" x="3736975" y="368300"/>
          <p14:tracePt t="15235" x="3649663" y="301625"/>
          <p14:tracePt t="15250" x="3570288" y="247650"/>
          <p14:tracePt t="15267" x="3489325" y="201613"/>
          <p14:tracePt t="15284" x="3429000" y="166688"/>
          <p14:tracePt t="15301" x="3348038" y="141288"/>
          <p14:tracePt t="15319" x="3262313" y="114300"/>
          <p14:tracePt t="15335" x="3214688" y="107950"/>
          <p14:tracePt t="15350" x="3175000" y="107950"/>
          <p14:tracePt t="15368" x="3141663" y="107950"/>
          <p14:tracePt t="15384" x="3100388" y="107950"/>
          <p14:tracePt t="15401" x="3067050" y="107950"/>
          <p14:tracePt t="15418" x="3000375" y="133350"/>
          <p14:tracePt t="15435" x="2967038" y="153988"/>
          <p14:tracePt t="15450" x="2933700" y="174625"/>
          <p14:tracePt t="15467" x="2906713" y="193675"/>
          <p14:tracePt t="15484" x="2873375" y="220663"/>
          <p14:tracePt t="15501" x="2852738" y="241300"/>
          <p14:tracePt t="15518" x="2813050" y="274638"/>
          <p14:tracePt t="15534" x="2792413" y="301625"/>
          <p14:tracePt t="15550" x="2773363" y="328613"/>
          <p14:tracePt t="15567" x="2759075" y="347663"/>
          <p14:tracePt t="15585" x="2738438" y="381000"/>
          <p14:tracePt t="15602" x="2732088" y="395288"/>
          <p14:tracePt t="15619" x="2725738" y="407988"/>
          <p14:tracePt t="15910" x="2732088" y="415925"/>
          <p14:tracePt t="15918" x="2746375" y="422275"/>
          <p14:tracePt t="15925" x="2759075" y="428625"/>
          <p14:tracePt t="15936" x="2786063" y="449263"/>
          <p14:tracePt t="15951" x="2873375" y="482600"/>
          <p14:tracePt t="15968" x="3021013" y="536575"/>
          <p14:tracePt t="15985" x="3248025" y="642938"/>
          <p14:tracePt t="16002" x="3716338" y="817563"/>
          <p14:tracePt t="16018" x="4051300" y="930275"/>
          <p14:tracePt t="16034" x="4479925" y="1023938"/>
          <p14:tracePt t="16050" x="4956175" y="1092200"/>
          <p14:tracePt t="16069" x="5384800" y="1111250"/>
          <p14:tracePt t="16084" x="5840413" y="1125538"/>
          <p14:tracePt t="16101" x="6442075" y="1119188"/>
          <p14:tracePt t="16118" x="6810375" y="1084263"/>
          <p14:tracePt t="16134" x="7145338" y="1023938"/>
          <p14:tracePt t="16150" x="7473950" y="917575"/>
          <p14:tracePt t="16167" x="7762875" y="796925"/>
          <p14:tracePt t="16184" x="7956550" y="676275"/>
          <p14:tracePt t="16201" x="8016875" y="642938"/>
          <p14:tracePt t="16462" x="8016875" y="636588"/>
          <p14:tracePt t="16471" x="8023225" y="630238"/>
          <p14:tracePt t="16484" x="8029575" y="622300"/>
          <p14:tracePt t="16502" x="8070850" y="536575"/>
          <p14:tracePt t="16517" x="8096250" y="468313"/>
          <p14:tracePt t="16533" x="8123238" y="388938"/>
          <p14:tracePt t="16551" x="8143875" y="322263"/>
          <p14:tracePt t="16567" x="8143875" y="280988"/>
          <p14:tracePt t="16585" x="8143875" y="227013"/>
          <p14:tracePt t="16601" x="8131175" y="193675"/>
          <p14:tracePt t="16617" x="8096250" y="166688"/>
          <p14:tracePt t="16634" x="8043863" y="127000"/>
          <p14:tracePt t="16651" x="7977188" y="100013"/>
          <p14:tracePt t="16667" x="7889875" y="80963"/>
          <p14:tracePt t="16685" x="7748588" y="53975"/>
          <p14:tracePt t="16702" x="7648575" y="39688"/>
          <p14:tracePt t="16718" x="7567613" y="33338"/>
          <p14:tracePt t="16734" x="7467600" y="33338"/>
          <p14:tracePt t="16752" x="7373938" y="26988"/>
          <p14:tracePt t="16767" x="7280275" y="26988"/>
          <p14:tracePt t="16784" x="7205663" y="26988"/>
          <p14:tracePt t="16801" x="7099300" y="26988"/>
          <p14:tracePt t="16817" x="7024688" y="26988"/>
          <p14:tracePt t="16834" x="6938963" y="33338"/>
          <p14:tracePt t="16851" x="6845300" y="47625"/>
          <p14:tracePt t="16867" x="6751638" y="66675"/>
          <p14:tracePt t="16885" x="6610350" y="87313"/>
          <p14:tracePt t="16901" x="6502400" y="107950"/>
          <p14:tracePt t="16917" x="6402388" y="120650"/>
          <p14:tracePt t="16933" x="6302375" y="141288"/>
          <p14:tracePt t="16951" x="6194425" y="166688"/>
          <p14:tracePt t="16967" x="6088063" y="193675"/>
          <p14:tracePt t="16983" x="6007100" y="214313"/>
          <p14:tracePt t="17000" x="5900738" y="241300"/>
          <p14:tracePt t="17017" x="5846763" y="247650"/>
          <p14:tracePt t="17034" x="5799138" y="261938"/>
          <p14:tracePt t="17050" x="5765800" y="274638"/>
          <p14:tracePt t="17067" x="5732463" y="287338"/>
          <p14:tracePt t="17084" x="5692775" y="307975"/>
          <p14:tracePt t="17101" x="5665788" y="322263"/>
          <p14:tracePt t="17117" x="5645150" y="341313"/>
          <p14:tracePt t="17134" x="5619750" y="368300"/>
          <p14:tracePt t="17150" x="5599113" y="401638"/>
          <p14:tracePt t="17167" x="5572125" y="434975"/>
          <p14:tracePt t="17184" x="5545138" y="495300"/>
          <p14:tracePt t="17200" x="5518150" y="528638"/>
          <p14:tracePt t="17217" x="5499100" y="561975"/>
          <p14:tracePt t="17233" x="5484813" y="588963"/>
          <p14:tracePt t="17250" x="5465763" y="622300"/>
          <p14:tracePt t="17267" x="5457825" y="642938"/>
          <p14:tracePt t="17284" x="5438775" y="669925"/>
          <p14:tracePt t="17300" x="5438775" y="696913"/>
          <p14:tracePt t="17317" x="5430838" y="709613"/>
          <p14:tracePt t="17333" x="5424488" y="730250"/>
          <p14:tracePt t="17350" x="5424488" y="742950"/>
          <p14:tracePt t="17367" x="5424488" y="757238"/>
          <p14:tracePt t="17385" x="5418138" y="776288"/>
          <p14:tracePt t="17400" x="5418138" y="790575"/>
          <p14:tracePt t="17417" x="5411788" y="809625"/>
          <p14:tracePt t="17434" x="5411788" y="817563"/>
          <p14:tracePt t="17451" x="5411788" y="836613"/>
          <p14:tracePt t="17467" x="5411788" y="857250"/>
          <p14:tracePt t="17484" x="5411788" y="904875"/>
          <p14:tracePt t="17501" x="5411788" y="944563"/>
          <p14:tracePt t="17517" x="5411788" y="1004888"/>
          <p14:tracePt t="17534" x="5411788" y="1058863"/>
          <p14:tracePt t="17551" x="5411788" y="1125538"/>
          <p14:tracePt t="17568" x="5411788" y="1231900"/>
          <p14:tracePt t="17584" x="5418138" y="1333500"/>
          <p14:tracePt t="17600" x="5445125" y="1427163"/>
          <p14:tracePt t="17617" x="5478463" y="1520825"/>
          <p14:tracePt t="17634" x="5524500" y="1641475"/>
          <p14:tracePt t="17650" x="5584825" y="1747838"/>
          <p14:tracePt t="17668" x="5699125" y="1901825"/>
          <p14:tracePt t="17684" x="5780088" y="1995488"/>
          <p14:tracePt t="17701" x="5880100" y="2082800"/>
          <p14:tracePt t="17717" x="5980113" y="2143125"/>
          <p14:tracePt t="17734" x="6088063" y="2216150"/>
          <p14:tracePt t="17750" x="6188075" y="2270125"/>
          <p14:tracePt t="17768" x="6342063" y="2336800"/>
          <p14:tracePt t="17785" x="6435725" y="2363788"/>
          <p14:tracePt t="17801" x="6550025" y="2384425"/>
          <p14:tracePt t="17817" x="6656388" y="2390775"/>
          <p14:tracePt t="17834" x="6770688" y="2397125"/>
          <p14:tracePt t="17851" x="6891338" y="2397125"/>
          <p14:tracePt t="17868" x="7099300" y="2370138"/>
          <p14:tracePt t="17885" x="7205663" y="2344738"/>
          <p14:tracePt t="17900" x="7319963" y="2317750"/>
          <p14:tracePt t="17917" x="7446963" y="2284413"/>
          <p14:tracePt t="17934" x="7567613" y="2236788"/>
          <p14:tracePt t="17950" x="7681913" y="2197100"/>
          <p14:tracePt t="17968" x="7842250" y="2136775"/>
          <p14:tracePt t="17984" x="7962900" y="2103438"/>
          <p14:tracePt t="18001" x="8062913" y="2062163"/>
          <p14:tracePt t="18017" x="8177213" y="2016125"/>
          <p14:tracePt t="18034" x="8297863" y="1949450"/>
          <p14:tracePt t="18050" x="8418513" y="1874838"/>
          <p14:tracePt t="18068" x="8578850" y="1774825"/>
          <p14:tracePt t="18084" x="8672513" y="1708150"/>
          <p14:tracePt t="18101" x="8732838" y="1666875"/>
          <p14:tracePt t="18118" x="8786813" y="1620838"/>
          <p14:tracePt t="18134" x="8834438" y="1581150"/>
          <p14:tracePt t="18150" x="8859838" y="1547813"/>
          <p14:tracePt t="18168" x="8894763" y="1466850"/>
          <p14:tracePt t="18184" x="8913813" y="1366838"/>
          <p14:tracePt t="18200" x="8920163" y="1258888"/>
          <p14:tracePt t="18217" x="8920163" y="1119188"/>
          <p14:tracePt t="18233" x="8920163" y="1004888"/>
          <p14:tracePt t="18250" x="8886825" y="896938"/>
          <p14:tracePt t="18268" x="8840788" y="769938"/>
          <p14:tracePt t="18284" x="8786813" y="676275"/>
          <p14:tracePt t="18300" x="8720138" y="569913"/>
          <p14:tracePt t="18317" x="8626475" y="441325"/>
          <p14:tracePt t="18334" x="8518525" y="334963"/>
          <p14:tracePt t="18351" x="8345488" y="187325"/>
          <p14:tracePt t="18368" x="8216900" y="80963"/>
          <p14:tracePt t="18384" x="8104188" y="12700"/>
          <p14:tracePt t="18400" x="7989888" y="0"/>
          <p14:tracePt t="18416" x="7875588" y="0"/>
          <p14:tracePt t="18434" x="7742238" y="0"/>
          <p14:tracePt t="18451" x="7554913" y="0"/>
          <p14:tracePt t="18468" x="7419975" y="0"/>
          <p14:tracePt t="18484" x="7265988" y="0"/>
          <p14:tracePt t="18499" x="7099300" y="0"/>
          <p14:tracePt t="18517" x="6911975" y="20638"/>
          <p14:tracePt t="18534" x="6677025" y="87313"/>
          <p14:tracePt t="18551" x="6308725" y="193675"/>
          <p14:tracePt t="18568" x="6067425" y="261938"/>
          <p14:tracePt t="18584" x="5867400" y="355600"/>
          <p14:tracePt t="18600" x="5692775" y="422275"/>
          <p14:tracePt t="18617" x="5559425" y="488950"/>
          <p14:tracePt t="18634" x="5457825" y="536575"/>
          <p14:tracePt t="18651" x="5351463" y="603250"/>
          <p14:tracePt t="18668" x="5291138" y="642938"/>
          <p14:tracePt t="18683" x="5264150" y="682625"/>
          <p14:tracePt t="18701" x="5210175" y="784225"/>
          <p14:tracePt t="18717" x="5191125" y="830263"/>
          <p14:tracePt t="18997" x="5176838" y="836613"/>
          <p14:tracePt t="19004" x="5143500" y="850900"/>
          <p14:tracePt t="19016" x="5110163" y="863600"/>
          <p14:tracePt t="19035" x="4841875" y="1004888"/>
          <p14:tracePt t="19051" x="4560888" y="1152525"/>
          <p14:tracePt t="19067" x="4225925" y="1346200"/>
          <p14:tracePt t="19083" x="3905250" y="1520825"/>
          <p14:tracePt t="19099" x="3603625" y="1681163"/>
          <p14:tracePt t="19117" x="3362325" y="1814513"/>
          <p14:tracePt t="19134" x="3114675" y="1955800"/>
          <p14:tracePt t="19150" x="3048000" y="1989138"/>
          <p14:tracePt t="19166" x="2906713" y="2076450"/>
          <p14:tracePt t="19183" x="2852738" y="2116138"/>
          <p14:tracePt t="19200" x="2813050" y="2143125"/>
          <p14:tracePt t="19216" x="2786063" y="2176463"/>
          <p14:tracePt t="19233" x="2765425" y="2203450"/>
          <p14:tracePt t="19251" x="2738438" y="2236788"/>
          <p14:tracePt t="19266" x="2725738" y="2270125"/>
          <p14:tracePt t="19283" x="2705100" y="2309813"/>
          <p14:tracePt t="19300" x="2686050" y="2351088"/>
          <p14:tracePt t="19317" x="2679700" y="2384425"/>
          <p14:tracePt t="19334" x="2659063" y="2438400"/>
          <p14:tracePt t="19350" x="2644775" y="2490788"/>
          <p14:tracePt t="19367" x="2632075" y="2538413"/>
          <p14:tracePt t="19384" x="2619375" y="2598738"/>
          <p14:tracePt t="19400" x="2611438" y="2638425"/>
          <p14:tracePt t="19417" x="2605088" y="2679700"/>
          <p14:tracePt t="19434" x="2605088" y="2725738"/>
          <p14:tracePt t="19451" x="2605088" y="2738438"/>
          <p14:tracePt t="19467" x="2605088" y="2752725"/>
          <p14:tracePt t="19484" x="2605088" y="2759075"/>
          <p14:tracePt t="20233" x="2598738" y="2759075"/>
          <p14:tracePt t="20249" x="2592388" y="2759075"/>
          <p14:tracePt t="20256" x="2571750" y="2759075"/>
          <p14:tracePt t="20266" x="2559050" y="2759075"/>
          <p14:tracePt t="20283" x="2498725" y="2738438"/>
          <p14:tracePt t="20300" x="2405063" y="2719388"/>
          <p14:tracePt t="20317" x="2203450" y="2679700"/>
          <p14:tracePt t="20334" x="2055813" y="2665413"/>
          <p14:tracePt t="20350" x="1901825" y="2652713"/>
          <p14:tracePt t="20366" x="1720850" y="2638425"/>
          <p14:tracePt t="20383" x="1554163" y="2638425"/>
          <p14:tracePt t="20400" x="1406525" y="2638425"/>
          <p14:tracePt t="20418" x="1179513" y="2644775"/>
          <p14:tracePt t="20434" x="1044575" y="2659063"/>
          <p14:tracePt t="20450" x="923925" y="2692400"/>
          <p14:tracePt t="20467" x="830263" y="2725738"/>
          <p14:tracePt t="20483" x="736600" y="2765425"/>
          <p14:tracePt t="20500" x="663575" y="2806700"/>
          <p14:tracePt t="20517" x="582613" y="2867025"/>
          <p14:tracePt t="20534" x="549275" y="2906713"/>
          <p14:tracePt t="20550" x="515938" y="2960688"/>
          <p14:tracePt t="20567" x="488950" y="3006725"/>
          <p14:tracePt t="20583" x="455613" y="3054350"/>
          <p14:tracePt t="20600" x="434975" y="3094038"/>
          <p14:tracePt t="20617" x="422275" y="3154363"/>
          <p14:tracePt t="20634" x="407988" y="3194050"/>
          <p14:tracePt t="20650" x="407988" y="3235325"/>
          <p14:tracePt t="20666" x="407988" y="3262313"/>
          <p14:tracePt t="20683" x="407988" y="3287713"/>
          <p14:tracePt t="20699" x="407988" y="3308350"/>
          <p14:tracePt t="20717" x="407988" y="3328988"/>
          <p14:tracePt t="20733" x="407988" y="3335338"/>
          <p14:tracePt t="20750" x="407988" y="3341688"/>
          <p14:tracePt t="20766" x="407988" y="3355975"/>
          <p14:tracePt t="20782" x="407988" y="3362325"/>
          <p14:tracePt t="20801" x="422275" y="3375025"/>
          <p14:tracePt t="20817" x="441325" y="3389313"/>
          <p14:tracePt t="20832" x="461963" y="3416300"/>
          <p14:tracePt t="20849" x="482600" y="3441700"/>
          <p14:tracePt t="20866" x="509588" y="3482975"/>
          <p14:tracePt t="20883" x="528638" y="3516313"/>
          <p14:tracePt t="20901" x="595313" y="3576638"/>
          <p14:tracePt t="20917" x="649288" y="3630613"/>
          <p14:tracePt t="20934" x="715963" y="3709988"/>
          <p14:tracePt t="20949" x="796925" y="3790950"/>
          <p14:tracePt t="20966" x="869950" y="3870325"/>
          <p14:tracePt t="21270" x="869950" y="3863975"/>
          <p14:tracePt t="21277" x="869950" y="3851275"/>
          <p14:tracePt t="21285" x="869950" y="3830638"/>
          <p14:tracePt t="21301" x="877888" y="3803650"/>
          <p14:tracePt t="21317" x="884238" y="3770313"/>
          <p14:tracePt t="21333" x="890588" y="3743325"/>
          <p14:tracePt t="21349" x="896938" y="3709988"/>
          <p14:tracePt t="21366" x="904875" y="3656013"/>
          <p14:tracePt t="21382" x="911225" y="3582988"/>
          <p14:tracePt t="21401" x="917575" y="3489325"/>
          <p14:tracePt t="21417" x="923925" y="3449638"/>
          <p14:tracePt t="21433" x="930275" y="3402013"/>
          <p14:tracePt t="21450" x="930275" y="3328988"/>
          <p14:tracePt t="21466" x="930275" y="3302000"/>
          <p14:tracePt t="21483" x="930275" y="3281363"/>
          <p14:tracePt t="21876" x="938213" y="3281363"/>
          <p14:tracePt t="21883" x="944563" y="3281363"/>
          <p14:tracePt t="21891" x="957263" y="3281363"/>
          <p14:tracePt t="21901" x="977900" y="3281363"/>
          <p14:tracePt t="21916" x="1038225" y="3281363"/>
          <p14:tracePt t="21932" x="1152525" y="3281363"/>
          <p14:tracePt t="21949" x="1306513" y="3281363"/>
          <p14:tracePt t="21966" x="1520825" y="3308350"/>
          <p14:tracePt t="21983" x="1881188" y="3335338"/>
          <p14:tracePt t="22000" x="2170113" y="3362325"/>
          <p14:tracePt t="22015" x="2417763" y="3368675"/>
          <p14:tracePt t="22033" x="2698750" y="3389313"/>
          <p14:tracePt t="22050" x="2906713" y="3389313"/>
          <p14:tracePt t="22066" x="3081338" y="3395663"/>
          <p14:tracePt t="22083" x="3302000" y="3402013"/>
          <p14:tracePt t="22100" x="3416300" y="3402013"/>
          <p14:tracePt t="22115" x="3502025" y="3402013"/>
          <p14:tracePt t="22132" x="3516313" y="3402013"/>
          <p14:tracePt t="22149" x="3543300" y="3402013"/>
          <p14:tracePt t="22391" x="3556000" y="3402013"/>
          <p14:tracePt t="22399" x="3570288" y="3402013"/>
          <p14:tracePt t="22406" x="3582988" y="3402013"/>
          <p14:tracePt t="22416" x="3609975" y="3402013"/>
          <p14:tracePt t="22432" x="3724275" y="3375025"/>
          <p14:tracePt t="22448" x="3890963" y="3362325"/>
          <p14:tracePt t="22467" x="4286250" y="3335338"/>
          <p14:tracePt t="22482" x="4621213" y="3322638"/>
          <p14:tracePt t="22499" x="4989513" y="3302000"/>
          <p14:tracePt t="22515" x="5303838" y="3302000"/>
          <p14:tracePt t="22532" x="5665788" y="3302000"/>
          <p14:tracePt t="22549" x="5980113" y="3302000"/>
          <p14:tracePt t="22567" x="6308725" y="3302000"/>
          <p14:tracePt t="22582" x="6489700" y="3302000"/>
          <p14:tracePt t="22599" x="6630988" y="3302000"/>
          <p14:tracePt t="22615" x="6743700" y="3302000"/>
          <p14:tracePt t="22632" x="6845300" y="3302000"/>
          <p14:tracePt t="22649" x="6858000" y="3302000"/>
          <p14:tracePt t="22666" x="6884988" y="3302000"/>
          <p14:tracePt t="22890" x="6897688" y="3302000"/>
          <p14:tracePt t="22899" x="6911975" y="3302000"/>
          <p14:tracePt t="22905" x="6938963" y="3302000"/>
          <p14:tracePt t="22916" x="6965950" y="3302000"/>
          <p14:tracePt t="22932" x="7078663" y="3287713"/>
          <p14:tracePt t="22949" x="7232650" y="3262313"/>
          <p14:tracePt t="22967" x="7500938" y="3214688"/>
          <p14:tracePt t="22983" x="7661275" y="3181350"/>
          <p14:tracePt t="22999" x="7781925" y="3154363"/>
          <p14:tracePt t="23016" x="7881938" y="3133725"/>
          <p14:tracePt t="23033" x="7962900" y="3114675"/>
          <p14:tracePt t="23049" x="8002588" y="3108325"/>
          <p14:tracePt t="23066" x="8029575" y="3100388"/>
          <p14:tracePt t="23082" x="8037513" y="3100388"/>
          <p14:tracePt t="23098" x="8043863" y="3100388"/>
          <p14:tracePt t="23150" x="8037513" y="3094038"/>
          <p14:tracePt t="23158" x="8016875" y="3094038"/>
          <p14:tracePt t="23167" x="7983538" y="3081338"/>
          <p14:tracePt t="23182" x="7881938" y="3060700"/>
          <p14:tracePt t="23198" x="7727950" y="3033713"/>
          <p14:tracePt t="23215" x="7548563" y="3006725"/>
          <p14:tracePt t="23232" x="7367588" y="2987675"/>
          <p14:tracePt t="23250" x="7165975" y="2952750"/>
          <p14:tracePt t="23266" x="6878638" y="2933700"/>
          <p14:tracePt t="23282" x="6697663" y="2927350"/>
          <p14:tracePt t="23299" x="6543675" y="2927350"/>
          <p14:tracePt t="23315" x="6356350" y="2946400"/>
          <p14:tracePt t="23332" x="6194425" y="2994025"/>
          <p14:tracePt t="23350" x="5967413" y="3067050"/>
          <p14:tracePt t="23366" x="5840413" y="3127375"/>
          <p14:tracePt t="23382" x="5713413" y="3208338"/>
          <p14:tracePt t="23399" x="5599113" y="3281363"/>
          <p14:tracePt t="23416" x="5484813" y="3375025"/>
          <p14:tracePt t="23432" x="5397500" y="3468688"/>
          <p14:tracePt t="23450" x="5264150" y="3630613"/>
          <p14:tracePt t="23467" x="5197475" y="3724275"/>
          <p14:tracePt t="23482" x="5137150" y="3884613"/>
          <p14:tracePt t="23499" x="5083175" y="4071938"/>
          <p14:tracePt t="23516" x="5049838" y="4325938"/>
          <p14:tracePt t="23533" x="5037138" y="4608513"/>
          <p14:tracePt t="23550" x="5056188" y="5002213"/>
          <p14:tracePt t="23567" x="5116513" y="5137150"/>
          <p14:tracePt t="23582" x="5197475" y="5137150"/>
          <p14:tracePt t="23599" x="5291138" y="5137150"/>
          <p14:tracePt t="23616" x="5397500" y="5137150"/>
          <p14:tracePt t="23632" x="5559425" y="5137150"/>
          <p14:tracePt t="23650" x="5873750" y="5137150"/>
          <p14:tracePt t="23666" x="6127750" y="5137150"/>
          <p14:tracePt t="23682" x="6356350" y="5137150"/>
          <p14:tracePt t="23699" x="6643688" y="5137150"/>
          <p14:tracePt t="23716" x="6864350" y="5137150"/>
          <p14:tracePt t="23733" x="7126288" y="5137150"/>
          <p14:tracePt t="23750" x="7480300" y="5095875"/>
          <p14:tracePt t="23766" x="7708900" y="5056188"/>
          <p14:tracePt t="23782" x="7902575" y="5010150"/>
          <p14:tracePt t="23799" x="8123238" y="4941888"/>
          <p14:tracePt t="23815" x="8285163" y="4881563"/>
          <p14:tracePt t="23832" x="8431213" y="4822825"/>
          <p14:tracePt t="23850" x="8578850" y="4748213"/>
          <p14:tracePt t="23865" x="8639175" y="4702175"/>
          <p14:tracePt t="23882" x="8680450" y="4681538"/>
          <p14:tracePt t="23899" x="8699500" y="4667250"/>
          <p14:tracePt t="23915" x="8705850" y="4660900"/>
          <p14:tracePt t="23932" x="8705850" y="4654550"/>
          <p14:tracePt t="26469" x="8705850" y="4648200"/>
          <p14:tracePt t="26483" x="8705850" y="4633913"/>
          <p14:tracePt t="26491" x="8699500" y="4621213"/>
          <p14:tracePt t="26503" x="8686800" y="4594225"/>
          <p14:tracePt t="26516" x="8626475" y="4494213"/>
          <p14:tracePt t="26532" x="8505825" y="4313238"/>
          <p14:tracePt t="26547" x="8345488" y="4071938"/>
          <p14:tracePt t="26564" x="8110538" y="3776663"/>
          <p14:tracePt t="26582" x="7702550" y="3314700"/>
          <p14:tracePt t="26599" x="7413625" y="3013075"/>
          <p14:tracePt t="26615" x="7092950" y="2679700"/>
          <p14:tracePt t="26631" x="6764338" y="2378075"/>
          <p14:tracePt t="26649" x="6529388" y="2155825"/>
          <p14:tracePt t="26664" x="6275388" y="1949450"/>
          <p14:tracePt t="26681" x="6034088" y="1774825"/>
          <p14:tracePt t="26683" x="5940425" y="1708150"/>
          <p14:tracePt t="26699" x="5713413" y="1587500"/>
          <p14:tracePt t="26715" x="5551488" y="1520825"/>
          <p14:tracePt t="26731" x="5378450" y="1479550"/>
          <p14:tracePt t="26749" x="5224463" y="1473200"/>
          <p14:tracePt t="26765" x="5056188" y="1487488"/>
          <p14:tracePt t="26781" x="4881563" y="1554163"/>
          <p14:tracePt t="26798" x="4621213" y="1720850"/>
          <p14:tracePt t="26814" x="4460875" y="1847850"/>
          <p14:tracePt t="26830" x="4298950" y="2009775"/>
          <p14:tracePt t="26848" x="4159250" y="2182813"/>
          <p14:tracePt t="26864" x="4051300" y="2324100"/>
          <p14:tracePt t="26882" x="3944938" y="2559050"/>
          <p14:tracePt t="26898" x="3905250" y="2732088"/>
          <p14:tracePt t="26915" x="3897313" y="2894013"/>
          <p14:tracePt t="26930" x="3930650" y="3067050"/>
          <p14:tracePt t="26947" x="4038600" y="3241675"/>
          <p14:tracePt t="26964" x="4232275" y="3408363"/>
          <p14:tracePt t="26981" x="4808538" y="3663950"/>
          <p14:tracePt t="26998" x="5257800" y="3790950"/>
          <p14:tracePt t="27014" x="5738813" y="3884613"/>
          <p14:tracePt t="27030" x="6194425" y="3957638"/>
          <p14:tracePt t="27048" x="6543675" y="3998913"/>
          <p14:tracePt t="27064" x="6824663" y="4011613"/>
          <p14:tracePt t="27081" x="7038975" y="4044950"/>
          <p14:tracePt t="27098" x="7099300" y="4051300"/>
          <p14:tracePt t="27114" x="7126288" y="4059238"/>
          <p14:tracePt t="27148" x="7112000" y="4059238"/>
          <p14:tracePt t="27164" x="7018338" y="4005263"/>
          <p14:tracePt t="27182" x="6743700" y="3770313"/>
          <p14:tracePt t="27199" x="6435725" y="3489325"/>
          <p14:tracePt t="27214" x="6142038" y="3167063"/>
          <p14:tracePt t="27231" x="5819775" y="2786063"/>
          <p14:tracePt t="27247" x="5559425" y="2465388"/>
          <p14:tracePt t="27265" x="5243513" y="2082800"/>
          <p14:tracePt t="27281" x="5137150" y="1955800"/>
          <p14:tracePt t="27298" x="5062538" y="1862138"/>
          <p14:tracePt t="27314" x="5022850" y="1828800"/>
          <p14:tracePt t="27331" x="5002213" y="1808163"/>
          <p14:tracePt t="27713" x="4995863" y="1801813"/>
          <p14:tracePt t="27719" x="4983163" y="1795463"/>
          <p14:tracePt t="27732" x="4976813" y="1787525"/>
          <p14:tracePt t="27750" x="4935538" y="1741488"/>
          <p14:tracePt t="27766" x="4908550" y="1687513"/>
          <p14:tracePt t="27798" x="4835525" y="1487488"/>
          <p14:tracePt t="27815" x="4814888" y="1385888"/>
          <p14:tracePt t="27832" x="4808538" y="1306513"/>
          <p14:tracePt t="27848" x="4802188" y="1238250"/>
          <p14:tracePt t="27865" x="4802188" y="1144588"/>
          <p14:tracePt t="27882" x="4802188" y="1104900"/>
          <p14:tracePt t="27898" x="4829175" y="1058863"/>
          <p14:tracePt t="27915" x="4868863" y="998538"/>
          <p14:tracePt t="27932" x="4929188" y="950913"/>
          <p14:tracePt t="27949" x="5056188" y="863600"/>
          <p14:tracePt t="27965" x="5176838" y="817563"/>
          <p14:tracePt t="27982" x="5297488" y="790575"/>
          <p14:tracePt t="27998" x="5445125" y="776288"/>
          <p14:tracePt t="28014" x="5578475" y="757238"/>
          <p14:tracePt t="28031" x="5719763" y="757238"/>
          <p14:tracePt t="28049" x="5940425" y="769938"/>
          <p14:tracePt t="28065" x="6088063" y="803275"/>
          <p14:tracePt t="28081" x="6254750" y="844550"/>
          <p14:tracePt t="28098" x="6416675" y="877888"/>
          <p14:tracePt t="28115" x="6583363" y="911225"/>
          <p14:tracePt t="28131" x="6751638" y="938213"/>
          <p14:tracePt t="28149" x="6951663" y="950913"/>
          <p14:tracePt t="28165" x="7072313" y="957263"/>
          <p14:tracePt t="28182" x="7153275" y="965200"/>
          <p14:tracePt t="28198" x="7192963" y="965200"/>
          <p14:tracePt t="28214" x="7219950" y="965200"/>
          <p14:tracePt t="28230" x="7226300" y="965200"/>
          <p14:tracePt t="28265" x="7226300" y="957263"/>
          <p14:tracePt t="28280" x="7199313" y="944563"/>
          <p14:tracePt t="28297" x="7132638" y="917575"/>
          <p14:tracePt t="28314" x="7005638" y="863600"/>
          <p14:tracePt t="28330" x="6851650" y="809625"/>
          <p14:tracePt t="28347" x="6677025" y="757238"/>
          <p14:tracePt t="28364" x="6423025" y="676275"/>
          <p14:tracePt t="28380" x="6275388" y="630238"/>
          <p14:tracePt t="28397" x="6142038" y="609600"/>
          <p14:tracePt t="28414" x="6040438" y="603250"/>
          <p14:tracePt t="28430" x="5953125" y="603250"/>
          <p14:tracePt t="28447" x="5886450" y="603250"/>
          <p14:tracePt t="28464" x="5813425" y="636588"/>
          <p14:tracePt t="28480" x="5759450" y="709613"/>
          <p14:tracePt t="28497" x="5692775" y="830263"/>
          <p14:tracePt t="28514" x="5638800" y="990600"/>
          <p14:tracePt t="28530" x="5559425" y="1204913"/>
          <p14:tracePt t="28548" x="5505450" y="1500188"/>
          <p14:tracePt t="28565" x="5499100" y="1666875"/>
          <p14:tracePt t="28582" x="5499100" y="1801813"/>
          <p14:tracePt t="28598" x="5524500" y="1928813"/>
          <p14:tracePt t="28614" x="5578475" y="2028825"/>
          <p14:tracePt t="28631" x="5672138" y="2116138"/>
          <p14:tracePt t="28649" x="5894388" y="2263775"/>
          <p14:tracePt t="28665" x="6073775" y="2351088"/>
          <p14:tracePt t="28681" x="6254750" y="2405063"/>
          <p14:tracePt t="28698" x="6442075" y="2424113"/>
          <p14:tracePt t="28714" x="6610350" y="2424113"/>
          <p14:tracePt t="28731" x="6770688" y="2417763"/>
          <p14:tracePt t="28748" x="6985000" y="2363788"/>
          <p14:tracePt t="28765" x="7112000" y="2309813"/>
          <p14:tracePt t="28781" x="7226300" y="2243138"/>
          <p14:tracePt t="28798" x="7326313" y="2182813"/>
          <p14:tracePt t="28814" x="7400925" y="2103438"/>
          <p14:tracePt t="28830" x="7480300" y="2009775"/>
          <p14:tracePt t="28848" x="7554913" y="1828800"/>
          <p14:tracePt t="28864" x="7581900" y="1714500"/>
          <p14:tracePt t="28880" x="7588250" y="1587500"/>
          <p14:tracePt t="28897" x="7588250" y="1460500"/>
          <p14:tracePt t="28914" x="7561263" y="1366838"/>
          <p14:tracePt t="28931" x="7513638" y="1279525"/>
          <p14:tracePt t="28948" x="7419975" y="1138238"/>
          <p14:tracePt t="28964" x="7353300" y="1065213"/>
          <p14:tracePt t="28980" x="7280275" y="990600"/>
          <p14:tracePt t="28997" x="7219950" y="944563"/>
          <p14:tracePt t="29013" x="7180263" y="904875"/>
          <p14:tracePt t="29031" x="7165975" y="904875"/>
          <p14:tracePt t="29047" x="7159625" y="904875"/>
          <p14:tracePt t="29255" x="7138988" y="904875"/>
          <p14:tracePt t="29264" x="7112000" y="904875"/>
          <p14:tracePt t="29271" x="7072313" y="904875"/>
          <p14:tracePt t="29281" x="6991350" y="904875"/>
          <p14:tracePt t="29298" x="6716713" y="917575"/>
          <p14:tracePt t="29314" x="6242050" y="977900"/>
          <p14:tracePt t="29331" x="5753100" y="1044575"/>
          <p14:tracePt t="29348" x="4787900" y="1252538"/>
          <p14:tracePt t="29364" x="4205288" y="1427163"/>
          <p14:tracePt t="29380" x="3582988" y="1647825"/>
          <p14:tracePt t="29397" x="3060700" y="1862138"/>
          <p14:tracePt t="29413" x="2584450" y="2089150"/>
          <p14:tracePt t="29431" x="2176463" y="2309813"/>
          <p14:tracePt t="29447" x="1735138" y="2571750"/>
          <p14:tracePt t="29463" x="1560513" y="2705100"/>
          <p14:tracePt t="29480" x="1433513" y="2825750"/>
          <p14:tracePt t="29496" x="1325563" y="2940050"/>
          <p14:tracePt t="29514" x="1238250" y="3054350"/>
          <p14:tracePt t="29531" x="1152525" y="3194050"/>
          <p14:tracePt t="29547" x="1131888" y="3241675"/>
          <p14:tracePt t="29563" x="1131888" y="3275013"/>
          <p14:tracePt t="29580" x="1131888" y="3287713"/>
          <p14:tracePt t="29846" x="1125538" y="3287713"/>
          <p14:tracePt t="29863" x="1111250" y="3287713"/>
          <p14:tracePt t="29869" x="1098550" y="3287713"/>
          <p14:tracePt t="29880" x="1077913" y="3287713"/>
          <p14:tracePt t="29897" x="1031875" y="3287713"/>
          <p14:tracePt t="29914" x="930275" y="3287713"/>
          <p14:tracePt t="29931" x="750888" y="3322638"/>
          <p14:tracePt t="29947" x="603250" y="3355975"/>
          <p14:tracePt t="29963" x="476250" y="3389313"/>
          <p14:tracePt t="29980" x="355600" y="3441700"/>
          <p14:tracePt t="29996" x="241300" y="3495675"/>
          <p14:tracePt t="30014" x="73025" y="3616325"/>
          <p14:tracePt t="30031" x="0" y="3709988"/>
          <p14:tracePt t="30047" x="0" y="3830638"/>
          <p14:tracePt t="30063" x="0" y="3951288"/>
          <p14:tracePt t="30080" x="0" y="4098925"/>
          <p14:tracePt t="30097" x="0" y="4232275"/>
          <p14:tracePt t="30114" x="39688" y="4433888"/>
          <p14:tracePt t="30130" x="114300" y="4573588"/>
          <p14:tracePt t="30147" x="227013" y="4694238"/>
          <p14:tracePt t="30163" x="434975" y="4835525"/>
          <p14:tracePt t="30180" x="663575" y="4962525"/>
          <p14:tracePt t="30264" x="2022475" y="5122863"/>
          <p14:tracePt t="30280" x="2163763" y="5076825"/>
          <p14:tracePt t="30297" x="2303463" y="5037138"/>
          <p14:tracePt t="30314" x="2484438" y="4962525"/>
          <p14:tracePt t="30331" x="2578100" y="4908550"/>
          <p14:tracePt t="30347" x="2659063" y="4868863"/>
          <p14:tracePt t="30364" x="2719388" y="4822825"/>
          <p14:tracePt t="30380" x="2773363" y="4781550"/>
          <p14:tracePt t="30397" x="2798763" y="4748213"/>
          <p14:tracePt t="30415" x="2840038" y="4667250"/>
          <p14:tracePt t="30431" x="2852738" y="4581525"/>
          <p14:tracePt t="30447" x="2852738" y="4446588"/>
          <p14:tracePt t="30463" x="2833688" y="4313238"/>
          <p14:tracePt t="30480" x="2773363" y="4111625"/>
          <p14:tracePt t="30497" x="2679700" y="3897313"/>
          <p14:tracePt t="30515" x="2505075" y="3630613"/>
          <p14:tracePt t="30531" x="2384425" y="3495675"/>
          <p14:tracePt t="30546" x="2236788" y="3381375"/>
          <p14:tracePt t="30563" x="2089150" y="3287713"/>
          <p14:tracePt t="30579" x="1901825" y="3227388"/>
          <p14:tracePt t="30598" x="1727200" y="3208338"/>
          <p14:tracePt t="30614" x="1506538" y="3201988"/>
          <p14:tracePt t="30630" x="1346200" y="3227388"/>
          <p14:tracePt t="30646" x="1212850" y="3281363"/>
          <p14:tracePt t="30663" x="1092200" y="3335338"/>
          <p14:tracePt t="30680" x="971550" y="3408363"/>
          <p14:tracePt t="30697" x="877888" y="3482975"/>
          <p14:tracePt t="30715" x="757238" y="3616325"/>
          <p14:tracePt t="30731" x="696913" y="3716338"/>
          <p14:tracePt t="30747" x="649288" y="3830638"/>
          <p14:tracePt t="30764" x="603250" y="3971925"/>
          <p14:tracePt t="30780" x="588963" y="4092575"/>
          <p14:tracePt t="30798" x="588963" y="4252913"/>
          <p14:tracePt t="30814" x="622300" y="4367213"/>
          <p14:tracePt t="30831" x="690563" y="4487863"/>
          <p14:tracePt t="30847" x="790575" y="4621213"/>
          <p14:tracePt t="30864" x="971550" y="4775200"/>
          <p14:tracePt t="30880" x="1279525" y="4976813"/>
          <p14:tracePt t="30931" x="2451100" y="5137150"/>
          <p14:tracePt t="30947" x="2732088" y="5137150"/>
          <p14:tracePt t="30964" x="3013075" y="5122863"/>
          <p14:tracePt t="30979" x="3254375" y="5062538"/>
          <p14:tracePt t="30996" x="3489325" y="4956175"/>
          <p14:tracePt t="31014" x="3609975" y="4862513"/>
          <p14:tracePt t="31030" x="3649663" y="4808538"/>
          <p14:tracePt t="31289" x="3656013" y="4808538"/>
          <p14:tracePt t="31297" x="3676650" y="4802188"/>
          <p14:tracePt t="31305" x="3716338" y="4795838"/>
          <p14:tracePt t="31315" x="3763963" y="4781550"/>
          <p14:tracePt t="31330" x="3965575" y="4721225"/>
          <p14:tracePt t="31347" x="4273550" y="4648200"/>
          <p14:tracePt t="31363" x="4654550" y="4581525"/>
          <p14:tracePt t="31381" x="5291138" y="4479925"/>
          <p14:tracePt t="31398" x="5759450" y="4419600"/>
          <p14:tracePt t="31414" x="6227763" y="4379913"/>
          <p14:tracePt t="31430" x="6737350" y="4306888"/>
          <p14:tracePt t="31447" x="7246938" y="4232275"/>
          <p14:tracePt t="31464" x="7675563" y="4144963"/>
          <p14:tracePt t="31481" x="8258175" y="3990975"/>
          <p14:tracePt t="31497" x="8566150" y="3890963"/>
          <p14:tracePt t="31513" x="8799513" y="3790950"/>
          <p14:tracePt t="31530" x="8961438" y="3716338"/>
          <p14:tracePt t="31546" x="9082088" y="3643313"/>
          <p14:tracePt t="31563" x="9142413" y="3595688"/>
          <p14:tracePt t="31581" x="9142413" y="3543300"/>
          <p14:tracePt t="31597" x="9142413" y="3502025"/>
          <p14:tracePt t="31613" x="9142413" y="3455988"/>
          <p14:tracePt t="31630" x="9134475" y="3395663"/>
          <p14:tracePt t="31647" x="9082088" y="3302000"/>
          <p14:tracePt t="31663" x="8988425" y="3214688"/>
          <p14:tracePt t="31680" x="8859838" y="3108325"/>
          <p14:tracePt t="31682" x="8793163" y="3067050"/>
          <p14:tracePt t="31697" x="8653463" y="2979738"/>
          <p14:tracePt t="31713" x="8524875" y="2900363"/>
          <p14:tracePt t="31729" x="8418513" y="2852738"/>
          <p14:tracePt t="31746" x="8337550" y="2819400"/>
          <p14:tracePt t="31763" x="8270875" y="2798763"/>
          <p14:tracePt t="31780" x="8197850" y="2779713"/>
          <p14:tracePt t="31797" x="8170863" y="2773363"/>
          <p14:tracePt t="31813" x="8143875" y="2773363"/>
          <p14:tracePt t="31830" x="8123238" y="2773363"/>
          <p14:tracePt t="31847" x="8110538" y="2773363"/>
          <p14:tracePt t="31864" x="8096250" y="2779713"/>
          <p14:tracePt t="31880" x="8083550" y="2792413"/>
          <p14:tracePt t="31897" x="8077200" y="2798763"/>
          <p14:tracePt t="31913" x="8070850" y="2798763"/>
          <p14:tracePt t="31930" x="8062913" y="2806700"/>
          <p14:tracePt t="31947" x="8062913" y="2813050"/>
          <p14:tracePt t="31964" x="8062913" y="2819400"/>
          <p14:tracePt t="31981" x="8056563" y="2819400"/>
          <p14:tracePt t="31998" x="8056563" y="2825750"/>
          <p14:tracePt t="32013" x="8050213" y="2825750"/>
          <p14:tracePt t="32088" x="8050213" y="2833688"/>
          <p14:tracePt t="32441" x="8043863" y="2833688"/>
          <p14:tracePt t="32464" x="8037513" y="2833688"/>
          <p14:tracePt t="32487" x="8029575" y="2833688"/>
          <p14:tracePt t="32503" x="8016875" y="2833688"/>
          <p14:tracePt t="32518" x="8010525" y="2833688"/>
          <p14:tracePt t="32526" x="7996238" y="2833688"/>
          <p14:tracePt t="32541" x="7989888" y="2833688"/>
          <p14:tracePt t="32549" x="7977188" y="2833688"/>
          <p14:tracePt t="32564" x="7956550" y="2833688"/>
          <p14:tracePt t="32580" x="7935913" y="2833688"/>
          <p14:tracePt t="32596" x="7916863" y="2833688"/>
          <p14:tracePt t="32613" x="7889875" y="2825750"/>
          <p14:tracePt t="32629" x="7862888" y="2825750"/>
          <p14:tracePt t="32646" x="7835900" y="2825750"/>
          <p14:tracePt t="32664" x="7796213" y="2819400"/>
          <p14:tracePt t="32680" x="7775575" y="2819400"/>
          <p14:tracePt t="32696" x="7742238" y="2819400"/>
          <p14:tracePt t="32713" x="7721600" y="2819400"/>
          <p14:tracePt t="32729" x="7688263" y="2819400"/>
          <p14:tracePt t="32747" x="7654925" y="2819400"/>
          <p14:tracePt t="32763" x="7615238" y="2819400"/>
          <p14:tracePt t="32780" x="7548563" y="2825750"/>
          <p14:tracePt t="32796" x="7500938" y="2833688"/>
          <p14:tracePt t="32813" x="7446963" y="2840038"/>
          <p14:tracePt t="32829" x="7394575" y="2852738"/>
          <p14:tracePt t="32846" x="7346950" y="2873375"/>
          <p14:tracePt t="32864" x="7280275" y="2886075"/>
          <p14:tracePt t="32879" x="7239000" y="2900363"/>
          <p14:tracePt t="32896" x="7213600" y="2913063"/>
          <p14:tracePt t="32913" x="7186613" y="2919413"/>
          <p14:tracePt t="32930" x="7172325" y="2933700"/>
          <p14:tracePt t="32946" x="7159625" y="2940050"/>
          <p14:tracePt t="32964" x="7153275" y="2946400"/>
          <p14:tracePt t="32979" x="7145338" y="2946400"/>
          <p14:tracePt t="33017" x="7145338" y="2952750"/>
          <p14:tracePt t="33209" x="7138988" y="2952750"/>
          <p14:tracePt t="33347" x="7138988" y="2960688"/>
          <p14:tracePt t="33662" x="7138988" y="2952750"/>
          <p14:tracePt t="34161" x="7126288" y="2952750"/>
          <p14:tracePt t="34169" x="7105650" y="2952750"/>
          <p14:tracePt t="34181" x="7078663" y="2952750"/>
          <p14:tracePt t="34196" x="7018338" y="2960688"/>
          <p14:tracePt t="34212" x="6918325" y="2967038"/>
          <p14:tracePt t="34230" x="6757988" y="2979738"/>
          <p14:tracePt t="34246" x="6650038" y="2979738"/>
          <p14:tracePt t="34262" x="6523038" y="2987675"/>
          <p14:tracePt t="34279" x="6402388" y="2987675"/>
          <p14:tracePt t="34296" x="6302375" y="2987675"/>
          <p14:tracePt t="34313" x="6221413" y="2987675"/>
          <p14:tracePt t="34330" x="6127750" y="2987675"/>
          <p14:tracePt t="34346" x="6088063" y="2994025"/>
          <p14:tracePt t="34362" x="6054725" y="2994025"/>
          <p14:tracePt t="34379" x="6027738" y="3000375"/>
          <p14:tracePt t="34395" x="5994400" y="3006725"/>
          <p14:tracePt t="34414" x="5946775" y="3021013"/>
          <p14:tracePt t="34430" x="5907088" y="3027363"/>
          <p14:tracePt t="34446" x="5859463" y="3048000"/>
          <p14:tracePt t="34463" x="5813425" y="3067050"/>
          <p14:tracePt t="34479" x="5738813" y="3087688"/>
          <p14:tracePt t="34496" x="5672138" y="3108325"/>
          <p14:tracePt t="34514" x="5565775" y="3141663"/>
          <p14:tracePt t="34530" x="5499100" y="3167063"/>
          <p14:tracePt t="34546" x="5411788" y="3194050"/>
          <p14:tracePt t="34563" x="5345113" y="3214688"/>
          <p14:tracePt t="34580" x="5284788" y="3235325"/>
          <p14:tracePt t="34596" x="5230813" y="3254375"/>
          <p14:tracePt t="34614" x="5170488" y="3262313"/>
          <p14:tracePt t="34629" x="5156200" y="3268663"/>
          <p14:tracePt t="34646" x="5149850" y="3268663"/>
          <p14:tracePt t="41655" x="5143500" y="3268663"/>
          <p14:tracePt t="41662" x="5137150" y="3268663"/>
          <p14:tracePt t="41679" x="5122863" y="3268663"/>
          <p14:tracePt t="41695" x="5089525" y="3268663"/>
          <p14:tracePt t="41712" x="5049838" y="3268663"/>
          <p14:tracePt t="41729" x="4983163" y="3287713"/>
          <p14:tracePt t="41745" x="4868863" y="3314700"/>
          <p14:tracePt t="41746" x="4814888" y="3335338"/>
          <p14:tracePt t="41763" x="4667250" y="3375025"/>
          <p14:tracePt t="41778" x="4513263" y="3429000"/>
          <p14:tracePt t="41794" x="4333875" y="3482975"/>
          <p14:tracePt t="41811" x="4125913" y="3536950"/>
          <p14:tracePt t="41828" x="3951288" y="3589338"/>
          <p14:tracePt t="41844" x="3736975" y="3656013"/>
          <p14:tracePt t="41862" x="3389313" y="3797300"/>
          <p14:tracePt t="41878" x="3148013" y="3905250"/>
          <p14:tracePt t="41894" x="2952750" y="4024313"/>
          <p14:tracePt t="41911" x="2746375" y="4165600"/>
          <p14:tracePt t="41927" x="2584450" y="4306888"/>
          <p14:tracePt t="41943" x="2465388" y="4440238"/>
          <p14:tracePt t="41961" x="2344738" y="4648200"/>
          <p14:tracePt t="41977" x="2290763" y="4814888"/>
          <p14:tracePt t="41993" x="2263775" y="4968875"/>
          <p14:tracePt t="42010" x="2270125" y="5083175"/>
          <p14:tracePt t="42027" x="2378075" y="5137150"/>
          <p14:tracePt t="42043" x="2584450" y="5137150"/>
          <p14:tracePt t="42062" x="3114675" y="5037138"/>
          <p14:tracePt t="42077" x="3509963" y="4875213"/>
          <p14:tracePt t="42095" x="3897313" y="4660900"/>
          <p14:tracePt t="42110" x="4192588" y="4460875"/>
          <p14:tracePt t="42128" x="4340225" y="4352925"/>
          <p14:tracePt t="42144" x="4419600" y="4273550"/>
          <p14:tracePt t="42162" x="4460875" y="4219575"/>
          <p14:tracePt t="42177" x="4460875" y="4198938"/>
          <p14:tracePt t="42195" x="4413250" y="4179888"/>
          <p14:tracePt t="42211" x="4265613" y="4179888"/>
          <p14:tracePt t="42228" x="4038600" y="4219575"/>
          <p14:tracePt t="42245" x="3468688" y="4333875"/>
          <p14:tracePt t="42262" x="3073400" y="4427538"/>
          <p14:tracePt t="42278" x="2713038" y="4521200"/>
          <p14:tracePt t="42294" x="2430463" y="4587875"/>
          <p14:tracePt t="42311" x="2176463" y="4648200"/>
          <p14:tracePt t="42327" x="2022475" y="4694238"/>
          <p14:tracePt t="42345" x="1874838" y="4727575"/>
          <p14:tracePt t="42362" x="1828800" y="4741863"/>
          <p14:tracePt t="42592" x="1814513" y="4741863"/>
          <p14:tracePt t="42599" x="1801813" y="4748213"/>
          <p14:tracePt t="42612" x="1774825" y="4754563"/>
          <p14:tracePt t="42629" x="1614488" y="4802188"/>
          <p14:tracePt t="42646" x="1466850" y="4856163"/>
          <p14:tracePt t="42661" x="1285875" y="4922838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mprar Farming Village Story - Microsoft Store es-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45" y="159696"/>
            <a:ext cx="4663778" cy="262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w to Survive in The Jungle? | Complete Guide - Oipini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234" y="2009547"/>
            <a:ext cx="4702766" cy="313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277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64"/>
    </mc:Choice>
    <mc:Fallback xmlns="">
      <p:transition spd="slow" advTm="48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967" x="488950" y="4829175"/>
          <p14:tracePt t="13978" x="509588" y="4781550"/>
          <p14:tracePt t="13995" x="549275" y="4702175"/>
          <p14:tracePt t="14011" x="603250" y="4608513"/>
          <p14:tracePt t="14028" x="669925" y="4479925"/>
          <p14:tracePt t="14044" x="715963" y="4373563"/>
          <p14:tracePt t="14061" x="757238" y="4286250"/>
          <p14:tracePt t="14077" x="790575" y="4198938"/>
          <p14:tracePt t="14094" x="823913" y="4132263"/>
          <p14:tracePt t="14111" x="844550" y="4051300"/>
          <p14:tracePt t="14128" x="863600" y="3930650"/>
          <p14:tracePt t="14144" x="869950" y="3836988"/>
          <p14:tracePt t="14161" x="877888" y="3736975"/>
          <p14:tracePt t="14176" x="877888" y="3643313"/>
          <p14:tracePt t="14193" x="877888" y="3536950"/>
          <p14:tracePt t="14211" x="869950" y="3435350"/>
          <p14:tracePt t="14213" x="869950" y="3368675"/>
          <p14:tracePt t="14228" x="869950" y="3254375"/>
          <p14:tracePt t="14244" x="869950" y="3148013"/>
          <p14:tracePt t="14260" x="869950" y="3040063"/>
          <p14:tracePt t="14277" x="890588" y="2940050"/>
          <p14:tracePt t="14294" x="938213" y="2846388"/>
          <p14:tracePt t="14310" x="1023938" y="2719388"/>
          <p14:tracePt t="14559" x="1023938" y="2698750"/>
          <p14:tracePt t="14567" x="1031875" y="2665413"/>
          <p14:tracePt t="14577" x="1050925" y="2638425"/>
          <p14:tracePt t="14593" x="1119188" y="2532063"/>
          <p14:tracePt t="14610" x="1198563" y="2424113"/>
          <p14:tracePt t="14629" x="1406525" y="2155825"/>
          <p14:tracePt t="14644" x="1527175" y="2001838"/>
          <p14:tracePt t="14660" x="1600200" y="1881188"/>
          <p14:tracePt t="14677" x="1654175" y="1781175"/>
          <p14:tracePt t="14693" x="1681163" y="1701800"/>
          <p14:tracePt t="14711" x="1687513" y="1593850"/>
          <p14:tracePt t="14728" x="1687513" y="1547813"/>
          <p14:tracePt t="14743" x="1687513" y="1500188"/>
          <p14:tracePt t="14760" x="1674813" y="1446213"/>
          <p14:tracePt t="14776" x="1647825" y="1406525"/>
          <p14:tracePt t="14794" x="1600200" y="1358900"/>
          <p14:tracePt t="14811" x="1539875" y="1312863"/>
          <p14:tracePt t="14827" x="1446213" y="1252538"/>
          <p14:tracePt t="14843" x="1352550" y="1204913"/>
          <p14:tracePt t="14859" x="1252538" y="1179513"/>
          <p14:tracePt t="14876" x="1144588" y="1158875"/>
          <p14:tracePt t="14893" x="1044575" y="1152525"/>
          <p14:tracePt t="14909" x="957263" y="1152525"/>
          <p14:tracePt t="14927" x="857250" y="1152525"/>
          <p14:tracePt t="14944" x="803275" y="1171575"/>
          <p14:tracePt t="14960" x="776288" y="1192213"/>
          <p14:tracePt t="14977" x="742950" y="1212850"/>
          <p14:tracePt t="14994" x="730250" y="1225550"/>
          <p14:tracePt t="15011" x="696913" y="1265238"/>
          <p14:tracePt t="15027" x="682625" y="1298575"/>
          <p14:tracePt t="15044" x="649288" y="1358900"/>
          <p14:tracePt t="15060" x="630238" y="1419225"/>
          <p14:tracePt t="15077" x="622300" y="1487488"/>
          <p14:tracePt t="15094" x="615950" y="1554163"/>
          <p14:tracePt t="15111" x="615950" y="1647825"/>
          <p14:tracePt t="15128" x="622300" y="1714500"/>
          <p14:tracePt t="15143" x="663575" y="1801813"/>
          <p14:tracePt t="15160" x="723900" y="1881188"/>
          <p14:tracePt t="15177" x="790575" y="1968500"/>
          <p14:tracePt t="15193" x="869950" y="2049463"/>
          <p14:tracePt t="15211" x="1004888" y="2163763"/>
          <p14:tracePt t="15227" x="1111250" y="2243138"/>
          <p14:tracePt t="15243" x="1238250" y="2317750"/>
          <p14:tracePt t="15259" x="1352550" y="2384425"/>
          <p14:tracePt t="15276" x="1466850" y="2438400"/>
          <p14:tracePt t="15293" x="1600200" y="2490788"/>
          <p14:tracePt t="15310" x="1787525" y="2538413"/>
          <p14:tracePt t="15327" x="1901825" y="2551113"/>
          <p14:tracePt t="15343" x="2022475" y="2565400"/>
          <p14:tracePt t="15359" x="2130425" y="2578100"/>
          <p14:tracePt t="15377" x="2230438" y="2578100"/>
          <p14:tracePt t="15393" x="2303463" y="2584450"/>
          <p14:tracePt t="15410" x="2444750" y="2592388"/>
          <p14:tracePt t="15426" x="2538413" y="2592388"/>
          <p14:tracePt t="15442" x="2632075" y="2592388"/>
          <p14:tracePt t="15459" x="2719388" y="2592388"/>
          <p14:tracePt t="15476" x="2833688" y="2571750"/>
          <p14:tracePt t="15493" x="2940050" y="2551113"/>
          <p14:tracePt t="15510" x="3100388" y="2517775"/>
          <p14:tracePt t="15526" x="3208338" y="2484438"/>
          <p14:tracePt t="15542" x="3341688" y="2430463"/>
          <p14:tracePt t="15559" x="3462338" y="2370138"/>
          <p14:tracePt t="15576" x="3622675" y="2276475"/>
          <p14:tracePt t="15593" x="3817938" y="2130425"/>
          <p14:tracePt t="15610" x="3944938" y="2028825"/>
          <p14:tracePt t="15849" x="3944938" y="1995488"/>
          <p14:tracePt t="15856" x="3938588" y="1962150"/>
          <p14:tracePt t="15863" x="3930650" y="1895475"/>
          <p14:tracePt t="15876" x="3930650" y="1814513"/>
          <p14:tracePt t="15894" x="3930650" y="1460500"/>
          <p14:tracePt t="15910" x="3951288" y="1225550"/>
          <p14:tracePt t="15927" x="3978275" y="957263"/>
          <p14:tracePt t="15943" x="3984625" y="769938"/>
          <p14:tracePt t="15960" x="3984625" y="609600"/>
          <p14:tracePt t="15976" x="3965575" y="488950"/>
          <p14:tracePt t="15993" x="3905250" y="374650"/>
          <p14:tracePt t="16010" x="3844925" y="301625"/>
          <p14:tracePt t="16027" x="3784600" y="241300"/>
          <p14:tracePt t="16043" x="3683000" y="174625"/>
          <p14:tracePt t="16059" x="3562350" y="114300"/>
          <p14:tracePt t="16075" x="3429000" y="60325"/>
          <p14:tracePt t="16092" x="3295650" y="26988"/>
          <p14:tracePt t="16110" x="3094038" y="0"/>
          <p14:tracePt t="16126" x="2979738" y="0"/>
          <p14:tracePt t="16142" x="2879725" y="0"/>
          <p14:tracePt t="16159" x="2779713" y="0"/>
          <p14:tracePt t="16176" x="2652713" y="0"/>
          <p14:tracePt t="16194" x="2397125" y="0"/>
          <p14:tracePt t="16210" x="2203450" y="0"/>
          <p14:tracePt t="16226" x="2028825" y="20638"/>
          <p14:tracePt t="16243" x="1862138" y="60325"/>
          <p14:tracePt t="16259" x="1714500" y="100013"/>
          <p14:tracePt t="16276" x="1593850" y="153988"/>
          <p14:tracePt t="16294" x="1419225" y="247650"/>
          <p14:tracePt t="16310" x="1312863" y="307975"/>
          <p14:tracePt t="16327" x="1219200" y="374650"/>
          <p14:tracePt t="16342" x="1131888" y="441325"/>
          <p14:tracePt t="16360" x="1044575" y="515938"/>
          <p14:tracePt t="16377" x="911225" y="649288"/>
          <p14:tracePt t="16393" x="817563" y="763588"/>
          <p14:tracePt t="16410" x="736600" y="869950"/>
          <p14:tracePt t="16426" x="649288" y="977900"/>
          <p14:tracePt t="16443" x="588963" y="1092200"/>
          <p14:tracePt t="16460" x="522288" y="1204913"/>
          <p14:tracePt t="16477" x="461963" y="1366838"/>
          <p14:tracePt t="16494" x="415925" y="1487488"/>
          <p14:tracePt t="16509" x="395288" y="1593850"/>
          <p14:tracePt t="16526" x="381000" y="1708150"/>
          <p14:tracePt t="16543" x="374650" y="1822450"/>
          <p14:tracePt t="16560" x="374650" y="1922463"/>
          <p14:tracePt t="16577" x="388938" y="2082800"/>
          <p14:tracePt t="16593" x="422275" y="2190750"/>
          <p14:tracePt t="16610" x="455613" y="2263775"/>
          <p14:tracePt t="16626" x="495300" y="2344738"/>
          <p14:tracePt t="16643" x="536575" y="2417763"/>
          <p14:tracePt t="16660" x="588963" y="2478088"/>
          <p14:tracePt t="16677" x="696913" y="2592388"/>
          <p14:tracePt t="16694" x="763588" y="2644775"/>
          <p14:tracePt t="16710" x="857250" y="2713038"/>
          <p14:tracePt t="16726" x="950913" y="2765425"/>
          <p14:tracePt t="16743" x="1065213" y="2806700"/>
          <p14:tracePt t="16759" x="1185863" y="2852738"/>
          <p14:tracePt t="16777" x="1373188" y="2900363"/>
          <p14:tracePt t="16794" x="1500188" y="2927350"/>
          <p14:tracePt t="16810" x="1633538" y="2960688"/>
          <p14:tracePt t="16826" x="1774825" y="2979738"/>
          <p14:tracePt t="16843" x="1908175" y="3000375"/>
          <p14:tracePt t="16860" x="2036763" y="3006725"/>
          <p14:tracePt t="16877" x="2197100" y="3021013"/>
          <p14:tracePt t="16894" x="2297113" y="3027363"/>
          <p14:tracePt t="16910" x="2397125" y="3040063"/>
          <p14:tracePt t="16926" x="2484438" y="3048000"/>
          <p14:tracePt t="16943" x="2578100" y="3060700"/>
          <p14:tracePt t="16959" x="2659063" y="3060700"/>
          <p14:tracePt t="16977" x="2806700" y="3060700"/>
          <p14:tracePt t="16993" x="2894013" y="3060700"/>
          <p14:tracePt t="17009" x="2973388" y="3060700"/>
          <p14:tracePt t="17026" x="3060700" y="3060700"/>
          <p14:tracePt t="17042" x="3160713" y="3054350"/>
          <p14:tracePt t="17059" x="3262313" y="3040063"/>
          <p14:tracePt t="17077" x="3389313" y="3013075"/>
          <p14:tracePt t="17093" x="3482975" y="2987675"/>
          <p14:tracePt t="17109" x="3570288" y="2952750"/>
          <p14:tracePt t="17126" x="3676650" y="2919413"/>
          <p14:tracePt t="17142" x="3770313" y="2873375"/>
          <p14:tracePt t="17159" x="3857625" y="2819400"/>
          <p14:tracePt t="17176" x="3990975" y="2713038"/>
          <p14:tracePt t="17193" x="4065588" y="2652713"/>
          <p14:tracePt t="17209" x="4132263" y="2584450"/>
          <p14:tracePt t="17226" x="4192588" y="2524125"/>
          <p14:tracePt t="17243" x="4238625" y="2457450"/>
          <p14:tracePt t="17259" x="4279900" y="2378075"/>
          <p14:tracePt t="17276" x="4346575" y="2243138"/>
          <p14:tracePt t="17292" x="4379913" y="2143125"/>
          <p14:tracePt t="17308" x="4406900" y="2028825"/>
          <p14:tracePt t="17325" x="4433888" y="1908175"/>
          <p14:tracePt t="17342" x="4460875" y="1801813"/>
          <p14:tracePt t="17360" x="4473575" y="1687513"/>
          <p14:tracePt t="17376" x="4487863" y="1547813"/>
          <p14:tracePt t="17392" x="4487863" y="1452563"/>
          <p14:tracePt t="17409" x="4487863" y="1373188"/>
          <p14:tracePt t="17426" x="4487863" y="1292225"/>
          <p14:tracePt t="17442" x="4487863" y="1238250"/>
          <p14:tracePt t="17459" x="4487863" y="1185863"/>
          <p14:tracePt t="17476" x="4467225" y="1104900"/>
          <p14:tracePt t="17493" x="4446588" y="1065213"/>
          <p14:tracePt t="17509" x="4427538" y="1011238"/>
          <p14:tracePt t="17526" x="4400550" y="971550"/>
          <p14:tracePt t="17543" x="4373563" y="938213"/>
          <p14:tracePt t="17560" x="4313238" y="869950"/>
          <p14:tracePt t="17577" x="4273550" y="830263"/>
          <p14:tracePt t="17593" x="4205288" y="790575"/>
          <p14:tracePt t="17610" x="4152900" y="750888"/>
          <p14:tracePt t="17626" x="4092575" y="709613"/>
          <p14:tracePt t="17643" x="3998913" y="649288"/>
          <p14:tracePt t="17660" x="3857625" y="569913"/>
          <p14:tracePt t="17677" x="3770313" y="528638"/>
          <p14:tracePt t="17693" x="3656013" y="482600"/>
          <p14:tracePt t="17709" x="3556000" y="441325"/>
          <p14:tracePt t="17726" x="3449638" y="401638"/>
          <p14:tracePt t="17742" x="3348038" y="361950"/>
          <p14:tracePt t="17758" x="3241675" y="328613"/>
          <p14:tracePt t="17776" x="3048000" y="295275"/>
          <p14:tracePt t="17791" x="2927350" y="274638"/>
          <p14:tracePt t="17809" x="2798763" y="254000"/>
          <p14:tracePt t="17826" x="2665413" y="241300"/>
          <p14:tracePt t="17843" x="2551113" y="241300"/>
          <p14:tracePt t="17859" x="2390775" y="241300"/>
          <p14:tracePt t="17876" x="2270125" y="241300"/>
          <p14:tracePt t="17892" x="2155825" y="241300"/>
          <p14:tracePt t="17909" x="2043113" y="274638"/>
          <p14:tracePt t="17925" x="1908175" y="322263"/>
          <p14:tracePt t="17942" x="1787525" y="374650"/>
          <p14:tracePt t="17959" x="1608138" y="482600"/>
          <p14:tracePt t="17976" x="1487488" y="569913"/>
          <p14:tracePt t="17993" x="1373188" y="655638"/>
          <p14:tracePt t="18008" x="1265238" y="757238"/>
          <p14:tracePt t="18026" x="1144588" y="869950"/>
          <p14:tracePt t="18043" x="1017588" y="1017588"/>
          <p14:tracePt t="18060" x="950913" y="1098550"/>
          <p14:tracePt t="18076" x="877888" y="1179513"/>
          <p14:tracePt t="18092" x="830263" y="1252538"/>
          <p14:tracePt t="18110" x="790575" y="1325563"/>
          <p14:tracePt t="18126" x="750888" y="1406525"/>
          <p14:tracePt t="18144" x="703263" y="1527175"/>
          <p14:tracePt t="18159" x="669925" y="1608138"/>
          <p14:tracePt t="18176" x="642938" y="1693863"/>
          <p14:tracePt t="18193" x="615950" y="1774825"/>
          <p14:tracePt t="18210" x="603250" y="1868488"/>
          <p14:tracePt t="18212" x="595313" y="1922463"/>
          <p14:tracePt t="18226" x="588963" y="1968500"/>
          <p14:tracePt t="18243" x="582613" y="2082800"/>
          <p14:tracePt t="18260" x="582613" y="2149475"/>
          <p14:tracePt t="18276" x="582613" y="2216150"/>
          <p14:tracePt t="18292" x="582613" y="2276475"/>
          <p14:tracePt t="18309" x="603250" y="2324100"/>
          <p14:tracePt t="18326" x="615950" y="2370138"/>
          <p14:tracePt t="18343" x="663575" y="2430463"/>
          <p14:tracePt t="18360" x="709613" y="2471738"/>
          <p14:tracePt t="18376" x="769938" y="2511425"/>
          <p14:tracePt t="18393" x="844550" y="2559050"/>
          <p14:tracePt t="18409" x="923925" y="2605088"/>
          <p14:tracePt t="18425" x="1017588" y="2659063"/>
          <p14:tracePt t="18443" x="1165225" y="2732088"/>
          <p14:tracePt t="18459" x="1273175" y="2773363"/>
          <p14:tracePt t="18475" x="1366838" y="2806700"/>
          <p14:tracePt t="18492" x="1466850" y="2840038"/>
          <p14:tracePt t="18509" x="1566863" y="2867025"/>
          <p14:tracePt t="18526" x="1660525" y="2879725"/>
          <p14:tracePt t="18543" x="1801813" y="2900363"/>
          <p14:tracePt t="18560" x="1901825" y="2906713"/>
          <p14:tracePt t="18575" x="2001838" y="2919413"/>
          <p14:tracePt t="18592" x="2089150" y="2919413"/>
          <p14:tracePt t="18609" x="2176463" y="2927350"/>
          <p14:tracePt t="18625" x="2270125" y="2927350"/>
          <p14:tracePt t="18642" x="2397125" y="2927350"/>
          <p14:tracePt t="18659" x="2490788" y="2927350"/>
          <p14:tracePt t="18675" x="2578100" y="2927350"/>
          <p14:tracePt t="18692" x="2671763" y="2927350"/>
          <p14:tracePt t="18709" x="2752725" y="2927350"/>
          <p14:tracePt t="18725" x="2840038" y="2927350"/>
          <p14:tracePt t="18743" x="2973388" y="2927350"/>
          <p14:tracePt t="18759" x="3067050" y="2927350"/>
          <p14:tracePt t="18775" x="3141663" y="2927350"/>
          <p14:tracePt t="18791" x="3221038" y="2919413"/>
          <p14:tracePt t="18809" x="3308350" y="2906713"/>
          <p14:tracePt t="18825" x="3381375" y="2894013"/>
          <p14:tracePt t="18842" x="3482975" y="2873375"/>
          <p14:tracePt t="18858" x="3543300" y="2859088"/>
          <p14:tracePt t="18875" x="3609975" y="2840038"/>
          <p14:tracePt t="18892" x="3683000" y="2806700"/>
          <p14:tracePt t="18908" x="3743325" y="2779713"/>
          <p14:tracePt t="18926" x="3836988" y="2713038"/>
          <p14:tracePt t="18943" x="3884613" y="2665413"/>
          <p14:tracePt t="18959" x="3938588" y="2619375"/>
          <p14:tracePt t="18975" x="3978275" y="2544763"/>
          <p14:tracePt t="18993" x="4038600" y="2451100"/>
          <p14:tracePt t="19008" x="4071938" y="2336800"/>
          <p14:tracePt t="19025" x="4105275" y="2209800"/>
          <p14:tracePt t="19043" x="4138613" y="2001838"/>
          <p14:tracePt t="19059" x="4144963" y="1881188"/>
          <p14:tracePt t="19075" x="4152900" y="1795463"/>
          <p14:tracePt t="19092" x="4152900" y="1735138"/>
          <p14:tracePt t="19109" x="4152900" y="1701800"/>
          <p14:tracePt t="19126" x="4152900" y="1666875"/>
          <p14:tracePt t="19419" x="4152900" y="1660525"/>
          <p14:tracePt t="19426" x="4152900" y="1647825"/>
          <p14:tracePt t="19434" x="4152900" y="1627188"/>
          <p14:tracePt t="19445" x="4152900" y="1600200"/>
          <p14:tracePt t="19459" x="4159250" y="1512888"/>
          <p14:tracePt t="19476" x="4171950" y="1373188"/>
          <p14:tracePt t="19493" x="4171950" y="1219200"/>
          <p14:tracePt t="19510" x="4159250" y="1004888"/>
          <p14:tracePt t="19526" x="4138613" y="877888"/>
          <p14:tracePt t="19542" x="4098925" y="750888"/>
          <p14:tracePt t="19558" x="4051300" y="636588"/>
          <p14:tracePt t="19576" x="4005263" y="549275"/>
          <p14:tracePt t="19592" x="3951288" y="461963"/>
          <p14:tracePt t="19608" x="3897313" y="388938"/>
          <p14:tracePt t="19626" x="3803650" y="287338"/>
          <p14:tracePt t="19642" x="3716338" y="214313"/>
          <p14:tracePt t="19659" x="3643313" y="153988"/>
          <p14:tracePt t="19676" x="3549650" y="93663"/>
          <p14:tracePt t="19692" x="3441700" y="33338"/>
          <p14:tracePt t="19709" x="3295650" y="0"/>
          <p14:tracePt t="19726" x="3194050" y="0"/>
          <p14:tracePt t="19742" x="3073400" y="0"/>
          <p14:tracePt t="19758" x="2946400" y="0"/>
          <p14:tracePt t="19775" x="2840038" y="0"/>
          <p14:tracePt t="19791" x="2705100" y="0"/>
          <p14:tracePt t="19810" x="2498725" y="0"/>
          <p14:tracePt t="19826" x="2363788" y="0"/>
          <p14:tracePt t="19841" x="2251075" y="20638"/>
          <p14:tracePt t="19859" x="2109788" y="53975"/>
          <p14:tracePt t="19875" x="1976438" y="87313"/>
          <p14:tracePt t="19891" x="1855788" y="127000"/>
          <p14:tracePt t="19909" x="1641475" y="220663"/>
          <p14:tracePt t="19926" x="1500188" y="295275"/>
          <p14:tracePt t="19942" x="1366838" y="374650"/>
          <p14:tracePt t="19958" x="1252538" y="449263"/>
          <p14:tracePt t="19975" x="1144588" y="528638"/>
          <p14:tracePt t="19992" x="1071563" y="595313"/>
          <p14:tracePt t="20009" x="965200" y="715963"/>
          <p14:tracePt t="20025" x="896938" y="817563"/>
          <p14:tracePt t="20041" x="844550" y="911225"/>
          <p14:tracePt t="20058" x="784225" y="1017588"/>
          <p14:tracePt t="20076" x="742950" y="1111250"/>
          <p14:tracePt t="20093" x="696913" y="1273175"/>
          <p14:tracePt t="20110" x="676275" y="1379538"/>
          <p14:tracePt t="20126" x="663575" y="1500188"/>
          <p14:tracePt t="20142" x="655638" y="1627188"/>
          <p14:tracePt t="20159" x="655638" y="1747838"/>
          <p14:tracePt t="20175" x="655638" y="1868488"/>
          <p14:tracePt t="20193" x="669925" y="1995488"/>
          <p14:tracePt t="20209" x="715963" y="2163763"/>
          <p14:tracePt t="20225" x="750888" y="2251075"/>
          <p14:tracePt t="20242" x="796925" y="2317750"/>
          <p14:tracePt t="20259" x="857250" y="2390775"/>
          <p14:tracePt t="20276" x="930275" y="2465388"/>
          <p14:tracePt t="20293" x="1092200" y="2598738"/>
          <p14:tracePt t="20309" x="1204913" y="2679700"/>
          <p14:tracePt t="20325" x="1325563" y="2746375"/>
          <p14:tracePt t="20341" x="1439863" y="2798763"/>
          <p14:tracePt t="20359" x="1560513" y="2833688"/>
          <p14:tracePt t="20375" x="1681163" y="2852738"/>
          <p14:tracePt t="20392" x="1781175" y="2859088"/>
          <p14:tracePt t="20409" x="1941513" y="2873375"/>
          <p14:tracePt t="20425" x="2049463" y="2873375"/>
          <p14:tracePt t="20442" x="2130425" y="2873375"/>
          <p14:tracePt t="20458" x="2224088" y="2873375"/>
          <p14:tracePt t="20474" x="2303463" y="2873375"/>
          <p14:tracePt t="20491" x="2378075" y="2867025"/>
          <p14:tracePt t="20509" x="2471738" y="2859088"/>
          <p14:tracePt t="20525" x="2532063" y="2852738"/>
          <p14:tracePt t="20542" x="2598738" y="2846388"/>
          <p14:tracePt t="20558" x="2671763" y="2833688"/>
          <p14:tracePt t="20575" x="2759075" y="2833688"/>
          <p14:tracePt t="20593" x="2879725" y="2819400"/>
          <p14:tracePt t="20609" x="2973388" y="2806700"/>
          <p14:tracePt t="20625" x="3073400" y="2786063"/>
          <p14:tracePt t="20642" x="3194050" y="2759075"/>
          <p14:tracePt t="20659" x="3302000" y="2738438"/>
          <p14:tracePt t="20675" x="3441700" y="2713038"/>
          <p14:tracePt t="20693" x="3636963" y="2659063"/>
          <p14:tracePt t="20709" x="3757613" y="2625725"/>
          <p14:tracePt t="20725" x="3851275" y="2584450"/>
          <p14:tracePt t="20742" x="3944938" y="2544763"/>
          <p14:tracePt t="20758" x="4024313" y="2517775"/>
          <p14:tracePt t="20775" x="4078288" y="2490788"/>
          <p14:tracePt t="20793" x="4119563" y="2465388"/>
          <p14:tracePt t="20809" x="4144963" y="2444750"/>
          <p14:tracePt t="20825" x="4165600" y="2397125"/>
          <p14:tracePt t="20841" x="4198938" y="2303463"/>
          <p14:tracePt t="20858" x="4232275" y="2182813"/>
          <p14:tracePt t="20876" x="4252913" y="1976438"/>
          <p14:tracePt t="20892" x="4252913" y="1828800"/>
          <p14:tracePt t="20909" x="4252913" y="1687513"/>
          <p14:tracePt t="20924" x="4238625" y="1533525"/>
          <p14:tracePt t="20942" x="4219575" y="1400175"/>
          <p14:tracePt t="20958" x="4192588" y="1246188"/>
          <p14:tracePt t="20975" x="4171950" y="1098550"/>
          <p14:tracePt t="20992" x="4119563" y="890588"/>
          <p14:tracePt t="21008" x="4078288" y="784225"/>
          <p14:tracePt t="21024" x="4032250" y="690563"/>
          <p14:tracePt t="21041" x="3978275" y="595313"/>
          <p14:tracePt t="21058" x="3930650" y="515938"/>
          <p14:tracePt t="21075" x="3878263" y="449263"/>
          <p14:tracePt t="21092" x="3803650" y="355600"/>
          <p14:tracePt t="21108" x="3743325" y="307975"/>
          <p14:tracePt t="21124" x="3683000" y="268288"/>
          <p14:tracePt t="21142" x="3616325" y="234950"/>
          <p14:tracePt t="21158" x="3556000" y="207963"/>
          <p14:tracePt t="21175" x="3441700" y="180975"/>
          <p14:tracePt t="21192" x="3341688" y="160338"/>
          <p14:tracePt t="21209" x="3241675" y="141288"/>
          <p14:tracePt t="21225" x="3141663" y="127000"/>
          <p14:tracePt t="21242" x="3040063" y="114300"/>
          <p14:tracePt t="21258" x="2933700" y="93663"/>
          <p14:tracePt t="21276" x="2779713" y="60325"/>
          <p14:tracePt t="21292" x="2671763" y="33338"/>
          <p14:tracePt t="21309" x="2551113" y="12700"/>
          <p14:tracePt t="21325" x="2411413" y="6350"/>
          <p14:tracePt t="21342" x="2263775" y="6350"/>
          <p14:tracePt t="21359" x="2130425" y="6350"/>
          <p14:tracePt t="21376" x="1922463" y="26988"/>
          <p14:tracePt t="21393" x="1801813" y="60325"/>
          <p14:tracePt t="21408" x="1701800" y="107950"/>
          <p14:tracePt t="21424" x="1614488" y="153988"/>
          <p14:tracePt t="21441" x="1512888" y="214313"/>
          <p14:tracePt t="21457" x="1439863" y="268288"/>
          <p14:tracePt t="21475" x="1346200" y="347663"/>
          <p14:tracePt t="21492" x="1285875" y="401638"/>
          <p14:tracePt t="21507" x="1238250" y="449263"/>
          <p14:tracePt t="21524" x="1185863" y="509588"/>
          <p14:tracePt t="21541" x="1119188" y="582613"/>
          <p14:tracePt t="21558" x="1044575" y="663575"/>
          <p14:tracePt t="21575" x="938213" y="809625"/>
          <p14:tracePt t="21591" x="863600" y="917575"/>
          <p14:tracePt t="21609" x="809625" y="1004888"/>
          <p14:tracePt t="21625" x="750888" y="1104900"/>
          <p14:tracePt t="21642" x="703263" y="1192213"/>
          <p14:tracePt t="21658" x="676275" y="1279525"/>
          <p14:tracePt t="21675" x="636588" y="1419225"/>
          <p14:tracePt t="21691" x="615950" y="1520825"/>
          <p14:tracePt t="21708" x="603250" y="1627188"/>
          <p14:tracePt t="21725" x="595313" y="1720850"/>
          <p14:tracePt t="21742" x="595313" y="1822450"/>
          <p14:tracePt t="21759" x="603250" y="1928813"/>
          <p14:tracePt t="21775" x="630238" y="2009775"/>
          <p14:tracePt t="21791" x="655638" y="2062163"/>
          <p14:tracePt t="21808" x="703263" y="2122488"/>
          <p14:tracePt t="21825" x="763588" y="2190750"/>
          <p14:tracePt t="21842" x="836613" y="2243138"/>
          <p14:tracePt t="21859" x="950913" y="2309813"/>
          <p14:tracePt t="21875" x="1031875" y="2344738"/>
          <p14:tracePt t="21891" x="1098550" y="2363788"/>
          <p14:tracePt t="21907" x="1179513" y="2390775"/>
          <p14:tracePt t="21924" x="1265238" y="2411413"/>
          <p14:tracePt t="21941" x="1346200" y="2430463"/>
          <p14:tracePt t="21958" x="1452563" y="2457450"/>
          <p14:tracePt t="21975" x="1512888" y="2471738"/>
          <p14:tracePt t="21991" x="1587500" y="2478088"/>
          <p14:tracePt t="22007" x="1660525" y="2490788"/>
          <p14:tracePt t="22024" x="1727200" y="2505075"/>
          <p14:tracePt t="22042" x="1801813" y="2511425"/>
          <p14:tracePt t="22058" x="1908175" y="2517775"/>
          <p14:tracePt t="22075" x="1982788" y="2524125"/>
          <p14:tracePt t="22091" x="2076450" y="2524125"/>
          <p14:tracePt t="22108" x="2155825" y="2538413"/>
          <p14:tracePt t="22124" x="2251075" y="2544763"/>
          <p14:tracePt t="22141" x="2357438" y="2544763"/>
          <p14:tracePt t="22158" x="2517775" y="2544763"/>
          <p14:tracePt t="22175" x="2619375" y="2544763"/>
          <p14:tracePt t="22190" x="2732088" y="2544763"/>
          <p14:tracePt t="22208" x="2846388" y="2532063"/>
          <p14:tracePt t="22224" x="2946400" y="2511425"/>
          <p14:tracePt t="22241" x="3048000" y="2498725"/>
          <p14:tracePt t="22259" x="3167063" y="2471738"/>
          <p14:tracePt t="22275" x="3248025" y="2451100"/>
          <p14:tracePt t="22291" x="3322638" y="2430463"/>
          <p14:tracePt t="22307" x="3395663" y="2417763"/>
          <p14:tracePt t="22324" x="3455988" y="2405063"/>
          <p14:tracePt t="22341" x="3522663" y="2384425"/>
          <p14:tracePt t="22358" x="3616325" y="2357438"/>
          <p14:tracePt t="22374" x="3676650" y="2330450"/>
          <p14:tracePt t="22391" x="3709988" y="2303463"/>
          <p14:tracePt t="22408" x="3751263" y="2276475"/>
          <p14:tracePt t="22425" x="3784600" y="2243138"/>
          <p14:tracePt t="22442" x="3803650" y="2216150"/>
          <p14:tracePt t="22459" x="3844925" y="2176463"/>
          <p14:tracePt t="22475" x="3863975" y="2143125"/>
          <p14:tracePt t="22492" x="3878263" y="2116138"/>
          <p14:tracePt t="22509" x="3890963" y="2076450"/>
          <p14:tracePt t="22525" x="3911600" y="2028825"/>
          <p14:tracePt t="22542" x="3917950" y="1941513"/>
          <p14:tracePt t="22559" x="3930650" y="1774825"/>
          <p14:tracePt t="22575" x="3930650" y="1620838"/>
          <p14:tracePt t="22592" x="3911600" y="1433513"/>
          <p14:tracePt t="22608" x="3878263" y="1265238"/>
          <p14:tracePt t="22624" x="3830638" y="1104900"/>
          <p14:tracePt t="22642" x="3751263" y="877888"/>
          <p14:tracePt t="22659" x="3670300" y="742950"/>
          <p14:tracePt t="22674" x="3589338" y="630238"/>
          <p14:tracePt t="22691" x="3516313" y="536575"/>
          <p14:tracePt t="22708" x="3441700" y="461963"/>
          <p14:tracePt t="22724" x="3348038" y="395288"/>
          <p14:tracePt t="22741" x="3248025" y="341313"/>
          <p14:tracePt t="22758" x="3087688" y="287338"/>
          <p14:tracePt t="22775" x="2979738" y="268288"/>
          <p14:tracePt t="22791" x="2859088" y="254000"/>
          <p14:tracePt t="22808" x="2732088" y="247650"/>
          <p14:tracePt t="22825" x="2611438" y="247650"/>
          <p14:tracePt t="22842" x="2438400" y="254000"/>
          <p14:tracePt t="22858" x="2336800" y="274638"/>
          <p14:tracePt t="22874" x="2236788" y="301625"/>
          <p14:tracePt t="22891" x="2149475" y="328613"/>
          <p14:tracePt t="22907" x="2076450" y="368300"/>
          <p14:tracePt t="22925" x="1989138" y="415925"/>
          <p14:tracePt t="22942" x="1868488" y="495300"/>
          <p14:tracePt t="22959" x="1795463" y="542925"/>
          <p14:tracePt t="22975" x="1727200" y="582613"/>
          <p14:tracePt t="22991" x="1654175" y="636588"/>
          <p14:tracePt t="23008" x="1600200" y="682625"/>
          <p14:tracePt t="23026" x="1533525" y="736600"/>
          <p14:tracePt t="23042" x="1493838" y="776288"/>
          <p14:tracePt t="23059" x="1460500" y="817563"/>
          <p14:tracePt t="23075" x="1427163" y="857250"/>
          <p14:tracePt t="23091" x="1406525" y="884238"/>
          <p14:tracePt t="23108" x="1385888" y="917575"/>
          <p14:tracePt t="23124" x="1373188" y="944563"/>
          <p14:tracePt t="23142" x="1346200" y="998538"/>
          <p14:tracePt t="23158" x="1333500" y="1031875"/>
          <p14:tracePt t="23175" x="1325563" y="1071563"/>
          <p14:tracePt t="23191" x="1312863" y="1131888"/>
          <p14:tracePt t="23208" x="1298575" y="1192213"/>
          <p14:tracePt t="23210" x="1292225" y="1212850"/>
          <p14:tracePt t="23225" x="1292225" y="1238250"/>
          <p14:tracePt t="23242" x="1285875" y="1325563"/>
          <p14:tracePt t="23258" x="1285875" y="1385888"/>
          <p14:tracePt t="23273" x="1285875" y="1460500"/>
          <p14:tracePt t="23291" x="1285875" y="1533525"/>
          <p14:tracePt t="23308" x="1306513" y="1608138"/>
          <p14:tracePt t="23324" x="1339850" y="1687513"/>
          <p14:tracePt t="23341" x="1412875" y="1801813"/>
          <p14:tracePt t="23358" x="1460500" y="1855788"/>
          <p14:tracePt t="23374" x="1527175" y="1908175"/>
          <p14:tracePt t="23390" x="1620838" y="1955800"/>
          <p14:tracePt t="23408" x="1674813" y="1976438"/>
          <p14:tracePt t="23424" x="1708150" y="1976438"/>
          <p14:tracePt t="23756" x="1714500" y="1976438"/>
          <p14:tracePt t="23763" x="1720850" y="1976438"/>
          <p14:tracePt t="23774" x="1735138" y="1976438"/>
          <p14:tracePt t="23791" x="1762125" y="1989138"/>
          <p14:tracePt t="23808" x="1822450" y="2009775"/>
          <p14:tracePt t="23824" x="1901825" y="2055813"/>
          <p14:tracePt t="23841" x="2076450" y="2149475"/>
          <p14:tracePt t="23857" x="2197100" y="2224088"/>
          <p14:tracePt t="23874" x="2351088" y="2303463"/>
          <p14:tracePt t="23891" x="2511425" y="2397125"/>
          <p14:tracePt t="23908" x="2713038" y="2524125"/>
          <p14:tracePt t="23925" x="3048000" y="2713038"/>
          <p14:tracePt t="23941" x="3275013" y="2833688"/>
          <p14:tracePt t="23957" x="3482975" y="2946400"/>
          <p14:tracePt t="23974" x="3743325" y="3081338"/>
          <p14:tracePt t="23991" x="4011613" y="3194050"/>
          <p14:tracePt t="24008" x="4413250" y="3348038"/>
          <p14:tracePt t="24025" x="4654550" y="3422650"/>
          <p14:tracePt t="24041" x="4881563" y="3468688"/>
          <p14:tracePt t="24058" x="5070475" y="3502025"/>
          <p14:tracePt t="24074" x="5251450" y="3543300"/>
          <p14:tracePt t="24091" x="5430838" y="3562350"/>
          <p14:tracePt t="24109" x="5645150" y="3589338"/>
          <p14:tracePt t="24125" x="5765800" y="3595688"/>
          <p14:tracePt t="24141" x="5846763" y="3603625"/>
          <p14:tracePt t="24158" x="5913438" y="3603625"/>
          <p14:tracePt t="24174" x="5934075" y="3603625"/>
          <p14:tracePt t="24208" x="5940425" y="3603625"/>
          <p14:tracePt t="24485" x="5953125" y="3603625"/>
          <p14:tracePt t="24492" x="5988050" y="3603625"/>
          <p14:tracePt t="24500" x="6021388" y="3603625"/>
          <p14:tracePt t="24509" x="6073775" y="3603625"/>
          <p14:tracePt t="24525" x="6188075" y="3603625"/>
          <p14:tracePt t="24541" x="6342063" y="3603625"/>
          <p14:tracePt t="24557" x="6510338" y="3622675"/>
          <p14:tracePt t="24574" x="6710363" y="3670300"/>
          <p14:tracePt t="24591" x="6911975" y="3716338"/>
          <p14:tracePt t="24608" x="7219950" y="3797300"/>
          <p14:tracePt t="24624" x="7419975" y="3851275"/>
          <p14:tracePt t="24640" x="7581900" y="3884613"/>
          <p14:tracePt t="24657" x="7762875" y="3924300"/>
          <p14:tracePt t="24673" x="7916863" y="3944938"/>
          <p14:tracePt t="24691" x="8137525" y="3957638"/>
          <p14:tracePt t="24708" x="8277225" y="3957638"/>
          <p14:tracePt t="24724" x="8418513" y="3938588"/>
          <p14:tracePt t="24741" x="8545513" y="3890963"/>
          <p14:tracePt t="24757" x="8666163" y="3844925"/>
          <p14:tracePt t="24774" x="8774113" y="3784600"/>
          <p14:tracePt t="24791" x="8901113" y="3697288"/>
          <p14:tracePt t="24807" x="8961438" y="3649663"/>
          <p14:tracePt t="24824" x="9007475" y="3582988"/>
          <p14:tracePt t="24841" x="9048750" y="3516313"/>
          <p14:tracePt t="24858" x="9082088" y="3429000"/>
          <p14:tracePt t="24874" x="9101138" y="3328988"/>
          <p14:tracePt t="24891" x="9109075" y="3194050"/>
          <p14:tracePt t="24909" x="9109075" y="3100388"/>
          <p14:tracePt t="24925" x="9101138" y="3027363"/>
          <p14:tracePt t="24941" x="9067800" y="2952750"/>
          <p14:tracePt t="24958" x="9055100" y="2900363"/>
          <p14:tracePt t="24975" x="9034463" y="2859088"/>
          <p14:tracePt t="24992" x="8988425" y="2779713"/>
          <p14:tracePt t="25007" x="8940800" y="2725738"/>
          <p14:tracePt t="25025" x="8894763" y="2679700"/>
          <p14:tracePt t="25041" x="8834438" y="2625725"/>
          <p14:tracePt t="25058" x="8766175" y="2571750"/>
          <p14:tracePt t="25074" x="8693150" y="2517775"/>
          <p14:tracePt t="25092" x="8566150" y="2444750"/>
          <p14:tracePt t="25108" x="8491538" y="2397125"/>
          <p14:tracePt t="25123" x="8424863" y="2357438"/>
          <p14:tracePt t="25140" x="8358188" y="2317750"/>
          <p14:tracePt t="25158" x="8285163" y="2284413"/>
          <p14:tracePt t="25173" x="8216900" y="2243138"/>
          <p14:tracePt t="25191" x="8096250" y="2203450"/>
          <p14:tracePt t="25208" x="8029575" y="2176463"/>
          <p14:tracePt t="25223" x="7956550" y="2155825"/>
          <p14:tracePt t="25240" x="7869238" y="2130425"/>
          <p14:tracePt t="25258" x="7769225" y="2116138"/>
          <p14:tracePt t="25275" x="7627938" y="2089150"/>
          <p14:tracePt t="25291" x="7527925" y="2076450"/>
          <p14:tracePt t="25308" x="7419975" y="2055813"/>
          <p14:tracePt t="25323" x="7319963" y="2049463"/>
          <p14:tracePt t="25341" x="7205663" y="2043113"/>
          <p14:tracePt t="25357" x="7085013" y="2036763"/>
          <p14:tracePt t="25373" x="6951663" y="2036763"/>
          <p14:tracePt t="25391" x="6751638" y="2049463"/>
          <p14:tracePt t="25408" x="6604000" y="2076450"/>
          <p14:tracePt t="25423" x="6450013" y="2116138"/>
          <p14:tracePt t="25440" x="6315075" y="2149475"/>
          <p14:tracePt t="25456" x="6175375" y="2197100"/>
          <p14:tracePt t="25473" x="6073775" y="2224088"/>
          <p14:tracePt t="25491" x="5953125" y="2251075"/>
          <p14:tracePt t="25507" x="5900738" y="2270125"/>
          <p14:tracePt t="25523" x="5859463" y="2284413"/>
          <p14:tracePt t="25540" x="5813425" y="2303463"/>
          <p14:tracePt t="25557" x="5753100" y="2324100"/>
          <p14:tracePt t="25573" x="5692775" y="2357438"/>
          <p14:tracePt t="25591" x="5578475" y="2430463"/>
          <p14:tracePt t="25607" x="5499100" y="2484438"/>
          <p14:tracePt t="25623" x="5405438" y="2551113"/>
          <p14:tracePt t="25640" x="5330825" y="2611438"/>
          <p14:tracePt t="25656" x="5243513" y="2679700"/>
          <p14:tracePt t="25674" x="5191125" y="2746375"/>
          <p14:tracePt t="25690" x="5103813" y="2859088"/>
          <p14:tracePt t="25707" x="5049838" y="2933700"/>
          <p14:tracePt t="25724" x="5010150" y="3013075"/>
          <p14:tracePt t="25741" x="4976813" y="3108325"/>
          <p14:tracePt t="25758" x="4949825" y="3208338"/>
          <p14:tracePt t="25775" x="4922838" y="3381375"/>
          <p14:tracePt t="25791" x="4908550" y="3509963"/>
          <p14:tracePt t="25808" x="4908550" y="3656013"/>
          <p14:tracePt t="25824" x="4916488" y="3836988"/>
          <p14:tracePt t="25841" x="4916488" y="3890963"/>
          <p14:tracePt t="25858" x="4916488" y="3938588"/>
          <p14:tracePt t="26343" x="4916488" y="3944938"/>
          <p14:tracePt t="26350" x="4916488" y="3957638"/>
          <p14:tracePt t="26359" x="4916488" y="3971925"/>
          <p14:tracePt t="26374" x="4922838" y="4005263"/>
          <p14:tracePt t="26390" x="4941888" y="4065588"/>
          <p14:tracePt t="26406" x="4968875" y="4144963"/>
          <p14:tracePt t="26424" x="5010150" y="4252913"/>
          <p14:tracePt t="26440" x="5043488" y="4319588"/>
          <p14:tracePt t="26458" x="5110163" y="4433888"/>
          <p14:tracePt t="26475" x="5164138" y="4487863"/>
          <p14:tracePt t="26490" x="5230813" y="4548188"/>
          <p14:tracePt t="26506" x="5291138" y="4608513"/>
          <p14:tracePt t="26524" x="5357813" y="4654550"/>
          <p14:tracePt t="26540" x="5424488" y="4694238"/>
          <p14:tracePt t="26558" x="5545138" y="4754563"/>
          <p14:tracePt t="26575" x="5626100" y="4787900"/>
          <p14:tracePt t="26590" x="5719763" y="4814888"/>
          <p14:tracePt t="26607" x="5826125" y="4841875"/>
          <p14:tracePt t="26623" x="5940425" y="4856163"/>
          <p14:tracePt t="26640" x="6073775" y="4868863"/>
          <p14:tracePt t="26658" x="6288088" y="4889500"/>
          <p14:tracePt t="26674" x="6429375" y="4895850"/>
          <p14:tracePt t="26690" x="6556375" y="4902200"/>
          <p14:tracePt t="26707" x="6683375" y="4902200"/>
          <p14:tracePt t="26724" x="6784975" y="4902200"/>
          <p14:tracePt t="26740" x="6864350" y="4902200"/>
          <p14:tracePt t="26758" x="6972300" y="4902200"/>
          <p14:tracePt t="26774" x="6991350" y="4902200"/>
          <p14:tracePt t="26790" x="7018338" y="4902200"/>
          <p14:tracePt t="27081" x="7024688" y="4902200"/>
          <p14:tracePt t="27088" x="7045325" y="4895850"/>
          <p14:tracePt t="27096" x="7072313" y="4889500"/>
          <p14:tracePt t="27108" x="7105650" y="4875213"/>
          <p14:tracePt t="27126" x="7286625" y="4829175"/>
          <p14:tracePt t="27142" x="7400925" y="4795838"/>
          <p14:tracePt t="27158" x="7540625" y="4741863"/>
          <p14:tracePt t="27175" x="7675563" y="4681538"/>
          <p14:tracePt t="27190" x="7796213" y="4600575"/>
          <p14:tracePt t="27208" x="7902575" y="4533900"/>
          <p14:tracePt t="27210" x="7950200" y="4500563"/>
          <p14:tracePt t="27225" x="8010525" y="4452938"/>
          <p14:tracePt t="27242" x="8131175" y="4325938"/>
          <p14:tracePt t="27258" x="8197850" y="4238625"/>
          <p14:tracePt t="27274" x="8264525" y="4125913"/>
          <p14:tracePt t="27291" x="8304213" y="3990975"/>
          <p14:tracePt t="27308" x="8345488" y="3863975"/>
          <p14:tracePt t="27325" x="8378825" y="3676650"/>
          <p14:tracePt t="27341" x="8385175" y="3556000"/>
          <p14:tracePt t="27358" x="8385175" y="3468688"/>
          <p14:tracePt t="27374" x="8385175" y="3375025"/>
          <p14:tracePt t="27390" x="8385175" y="3302000"/>
          <p14:tracePt t="27407" x="8385175" y="3241675"/>
          <p14:tracePt t="27425" x="8378825" y="3181350"/>
          <p14:tracePt t="27442" x="8370888" y="3141663"/>
          <p14:tracePt t="27458" x="8351838" y="3108325"/>
          <p14:tracePt t="27474" x="8337550" y="3081338"/>
          <p14:tracePt t="27490" x="8310563" y="3040063"/>
          <p14:tracePt t="27508" x="8285163" y="2994025"/>
          <p14:tracePt t="27525" x="8251825" y="2946400"/>
          <p14:tracePt t="27542" x="8224838" y="2913063"/>
          <p14:tracePt t="27557" x="8197850" y="2879725"/>
          <p14:tracePt t="27590" x="8191500" y="2873375"/>
          <p14:tracePt t="27832" x="8191500" y="2867025"/>
          <p14:tracePt t="27855" x="8191500" y="2859088"/>
          <p14:tracePt t="27863" x="8191500" y="2846388"/>
          <p14:tracePt t="27874" x="8191500" y="2840038"/>
          <p14:tracePt t="27891" x="8177213" y="2806700"/>
          <p14:tracePt t="27907" x="8156575" y="2732088"/>
          <p14:tracePt t="27924" x="8096250" y="2571750"/>
          <p14:tracePt t="27940" x="8029575" y="2430463"/>
          <p14:tracePt t="27957" x="7950200" y="2303463"/>
          <p14:tracePt t="27973" x="7862888" y="2190750"/>
          <p14:tracePt t="27990" x="7775575" y="2095500"/>
          <p14:tracePt t="28007" x="7667625" y="2022475"/>
          <p14:tracePt t="28023" x="7554913" y="1941513"/>
          <p14:tracePt t="28040" x="7367588" y="1847850"/>
          <p14:tracePt t="28056" x="7219950" y="1801813"/>
          <p14:tracePt t="28072" x="7092950" y="1781175"/>
          <p14:tracePt t="28089" x="6985000" y="1781175"/>
          <p14:tracePt t="28107" x="6870700" y="1781175"/>
          <p14:tracePt t="28124" x="6724650" y="1787525"/>
          <p14:tracePt t="28141" x="6650038" y="1808163"/>
          <p14:tracePt t="28157" x="6570663" y="1847850"/>
          <p14:tracePt t="28173" x="6469063" y="1895475"/>
          <p14:tracePt t="28190" x="6396038" y="1941513"/>
          <p14:tracePt t="28208" x="6302375" y="2001838"/>
          <p14:tracePt t="28210" x="6269038" y="2043113"/>
          <p14:tracePt t="28224" x="6175375" y="2130425"/>
          <p14:tracePt t="28240" x="6073775" y="2230438"/>
          <p14:tracePt t="28257" x="5953125" y="2363788"/>
          <p14:tracePt t="28273" x="5853113" y="2498725"/>
          <p14:tracePt t="28290" x="5746750" y="2632075"/>
          <p14:tracePt t="28308" x="5632450" y="2806700"/>
          <p14:tracePt t="28324" x="5565775" y="2919413"/>
          <p14:tracePt t="28340" x="5505450" y="3060700"/>
          <p14:tracePt t="28357" x="5465763" y="3187700"/>
          <p14:tracePt t="28373" x="5430838" y="3314700"/>
          <p14:tracePt t="28390" x="5405438" y="3455988"/>
          <p14:tracePt t="28407" x="5405438" y="3670300"/>
          <p14:tracePt t="28424" x="5405438" y="3790950"/>
          <p14:tracePt t="28441" x="5430838" y="3930650"/>
          <p14:tracePt t="28456" x="5465763" y="4051300"/>
          <p14:tracePt t="28474" x="5505450" y="4159250"/>
          <p14:tracePt t="28490" x="5559425" y="4259263"/>
          <p14:tracePt t="28507" x="5659438" y="4386263"/>
          <p14:tracePt t="28524" x="5746750" y="4473575"/>
          <p14:tracePt t="28540" x="5819775" y="4540250"/>
          <p14:tracePt t="28557" x="5913438" y="4600575"/>
          <p14:tracePt t="28574" x="5994400" y="4648200"/>
          <p14:tracePt t="28589" x="6100763" y="4681538"/>
          <p14:tracePt t="28608" x="6227763" y="4721225"/>
          <p14:tracePt t="28624" x="6315075" y="4735513"/>
          <p14:tracePt t="28640" x="6402388" y="4748213"/>
          <p14:tracePt t="28656" x="6489700" y="4762500"/>
          <p14:tracePt t="28673" x="6570663" y="4775200"/>
          <p14:tracePt t="28690" x="6637338" y="4787900"/>
          <p14:tracePt t="28707" x="6716713" y="4802188"/>
          <p14:tracePt t="28724" x="6777038" y="4808538"/>
          <p14:tracePt t="28740" x="6851650" y="4822825"/>
          <p14:tracePt t="28756" x="6918325" y="4829175"/>
          <p14:tracePt t="28774" x="6991350" y="4835525"/>
          <p14:tracePt t="28790" x="7065963" y="4848225"/>
          <p14:tracePt t="28807" x="7165975" y="4862513"/>
          <p14:tracePt t="28824" x="7239000" y="4862513"/>
          <p14:tracePt t="28840" x="7313613" y="4868863"/>
          <p14:tracePt t="28856" x="7367588" y="4868863"/>
          <p14:tracePt t="28872" x="7413625" y="4868863"/>
          <p14:tracePt t="28889" x="7467600" y="4868863"/>
          <p14:tracePt t="28907" x="7561263" y="4868863"/>
          <p14:tracePt t="28923" x="7621588" y="4862513"/>
          <p14:tracePt t="28939" x="7675563" y="4856163"/>
          <p14:tracePt t="28957" x="7721600" y="4848225"/>
          <p14:tracePt t="28973" x="7762875" y="4829175"/>
          <p14:tracePt t="28990" x="7808913" y="4814888"/>
          <p14:tracePt t="29007" x="7902575" y="4762500"/>
          <p14:tracePt t="29024" x="7977188" y="4708525"/>
          <p14:tracePt t="29040" x="8043863" y="4660900"/>
          <p14:tracePt t="29057" x="8104188" y="4594225"/>
          <p14:tracePt t="29073" x="8156575" y="4521200"/>
          <p14:tracePt t="29091" x="8237538" y="4400550"/>
          <p14:tracePt t="29108" x="8304213" y="4298950"/>
          <p14:tracePt t="29123" x="8358188" y="4198938"/>
          <p14:tracePt t="29139" x="8405813" y="4084638"/>
          <p14:tracePt t="29156" x="8439150" y="3990975"/>
          <p14:tracePt t="29173" x="8458200" y="3884613"/>
          <p14:tracePt t="29191" x="8478838" y="3757613"/>
          <p14:tracePt t="29207" x="8485188" y="3676650"/>
          <p14:tracePt t="29223" x="8491538" y="3603625"/>
          <p14:tracePt t="29240" x="8491538" y="3529013"/>
          <p14:tracePt t="29256" x="8491538" y="3455988"/>
          <p14:tracePt t="29273" x="8491538" y="3395663"/>
          <p14:tracePt t="29290" x="8491538" y="3314700"/>
          <p14:tracePt t="29307" x="8485188" y="3268663"/>
          <p14:tracePt t="29323" x="8478838" y="3227388"/>
          <p14:tracePt t="29339" x="8472488" y="3187700"/>
          <p14:tracePt t="29357" x="8458200" y="3141663"/>
          <p14:tracePt t="29373" x="8451850" y="3108325"/>
          <p14:tracePt t="29391" x="8431213" y="3054350"/>
          <p14:tracePt t="29407" x="8424863" y="3021013"/>
          <p14:tracePt t="29423" x="8412163" y="2979738"/>
          <p14:tracePt t="29439" x="8405813" y="2946400"/>
          <p14:tracePt t="29457" x="8391525" y="2919413"/>
          <p14:tracePt t="29473" x="8378825" y="2886075"/>
          <p14:tracePt t="29490" x="8358188" y="2825750"/>
          <p14:tracePt t="29507" x="8345488" y="2773363"/>
          <p14:tracePt t="29523" x="8324850" y="2746375"/>
          <p14:tracePt t="29539" x="8304213" y="2713038"/>
          <p14:tracePt t="29557" x="8285163" y="2679700"/>
          <p14:tracePt t="29573" x="8270875" y="2659063"/>
          <p14:tracePt t="29591" x="8243888" y="2611438"/>
          <p14:tracePt t="29607" x="8210550" y="2592388"/>
          <p14:tracePt t="29623" x="8177213" y="2565400"/>
          <p14:tracePt t="29640" x="8150225" y="2532063"/>
          <p14:tracePt t="29656" x="8104188" y="2490788"/>
          <p14:tracePt t="29674" x="8029575" y="2438400"/>
          <p14:tracePt t="29691" x="7956550" y="2384425"/>
          <p14:tracePt t="29706" x="7889875" y="2344738"/>
          <p14:tracePt t="29723" x="7796213" y="2290763"/>
          <p14:tracePt t="29740" x="7702550" y="2243138"/>
          <p14:tracePt t="29756" x="7581900" y="2203450"/>
          <p14:tracePt t="29772" x="7461250" y="2163763"/>
          <p14:tracePt t="29790" x="7292975" y="2109788"/>
          <p14:tracePt t="29807" x="7172325" y="2076450"/>
          <p14:tracePt t="29822" x="7065963" y="2062163"/>
          <p14:tracePt t="29839" x="6945313" y="2043113"/>
          <p14:tracePt t="29856" x="6837363" y="2028825"/>
          <p14:tracePt t="29874" x="6683375" y="2028825"/>
          <p14:tracePt t="29890" x="6583363" y="2028825"/>
          <p14:tracePt t="29907" x="6502400" y="2028825"/>
          <p14:tracePt t="29922" x="6416675" y="2049463"/>
          <p14:tracePt t="29939" x="6342063" y="2062163"/>
          <p14:tracePt t="29956" x="6248400" y="2089150"/>
          <p14:tracePt t="29973" x="6167438" y="2116138"/>
          <p14:tracePt t="29990" x="6061075" y="2163763"/>
          <p14:tracePt t="30006" x="5988050" y="2203450"/>
          <p14:tracePt t="30022" x="5927725" y="2243138"/>
          <p14:tracePt t="30040" x="5846763" y="2290763"/>
          <p14:tracePt t="30057" x="5773738" y="2351088"/>
          <p14:tracePt t="30073" x="5665788" y="2451100"/>
          <p14:tracePt t="30090" x="5592763" y="2538413"/>
          <p14:tracePt t="30106" x="5518150" y="2619375"/>
          <p14:tracePt t="30123" x="5418138" y="2732088"/>
          <p14:tracePt t="30139" x="5345113" y="2852738"/>
          <p14:tracePt t="30157" x="5251450" y="2994025"/>
          <p14:tracePt t="30174" x="5143500" y="3208338"/>
          <p14:tracePt t="30189" x="5076825" y="3355975"/>
          <p14:tracePt t="30206" x="5022850" y="3482975"/>
          <p14:tracePt t="30222" x="4983163" y="3622675"/>
          <p14:tracePt t="30239" x="4941888" y="3776663"/>
          <p14:tracePt t="30255" x="4908550" y="3951288"/>
          <p14:tracePt t="30274" x="4889500" y="4192588"/>
          <p14:tracePt t="30290" x="4889500" y="4359275"/>
          <p14:tracePt t="30307" x="4916488" y="4500563"/>
          <p14:tracePt t="30323" x="4956175" y="4648200"/>
          <p14:tracePt t="30339" x="5022850" y="4808538"/>
          <p14:tracePt t="30356" x="5095875" y="4922838"/>
          <p14:tracePt t="30374" x="5230813" y="5089525"/>
          <p14:tracePt t="30389" x="5345113" y="5137150"/>
          <p14:tracePt t="30406" x="5478463" y="5137150"/>
          <p14:tracePt t="30423" x="5611813" y="5137150"/>
          <p14:tracePt t="30438" x="5759450" y="5137150"/>
          <p14:tracePt t="30456" x="5919788" y="5137150"/>
          <p14:tracePt t="30474" x="6134100" y="5137150"/>
          <p14:tracePt t="30490" x="6275388" y="5137150"/>
          <p14:tracePt t="30506" x="6408738" y="5137150"/>
          <p14:tracePt t="30523" x="6543675" y="5137150"/>
          <p14:tracePt t="30540" x="6656388" y="5137150"/>
          <p14:tracePt t="30557" x="6804025" y="5137150"/>
          <p14:tracePt t="30574" x="6891338" y="5137150"/>
          <p14:tracePt t="30589" x="6991350" y="5137150"/>
          <p14:tracePt t="30606" x="7085013" y="5137150"/>
          <p14:tracePt t="30623" x="7180263" y="5137150"/>
          <p14:tracePt t="30639" x="7280275" y="5130800"/>
          <p14:tracePt t="30655" x="7394575" y="5110163"/>
          <p14:tracePt t="30673" x="7567613" y="5083175"/>
          <p14:tracePt t="30690" x="7667625" y="5049838"/>
          <p14:tracePt t="30706" x="7781925" y="4995863"/>
          <p14:tracePt t="30723" x="7881938" y="4949825"/>
          <p14:tracePt t="30725" x="7935913" y="4916488"/>
          <p14:tracePt t="30740" x="7969250" y="4889500"/>
          <p14:tracePt t="30757" x="8077200" y="4808538"/>
          <p14:tracePt t="30773" x="8123238" y="4748213"/>
          <p14:tracePt t="30790" x="8183563" y="4681538"/>
          <p14:tracePt t="30806" x="8251825" y="4567238"/>
          <p14:tracePt t="30822" x="8297863" y="4452938"/>
          <p14:tracePt t="30839" x="8351838" y="4319588"/>
          <p14:tracePt t="30857" x="8397875" y="4119563"/>
          <p14:tracePt t="30873" x="8418513" y="3978275"/>
          <p14:tracePt t="30889" x="8424863" y="3851275"/>
          <p14:tracePt t="30906" x="8431213" y="3716338"/>
          <p14:tracePt t="30922" x="8431213" y="3582988"/>
          <p14:tracePt t="30939" x="8431213" y="3476625"/>
          <p14:tracePt t="30957" x="8405813" y="3335338"/>
          <p14:tracePt t="30973" x="8370888" y="3248025"/>
          <p14:tracePt t="30988" x="8324850" y="3160713"/>
          <p14:tracePt t="31006" x="8277225" y="3073400"/>
          <p14:tracePt t="31022" x="8224838" y="2987675"/>
          <p14:tracePt t="31039" x="8164513" y="2919413"/>
          <p14:tracePt t="31057" x="8077200" y="2825750"/>
          <p14:tracePt t="31072" x="8002588" y="2765425"/>
          <p14:tracePt t="31088" x="7923213" y="2713038"/>
          <p14:tracePt t="31105" x="7823200" y="2665413"/>
          <p14:tracePt t="31122" x="7715250" y="2619375"/>
          <p14:tracePt t="31139" x="7600950" y="2571750"/>
          <p14:tracePt t="31157" x="7427913" y="2532063"/>
          <p14:tracePt t="31173" x="7319963" y="2511425"/>
          <p14:tracePt t="31189" x="7213600" y="2498725"/>
          <p14:tracePt t="31206" x="7119938" y="2484438"/>
          <p14:tracePt t="31209" x="7065963" y="2484438"/>
          <p14:tracePt t="31222" x="7032625" y="2478088"/>
          <p14:tracePt t="31240" x="6918325" y="2471738"/>
          <p14:tracePt t="31256" x="6831013" y="2471738"/>
          <p14:tracePt t="31273" x="6751638" y="2471738"/>
          <p14:tracePt t="31288" x="6656388" y="2471738"/>
          <p14:tracePt t="31305" x="6562725" y="2478088"/>
          <p14:tracePt t="31322" x="6489700" y="2498725"/>
          <p14:tracePt t="31340" x="6342063" y="2544763"/>
          <p14:tracePt t="31356" x="6242050" y="2578100"/>
          <p14:tracePt t="31373" x="6154738" y="2619375"/>
          <p14:tracePt t="31389" x="6067425" y="2659063"/>
          <p14:tracePt t="31405" x="5973763" y="2705100"/>
          <p14:tracePt t="31423" x="5886450" y="2759075"/>
          <p14:tracePt t="31440" x="5780088" y="2825750"/>
          <p14:tracePt t="31456" x="5719763" y="2886075"/>
          <p14:tracePt t="31473" x="5659438" y="2940050"/>
          <p14:tracePt t="31488" x="5592763" y="3006725"/>
          <p14:tracePt t="31506" x="5538788" y="3081338"/>
          <p14:tracePt t="31522" x="5484813" y="3160713"/>
          <p14:tracePt t="31539" x="5411788" y="3302000"/>
          <p14:tracePt t="31556" x="5364163" y="3402013"/>
          <p14:tracePt t="31573" x="5337175" y="3502025"/>
          <p14:tracePt t="31589" x="5310188" y="3589338"/>
          <p14:tracePt t="31606" x="5276850" y="3697288"/>
          <p14:tracePt t="31624" x="5251450" y="3844925"/>
          <p14:tracePt t="31640" x="5243513" y="3930650"/>
          <p14:tracePt t="31656" x="5243513" y="4024313"/>
          <p14:tracePt t="31672" x="5243513" y="4111625"/>
          <p14:tracePt t="31689" x="5243513" y="4219575"/>
          <p14:tracePt t="31705" x="5257800" y="4313238"/>
          <p14:tracePt t="31722" x="5276850" y="4386263"/>
          <p14:tracePt t="31725" x="5291138" y="4427538"/>
          <p14:tracePt t="31739" x="5324475" y="4487863"/>
          <p14:tracePt t="31756" x="5357813" y="4554538"/>
          <p14:tracePt t="31772" x="5391150" y="4600575"/>
          <p14:tracePt t="31789" x="5424488" y="4641850"/>
          <p14:tracePt t="31806" x="5451475" y="4667250"/>
          <p14:tracePt t="31822" x="5465763" y="4687888"/>
          <p14:tracePt t="31839" x="5484813" y="4708525"/>
          <p14:tracePt t="31856" x="5499100" y="4708525"/>
          <p14:tracePt t="31888" x="5499100" y="4714875"/>
          <p14:tracePt t="31916" x="5505450" y="4714875"/>
          <p14:tracePt t="31939" x="5511800" y="4714875"/>
          <p14:tracePt t="31947" x="5511800" y="4721225"/>
          <p14:tracePt t="31956" x="5518150" y="4721225"/>
          <p14:tracePt t="31972" x="5538788" y="4735513"/>
          <p14:tracePt t="31989" x="5565775" y="4741863"/>
          <p14:tracePt t="32006" x="5599113" y="4754563"/>
          <p14:tracePt t="32023" x="5686425" y="4775200"/>
          <p14:tracePt t="32040" x="5780088" y="4795838"/>
          <p14:tracePt t="32056" x="5886450" y="4822825"/>
          <p14:tracePt t="32072" x="6007100" y="4848225"/>
          <p14:tracePt t="32089" x="6167438" y="4868863"/>
          <p14:tracePt t="32105" x="6329363" y="4889500"/>
          <p14:tracePt t="32123" x="6596063" y="4895850"/>
          <p14:tracePt t="32139" x="6784975" y="4895850"/>
          <p14:tracePt t="32155" x="6958013" y="4895850"/>
          <p14:tracePt t="32172" x="7112000" y="4875213"/>
          <p14:tracePt t="32189" x="7273925" y="4856163"/>
          <p14:tracePt t="32205" x="7427913" y="4822825"/>
          <p14:tracePt t="32223" x="7621588" y="4781550"/>
          <p14:tracePt t="32239" x="7742238" y="4748213"/>
          <p14:tracePt t="32255" x="7856538" y="4702175"/>
          <p14:tracePt t="32272" x="7962900" y="4641850"/>
          <p14:tracePt t="32289" x="8070850" y="4554538"/>
          <p14:tracePt t="32305" x="8156575" y="4452938"/>
          <p14:tracePt t="32321" x="8231188" y="4359275"/>
          <p14:tracePt t="32339" x="8324850" y="4186238"/>
          <p14:tracePt t="32356" x="8385175" y="4038600"/>
          <p14:tracePt t="32371" x="8418513" y="3884613"/>
          <p14:tracePt t="32388" x="8445500" y="3703638"/>
          <p14:tracePt t="32405" x="8466138" y="3509963"/>
          <p14:tracePt t="32422" x="8466138" y="3268663"/>
          <p14:tracePt t="32439" x="8466138" y="3133725"/>
          <p14:tracePt t="32455" x="8458200" y="3027363"/>
          <p14:tracePt t="32472" x="8424863" y="2913063"/>
          <p14:tracePt t="32489" x="8385175" y="2819400"/>
          <p14:tracePt t="32506" x="8337550" y="2719388"/>
          <p14:tracePt t="32523" x="8243888" y="2592388"/>
          <p14:tracePt t="32539" x="8191500" y="2524125"/>
          <p14:tracePt t="32555" x="8123238" y="2457450"/>
          <p14:tracePt t="32573" x="8023225" y="2397125"/>
          <p14:tracePt t="32589" x="7929563" y="2336800"/>
          <p14:tracePt t="32606" x="7829550" y="2276475"/>
          <p14:tracePt t="32623" x="7681913" y="2209800"/>
          <p14:tracePt t="32639" x="7561263" y="2149475"/>
          <p14:tracePt t="32655" x="7461250" y="2116138"/>
          <p14:tracePt t="32672" x="7340600" y="2089150"/>
          <p14:tracePt t="32689" x="7219950" y="2062163"/>
          <p14:tracePt t="32704" x="7105650" y="2049463"/>
          <p14:tracePt t="32722" x="6878638" y="2043113"/>
          <p14:tracePt t="32739" x="6710363" y="2043113"/>
          <p14:tracePt t="32755" x="6537325" y="2070100"/>
          <p14:tracePt t="32771" x="6381750" y="2109788"/>
          <p14:tracePt t="32788" x="6235700" y="2155825"/>
          <p14:tracePt t="32805" x="6108700" y="2224088"/>
          <p14:tracePt t="32822" x="5934075" y="2317750"/>
          <p14:tracePt t="32838" x="5826125" y="2390775"/>
          <p14:tracePt t="32855" x="5746750" y="2444750"/>
          <p14:tracePt t="32872" x="5672138" y="2505075"/>
          <p14:tracePt t="32888" x="5599113" y="2565400"/>
          <p14:tracePt t="32904" x="5532438" y="2632075"/>
          <p14:tracePt t="32922" x="5438775" y="2746375"/>
          <p14:tracePt t="32938" x="5378450" y="2840038"/>
          <p14:tracePt t="32955" x="5324475" y="2946400"/>
          <p14:tracePt t="32971" x="5264150" y="3081338"/>
          <p14:tracePt t="32988" x="5210175" y="3214688"/>
          <p14:tracePt t="33006" x="5149850" y="3468688"/>
          <p14:tracePt t="33022" x="5122863" y="3663950"/>
          <p14:tracePt t="33038" x="5095875" y="3863975"/>
          <p14:tracePt t="33055" x="5089525" y="4044950"/>
          <p14:tracePt t="33071" x="5089525" y="4219575"/>
          <p14:tracePt t="33088" x="5103813" y="4379913"/>
          <p14:tracePt t="33104" x="5143500" y="4521200"/>
          <p14:tracePt t="33122" x="5230813" y="4702175"/>
          <p14:tracePt t="33138" x="5345113" y="4848225"/>
          <p14:tracePt t="33156" x="5430838" y="4929188"/>
          <p14:tracePt t="33336" x="5478463" y="4908550"/>
          <p14:tracePt t="33344" x="5565775" y="4862513"/>
          <p14:tracePt t="33355" x="5619750" y="4835525"/>
          <p14:tracePt t="33371" x="5732463" y="4762500"/>
          <p14:tracePt t="33388" x="5834063" y="4708525"/>
          <p14:tracePt t="33406" x="5927725" y="4633913"/>
          <p14:tracePt t="33422" x="5967413" y="4600575"/>
          <p14:tracePt t="33438" x="6007100" y="4567238"/>
          <p14:tracePt t="33454" x="6027738" y="4540250"/>
          <p14:tracePt t="33471" x="6048375" y="4521200"/>
          <p14:tracePt t="33488" x="6054725" y="4506913"/>
          <p14:tracePt t="33505" x="6061075" y="4494213"/>
          <p14:tracePt t="33522" x="6067425" y="4479925"/>
          <p14:tracePt t="33538" x="6073775" y="4467225"/>
          <p14:tracePt t="33556" x="6073775" y="4460875"/>
          <p14:tracePt t="33572" x="6073775" y="4452938"/>
          <p14:tracePt t="33589" x="6073775" y="4440238"/>
          <p14:tracePt t="33621" x="6073775" y="4419600"/>
          <p14:tracePt t="35164" x="6081713" y="4419600"/>
          <p14:tracePt t="35209" x="6088063" y="4419600"/>
          <p14:tracePt t="35224" x="6094413" y="4413250"/>
          <p14:tracePt t="35232" x="6100763" y="4413250"/>
          <p14:tracePt t="35240" x="6108700" y="4413250"/>
          <p14:tracePt t="35256" x="6121400" y="4413250"/>
          <p14:tracePt t="35272" x="6148388" y="4406900"/>
          <p14:tracePt t="35288" x="6175375" y="4406900"/>
          <p14:tracePt t="35305" x="6202363" y="4400550"/>
          <p14:tracePt t="35322" x="6248400" y="4394200"/>
          <p14:tracePt t="35338" x="6288088" y="4394200"/>
          <p14:tracePt t="35355" x="6342063" y="4386263"/>
          <p14:tracePt t="35371" x="6381750" y="4379913"/>
          <p14:tracePt t="35387" x="6416675" y="4373563"/>
          <p14:tracePt t="35404" x="6442075" y="4367213"/>
          <p14:tracePt t="35421" x="6477000" y="4352925"/>
          <p14:tracePt t="35439" x="6496050" y="4352925"/>
          <p14:tracePt t="35456" x="6529388" y="4346575"/>
          <p14:tracePt t="35471" x="6537325" y="4346575"/>
          <p14:tracePt t="35487" x="6543675" y="4346575"/>
          <p14:tracePt t="35504" x="6550025" y="4346575"/>
          <p14:tracePt t="35648" x="6543675" y="4346575"/>
          <p14:tracePt t="35663" x="6529388" y="4346575"/>
          <p14:tracePt t="35672" x="6523038" y="4346575"/>
          <p14:tracePt t="35678" x="6516688" y="4346575"/>
          <p14:tracePt t="35687" x="6502400" y="4346575"/>
          <p14:tracePt t="35704" x="6469063" y="4346575"/>
          <p14:tracePt t="35721" x="6429375" y="4340225"/>
          <p14:tracePt t="35723" x="6416675" y="4340225"/>
          <p14:tracePt t="35738" x="6389688" y="4333875"/>
          <p14:tracePt t="35755" x="6362700" y="4325938"/>
          <p14:tracePt t="35771" x="6348413" y="4319588"/>
          <p14:tracePt t="35788" x="6335713" y="4313238"/>
          <p14:tracePt t="35805" x="6323013" y="4313238"/>
          <p14:tracePt t="35821" x="6323013" y="4298950"/>
          <p14:tracePt t="35839" x="6308725" y="4292600"/>
          <p14:tracePt t="35872" x="6308725" y="4286250"/>
          <p14:tracePt t="39025" x="6296025" y="4273550"/>
          <p14:tracePt t="39033" x="6281738" y="4273550"/>
          <p14:tracePt t="39040" x="6254750" y="4246563"/>
          <p14:tracePt t="39054" x="6221413" y="4219575"/>
          <p14:tracePt t="39072" x="6108700" y="4044950"/>
          <p14:tracePt t="39088" x="5961063" y="3743325"/>
          <p14:tracePt t="39103" x="5773738" y="3328988"/>
          <p14:tracePt t="39121" x="5565775" y="2840038"/>
          <p14:tracePt t="39138" x="5391150" y="2397125"/>
          <p14:tracePt t="39154" x="5243513" y="2049463"/>
          <p14:tracePt t="39172" x="5016500" y="1600200"/>
          <p14:tracePt t="39188" x="4848225" y="1298575"/>
          <p14:tracePt t="39203" x="4667250" y="1038225"/>
          <p14:tracePt t="39220" x="4500563" y="817563"/>
          <p14:tracePt t="39224" x="4394200" y="696913"/>
          <p14:tracePt t="39237" x="4313238" y="622300"/>
          <p14:tracePt t="39254" x="3978275" y="388938"/>
          <p14:tracePt t="39271" x="3784600" y="295275"/>
          <p14:tracePt t="39288" x="3589338" y="214313"/>
          <p14:tracePt t="39304" x="3435350" y="160338"/>
          <p14:tracePt t="39321" x="3335338" y="120650"/>
          <p14:tracePt t="39338" x="3275013" y="114300"/>
          <p14:tracePt t="39355" x="3221038" y="100013"/>
          <p14:tracePt t="39372" x="3208338" y="100013"/>
          <p14:tracePt t="39388" x="3181350" y="93663"/>
          <p14:tracePt t="39404" x="3160713" y="93663"/>
          <p14:tracePt t="39420" x="3121025" y="87313"/>
          <p14:tracePt t="39437" x="3073400" y="80963"/>
          <p14:tracePt t="39455" x="2960688" y="80963"/>
          <p14:tracePt t="39471" x="2867025" y="80963"/>
          <p14:tracePt t="39488" x="2765425" y="93663"/>
          <p14:tracePt t="39504" x="2619375" y="127000"/>
          <p14:tracePt t="39521" x="2444750" y="187325"/>
          <p14:tracePt t="39538" x="2290763" y="227013"/>
          <p14:tracePt t="39555" x="2103438" y="287338"/>
          <p14:tracePt t="39571" x="2043113" y="307975"/>
          <p14:tracePt t="39586" x="2009775" y="322263"/>
          <p14:tracePt t="39603" x="1995488" y="328613"/>
          <p14:tracePt t="39620" x="1976438" y="347663"/>
          <p14:tracePt t="39636" x="1962150" y="388938"/>
          <p14:tracePt t="39655" x="1941513" y="522288"/>
          <p14:tracePt t="39671" x="1935163" y="655638"/>
          <p14:tracePt t="39687" x="1935163" y="803275"/>
          <p14:tracePt t="39703" x="1935163" y="957263"/>
          <p14:tracePt t="39720" x="1941513" y="1065213"/>
          <p14:tracePt t="39736" x="1968500" y="1158875"/>
          <p14:tracePt t="39754" x="2001838" y="1258888"/>
          <p14:tracePt t="39771" x="2036763" y="1319213"/>
          <p14:tracePt t="39787" x="2095500" y="1400175"/>
          <p14:tracePt t="39804" x="2176463" y="1493838"/>
          <p14:tracePt t="39819" x="2290763" y="1614488"/>
          <p14:tracePt t="39836" x="2430463" y="1727200"/>
          <p14:tracePt t="39854" x="2686050" y="1928813"/>
          <p14:tracePt t="39870" x="2852738" y="2049463"/>
          <p14:tracePt t="39886" x="2987675" y="2143125"/>
          <p14:tracePt t="39903" x="3133725" y="2216150"/>
          <p14:tracePt t="39919" x="3275013" y="2270125"/>
          <p14:tracePt t="39937" x="3408363" y="2309813"/>
          <p14:tracePt t="39954" x="3616325" y="2330450"/>
          <p14:tracePt t="39970" x="3751263" y="2330450"/>
          <p14:tracePt t="39986" x="3878263" y="2324100"/>
          <p14:tracePt t="40003" x="3971925" y="2290763"/>
          <p14:tracePt t="40020" x="4065588" y="2257425"/>
          <p14:tracePt t="40036" x="4138613" y="2224088"/>
          <p14:tracePt t="40054" x="4198938" y="2176463"/>
          <p14:tracePt t="40070" x="4232275" y="2143125"/>
          <p14:tracePt t="40086" x="4246563" y="2103438"/>
          <p14:tracePt t="40103" x="4265613" y="2043113"/>
          <p14:tracePt t="40119" x="4273550" y="1968500"/>
          <p14:tracePt t="40137" x="4273550" y="1822450"/>
          <p14:tracePt t="40153" x="4273550" y="1720850"/>
          <p14:tracePt t="40169" x="4259263" y="1620838"/>
          <p14:tracePt t="40186" x="4225925" y="1527175"/>
          <p14:tracePt t="40202" x="4179888" y="1439863"/>
          <p14:tracePt t="40219" x="4132263" y="1358900"/>
          <p14:tracePt t="40222" x="4092575" y="1298575"/>
          <p14:tracePt t="40237" x="4032250" y="1219200"/>
          <p14:tracePt t="40253" x="3957638" y="1144588"/>
          <p14:tracePt t="40270" x="3863975" y="1077913"/>
          <p14:tracePt t="40286" x="3770313" y="1011238"/>
          <p14:tracePt t="40303" x="3670300" y="944563"/>
          <p14:tracePt t="40319" x="3562350" y="890588"/>
          <p14:tracePt t="40337" x="3368675" y="784225"/>
          <p14:tracePt t="40353" x="3254375" y="742950"/>
          <p14:tracePt t="40369" x="3127375" y="723900"/>
          <p14:tracePt t="40386" x="3021013" y="709613"/>
          <p14:tracePt t="40403" x="2927350" y="703263"/>
          <p14:tracePt t="40419" x="2867025" y="703263"/>
          <p14:tracePt t="40437" x="2792413" y="703263"/>
          <p14:tracePt t="40453" x="2773363" y="715963"/>
          <p14:tracePt t="40470" x="2759075" y="736600"/>
          <p14:tracePt t="40486" x="2738438" y="763588"/>
          <p14:tracePt t="40503" x="2719388" y="857250"/>
          <p14:tracePt t="40520" x="2692400" y="1017588"/>
          <p14:tracePt t="40538" x="2686050" y="1366838"/>
          <p14:tracePt t="40555" x="2705100" y="1641475"/>
          <p14:tracePt t="40570" x="2786063" y="1928813"/>
          <p14:tracePt t="40587" x="2906713" y="2236788"/>
          <p14:tracePt t="40602" x="3073400" y="2505075"/>
          <p14:tracePt t="40620" x="3314700" y="2806700"/>
          <p14:tracePt t="40637" x="3724275" y="3175000"/>
          <p14:tracePt t="40653" x="4051300" y="3381375"/>
          <p14:tracePt t="40670" x="4379913" y="3529013"/>
          <p14:tracePt t="40687" x="4714875" y="3643313"/>
          <p14:tracePt t="40704" x="5022850" y="3716338"/>
          <p14:tracePt t="40721" x="5499100" y="3810000"/>
          <p14:tracePt t="40737" x="5719763" y="3844925"/>
          <p14:tracePt t="40754" x="5894388" y="3857625"/>
          <p14:tracePt t="40769" x="6054725" y="3857625"/>
          <p14:tracePt t="40786" x="6175375" y="3857625"/>
          <p14:tracePt t="40803" x="6194425" y="3857625"/>
          <p14:tracePt t="40820" x="6221413" y="3857625"/>
          <p14:tracePt t="41090" x="6227763" y="3863975"/>
          <p14:tracePt t="41105" x="6235700" y="3870325"/>
          <p14:tracePt t="41113" x="6248400" y="3884613"/>
          <p14:tracePt t="41122" x="6254750" y="3884613"/>
          <p14:tracePt t="41137" x="6281738" y="3897313"/>
          <p14:tracePt t="41154" x="6308725" y="3917950"/>
          <p14:tracePt t="41170" x="6362700" y="3957638"/>
          <p14:tracePt t="41186" x="6429375" y="4005263"/>
          <p14:tracePt t="41202" x="6496050" y="4051300"/>
          <p14:tracePt t="41220" x="6616700" y="4119563"/>
          <p14:tracePt t="41237" x="6704013" y="4152900"/>
          <p14:tracePt t="41252" x="6797675" y="4165600"/>
          <p14:tracePt t="41270" x="6897688" y="4179888"/>
          <p14:tracePt t="41286" x="6985000" y="4179888"/>
          <p14:tracePt t="41303" x="7085013" y="4179888"/>
          <p14:tracePt t="41319" x="7232650" y="4165600"/>
          <p14:tracePt t="41336" x="7319963" y="4138613"/>
          <p14:tracePt t="41352" x="7400925" y="4105275"/>
          <p14:tracePt t="41369" x="7467600" y="4071938"/>
          <p14:tracePt t="41386" x="7527925" y="4044950"/>
          <p14:tracePt t="41403" x="7581900" y="4017963"/>
          <p14:tracePt t="41420" x="7642225" y="3984625"/>
          <p14:tracePt t="41436" x="7667625" y="3965575"/>
          <p14:tracePt t="41452" x="7694613" y="3930650"/>
          <p14:tracePt t="41470" x="7715250" y="3890963"/>
          <p14:tracePt t="41486" x="7754938" y="3817938"/>
          <p14:tracePt t="41504" x="7802563" y="3616325"/>
          <p14:tracePt t="41520" x="7823200" y="3462338"/>
          <p14:tracePt t="41536" x="7835900" y="3295650"/>
          <p14:tracePt t="41553" x="7835900" y="3141663"/>
          <p14:tracePt t="41570" x="7829550" y="2987675"/>
          <p14:tracePt t="41587" x="7796213" y="2852738"/>
          <p14:tracePt t="41604" x="7727950" y="2698750"/>
          <p14:tracePt t="41620" x="7667625" y="2619375"/>
          <p14:tracePt t="41636" x="7588250" y="2544763"/>
          <p14:tracePt t="41653" x="7500938" y="2471738"/>
          <p14:tracePt t="41670" x="7407275" y="2411413"/>
          <p14:tracePt t="41687" x="7292975" y="2351088"/>
          <p14:tracePt t="41704" x="7105650" y="2284413"/>
          <p14:tracePt t="41720" x="6985000" y="2243138"/>
          <p14:tracePt t="41736" x="6858000" y="2209800"/>
          <p14:tracePt t="41753" x="6724650" y="2182813"/>
          <p14:tracePt t="41770" x="6604000" y="2176463"/>
          <p14:tracePt t="41787" x="6469063" y="2176463"/>
          <p14:tracePt t="41804" x="6262688" y="2197100"/>
          <p14:tracePt t="41821" x="6134100" y="2230438"/>
          <p14:tracePt t="41836" x="6021388" y="2284413"/>
          <p14:tracePt t="41853" x="5907088" y="2336800"/>
          <p14:tracePt t="41870" x="5813425" y="2405063"/>
          <p14:tracePt t="41886" x="5746750" y="2457450"/>
          <p14:tracePt t="41904" x="5632450" y="2598738"/>
          <p14:tracePt t="41920" x="5559425" y="2725738"/>
          <p14:tracePt t="41936" x="5505450" y="2867025"/>
          <p14:tracePt t="41953" x="5451475" y="3006725"/>
          <p14:tracePt t="41970" x="5411788" y="3148013"/>
          <p14:tracePt t="41986" x="5391150" y="3302000"/>
          <p14:tracePt t="42004" x="5384800" y="3495675"/>
          <p14:tracePt t="42019" x="5384800" y="3622675"/>
          <p14:tracePt t="42035" x="5391150" y="3751263"/>
          <p14:tracePt t="42052" x="5418138" y="3878263"/>
          <p14:tracePt t="42069" x="5451475" y="3978275"/>
          <p14:tracePt t="42086" x="5499100" y="4092575"/>
          <p14:tracePt t="42103" x="5565775" y="4238625"/>
          <p14:tracePt t="42119" x="5626100" y="4319588"/>
          <p14:tracePt t="42135" x="5699125" y="4400550"/>
          <p14:tracePt t="42152" x="5786438" y="4494213"/>
          <p14:tracePt t="42169" x="5886450" y="4573588"/>
          <p14:tracePt t="42186" x="6013450" y="4681538"/>
          <p14:tracePt t="42203" x="6235700" y="4808538"/>
          <p14:tracePt t="42219" x="6396038" y="4875213"/>
          <p14:tracePt t="42236" x="6562725" y="4929188"/>
          <p14:tracePt t="42253" x="6724650" y="4956175"/>
          <p14:tracePt t="42269" x="6884988" y="4968875"/>
          <p14:tracePt t="42285" x="7032625" y="4968875"/>
          <p14:tracePt t="42303" x="7246938" y="4968875"/>
          <p14:tracePt t="42320" x="7373938" y="4956175"/>
          <p14:tracePt t="42336" x="7500938" y="4929188"/>
          <p14:tracePt t="42353" x="7615238" y="4895850"/>
          <p14:tracePt t="42370" x="7708900" y="4862513"/>
          <p14:tracePt t="42387" x="7829550" y="4781550"/>
          <p14:tracePt t="42404" x="7908925" y="4721225"/>
          <p14:tracePt t="42420" x="7977188" y="4648200"/>
          <p14:tracePt t="42436" x="8050213" y="4554538"/>
          <p14:tracePt t="42453" x="8096250" y="4433888"/>
          <p14:tracePt t="42469" x="8156575" y="4286250"/>
          <p14:tracePt t="42486" x="8183563" y="4084638"/>
          <p14:tracePt t="42503" x="8183563" y="3951288"/>
          <p14:tracePt t="42520" x="8164513" y="3844925"/>
          <p14:tracePt t="42536" x="8116888" y="3703638"/>
          <p14:tracePt t="42553" x="8050213" y="3570288"/>
          <p14:tracePt t="42570" x="7969250" y="3429000"/>
          <p14:tracePt t="42587" x="7802563" y="3227388"/>
          <p14:tracePt t="42603" x="7661275" y="3094038"/>
          <p14:tracePt t="42619" x="7540625" y="3000375"/>
          <p14:tracePt t="42636" x="7400925" y="2919413"/>
          <p14:tracePt t="42653" x="7265988" y="2859088"/>
          <p14:tracePt t="42669" x="7145338" y="2819400"/>
          <p14:tracePt t="42687" x="6978650" y="2786063"/>
          <p14:tracePt t="42703" x="6864350" y="2779713"/>
          <p14:tracePt t="42720" x="6757988" y="2779713"/>
          <p14:tracePt t="42736" x="6637338" y="2779713"/>
          <p14:tracePt t="42753" x="6523038" y="2786063"/>
          <p14:tracePt t="42770" x="6329363" y="2825750"/>
          <p14:tracePt t="42787" x="6215063" y="2879725"/>
          <p14:tracePt t="42802" x="6115050" y="2919413"/>
          <p14:tracePt t="42819" x="6034088" y="2967038"/>
          <p14:tracePt t="42836" x="5967413" y="3006725"/>
          <p14:tracePt t="42853" x="5913438" y="3060700"/>
          <p14:tracePt t="42869" x="5867400" y="3121025"/>
          <p14:tracePt t="42887" x="5813425" y="3227388"/>
          <p14:tracePt t="42902" x="5780088" y="3314700"/>
          <p14:tracePt t="42919" x="5753100" y="3395663"/>
          <p14:tracePt t="42936" x="5732463" y="3489325"/>
          <p14:tracePt t="42953" x="5713413" y="3589338"/>
          <p14:tracePt t="42970" x="5705475" y="3730625"/>
          <p14:tracePt t="42987" x="5705475" y="3836988"/>
          <p14:tracePt t="43003" x="5705475" y="3924300"/>
          <p14:tracePt t="43020" x="5713413" y="4024313"/>
          <p14:tracePt t="43036" x="5738813" y="4111625"/>
          <p14:tracePt t="43054" x="5780088" y="4219575"/>
          <p14:tracePt t="43069" x="5813425" y="4273550"/>
          <p14:tracePt t="43087" x="5846763" y="4319588"/>
          <p14:tracePt t="43103" x="5880100" y="4367213"/>
          <p14:tracePt t="43120" x="5913438" y="4406900"/>
          <p14:tracePt t="43136" x="5953125" y="4446588"/>
          <p14:tracePt t="43154" x="6000750" y="4487863"/>
          <p14:tracePt t="43170" x="6088063" y="4540250"/>
          <p14:tracePt t="43186" x="6142038" y="4573588"/>
          <p14:tracePt t="43202" x="6194425" y="4594225"/>
          <p14:tracePt t="43219" x="6248400" y="4621213"/>
          <p14:tracePt t="43236" x="6296025" y="4633913"/>
          <p14:tracePt t="43253" x="6356350" y="4654550"/>
          <p14:tracePt t="43270" x="6450013" y="4675188"/>
          <p14:tracePt t="43286" x="6523038" y="4687888"/>
          <p14:tracePt t="43303" x="6583363" y="4694238"/>
          <p14:tracePt t="43319" x="6637338" y="4702175"/>
          <p14:tracePt t="43336" x="6697663" y="4708525"/>
          <p14:tracePt t="43352" x="6764338" y="4708525"/>
          <p14:tracePt t="43369" x="6864350" y="4708525"/>
          <p14:tracePt t="43385" x="6938963" y="4708525"/>
          <p14:tracePt t="43402" x="7011988" y="4681538"/>
          <p14:tracePt t="43419" x="7092950" y="4660900"/>
          <p14:tracePt t="43436" x="7172325" y="4633913"/>
          <p14:tracePt t="43454" x="7286625" y="4600575"/>
          <p14:tracePt t="43470" x="7334250" y="4573588"/>
          <p14:tracePt t="43487" x="7400925" y="4548188"/>
          <p14:tracePt t="43503" x="7434263" y="4521200"/>
          <p14:tracePt t="43520" x="7473950" y="4494213"/>
          <p14:tracePt t="43536" x="7500938" y="4460875"/>
          <p14:tracePt t="43553" x="7548563" y="4406900"/>
          <p14:tracePt t="43570" x="7573963" y="4346575"/>
          <p14:tracePt t="43586" x="7600950" y="4265613"/>
          <p14:tracePt t="43602" x="7621588" y="4171950"/>
          <p14:tracePt t="43620" x="7627938" y="4071938"/>
          <p14:tracePt t="43636" x="7627938" y="3998913"/>
          <p14:tracePt t="43653" x="7608888" y="3890963"/>
          <p14:tracePt t="43670" x="7561263" y="3824288"/>
          <p14:tracePt t="43686" x="7500938" y="3736975"/>
          <p14:tracePt t="43702" x="7413625" y="3649663"/>
          <p14:tracePt t="43719" x="7286625" y="3536950"/>
          <p14:tracePt t="43722" x="7205663" y="3476625"/>
          <p14:tracePt t="43735" x="7132638" y="3422650"/>
          <p14:tracePt t="43753" x="6851650" y="3235325"/>
          <p14:tracePt t="43770" x="6664325" y="3121025"/>
          <p14:tracePt t="43786" x="6496050" y="3054350"/>
          <p14:tracePt t="43802" x="6348413" y="3006725"/>
          <p14:tracePt t="43819" x="6208713" y="2979738"/>
          <p14:tracePt t="43835" x="6100763" y="2967038"/>
          <p14:tracePt t="43852" x="5967413" y="2967038"/>
          <p14:tracePt t="43869" x="5886450" y="2967038"/>
          <p14:tracePt t="43886" x="5813425" y="2973388"/>
          <p14:tracePt t="43903" x="5753100" y="2994025"/>
          <p14:tracePt t="43919" x="5705475" y="3006725"/>
          <p14:tracePt t="43936" x="5672138" y="3027363"/>
          <p14:tracePt t="43954" x="5638800" y="3054350"/>
          <p14:tracePt t="43969" x="5626100" y="3067050"/>
          <p14:tracePt t="43986" x="5611813" y="3081338"/>
          <p14:tracePt t="44003" x="5605463" y="3108325"/>
          <p14:tracePt t="44019" x="5599113" y="3121025"/>
          <p14:tracePt t="44036" x="5584825" y="3133725"/>
          <p14:tracePt t="44053" x="5572125" y="3160713"/>
          <p14:tracePt t="44070" x="5559425" y="3187700"/>
          <p14:tracePt t="44086" x="5551488" y="3208338"/>
          <p14:tracePt t="44103" x="5545138" y="3241675"/>
          <p14:tracePt t="44119" x="5538788" y="3262313"/>
          <p14:tracePt t="44135" x="5524500" y="3295650"/>
          <p14:tracePt t="44153" x="5518150" y="3328988"/>
          <p14:tracePt t="44169" x="5518150" y="3362325"/>
          <p14:tracePt t="44186" x="5518150" y="3389313"/>
          <p14:tracePt t="44202" x="5511800" y="3416300"/>
          <p14:tracePt t="44220" x="5511800" y="3441700"/>
          <p14:tracePt t="44223" x="5511800" y="3462338"/>
          <p14:tracePt t="44236" x="5511800" y="3482975"/>
          <p14:tracePt t="44253" x="5511800" y="3502025"/>
          <p14:tracePt t="44270" x="5511800" y="3516313"/>
          <p14:tracePt t="44286" x="5511800" y="3536950"/>
          <p14:tracePt t="44303" x="5511800" y="3549650"/>
          <p14:tracePt t="44319" x="5511800" y="3570288"/>
          <p14:tracePt t="44337" x="5511800" y="3589338"/>
          <p14:tracePt t="44353" x="5511800" y="3603625"/>
          <p14:tracePt t="44369" x="5511800" y="3616325"/>
          <p14:tracePt t="44385" x="5511800" y="3622675"/>
          <p14:tracePt t="44402" x="5518150" y="3630613"/>
          <p14:tracePt t="44420" x="5518150" y="3636963"/>
          <p14:tracePt t="46019" x="5518150" y="3643313"/>
          <p14:tracePt t="46026" x="5511800" y="3643313"/>
          <p14:tracePt t="46037" x="5505450" y="3643313"/>
          <p14:tracePt t="46053" x="5451475" y="3643313"/>
          <p14:tracePt t="46069" x="5291138" y="3663950"/>
          <p14:tracePt t="46086" x="4648200" y="3736975"/>
          <p14:tracePt t="46103" x="4017963" y="3797300"/>
          <p14:tracePt t="46119" x="3408363" y="3844925"/>
          <p14:tracePt t="46135" x="2746375" y="3911600"/>
          <p14:tracePt t="46152" x="2163763" y="3984625"/>
          <p14:tracePt t="46169" x="1560513" y="4098925"/>
          <p14:tracePt t="46186" x="723900" y="4346575"/>
          <p14:tracePt t="46203" x="174625" y="4533900"/>
          <p14:tracePt t="46219" x="0" y="4741863"/>
          <p14:tracePt t="46235" x="0" y="500221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oes it still make sense to incorporate a farm? – Canola Dige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7708"/>
            <a:ext cx="9144000" cy="573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oogle Shape;761;p23"/>
          <p:cNvGrpSpPr/>
          <p:nvPr/>
        </p:nvGrpSpPr>
        <p:grpSpPr>
          <a:xfrm>
            <a:off x="4154398" y="124483"/>
            <a:ext cx="4649349" cy="4235705"/>
            <a:chOff x="4408576" y="1316502"/>
            <a:chExt cx="4649349" cy="4235705"/>
          </a:xfrm>
        </p:grpSpPr>
        <p:sp>
          <p:nvSpPr>
            <p:cNvPr id="5" name="Google Shape;762;p23"/>
            <p:cNvSpPr/>
            <p:nvPr/>
          </p:nvSpPr>
          <p:spPr>
            <a:xfrm>
              <a:off x="6359650" y="4306900"/>
              <a:ext cx="2698275" cy="1035425"/>
            </a:xfrm>
            <a:custGeom>
              <a:avLst/>
              <a:gdLst/>
              <a:ahLst/>
              <a:cxnLst/>
              <a:rect l="l" t="t" r="r" b="b"/>
              <a:pathLst>
                <a:path w="107931" h="41417" extrusionOk="0">
                  <a:moveTo>
                    <a:pt x="1343" y="22826"/>
                  </a:moveTo>
                  <a:lnTo>
                    <a:pt x="77153" y="0"/>
                  </a:lnTo>
                  <a:lnTo>
                    <a:pt x="107931" y="36356"/>
                  </a:lnTo>
                  <a:lnTo>
                    <a:pt x="0" y="41417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</p:sp>
        <p:grpSp>
          <p:nvGrpSpPr>
            <p:cNvPr id="6" name="Google Shape;763;p23"/>
            <p:cNvGrpSpPr/>
            <p:nvPr/>
          </p:nvGrpSpPr>
          <p:grpSpPr>
            <a:xfrm flipH="1">
              <a:off x="4408576" y="1316502"/>
              <a:ext cx="4279160" cy="4235705"/>
              <a:chOff x="-100416" y="341158"/>
              <a:chExt cx="5401616" cy="5346762"/>
            </a:xfrm>
          </p:grpSpPr>
          <p:sp>
            <p:nvSpPr>
              <p:cNvPr id="7" name="Google Shape;764;p23"/>
              <p:cNvSpPr/>
              <p:nvPr/>
            </p:nvSpPr>
            <p:spPr>
              <a:xfrm rot="338764" flipH="1">
                <a:off x="115585" y="1133003"/>
                <a:ext cx="3983638" cy="4370639"/>
              </a:xfrm>
              <a:custGeom>
                <a:avLst/>
                <a:gdLst/>
                <a:ahLst/>
                <a:cxnLst/>
                <a:rect l="l" t="t" r="r" b="b"/>
                <a:pathLst>
                  <a:path w="62408" h="68461" extrusionOk="0">
                    <a:moveTo>
                      <a:pt x="25298" y="0"/>
                    </a:moveTo>
                    <a:cubicBezTo>
                      <a:pt x="22810" y="0"/>
                      <a:pt x="20264" y="380"/>
                      <a:pt x="17806" y="1141"/>
                    </a:cubicBezTo>
                    <a:cubicBezTo>
                      <a:pt x="7355" y="4357"/>
                      <a:pt x="1" y="14212"/>
                      <a:pt x="3157" y="24454"/>
                    </a:cubicBezTo>
                    <a:cubicBezTo>
                      <a:pt x="4913" y="30171"/>
                      <a:pt x="11642" y="35292"/>
                      <a:pt x="16823" y="37406"/>
                    </a:cubicBezTo>
                    <a:cubicBezTo>
                      <a:pt x="16108" y="40771"/>
                      <a:pt x="15573" y="64441"/>
                      <a:pt x="16019" y="68461"/>
                    </a:cubicBezTo>
                    <a:lnTo>
                      <a:pt x="62407" y="58010"/>
                    </a:lnTo>
                    <a:cubicBezTo>
                      <a:pt x="60531" y="54437"/>
                      <a:pt x="44185" y="30915"/>
                      <a:pt x="41684" y="28563"/>
                    </a:cubicBezTo>
                    <a:cubicBezTo>
                      <a:pt x="43679" y="23293"/>
                      <a:pt x="44036" y="17547"/>
                      <a:pt x="42756" y="12039"/>
                    </a:cubicBezTo>
                    <a:cubicBezTo>
                      <a:pt x="40910" y="4040"/>
                      <a:pt x="33413" y="0"/>
                      <a:pt x="25298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765;p23"/>
              <p:cNvSpPr/>
              <p:nvPr/>
            </p:nvSpPr>
            <p:spPr>
              <a:xfrm rot="338764" flipH="1">
                <a:off x="808286" y="1066029"/>
                <a:ext cx="3536941" cy="2806336"/>
              </a:xfrm>
              <a:custGeom>
                <a:avLst/>
                <a:gdLst/>
                <a:ahLst/>
                <a:cxnLst/>
                <a:rect l="l" t="t" r="r" b="b"/>
                <a:pathLst>
                  <a:path w="55410" h="43958" extrusionOk="0">
                    <a:moveTo>
                      <a:pt x="29776" y="1"/>
                    </a:moveTo>
                    <a:cubicBezTo>
                      <a:pt x="27226" y="1"/>
                      <a:pt x="24600" y="343"/>
                      <a:pt x="21973" y="1063"/>
                    </a:cubicBezTo>
                    <a:cubicBezTo>
                      <a:pt x="8426" y="4755"/>
                      <a:pt x="0" y="17111"/>
                      <a:pt x="3156" y="28693"/>
                    </a:cubicBezTo>
                    <a:cubicBezTo>
                      <a:pt x="5702" y="38011"/>
                      <a:pt x="15006" y="43958"/>
                      <a:pt x="25619" y="43958"/>
                    </a:cubicBezTo>
                    <a:cubicBezTo>
                      <a:pt x="28165" y="43958"/>
                      <a:pt x="30786" y="43616"/>
                      <a:pt x="33407" y="42896"/>
                    </a:cubicBezTo>
                    <a:cubicBezTo>
                      <a:pt x="46984" y="39204"/>
                      <a:pt x="55410" y="26847"/>
                      <a:pt x="52254" y="15265"/>
                    </a:cubicBezTo>
                    <a:cubicBezTo>
                      <a:pt x="49708" y="5948"/>
                      <a:pt x="40404" y="1"/>
                      <a:pt x="29776" y="1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766;p23"/>
              <p:cNvSpPr/>
              <p:nvPr/>
            </p:nvSpPr>
            <p:spPr>
              <a:xfrm rot="338764" flipH="1">
                <a:off x="2926284" y="1407837"/>
                <a:ext cx="1408329" cy="1811561"/>
              </a:xfrm>
              <a:custGeom>
                <a:avLst/>
                <a:gdLst/>
                <a:ahLst/>
                <a:cxnLst/>
                <a:rect l="l" t="t" r="r" b="b"/>
                <a:pathLst>
                  <a:path w="22063" h="28376" extrusionOk="0">
                    <a:moveTo>
                      <a:pt x="14679" y="1"/>
                    </a:moveTo>
                    <a:cubicBezTo>
                      <a:pt x="5211" y="5330"/>
                      <a:pt x="0" y="15364"/>
                      <a:pt x="2621" y="24832"/>
                    </a:cubicBezTo>
                    <a:cubicBezTo>
                      <a:pt x="2948" y="26053"/>
                      <a:pt x="3395" y="27244"/>
                      <a:pt x="3990" y="28375"/>
                    </a:cubicBezTo>
                    <a:cubicBezTo>
                      <a:pt x="15036" y="24743"/>
                      <a:pt x="22063" y="15483"/>
                      <a:pt x="19770" y="7146"/>
                    </a:cubicBezTo>
                    <a:cubicBezTo>
                      <a:pt x="18937" y="4229"/>
                      <a:pt x="17150" y="1727"/>
                      <a:pt x="14679" y="1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767;p23"/>
              <p:cNvSpPr/>
              <p:nvPr/>
            </p:nvSpPr>
            <p:spPr>
              <a:xfrm rot="338764" flipH="1">
                <a:off x="1056180" y="984654"/>
                <a:ext cx="1606017" cy="1258695"/>
              </a:xfrm>
              <a:custGeom>
                <a:avLst/>
                <a:gdLst/>
                <a:ahLst/>
                <a:cxnLst/>
                <a:rect l="l" t="t" r="r" b="b"/>
                <a:pathLst>
                  <a:path w="25160" h="19716" extrusionOk="0">
                    <a:moveTo>
                      <a:pt x="2064" y="0"/>
                    </a:moveTo>
                    <a:cubicBezTo>
                      <a:pt x="1883" y="0"/>
                      <a:pt x="1701" y="2"/>
                      <a:pt x="1519" y="6"/>
                    </a:cubicBezTo>
                    <a:cubicBezTo>
                      <a:pt x="268" y="2745"/>
                      <a:pt x="0" y="5841"/>
                      <a:pt x="744" y="8759"/>
                    </a:cubicBezTo>
                    <a:cubicBezTo>
                      <a:pt x="2608" y="15536"/>
                      <a:pt x="10058" y="19715"/>
                      <a:pt x="18890" y="19715"/>
                    </a:cubicBezTo>
                    <a:cubicBezTo>
                      <a:pt x="20924" y="19715"/>
                      <a:pt x="23030" y="19494"/>
                      <a:pt x="25159" y="19031"/>
                    </a:cubicBezTo>
                    <a:cubicBezTo>
                      <a:pt x="25070" y="17751"/>
                      <a:pt x="24861" y="16501"/>
                      <a:pt x="24534" y="15280"/>
                    </a:cubicBezTo>
                    <a:cubicBezTo>
                      <a:pt x="21958" y="5971"/>
                      <a:pt x="12676" y="0"/>
                      <a:pt x="2064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768;p23"/>
              <p:cNvSpPr/>
              <p:nvPr/>
            </p:nvSpPr>
            <p:spPr>
              <a:xfrm rot="338764" flipH="1">
                <a:off x="2173170" y="2191547"/>
                <a:ext cx="849606" cy="587914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209" extrusionOk="0">
                    <a:moveTo>
                      <a:pt x="9013" y="0"/>
                    </a:moveTo>
                    <a:cubicBezTo>
                      <a:pt x="8288" y="0"/>
                      <a:pt x="7466" y="129"/>
                      <a:pt x="6550" y="379"/>
                    </a:cubicBezTo>
                    <a:cubicBezTo>
                      <a:pt x="3275" y="1272"/>
                      <a:pt x="0" y="3713"/>
                      <a:pt x="1489" y="5708"/>
                    </a:cubicBezTo>
                    <a:cubicBezTo>
                      <a:pt x="2557" y="7132"/>
                      <a:pt x="4776" y="9208"/>
                      <a:pt x="7442" y="9208"/>
                    </a:cubicBezTo>
                    <a:cubicBezTo>
                      <a:pt x="7897" y="9208"/>
                      <a:pt x="8365" y="9148"/>
                      <a:pt x="8843" y="9013"/>
                    </a:cubicBezTo>
                    <a:cubicBezTo>
                      <a:pt x="10183" y="8686"/>
                      <a:pt x="13309" y="5232"/>
                      <a:pt x="12624" y="2701"/>
                    </a:cubicBezTo>
                    <a:cubicBezTo>
                      <a:pt x="12109" y="856"/>
                      <a:pt x="10884" y="0"/>
                      <a:pt x="9013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769;p23"/>
              <p:cNvSpPr/>
              <p:nvPr/>
            </p:nvSpPr>
            <p:spPr>
              <a:xfrm rot="338764" flipH="1">
                <a:off x="3106266" y="1808243"/>
                <a:ext cx="787434" cy="666439"/>
              </a:xfrm>
              <a:custGeom>
                <a:avLst/>
                <a:gdLst/>
                <a:ahLst/>
                <a:cxnLst/>
                <a:rect l="l" t="t" r="r" b="b"/>
                <a:pathLst>
                  <a:path w="12336" h="10439" extrusionOk="0">
                    <a:moveTo>
                      <a:pt x="5869" y="0"/>
                    </a:moveTo>
                    <a:cubicBezTo>
                      <a:pt x="5357" y="0"/>
                      <a:pt x="4827" y="77"/>
                      <a:pt x="4288" y="244"/>
                    </a:cubicBezTo>
                    <a:cubicBezTo>
                      <a:pt x="1549" y="1107"/>
                      <a:pt x="1" y="4025"/>
                      <a:pt x="864" y="6764"/>
                    </a:cubicBezTo>
                    <a:cubicBezTo>
                      <a:pt x="1607" y="9171"/>
                      <a:pt x="3726" y="10438"/>
                      <a:pt x="5856" y="10438"/>
                    </a:cubicBezTo>
                    <a:cubicBezTo>
                      <a:pt x="7653" y="10438"/>
                      <a:pt x="9457" y="9537"/>
                      <a:pt x="10452" y="7657"/>
                    </a:cubicBezTo>
                    <a:cubicBezTo>
                      <a:pt x="12335" y="4047"/>
                      <a:pt x="9576" y="0"/>
                      <a:pt x="5869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770;p23"/>
              <p:cNvSpPr/>
              <p:nvPr/>
            </p:nvSpPr>
            <p:spPr>
              <a:xfrm rot="338764" flipH="1">
                <a:off x="3096651" y="1830177"/>
                <a:ext cx="787115" cy="665609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426" extrusionOk="0">
                    <a:moveTo>
                      <a:pt x="5868" y="0"/>
                    </a:moveTo>
                    <a:cubicBezTo>
                      <a:pt x="5356" y="0"/>
                      <a:pt x="4826" y="78"/>
                      <a:pt x="4288" y="244"/>
                    </a:cubicBezTo>
                    <a:cubicBezTo>
                      <a:pt x="1548" y="1078"/>
                      <a:pt x="0" y="3995"/>
                      <a:pt x="834" y="6735"/>
                    </a:cubicBezTo>
                    <a:cubicBezTo>
                      <a:pt x="1579" y="9149"/>
                      <a:pt x="3709" y="10426"/>
                      <a:pt x="5846" y="10426"/>
                    </a:cubicBezTo>
                    <a:cubicBezTo>
                      <a:pt x="7636" y="10426"/>
                      <a:pt x="9430" y="9530"/>
                      <a:pt x="10421" y="7658"/>
                    </a:cubicBezTo>
                    <a:cubicBezTo>
                      <a:pt x="12331" y="4047"/>
                      <a:pt x="9574" y="0"/>
                      <a:pt x="58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771;p23"/>
              <p:cNvSpPr/>
              <p:nvPr/>
            </p:nvSpPr>
            <p:spPr>
              <a:xfrm rot="338764" flipH="1">
                <a:off x="3227013" y="1867000"/>
                <a:ext cx="580490" cy="489344"/>
              </a:xfrm>
              <a:custGeom>
                <a:avLst/>
                <a:gdLst/>
                <a:ahLst/>
                <a:cxnLst/>
                <a:rect l="l" t="t" r="r" b="b"/>
                <a:pathLst>
                  <a:path w="9094" h="7665" extrusionOk="0">
                    <a:moveTo>
                      <a:pt x="4331" y="0"/>
                    </a:moveTo>
                    <a:cubicBezTo>
                      <a:pt x="3951" y="0"/>
                      <a:pt x="3557" y="57"/>
                      <a:pt x="3156" y="181"/>
                    </a:cubicBezTo>
                    <a:cubicBezTo>
                      <a:pt x="1132" y="806"/>
                      <a:pt x="0" y="2950"/>
                      <a:pt x="626" y="4975"/>
                    </a:cubicBezTo>
                    <a:cubicBezTo>
                      <a:pt x="1175" y="6736"/>
                      <a:pt x="2741" y="7664"/>
                      <a:pt x="4312" y="7664"/>
                    </a:cubicBezTo>
                    <a:cubicBezTo>
                      <a:pt x="5635" y="7664"/>
                      <a:pt x="6960" y="7005"/>
                      <a:pt x="7682" y="5630"/>
                    </a:cubicBezTo>
                    <a:cubicBezTo>
                      <a:pt x="9093" y="2964"/>
                      <a:pt x="7063" y="0"/>
                      <a:pt x="4331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772;p23"/>
              <p:cNvSpPr/>
              <p:nvPr/>
            </p:nvSpPr>
            <p:spPr>
              <a:xfrm rot="338764" flipH="1">
                <a:off x="3557257" y="2096707"/>
                <a:ext cx="148984" cy="126278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978" extrusionOk="0">
                    <a:moveTo>
                      <a:pt x="1110" y="0"/>
                    </a:moveTo>
                    <a:cubicBezTo>
                      <a:pt x="1021" y="0"/>
                      <a:pt x="929" y="12"/>
                      <a:pt x="834" y="38"/>
                    </a:cubicBezTo>
                    <a:cubicBezTo>
                      <a:pt x="299" y="157"/>
                      <a:pt x="1" y="693"/>
                      <a:pt x="120" y="1200"/>
                    </a:cubicBezTo>
                    <a:cubicBezTo>
                      <a:pt x="240" y="1697"/>
                      <a:pt x="676" y="1977"/>
                      <a:pt x="1110" y="1977"/>
                    </a:cubicBezTo>
                    <a:cubicBezTo>
                      <a:pt x="1429" y="1977"/>
                      <a:pt x="1747" y="1825"/>
                      <a:pt x="1936" y="1497"/>
                    </a:cubicBezTo>
                    <a:cubicBezTo>
                      <a:pt x="2334" y="808"/>
                      <a:pt x="1834" y="0"/>
                      <a:pt x="11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773;p23"/>
              <p:cNvSpPr/>
              <p:nvPr/>
            </p:nvSpPr>
            <p:spPr>
              <a:xfrm rot="338764" flipH="1">
                <a:off x="1742005" y="1253764"/>
                <a:ext cx="787689" cy="665992"/>
              </a:xfrm>
              <a:custGeom>
                <a:avLst/>
                <a:gdLst/>
                <a:ahLst/>
                <a:cxnLst/>
                <a:rect l="l" t="t" r="r" b="b"/>
                <a:pathLst>
                  <a:path w="12340" h="10432" extrusionOk="0">
                    <a:moveTo>
                      <a:pt x="5870" y="0"/>
                    </a:moveTo>
                    <a:cubicBezTo>
                      <a:pt x="5367" y="0"/>
                      <a:pt x="4847" y="75"/>
                      <a:pt x="4318" y="234"/>
                    </a:cubicBezTo>
                    <a:cubicBezTo>
                      <a:pt x="1549" y="1098"/>
                      <a:pt x="1" y="4016"/>
                      <a:pt x="864" y="6785"/>
                    </a:cubicBezTo>
                    <a:cubicBezTo>
                      <a:pt x="1606" y="9172"/>
                      <a:pt x="3720" y="10432"/>
                      <a:pt x="5848" y="10432"/>
                    </a:cubicBezTo>
                    <a:cubicBezTo>
                      <a:pt x="7647" y="10432"/>
                      <a:pt x="9456" y="9531"/>
                      <a:pt x="10451" y="7648"/>
                    </a:cubicBezTo>
                    <a:cubicBezTo>
                      <a:pt x="12340" y="4055"/>
                      <a:pt x="9585" y="0"/>
                      <a:pt x="5870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774;p23"/>
              <p:cNvSpPr/>
              <p:nvPr/>
            </p:nvSpPr>
            <p:spPr>
              <a:xfrm rot="338764" flipH="1">
                <a:off x="1732624" y="1275229"/>
                <a:ext cx="789029" cy="666631"/>
              </a:xfrm>
              <a:custGeom>
                <a:avLst/>
                <a:gdLst/>
                <a:ahLst/>
                <a:cxnLst/>
                <a:rect l="l" t="t" r="r" b="b"/>
                <a:pathLst>
                  <a:path w="12361" h="10442" extrusionOk="0">
                    <a:moveTo>
                      <a:pt x="5898" y="0"/>
                    </a:moveTo>
                    <a:cubicBezTo>
                      <a:pt x="5386" y="0"/>
                      <a:pt x="4856" y="77"/>
                      <a:pt x="4317" y="244"/>
                    </a:cubicBezTo>
                    <a:cubicBezTo>
                      <a:pt x="1548" y="1107"/>
                      <a:pt x="0" y="4025"/>
                      <a:pt x="864" y="6794"/>
                    </a:cubicBezTo>
                    <a:cubicBezTo>
                      <a:pt x="1622" y="9181"/>
                      <a:pt x="3735" y="10441"/>
                      <a:pt x="5857" y="10441"/>
                    </a:cubicBezTo>
                    <a:cubicBezTo>
                      <a:pt x="7653" y="10441"/>
                      <a:pt x="9455" y="9540"/>
                      <a:pt x="10451" y="7657"/>
                    </a:cubicBezTo>
                    <a:cubicBezTo>
                      <a:pt x="12361" y="4047"/>
                      <a:pt x="9604" y="0"/>
                      <a:pt x="58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775;p23"/>
              <p:cNvSpPr/>
              <p:nvPr/>
            </p:nvSpPr>
            <p:spPr>
              <a:xfrm rot="338764" flipH="1">
                <a:off x="1860864" y="1311981"/>
                <a:ext cx="582532" cy="491833"/>
              </a:xfrm>
              <a:custGeom>
                <a:avLst/>
                <a:gdLst/>
                <a:ahLst/>
                <a:cxnLst/>
                <a:rect l="l" t="t" r="r" b="b"/>
                <a:pathLst>
                  <a:path w="9126" h="7704" extrusionOk="0">
                    <a:moveTo>
                      <a:pt x="4346" y="0"/>
                    </a:moveTo>
                    <a:cubicBezTo>
                      <a:pt x="3970" y="0"/>
                      <a:pt x="3581" y="57"/>
                      <a:pt x="3186" y="179"/>
                    </a:cubicBezTo>
                    <a:cubicBezTo>
                      <a:pt x="1161" y="804"/>
                      <a:pt x="0" y="2948"/>
                      <a:pt x="625" y="5002"/>
                    </a:cubicBezTo>
                    <a:cubicBezTo>
                      <a:pt x="1176" y="6767"/>
                      <a:pt x="2747" y="7704"/>
                      <a:pt x="4324" y="7704"/>
                    </a:cubicBezTo>
                    <a:cubicBezTo>
                      <a:pt x="5649" y="7704"/>
                      <a:pt x="6978" y="7043"/>
                      <a:pt x="7712" y="5657"/>
                    </a:cubicBezTo>
                    <a:cubicBezTo>
                      <a:pt x="9126" y="3013"/>
                      <a:pt x="7086" y="0"/>
                      <a:pt x="4346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776;p23"/>
              <p:cNvSpPr/>
              <p:nvPr/>
            </p:nvSpPr>
            <p:spPr>
              <a:xfrm rot="338764" flipH="1">
                <a:off x="2191377" y="1543424"/>
                <a:ext cx="150708" cy="126278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978" extrusionOk="0">
                    <a:moveTo>
                      <a:pt x="1111" y="1"/>
                    </a:moveTo>
                    <a:cubicBezTo>
                      <a:pt x="1021" y="1"/>
                      <a:pt x="929" y="13"/>
                      <a:pt x="834" y="39"/>
                    </a:cubicBezTo>
                    <a:cubicBezTo>
                      <a:pt x="328" y="158"/>
                      <a:pt x="1" y="694"/>
                      <a:pt x="120" y="1200"/>
                    </a:cubicBezTo>
                    <a:cubicBezTo>
                      <a:pt x="240" y="1697"/>
                      <a:pt x="676" y="1978"/>
                      <a:pt x="1110" y="1978"/>
                    </a:cubicBezTo>
                    <a:cubicBezTo>
                      <a:pt x="1429" y="1978"/>
                      <a:pt x="1747" y="1826"/>
                      <a:pt x="1936" y="1498"/>
                    </a:cubicBezTo>
                    <a:cubicBezTo>
                      <a:pt x="2360" y="808"/>
                      <a:pt x="1840" y="1"/>
                      <a:pt x="11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777;p23"/>
              <p:cNvSpPr/>
              <p:nvPr/>
            </p:nvSpPr>
            <p:spPr>
              <a:xfrm rot="338764" flipH="1">
                <a:off x="2025985" y="2707834"/>
                <a:ext cx="758965" cy="338806"/>
              </a:xfrm>
              <a:custGeom>
                <a:avLst/>
                <a:gdLst/>
                <a:ahLst/>
                <a:cxnLst/>
                <a:rect l="l" t="t" r="r" b="b"/>
                <a:pathLst>
                  <a:path w="11890" h="5307" extrusionOk="0">
                    <a:moveTo>
                      <a:pt x="11760" y="0"/>
                    </a:moveTo>
                    <a:cubicBezTo>
                      <a:pt x="11722" y="0"/>
                      <a:pt x="11684" y="20"/>
                      <a:pt x="11662" y="64"/>
                    </a:cubicBezTo>
                    <a:cubicBezTo>
                      <a:pt x="11074" y="1407"/>
                      <a:pt x="9960" y="3725"/>
                      <a:pt x="8171" y="3725"/>
                    </a:cubicBezTo>
                    <a:cubicBezTo>
                      <a:pt x="8057" y="3725"/>
                      <a:pt x="7941" y="3716"/>
                      <a:pt x="7821" y="3696"/>
                    </a:cubicBezTo>
                    <a:cubicBezTo>
                      <a:pt x="6124" y="3428"/>
                      <a:pt x="5976" y="2326"/>
                      <a:pt x="5380" y="510"/>
                    </a:cubicBezTo>
                    <a:cubicBezTo>
                      <a:pt x="5359" y="435"/>
                      <a:pt x="5299" y="403"/>
                      <a:pt x="5235" y="403"/>
                    </a:cubicBezTo>
                    <a:cubicBezTo>
                      <a:pt x="5121" y="403"/>
                      <a:pt x="4995" y="506"/>
                      <a:pt x="5053" y="659"/>
                    </a:cubicBezTo>
                    <a:cubicBezTo>
                      <a:pt x="5440" y="1969"/>
                      <a:pt x="6005" y="3428"/>
                      <a:pt x="4665" y="4381"/>
                    </a:cubicBezTo>
                    <a:cubicBezTo>
                      <a:pt x="4105" y="4789"/>
                      <a:pt x="3540" y="4942"/>
                      <a:pt x="2970" y="4942"/>
                    </a:cubicBezTo>
                    <a:cubicBezTo>
                      <a:pt x="2088" y="4942"/>
                      <a:pt x="1194" y="4576"/>
                      <a:pt x="289" y="4232"/>
                    </a:cubicBezTo>
                    <a:cubicBezTo>
                      <a:pt x="278" y="4230"/>
                      <a:pt x="267" y="4230"/>
                      <a:pt x="257" y="4230"/>
                    </a:cubicBezTo>
                    <a:cubicBezTo>
                      <a:pt x="72" y="4230"/>
                      <a:pt x="0" y="4476"/>
                      <a:pt x="170" y="4589"/>
                    </a:cubicBezTo>
                    <a:cubicBezTo>
                      <a:pt x="1139" y="4961"/>
                      <a:pt x="2092" y="5306"/>
                      <a:pt x="3012" y="5306"/>
                    </a:cubicBezTo>
                    <a:cubicBezTo>
                      <a:pt x="3787" y="5306"/>
                      <a:pt x="4540" y="5061"/>
                      <a:pt x="5261" y="4381"/>
                    </a:cubicBezTo>
                    <a:cubicBezTo>
                      <a:pt x="5708" y="3934"/>
                      <a:pt x="5946" y="3309"/>
                      <a:pt x="5916" y="2684"/>
                    </a:cubicBezTo>
                    <a:lnTo>
                      <a:pt x="5916" y="2684"/>
                    </a:lnTo>
                    <a:cubicBezTo>
                      <a:pt x="6363" y="3428"/>
                      <a:pt x="7018" y="4024"/>
                      <a:pt x="7941" y="4083"/>
                    </a:cubicBezTo>
                    <a:cubicBezTo>
                      <a:pt x="7990" y="4086"/>
                      <a:pt x="8038" y="4087"/>
                      <a:pt x="8087" y="4087"/>
                    </a:cubicBezTo>
                    <a:cubicBezTo>
                      <a:pt x="10060" y="4087"/>
                      <a:pt x="11377" y="1751"/>
                      <a:pt x="11871" y="153"/>
                    </a:cubicBezTo>
                    <a:cubicBezTo>
                      <a:pt x="11890" y="59"/>
                      <a:pt x="11825" y="0"/>
                      <a:pt x="11760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778;p23"/>
              <p:cNvSpPr/>
              <p:nvPr/>
            </p:nvSpPr>
            <p:spPr>
              <a:xfrm rot="338764" flipH="1">
                <a:off x="3496355" y="2636563"/>
                <a:ext cx="210263" cy="177223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2776" extrusionOk="0">
                    <a:moveTo>
                      <a:pt x="1556" y="1"/>
                    </a:moveTo>
                    <a:cubicBezTo>
                      <a:pt x="1418" y="1"/>
                      <a:pt x="1276" y="21"/>
                      <a:pt x="1132" y="64"/>
                    </a:cubicBezTo>
                    <a:cubicBezTo>
                      <a:pt x="418" y="272"/>
                      <a:pt x="1" y="1076"/>
                      <a:pt x="239" y="1791"/>
                    </a:cubicBezTo>
                    <a:cubicBezTo>
                      <a:pt x="433" y="2436"/>
                      <a:pt x="994" y="2776"/>
                      <a:pt x="1557" y="2776"/>
                    </a:cubicBezTo>
                    <a:cubicBezTo>
                      <a:pt x="2033" y="2776"/>
                      <a:pt x="2511" y="2534"/>
                      <a:pt x="2770" y="2029"/>
                    </a:cubicBezTo>
                    <a:cubicBezTo>
                      <a:pt x="3293" y="1061"/>
                      <a:pt x="2552" y="1"/>
                      <a:pt x="15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779;p23"/>
              <p:cNvSpPr/>
              <p:nvPr/>
            </p:nvSpPr>
            <p:spPr>
              <a:xfrm rot="338764" flipH="1">
                <a:off x="1536902" y="1835522"/>
                <a:ext cx="210263" cy="177351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2778" extrusionOk="0">
                    <a:moveTo>
                      <a:pt x="1548" y="1"/>
                    </a:moveTo>
                    <a:cubicBezTo>
                      <a:pt x="1413" y="1"/>
                      <a:pt x="1273" y="20"/>
                      <a:pt x="1132" y="63"/>
                    </a:cubicBezTo>
                    <a:cubicBezTo>
                      <a:pt x="417" y="301"/>
                      <a:pt x="0" y="1075"/>
                      <a:pt x="209" y="1819"/>
                    </a:cubicBezTo>
                    <a:cubicBezTo>
                      <a:pt x="417" y="2446"/>
                      <a:pt x="981" y="2778"/>
                      <a:pt x="1545" y="2778"/>
                    </a:cubicBezTo>
                    <a:cubicBezTo>
                      <a:pt x="2027" y="2778"/>
                      <a:pt x="2509" y="2535"/>
                      <a:pt x="2769" y="2028"/>
                    </a:cubicBezTo>
                    <a:cubicBezTo>
                      <a:pt x="3294" y="1084"/>
                      <a:pt x="2547" y="1"/>
                      <a:pt x="15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80;p23"/>
              <p:cNvSpPr/>
              <p:nvPr/>
            </p:nvSpPr>
            <p:spPr>
              <a:xfrm rot="338764" flipH="1">
                <a:off x="3756184" y="1632058"/>
                <a:ext cx="1461629" cy="1683686"/>
              </a:xfrm>
              <a:custGeom>
                <a:avLst/>
                <a:gdLst/>
                <a:ahLst/>
                <a:cxnLst/>
                <a:rect l="l" t="t" r="r" b="b"/>
                <a:pathLst>
                  <a:path w="22898" h="26373" extrusionOk="0">
                    <a:moveTo>
                      <a:pt x="16286" y="0"/>
                    </a:moveTo>
                    <a:cubicBezTo>
                      <a:pt x="15958" y="0"/>
                      <a:pt x="15630" y="18"/>
                      <a:pt x="15305" y="54"/>
                    </a:cubicBezTo>
                    <a:cubicBezTo>
                      <a:pt x="12327" y="381"/>
                      <a:pt x="9618" y="1900"/>
                      <a:pt x="7385" y="3835"/>
                    </a:cubicBezTo>
                    <a:cubicBezTo>
                      <a:pt x="5062" y="5830"/>
                      <a:pt x="3187" y="8331"/>
                      <a:pt x="1966" y="11159"/>
                    </a:cubicBezTo>
                    <a:cubicBezTo>
                      <a:pt x="1430" y="12469"/>
                      <a:pt x="983" y="13839"/>
                      <a:pt x="656" y="15238"/>
                    </a:cubicBezTo>
                    <a:cubicBezTo>
                      <a:pt x="269" y="16638"/>
                      <a:pt x="1" y="18186"/>
                      <a:pt x="269" y="19615"/>
                    </a:cubicBezTo>
                    <a:cubicBezTo>
                      <a:pt x="775" y="22146"/>
                      <a:pt x="3216" y="23903"/>
                      <a:pt x="5479" y="24796"/>
                    </a:cubicBezTo>
                    <a:cubicBezTo>
                      <a:pt x="5837" y="24915"/>
                      <a:pt x="6253" y="24945"/>
                      <a:pt x="6611" y="25064"/>
                    </a:cubicBezTo>
                    <a:cubicBezTo>
                      <a:pt x="8159" y="25630"/>
                      <a:pt x="9856" y="26225"/>
                      <a:pt x="11464" y="26344"/>
                    </a:cubicBezTo>
                    <a:cubicBezTo>
                      <a:pt x="11747" y="26363"/>
                      <a:pt x="12032" y="26372"/>
                      <a:pt x="12319" y="26372"/>
                    </a:cubicBezTo>
                    <a:cubicBezTo>
                      <a:pt x="14806" y="26372"/>
                      <a:pt x="17352" y="25627"/>
                      <a:pt x="18580" y="23277"/>
                    </a:cubicBezTo>
                    <a:cubicBezTo>
                      <a:pt x="19354" y="21759"/>
                      <a:pt x="19294" y="19913"/>
                      <a:pt x="19205" y="18246"/>
                    </a:cubicBezTo>
                    <a:cubicBezTo>
                      <a:pt x="19086" y="16251"/>
                      <a:pt x="18937" y="14315"/>
                      <a:pt x="19294" y="12291"/>
                    </a:cubicBezTo>
                    <a:cubicBezTo>
                      <a:pt x="19592" y="10445"/>
                      <a:pt x="20158" y="8629"/>
                      <a:pt x="20992" y="6931"/>
                    </a:cubicBezTo>
                    <a:cubicBezTo>
                      <a:pt x="21379" y="6098"/>
                      <a:pt x="21855" y="5294"/>
                      <a:pt x="22361" y="4550"/>
                    </a:cubicBezTo>
                    <a:cubicBezTo>
                      <a:pt x="22689" y="4103"/>
                      <a:pt x="22897" y="3567"/>
                      <a:pt x="22897" y="3001"/>
                    </a:cubicBezTo>
                    <a:cubicBezTo>
                      <a:pt x="22808" y="2644"/>
                      <a:pt x="22599" y="2346"/>
                      <a:pt x="22272" y="2138"/>
                    </a:cubicBezTo>
                    <a:cubicBezTo>
                      <a:pt x="21617" y="1632"/>
                      <a:pt x="20902" y="1215"/>
                      <a:pt x="20128" y="887"/>
                    </a:cubicBezTo>
                    <a:cubicBezTo>
                      <a:pt x="18935" y="291"/>
                      <a:pt x="17608" y="0"/>
                      <a:pt x="16286" y="0"/>
                    </a:cubicBez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781;p23"/>
              <p:cNvSpPr/>
              <p:nvPr/>
            </p:nvSpPr>
            <p:spPr>
              <a:xfrm rot="338764" flipH="1">
                <a:off x="443104" y="424684"/>
                <a:ext cx="1771407" cy="1351520"/>
              </a:xfrm>
              <a:custGeom>
                <a:avLst/>
                <a:gdLst/>
                <a:ahLst/>
                <a:cxnLst/>
                <a:rect l="l" t="t" r="r" b="b"/>
                <a:pathLst>
                  <a:path w="27751" h="21170" extrusionOk="0">
                    <a:moveTo>
                      <a:pt x="11821" y="1"/>
                    </a:moveTo>
                    <a:cubicBezTo>
                      <a:pt x="9052" y="1"/>
                      <a:pt x="6164" y="567"/>
                      <a:pt x="3842" y="2145"/>
                    </a:cubicBezTo>
                    <a:cubicBezTo>
                      <a:pt x="2532" y="3008"/>
                      <a:pt x="1490" y="4259"/>
                      <a:pt x="864" y="5717"/>
                    </a:cubicBezTo>
                    <a:cubicBezTo>
                      <a:pt x="507" y="6402"/>
                      <a:pt x="269" y="7147"/>
                      <a:pt x="90" y="7921"/>
                    </a:cubicBezTo>
                    <a:cubicBezTo>
                      <a:pt x="1" y="8248"/>
                      <a:pt x="1" y="8606"/>
                      <a:pt x="180" y="8903"/>
                    </a:cubicBezTo>
                    <a:cubicBezTo>
                      <a:pt x="507" y="9320"/>
                      <a:pt x="983" y="9588"/>
                      <a:pt x="1490" y="9677"/>
                    </a:cubicBezTo>
                    <a:cubicBezTo>
                      <a:pt x="2323" y="9916"/>
                      <a:pt x="3157" y="10213"/>
                      <a:pt x="3931" y="10541"/>
                    </a:cubicBezTo>
                    <a:cubicBezTo>
                      <a:pt x="5569" y="11285"/>
                      <a:pt x="7087" y="12238"/>
                      <a:pt x="8457" y="13369"/>
                    </a:cubicBezTo>
                    <a:cubicBezTo>
                      <a:pt x="9945" y="14590"/>
                      <a:pt x="10987" y="16079"/>
                      <a:pt x="12149" y="17597"/>
                    </a:cubicBezTo>
                    <a:cubicBezTo>
                      <a:pt x="13101" y="18848"/>
                      <a:pt x="14203" y="20217"/>
                      <a:pt x="15692" y="20813"/>
                    </a:cubicBezTo>
                    <a:cubicBezTo>
                      <a:pt x="16312" y="21060"/>
                      <a:pt x="16925" y="21169"/>
                      <a:pt x="17525" y="21169"/>
                    </a:cubicBezTo>
                    <a:cubicBezTo>
                      <a:pt x="19459" y="21169"/>
                      <a:pt x="21250" y="20026"/>
                      <a:pt x="22659" y="18639"/>
                    </a:cubicBezTo>
                    <a:cubicBezTo>
                      <a:pt x="23761" y="17568"/>
                      <a:pt x="24981" y="16257"/>
                      <a:pt x="25368" y="14769"/>
                    </a:cubicBezTo>
                    <a:cubicBezTo>
                      <a:pt x="25636" y="14501"/>
                      <a:pt x="25845" y="14203"/>
                      <a:pt x="26023" y="13876"/>
                    </a:cubicBezTo>
                    <a:cubicBezTo>
                      <a:pt x="27125" y="11851"/>
                      <a:pt x="27750" y="9082"/>
                      <a:pt x="26589" y="6968"/>
                    </a:cubicBezTo>
                    <a:cubicBezTo>
                      <a:pt x="25904" y="5777"/>
                      <a:pt x="24773" y="4824"/>
                      <a:pt x="23641" y="4050"/>
                    </a:cubicBezTo>
                    <a:cubicBezTo>
                      <a:pt x="22540" y="3276"/>
                      <a:pt x="21379" y="2561"/>
                      <a:pt x="20188" y="1936"/>
                    </a:cubicBezTo>
                    <a:cubicBezTo>
                      <a:pt x="17597" y="656"/>
                      <a:pt x="14709" y="1"/>
                      <a:pt x="11821" y="1"/>
                    </a:cubicBez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782;p23"/>
              <p:cNvSpPr/>
              <p:nvPr/>
            </p:nvSpPr>
            <p:spPr>
              <a:xfrm rot="338764" flipH="1">
                <a:off x="2587518" y="2532913"/>
                <a:ext cx="247094" cy="137897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2160" extrusionOk="0">
                    <a:moveTo>
                      <a:pt x="972" y="1"/>
                    </a:moveTo>
                    <a:cubicBezTo>
                      <a:pt x="755" y="1"/>
                      <a:pt x="567" y="66"/>
                      <a:pt x="477" y="246"/>
                    </a:cubicBezTo>
                    <a:cubicBezTo>
                      <a:pt x="0" y="1110"/>
                      <a:pt x="3186" y="2063"/>
                      <a:pt x="3573" y="2152"/>
                    </a:cubicBezTo>
                    <a:cubicBezTo>
                      <a:pt x="3589" y="2157"/>
                      <a:pt x="3605" y="2160"/>
                      <a:pt x="3620" y="2160"/>
                    </a:cubicBezTo>
                    <a:cubicBezTo>
                      <a:pt x="3692" y="2160"/>
                      <a:pt x="3757" y="2106"/>
                      <a:pt x="3781" y="2033"/>
                    </a:cubicBezTo>
                    <a:cubicBezTo>
                      <a:pt x="3871" y="2033"/>
                      <a:pt x="3871" y="1914"/>
                      <a:pt x="3811" y="1884"/>
                    </a:cubicBezTo>
                    <a:lnTo>
                      <a:pt x="3752" y="1824"/>
                    </a:lnTo>
                    <a:cubicBezTo>
                      <a:pt x="3394" y="1408"/>
                      <a:pt x="2978" y="1021"/>
                      <a:pt x="2531" y="723"/>
                    </a:cubicBezTo>
                    <a:cubicBezTo>
                      <a:pt x="2352" y="544"/>
                      <a:pt x="2144" y="425"/>
                      <a:pt x="1965" y="306"/>
                    </a:cubicBezTo>
                    <a:cubicBezTo>
                      <a:pt x="1762" y="176"/>
                      <a:pt x="1328" y="1"/>
                      <a:pt x="972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783;p23"/>
              <p:cNvSpPr/>
              <p:nvPr/>
            </p:nvSpPr>
            <p:spPr>
              <a:xfrm rot="338764" flipH="1">
                <a:off x="2329621" y="2328617"/>
                <a:ext cx="95110" cy="242788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3803" extrusionOk="0">
                    <a:moveTo>
                      <a:pt x="815" y="0"/>
                    </a:moveTo>
                    <a:cubicBezTo>
                      <a:pt x="734" y="0"/>
                      <a:pt x="641" y="19"/>
                      <a:pt x="537" y="62"/>
                    </a:cubicBezTo>
                    <a:cubicBezTo>
                      <a:pt x="60" y="241"/>
                      <a:pt x="60" y="1283"/>
                      <a:pt x="60" y="1670"/>
                    </a:cubicBezTo>
                    <a:cubicBezTo>
                      <a:pt x="1" y="2265"/>
                      <a:pt x="60" y="2831"/>
                      <a:pt x="269" y="3397"/>
                    </a:cubicBezTo>
                    <a:lnTo>
                      <a:pt x="269" y="3635"/>
                    </a:lnTo>
                    <a:cubicBezTo>
                      <a:pt x="251" y="3739"/>
                      <a:pt x="335" y="3802"/>
                      <a:pt x="425" y="3802"/>
                    </a:cubicBezTo>
                    <a:cubicBezTo>
                      <a:pt x="490" y="3802"/>
                      <a:pt x="559" y="3769"/>
                      <a:pt x="596" y="3695"/>
                    </a:cubicBezTo>
                    <a:cubicBezTo>
                      <a:pt x="983" y="2772"/>
                      <a:pt x="1489" y="2027"/>
                      <a:pt x="1430" y="985"/>
                    </a:cubicBezTo>
                    <a:cubicBezTo>
                      <a:pt x="1380" y="535"/>
                      <a:pt x="1246" y="0"/>
                      <a:pt x="815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CuadroTexto 2"/>
          <p:cNvSpPr txBox="1"/>
          <p:nvPr/>
        </p:nvSpPr>
        <p:spPr>
          <a:xfrm>
            <a:off x="914400" y="604941"/>
            <a:ext cx="22294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0" b="1" dirty="0" err="1">
                <a:latin typeface="Bradley Hand ITC" panose="03070402050302030203" pitchFamily="66" charset="0"/>
              </a:rPr>
              <a:t>Dog</a:t>
            </a:r>
            <a:endParaRPr lang="es-CL" sz="8000" b="1" dirty="0">
              <a:latin typeface="Bradley Hand ITC" panose="03070402050302030203" pitchFamily="66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285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94"/>
    </mc:Choice>
    <mc:Fallback xmlns="">
      <p:transition spd="slow" advTm="21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  <p:extLst>
    <p:ext uri="{3A86A75C-4F4B-4683-9AE1-C65F6400EC91}">
      <p14:laserTraceLst xmlns:p14="http://schemas.microsoft.com/office/powerpoint/2010/main">
        <p14:tracePtLst>
          <p14:tracePt t="19923" x="682625" y="4795838"/>
          <p14:tracePt t="19933" x="769938" y="4714875"/>
          <p14:tracePt t="19948" x="1038225" y="4487863"/>
          <p14:tracePt t="19966" x="1312863" y="4259263"/>
          <p14:tracePt t="19983" x="1808163" y="3905250"/>
          <p14:tracePt t="20000" x="2163763" y="3690938"/>
          <p14:tracePt t="20015" x="2484438" y="3502025"/>
          <p14:tracePt t="20032" x="2765425" y="3348038"/>
          <p14:tracePt t="20049" x="3040063" y="3221038"/>
          <p14:tracePt t="20052" x="3127375" y="3175000"/>
          <p14:tracePt t="20065" x="3262313" y="3114675"/>
          <p14:tracePt t="20083" x="3495675" y="3021013"/>
          <p14:tracePt t="20099" x="3609975" y="2979738"/>
          <p14:tracePt t="20115" x="3703638" y="2952750"/>
          <p14:tracePt t="20131" x="3757613" y="2940050"/>
          <p14:tracePt t="20148" x="3803650" y="2933700"/>
          <p14:tracePt t="20165" x="3830638" y="2933700"/>
          <p14:tracePt t="20183" x="3844925" y="2933700"/>
          <p14:tracePt t="20198" x="3851275" y="2933700"/>
          <p14:tracePt t="20252" x="3851275" y="2940050"/>
          <p14:tracePt t="20269" x="3851275" y="2946400"/>
          <p14:tracePt t="20275" x="3851275" y="2952750"/>
          <p14:tracePt t="20291" x="3851275" y="2960688"/>
          <p14:tracePt t="20306" x="3851275" y="2967038"/>
          <p14:tracePt t="20316" x="3851275" y="2973388"/>
          <p14:tracePt t="20332" x="3830638" y="3000375"/>
          <p14:tracePt t="20348" x="3803650" y="3027363"/>
          <p14:tracePt t="20367" x="3676650" y="3148013"/>
          <p14:tracePt t="20382" x="3549650" y="3275013"/>
          <p14:tracePt t="20399" x="3389313" y="3416300"/>
          <p14:tracePt t="20415" x="3194050" y="3570288"/>
          <p14:tracePt t="20432" x="2952750" y="3743325"/>
          <p14:tracePt t="20449" x="2692400" y="3930650"/>
          <p14:tracePt t="20466" x="2297113" y="4246563"/>
          <p14:tracePt t="20483" x="2028825" y="4460875"/>
          <p14:tracePt t="20499" x="1741488" y="4721225"/>
          <p14:tracePt t="20515" x="1466850" y="4976813"/>
          <p14:tracePt t="21074" x="207963" y="4868863"/>
          <p14:tracePt t="21090" x="214313" y="4862513"/>
          <p14:tracePt t="21099" x="214313" y="4856163"/>
          <p14:tracePt t="21115" x="220663" y="4856163"/>
          <p14:tracePt t="21131" x="220663" y="4848225"/>
          <p14:tracePt t="21148" x="227013" y="4848225"/>
          <p14:tracePt t="21165" x="247650" y="4841875"/>
          <p14:tracePt t="21182" x="274638" y="4841875"/>
          <p14:tracePt t="21198" x="287338" y="4835525"/>
          <p14:tracePt t="21215" x="307975" y="4835525"/>
          <p14:tracePt t="21232" x="328613" y="4835525"/>
          <p14:tracePt t="21248" x="347663" y="4835525"/>
          <p14:tracePt t="21266" x="368300" y="4835525"/>
          <p14:tracePt t="21282" x="381000" y="4841875"/>
          <p14:tracePt t="21298" x="388938" y="4848225"/>
          <p14:tracePt t="21315" x="395288" y="4856163"/>
          <p14:tracePt t="21332" x="401638" y="4862513"/>
          <p14:tracePt t="21349" x="415925" y="4868863"/>
          <p14:tracePt t="21366" x="415925" y="4881563"/>
          <p14:tracePt t="21382" x="422275" y="48958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Picture 2" descr="Does it still make sense to incorporate a farm? – Canola Dige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7708"/>
            <a:ext cx="9144000" cy="573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oogle Shape;291;p17"/>
          <p:cNvGrpSpPr/>
          <p:nvPr/>
        </p:nvGrpSpPr>
        <p:grpSpPr>
          <a:xfrm>
            <a:off x="4982966" y="1335641"/>
            <a:ext cx="2506895" cy="2938408"/>
            <a:chOff x="1183100" y="1357731"/>
            <a:chExt cx="1058141" cy="1218220"/>
          </a:xfrm>
        </p:grpSpPr>
        <p:sp>
          <p:nvSpPr>
            <p:cNvPr id="5" name="Google Shape;292;p17"/>
            <p:cNvSpPr/>
            <p:nvPr/>
          </p:nvSpPr>
          <p:spPr>
            <a:xfrm>
              <a:off x="1379133" y="2454103"/>
              <a:ext cx="663078" cy="121849"/>
            </a:xfrm>
            <a:custGeom>
              <a:avLst/>
              <a:gdLst/>
              <a:ahLst/>
              <a:cxnLst/>
              <a:rect l="l" t="t" r="r" b="b"/>
              <a:pathLst>
                <a:path w="32025" h="5885" extrusionOk="0">
                  <a:moveTo>
                    <a:pt x="16012" y="1"/>
                  </a:moveTo>
                  <a:cubicBezTo>
                    <a:pt x="7187" y="1"/>
                    <a:pt x="1" y="1351"/>
                    <a:pt x="1" y="2942"/>
                  </a:cubicBezTo>
                  <a:cubicBezTo>
                    <a:pt x="1" y="4582"/>
                    <a:pt x="7187" y="5884"/>
                    <a:pt x="16012" y="5884"/>
                  </a:cubicBezTo>
                  <a:cubicBezTo>
                    <a:pt x="24886" y="5884"/>
                    <a:pt x="32024" y="4582"/>
                    <a:pt x="32024" y="2942"/>
                  </a:cubicBezTo>
                  <a:cubicBezTo>
                    <a:pt x="32024" y="1351"/>
                    <a:pt x="24886" y="1"/>
                    <a:pt x="16012" y="1"/>
                  </a:cubicBezTo>
                  <a:close/>
                </a:path>
              </a:pathLst>
            </a:custGeom>
            <a:solidFill>
              <a:srgbClr val="595959">
                <a:alpha val="72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93;p17"/>
            <p:cNvSpPr/>
            <p:nvPr/>
          </p:nvSpPr>
          <p:spPr>
            <a:xfrm>
              <a:off x="1240844" y="1357731"/>
              <a:ext cx="939655" cy="1140038"/>
            </a:xfrm>
            <a:custGeom>
              <a:avLst/>
              <a:gdLst/>
              <a:ahLst/>
              <a:cxnLst/>
              <a:rect l="l" t="t" r="r" b="b"/>
              <a:pathLst>
                <a:path w="45383" h="55061" extrusionOk="0">
                  <a:moveTo>
                    <a:pt x="22957" y="0"/>
                  </a:moveTo>
                  <a:cubicBezTo>
                    <a:pt x="9694" y="0"/>
                    <a:pt x="0" y="21124"/>
                    <a:pt x="0" y="34387"/>
                  </a:cubicBezTo>
                  <a:cubicBezTo>
                    <a:pt x="0" y="43888"/>
                    <a:pt x="4968" y="51267"/>
                    <a:pt x="12684" y="54643"/>
                  </a:cubicBezTo>
                  <a:cubicBezTo>
                    <a:pt x="13319" y="54925"/>
                    <a:pt x="13973" y="55036"/>
                    <a:pt x="14644" y="55036"/>
                  </a:cubicBezTo>
                  <a:cubicBezTo>
                    <a:pt x="17186" y="55036"/>
                    <a:pt x="19981" y="53437"/>
                    <a:pt x="22957" y="53437"/>
                  </a:cubicBezTo>
                  <a:cubicBezTo>
                    <a:pt x="25955" y="53437"/>
                    <a:pt x="28646" y="55060"/>
                    <a:pt x="31105" y="55060"/>
                  </a:cubicBezTo>
                  <a:cubicBezTo>
                    <a:pt x="31731" y="55060"/>
                    <a:pt x="32342" y="54955"/>
                    <a:pt x="32940" y="54691"/>
                  </a:cubicBezTo>
                  <a:cubicBezTo>
                    <a:pt x="40608" y="51363"/>
                    <a:pt x="45382" y="43936"/>
                    <a:pt x="45382" y="34387"/>
                  </a:cubicBezTo>
                  <a:cubicBezTo>
                    <a:pt x="45382" y="21124"/>
                    <a:pt x="36219" y="0"/>
                    <a:pt x="22957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94;p17"/>
            <p:cNvSpPr/>
            <p:nvPr/>
          </p:nvSpPr>
          <p:spPr>
            <a:xfrm>
              <a:off x="1363662" y="1640303"/>
              <a:ext cx="265624" cy="275107"/>
            </a:xfrm>
            <a:custGeom>
              <a:avLst/>
              <a:gdLst/>
              <a:ahLst/>
              <a:cxnLst/>
              <a:rect l="l" t="t" r="r" b="b"/>
              <a:pathLst>
                <a:path w="12829" h="13287" extrusionOk="0">
                  <a:moveTo>
                    <a:pt x="6414" y="1"/>
                  </a:moveTo>
                  <a:cubicBezTo>
                    <a:pt x="2894" y="1"/>
                    <a:pt x="0" y="2846"/>
                    <a:pt x="0" y="6415"/>
                  </a:cubicBezTo>
                  <a:cubicBezTo>
                    <a:pt x="0" y="9936"/>
                    <a:pt x="3328" y="11093"/>
                    <a:pt x="6414" y="12829"/>
                  </a:cubicBezTo>
                  <a:cubicBezTo>
                    <a:pt x="6984" y="13145"/>
                    <a:pt x="7535" y="13286"/>
                    <a:pt x="8059" y="13286"/>
                  </a:cubicBezTo>
                  <a:cubicBezTo>
                    <a:pt x="10819" y="13286"/>
                    <a:pt x="12829" y="9374"/>
                    <a:pt x="12829" y="6415"/>
                  </a:cubicBezTo>
                  <a:cubicBezTo>
                    <a:pt x="12829" y="2895"/>
                    <a:pt x="9935" y="1"/>
                    <a:pt x="6414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95;p17"/>
            <p:cNvSpPr/>
            <p:nvPr/>
          </p:nvSpPr>
          <p:spPr>
            <a:xfrm>
              <a:off x="1241838" y="2079667"/>
              <a:ext cx="208706" cy="285605"/>
            </a:xfrm>
            <a:custGeom>
              <a:avLst/>
              <a:gdLst/>
              <a:ahLst/>
              <a:cxnLst/>
              <a:rect l="l" t="t" r="r" b="b"/>
              <a:pathLst>
                <a:path w="10080" h="13794" extrusionOk="0">
                  <a:moveTo>
                    <a:pt x="1978" y="0"/>
                  </a:moveTo>
                  <a:cubicBezTo>
                    <a:pt x="1302" y="0"/>
                    <a:pt x="627" y="97"/>
                    <a:pt x="0" y="289"/>
                  </a:cubicBezTo>
                  <a:cubicBezTo>
                    <a:pt x="49" y="5209"/>
                    <a:pt x="1737" y="9935"/>
                    <a:pt x="4823" y="13793"/>
                  </a:cubicBezTo>
                  <a:cubicBezTo>
                    <a:pt x="7717" y="12684"/>
                    <a:pt x="10080" y="10032"/>
                    <a:pt x="9115" y="7186"/>
                  </a:cubicBezTo>
                  <a:cubicBezTo>
                    <a:pt x="7717" y="2942"/>
                    <a:pt x="5932" y="0"/>
                    <a:pt x="1978" y="0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96;p17"/>
            <p:cNvSpPr/>
            <p:nvPr/>
          </p:nvSpPr>
          <p:spPr>
            <a:xfrm>
              <a:off x="1671202" y="1357731"/>
              <a:ext cx="260635" cy="194089"/>
            </a:xfrm>
            <a:custGeom>
              <a:avLst/>
              <a:gdLst/>
              <a:ahLst/>
              <a:cxnLst/>
              <a:rect l="l" t="t" r="r" b="b"/>
              <a:pathLst>
                <a:path w="12588" h="9374" extrusionOk="0">
                  <a:moveTo>
                    <a:pt x="2171" y="0"/>
                  </a:moveTo>
                  <a:cubicBezTo>
                    <a:pt x="1495" y="0"/>
                    <a:pt x="772" y="97"/>
                    <a:pt x="97" y="193"/>
                  </a:cubicBezTo>
                  <a:cubicBezTo>
                    <a:pt x="48" y="483"/>
                    <a:pt x="0" y="724"/>
                    <a:pt x="0" y="1013"/>
                  </a:cubicBezTo>
                  <a:cubicBezTo>
                    <a:pt x="48" y="4630"/>
                    <a:pt x="4485" y="4582"/>
                    <a:pt x="6607" y="7572"/>
                  </a:cubicBezTo>
                  <a:cubicBezTo>
                    <a:pt x="7503" y="8853"/>
                    <a:pt x="8334" y="9374"/>
                    <a:pt x="9083" y="9374"/>
                  </a:cubicBezTo>
                  <a:cubicBezTo>
                    <a:pt x="10675" y="9374"/>
                    <a:pt x="11899" y="7024"/>
                    <a:pt x="12588" y="4630"/>
                  </a:cubicBezTo>
                  <a:cubicBezTo>
                    <a:pt x="9549" y="1785"/>
                    <a:pt x="6029" y="0"/>
                    <a:pt x="2171" y="0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7;p17"/>
            <p:cNvSpPr/>
            <p:nvPr/>
          </p:nvSpPr>
          <p:spPr>
            <a:xfrm>
              <a:off x="1701161" y="2287351"/>
              <a:ext cx="338527" cy="210384"/>
            </a:xfrm>
            <a:custGeom>
              <a:avLst/>
              <a:gdLst/>
              <a:ahLst/>
              <a:cxnLst/>
              <a:rect l="l" t="t" r="r" b="b"/>
              <a:pathLst>
                <a:path w="16350" h="10161" extrusionOk="0">
                  <a:moveTo>
                    <a:pt x="8392" y="1"/>
                  </a:moveTo>
                  <a:cubicBezTo>
                    <a:pt x="3762" y="1"/>
                    <a:pt x="0" y="3762"/>
                    <a:pt x="0" y="8392"/>
                  </a:cubicBezTo>
                  <a:lnTo>
                    <a:pt x="0" y="8585"/>
                  </a:lnTo>
                  <a:cubicBezTo>
                    <a:pt x="241" y="8585"/>
                    <a:pt x="482" y="8537"/>
                    <a:pt x="724" y="8537"/>
                  </a:cubicBezTo>
                  <a:cubicBezTo>
                    <a:pt x="3683" y="8537"/>
                    <a:pt x="6428" y="10160"/>
                    <a:pt x="8910" y="10160"/>
                  </a:cubicBezTo>
                  <a:cubicBezTo>
                    <a:pt x="9543" y="10160"/>
                    <a:pt x="10158" y="10055"/>
                    <a:pt x="10755" y="9791"/>
                  </a:cubicBezTo>
                  <a:cubicBezTo>
                    <a:pt x="12780" y="8923"/>
                    <a:pt x="14710" y="7669"/>
                    <a:pt x="16349" y="6125"/>
                  </a:cubicBezTo>
                  <a:cubicBezTo>
                    <a:pt x="15385" y="2508"/>
                    <a:pt x="12105" y="49"/>
                    <a:pt x="8392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98;p17"/>
            <p:cNvSpPr/>
            <p:nvPr/>
          </p:nvSpPr>
          <p:spPr>
            <a:xfrm>
              <a:off x="1772052" y="2079667"/>
              <a:ext cx="152803" cy="129075"/>
            </a:xfrm>
            <a:custGeom>
              <a:avLst/>
              <a:gdLst/>
              <a:ahLst/>
              <a:cxnLst/>
              <a:rect l="l" t="t" r="r" b="b"/>
              <a:pathLst>
                <a:path w="7380" h="6234" extrusionOk="0">
                  <a:moveTo>
                    <a:pt x="3666" y="0"/>
                  </a:moveTo>
                  <a:cubicBezTo>
                    <a:pt x="1640" y="0"/>
                    <a:pt x="0" y="193"/>
                    <a:pt x="0" y="2219"/>
                  </a:cubicBezTo>
                  <a:cubicBezTo>
                    <a:pt x="0" y="4244"/>
                    <a:pt x="1978" y="4775"/>
                    <a:pt x="3666" y="5932"/>
                  </a:cubicBezTo>
                  <a:cubicBezTo>
                    <a:pt x="3978" y="6141"/>
                    <a:pt x="4290" y="6233"/>
                    <a:pt x="4592" y="6233"/>
                  </a:cubicBezTo>
                  <a:cubicBezTo>
                    <a:pt x="6105" y="6233"/>
                    <a:pt x="7379" y="3907"/>
                    <a:pt x="7379" y="2219"/>
                  </a:cubicBezTo>
                  <a:cubicBezTo>
                    <a:pt x="7379" y="193"/>
                    <a:pt x="5739" y="0"/>
                    <a:pt x="3666" y="0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99;p17"/>
            <p:cNvSpPr/>
            <p:nvPr/>
          </p:nvSpPr>
          <p:spPr>
            <a:xfrm>
              <a:off x="2023671" y="2004448"/>
              <a:ext cx="157793" cy="278938"/>
            </a:xfrm>
            <a:custGeom>
              <a:avLst/>
              <a:gdLst/>
              <a:ahLst/>
              <a:cxnLst/>
              <a:rect l="l" t="t" r="r" b="b"/>
              <a:pathLst>
                <a:path w="7621" h="13472" extrusionOk="0">
                  <a:moveTo>
                    <a:pt x="6709" y="1"/>
                  </a:moveTo>
                  <a:cubicBezTo>
                    <a:pt x="4350" y="1"/>
                    <a:pt x="2927" y="2176"/>
                    <a:pt x="1785" y="5032"/>
                  </a:cubicBezTo>
                  <a:cubicBezTo>
                    <a:pt x="386" y="8504"/>
                    <a:pt x="1" y="11639"/>
                    <a:pt x="3473" y="12989"/>
                  </a:cubicBezTo>
                  <a:cubicBezTo>
                    <a:pt x="4100" y="13230"/>
                    <a:pt x="4727" y="13423"/>
                    <a:pt x="5402" y="13472"/>
                  </a:cubicBezTo>
                  <a:cubicBezTo>
                    <a:pt x="6849" y="10240"/>
                    <a:pt x="7621" y="6720"/>
                    <a:pt x="7572" y="3151"/>
                  </a:cubicBezTo>
                  <a:cubicBezTo>
                    <a:pt x="7572" y="2138"/>
                    <a:pt x="7524" y="1125"/>
                    <a:pt x="7428" y="64"/>
                  </a:cubicBezTo>
                  <a:cubicBezTo>
                    <a:pt x="7179" y="21"/>
                    <a:pt x="6939" y="1"/>
                    <a:pt x="6709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00;p17"/>
            <p:cNvSpPr/>
            <p:nvPr/>
          </p:nvSpPr>
          <p:spPr>
            <a:xfrm>
              <a:off x="1603292" y="1791091"/>
              <a:ext cx="214711" cy="155784"/>
            </a:xfrm>
            <a:custGeom>
              <a:avLst/>
              <a:gdLst/>
              <a:ahLst/>
              <a:cxnLst/>
              <a:rect l="l" t="t" r="r" b="b"/>
              <a:pathLst>
                <a:path w="10370" h="7524" extrusionOk="0">
                  <a:moveTo>
                    <a:pt x="2605" y="0"/>
                  </a:moveTo>
                  <a:cubicBezTo>
                    <a:pt x="1158" y="0"/>
                    <a:pt x="1" y="1110"/>
                    <a:pt x="1" y="2556"/>
                  </a:cubicBezTo>
                  <a:lnTo>
                    <a:pt x="1" y="4920"/>
                  </a:lnTo>
                  <a:cubicBezTo>
                    <a:pt x="1" y="6366"/>
                    <a:pt x="1158" y="7524"/>
                    <a:pt x="2605" y="7524"/>
                  </a:cubicBezTo>
                  <a:lnTo>
                    <a:pt x="7765" y="7524"/>
                  </a:lnTo>
                  <a:cubicBezTo>
                    <a:pt x="9212" y="7524"/>
                    <a:pt x="10370" y="6366"/>
                    <a:pt x="10370" y="4920"/>
                  </a:cubicBezTo>
                  <a:lnTo>
                    <a:pt x="10370" y="2556"/>
                  </a:lnTo>
                  <a:cubicBezTo>
                    <a:pt x="10370" y="1110"/>
                    <a:pt x="9212" y="0"/>
                    <a:pt x="7765" y="0"/>
                  </a:cubicBezTo>
                  <a:close/>
                </a:path>
              </a:pathLst>
            </a:custGeom>
            <a:solidFill>
              <a:srgbClr val="3C2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01;p17"/>
            <p:cNvSpPr/>
            <p:nvPr/>
          </p:nvSpPr>
          <p:spPr>
            <a:xfrm>
              <a:off x="1492462" y="1735169"/>
              <a:ext cx="90895" cy="77809"/>
            </a:xfrm>
            <a:custGeom>
              <a:avLst/>
              <a:gdLst/>
              <a:ahLst/>
              <a:cxnLst/>
              <a:rect l="l" t="t" r="r" b="b"/>
              <a:pathLst>
                <a:path w="4390" h="3758" extrusionOk="0">
                  <a:moveTo>
                    <a:pt x="1881" y="1"/>
                  </a:moveTo>
                  <a:cubicBezTo>
                    <a:pt x="820" y="1"/>
                    <a:pt x="0" y="869"/>
                    <a:pt x="0" y="1881"/>
                  </a:cubicBezTo>
                  <a:cubicBezTo>
                    <a:pt x="0" y="3015"/>
                    <a:pt x="914" y="3757"/>
                    <a:pt x="1865" y="3757"/>
                  </a:cubicBezTo>
                  <a:cubicBezTo>
                    <a:pt x="2330" y="3757"/>
                    <a:pt x="2803" y="3580"/>
                    <a:pt x="3184" y="3184"/>
                  </a:cubicBezTo>
                  <a:cubicBezTo>
                    <a:pt x="4389" y="2026"/>
                    <a:pt x="3521" y="1"/>
                    <a:pt x="1881" y="1"/>
                  </a:cubicBezTo>
                  <a:close/>
                </a:path>
              </a:pathLst>
            </a:custGeom>
            <a:solidFill>
              <a:srgbClr val="261F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02;p17"/>
            <p:cNvSpPr/>
            <p:nvPr/>
          </p:nvSpPr>
          <p:spPr>
            <a:xfrm>
              <a:off x="1513436" y="1747654"/>
              <a:ext cx="23976" cy="22486"/>
            </a:xfrm>
            <a:custGeom>
              <a:avLst/>
              <a:gdLst/>
              <a:ahLst/>
              <a:cxnLst/>
              <a:rect l="l" t="t" r="r" b="b"/>
              <a:pathLst>
                <a:path w="1158" h="1086" extrusionOk="0">
                  <a:moveTo>
                    <a:pt x="597" y="0"/>
                  </a:moveTo>
                  <a:cubicBezTo>
                    <a:pt x="350" y="0"/>
                    <a:pt x="97" y="169"/>
                    <a:pt x="48" y="507"/>
                  </a:cubicBezTo>
                  <a:cubicBezTo>
                    <a:pt x="0" y="893"/>
                    <a:pt x="290" y="1085"/>
                    <a:pt x="579" y="1085"/>
                  </a:cubicBezTo>
                  <a:cubicBezTo>
                    <a:pt x="868" y="1085"/>
                    <a:pt x="1158" y="893"/>
                    <a:pt x="1109" y="507"/>
                  </a:cubicBezTo>
                  <a:cubicBezTo>
                    <a:pt x="1085" y="169"/>
                    <a:pt x="844" y="0"/>
                    <a:pt x="5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03;p17"/>
            <p:cNvSpPr/>
            <p:nvPr/>
          </p:nvSpPr>
          <p:spPr>
            <a:xfrm>
              <a:off x="1487473" y="1845999"/>
              <a:ext cx="88887" cy="44971"/>
            </a:xfrm>
            <a:custGeom>
              <a:avLst/>
              <a:gdLst/>
              <a:ahLst/>
              <a:cxnLst/>
              <a:rect l="l" t="t" r="r" b="b"/>
              <a:pathLst>
                <a:path w="4293" h="2172" extrusionOk="0">
                  <a:moveTo>
                    <a:pt x="2122" y="1"/>
                  </a:moveTo>
                  <a:cubicBezTo>
                    <a:pt x="965" y="1"/>
                    <a:pt x="0" y="483"/>
                    <a:pt x="0" y="1110"/>
                  </a:cubicBezTo>
                  <a:cubicBezTo>
                    <a:pt x="0" y="1689"/>
                    <a:pt x="965" y="2171"/>
                    <a:pt x="2122" y="2171"/>
                  </a:cubicBezTo>
                  <a:cubicBezTo>
                    <a:pt x="3328" y="2171"/>
                    <a:pt x="4293" y="1689"/>
                    <a:pt x="4293" y="1110"/>
                  </a:cubicBezTo>
                  <a:cubicBezTo>
                    <a:pt x="4293" y="483"/>
                    <a:pt x="3328" y="1"/>
                    <a:pt x="21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04;p17"/>
            <p:cNvSpPr/>
            <p:nvPr/>
          </p:nvSpPr>
          <p:spPr>
            <a:xfrm>
              <a:off x="1864911" y="1735169"/>
              <a:ext cx="90895" cy="77809"/>
            </a:xfrm>
            <a:custGeom>
              <a:avLst/>
              <a:gdLst/>
              <a:ahLst/>
              <a:cxnLst/>
              <a:rect l="l" t="t" r="r" b="b"/>
              <a:pathLst>
                <a:path w="4390" h="3758" extrusionOk="0">
                  <a:moveTo>
                    <a:pt x="1881" y="1"/>
                  </a:moveTo>
                  <a:cubicBezTo>
                    <a:pt x="869" y="1"/>
                    <a:pt x="0" y="869"/>
                    <a:pt x="0" y="1881"/>
                  </a:cubicBezTo>
                  <a:cubicBezTo>
                    <a:pt x="0" y="3015"/>
                    <a:pt x="914" y="3757"/>
                    <a:pt x="1879" y="3757"/>
                  </a:cubicBezTo>
                  <a:cubicBezTo>
                    <a:pt x="2351" y="3757"/>
                    <a:pt x="2836" y="3580"/>
                    <a:pt x="3232" y="3184"/>
                  </a:cubicBezTo>
                  <a:cubicBezTo>
                    <a:pt x="4389" y="2026"/>
                    <a:pt x="3569" y="1"/>
                    <a:pt x="1881" y="1"/>
                  </a:cubicBezTo>
                  <a:close/>
                </a:path>
              </a:pathLst>
            </a:custGeom>
            <a:solidFill>
              <a:srgbClr val="261F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05;p17"/>
            <p:cNvSpPr/>
            <p:nvPr/>
          </p:nvSpPr>
          <p:spPr>
            <a:xfrm>
              <a:off x="1886878" y="1747157"/>
              <a:ext cx="25985" cy="22237"/>
            </a:xfrm>
            <a:custGeom>
              <a:avLst/>
              <a:gdLst/>
              <a:ahLst/>
              <a:cxnLst/>
              <a:rect l="l" t="t" r="r" b="b"/>
              <a:pathLst>
                <a:path w="1255" h="1074" extrusionOk="0">
                  <a:moveTo>
                    <a:pt x="531" y="0"/>
                  </a:moveTo>
                  <a:cubicBezTo>
                    <a:pt x="242" y="0"/>
                    <a:pt x="0" y="241"/>
                    <a:pt x="0" y="531"/>
                  </a:cubicBezTo>
                  <a:cubicBezTo>
                    <a:pt x="0" y="858"/>
                    <a:pt x="267" y="1074"/>
                    <a:pt x="543" y="1074"/>
                  </a:cubicBezTo>
                  <a:cubicBezTo>
                    <a:pt x="674" y="1074"/>
                    <a:pt x="808" y="1025"/>
                    <a:pt x="917" y="917"/>
                  </a:cubicBezTo>
                  <a:cubicBezTo>
                    <a:pt x="1254" y="579"/>
                    <a:pt x="1013" y="0"/>
                    <a:pt x="5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06;p17"/>
            <p:cNvSpPr/>
            <p:nvPr/>
          </p:nvSpPr>
          <p:spPr>
            <a:xfrm>
              <a:off x="1859921" y="1845999"/>
              <a:ext cx="87893" cy="44971"/>
            </a:xfrm>
            <a:custGeom>
              <a:avLst/>
              <a:gdLst/>
              <a:ahLst/>
              <a:cxnLst/>
              <a:rect l="l" t="t" r="r" b="b"/>
              <a:pathLst>
                <a:path w="4245" h="2172" extrusionOk="0">
                  <a:moveTo>
                    <a:pt x="2122" y="1"/>
                  </a:moveTo>
                  <a:cubicBezTo>
                    <a:pt x="965" y="1"/>
                    <a:pt x="0" y="483"/>
                    <a:pt x="0" y="1110"/>
                  </a:cubicBezTo>
                  <a:cubicBezTo>
                    <a:pt x="0" y="1689"/>
                    <a:pt x="965" y="2171"/>
                    <a:pt x="2122" y="2171"/>
                  </a:cubicBezTo>
                  <a:cubicBezTo>
                    <a:pt x="3280" y="2171"/>
                    <a:pt x="4244" y="1689"/>
                    <a:pt x="4244" y="1110"/>
                  </a:cubicBezTo>
                  <a:cubicBezTo>
                    <a:pt x="4244" y="483"/>
                    <a:pt x="3328" y="1"/>
                    <a:pt x="21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07;p17"/>
            <p:cNvSpPr/>
            <p:nvPr/>
          </p:nvSpPr>
          <p:spPr>
            <a:xfrm>
              <a:off x="1603292" y="1772106"/>
              <a:ext cx="214711" cy="155805"/>
            </a:xfrm>
            <a:custGeom>
              <a:avLst/>
              <a:gdLst/>
              <a:ahLst/>
              <a:cxnLst/>
              <a:rect l="l" t="t" r="r" b="b"/>
              <a:pathLst>
                <a:path w="10370" h="7525" extrusionOk="0">
                  <a:moveTo>
                    <a:pt x="2605" y="1"/>
                  </a:moveTo>
                  <a:cubicBezTo>
                    <a:pt x="1158" y="1"/>
                    <a:pt x="1" y="1158"/>
                    <a:pt x="1" y="2605"/>
                  </a:cubicBezTo>
                  <a:lnTo>
                    <a:pt x="1" y="4920"/>
                  </a:lnTo>
                  <a:cubicBezTo>
                    <a:pt x="1" y="6367"/>
                    <a:pt x="1158" y="7524"/>
                    <a:pt x="2605" y="7524"/>
                  </a:cubicBezTo>
                  <a:lnTo>
                    <a:pt x="7765" y="7524"/>
                  </a:lnTo>
                  <a:cubicBezTo>
                    <a:pt x="9212" y="7524"/>
                    <a:pt x="10370" y="6367"/>
                    <a:pt x="10370" y="4920"/>
                  </a:cubicBezTo>
                  <a:lnTo>
                    <a:pt x="10370" y="2605"/>
                  </a:lnTo>
                  <a:cubicBezTo>
                    <a:pt x="10370" y="1158"/>
                    <a:pt x="9212" y="1"/>
                    <a:pt x="77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08;p17"/>
            <p:cNvSpPr/>
            <p:nvPr/>
          </p:nvSpPr>
          <p:spPr>
            <a:xfrm>
              <a:off x="1629255" y="1804031"/>
              <a:ext cx="49671" cy="42549"/>
            </a:xfrm>
            <a:custGeom>
              <a:avLst/>
              <a:gdLst/>
              <a:ahLst/>
              <a:cxnLst/>
              <a:rect l="l" t="t" r="r" b="b"/>
              <a:pathLst>
                <a:path w="2399" h="2055" extrusionOk="0">
                  <a:moveTo>
                    <a:pt x="1071" y="1"/>
                  </a:moveTo>
                  <a:cubicBezTo>
                    <a:pt x="1052" y="1"/>
                    <a:pt x="1033" y="1"/>
                    <a:pt x="1013" y="2"/>
                  </a:cubicBezTo>
                  <a:cubicBezTo>
                    <a:pt x="435" y="2"/>
                    <a:pt x="1" y="436"/>
                    <a:pt x="1" y="1015"/>
                  </a:cubicBezTo>
                  <a:cubicBezTo>
                    <a:pt x="1" y="1634"/>
                    <a:pt x="507" y="2055"/>
                    <a:pt x="1043" y="2055"/>
                  </a:cubicBezTo>
                  <a:cubicBezTo>
                    <a:pt x="1301" y="2055"/>
                    <a:pt x="1566" y="1958"/>
                    <a:pt x="1785" y="1738"/>
                  </a:cubicBezTo>
                  <a:cubicBezTo>
                    <a:pt x="2399" y="1078"/>
                    <a:pt x="1950" y="1"/>
                    <a:pt x="107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09;p17"/>
            <p:cNvSpPr/>
            <p:nvPr/>
          </p:nvSpPr>
          <p:spPr>
            <a:xfrm>
              <a:off x="1750085" y="1803990"/>
              <a:ext cx="50934" cy="42590"/>
            </a:xfrm>
            <a:custGeom>
              <a:avLst/>
              <a:gdLst/>
              <a:ahLst/>
              <a:cxnLst/>
              <a:rect l="l" t="t" r="r" b="b"/>
              <a:pathLst>
                <a:path w="2460" h="2057" extrusionOk="0">
                  <a:moveTo>
                    <a:pt x="981" y="1"/>
                  </a:moveTo>
                  <a:cubicBezTo>
                    <a:pt x="439" y="1"/>
                    <a:pt x="0" y="465"/>
                    <a:pt x="0" y="1017"/>
                  </a:cubicBezTo>
                  <a:cubicBezTo>
                    <a:pt x="0" y="1636"/>
                    <a:pt x="506" y="2057"/>
                    <a:pt x="1043" y="2057"/>
                  </a:cubicBezTo>
                  <a:cubicBezTo>
                    <a:pt x="1301" y="2057"/>
                    <a:pt x="1566" y="1960"/>
                    <a:pt x="1785" y="1740"/>
                  </a:cubicBezTo>
                  <a:cubicBezTo>
                    <a:pt x="2460" y="1113"/>
                    <a:pt x="1978" y="4"/>
                    <a:pt x="1061" y="4"/>
                  </a:cubicBezTo>
                  <a:cubicBezTo>
                    <a:pt x="1034" y="2"/>
                    <a:pt x="1008" y="1"/>
                    <a:pt x="98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10;p17"/>
            <p:cNvSpPr/>
            <p:nvPr/>
          </p:nvSpPr>
          <p:spPr>
            <a:xfrm>
              <a:off x="1640249" y="1862728"/>
              <a:ext cx="144811" cy="43211"/>
            </a:xfrm>
            <a:custGeom>
              <a:avLst/>
              <a:gdLst/>
              <a:ahLst/>
              <a:cxnLst/>
              <a:rect l="l" t="t" r="r" b="b"/>
              <a:pathLst>
                <a:path w="6994" h="2087" extrusionOk="0">
                  <a:moveTo>
                    <a:pt x="6680" y="1"/>
                  </a:moveTo>
                  <a:cubicBezTo>
                    <a:pt x="6619" y="1"/>
                    <a:pt x="6559" y="37"/>
                    <a:pt x="6511" y="109"/>
                  </a:cubicBezTo>
                  <a:cubicBezTo>
                    <a:pt x="5643" y="1025"/>
                    <a:pt x="4437" y="1556"/>
                    <a:pt x="3231" y="1556"/>
                  </a:cubicBezTo>
                  <a:cubicBezTo>
                    <a:pt x="2170" y="1411"/>
                    <a:pt x="1206" y="929"/>
                    <a:pt x="531" y="109"/>
                  </a:cubicBezTo>
                  <a:cubicBezTo>
                    <a:pt x="471" y="50"/>
                    <a:pt x="375" y="8"/>
                    <a:pt x="287" y="8"/>
                  </a:cubicBezTo>
                  <a:cubicBezTo>
                    <a:pt x="233" y="8"/>
                    <a:pt x="182" y="24"/>
                    <a:pt x="145" y="61"/>
                  </a:cubicBezTo>
                  <a:cubicBezTo>
                    <a:pt x="0" y="157"/>
                    <a:pt x="0" y="350"/>
                    <a:pt x="97" y="447"/>
                  </a:cubicBezTo>
                  <a:cubicBezTo>
                    <a:pt x="868" y="1363"/>
                    <a:pt x="1978" y="1942"/>
                    <a:pt x="3183" y="2086"/>
                  </a:cubicBezTo>
                  <a:lnTo>
                    <a:pt x="3424" y="2086"/>
                  </a:lnTo>
                  <a:cubicBezTo>
                    <a:pt x="4727" y="1990"/>
                    <a:pt x="5980" y="1411"/>
                    <a:pt x="6849" y="447"/>
                  </a:cubicBezTo>
                  <a:cubicBezTo>
                    <a:pt x="6993" y="350"/>
                    <a:pt x="6993" y="206"/>
                    <a:pt x="6849" y="109"/>
                  </a:cubicBezTo>
                  <a:cubicBezTo>
                    <a:pt x="6800" y="37"/>
                    <a:pt x="6740" y="1"/>
                    <a:pt x="668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11;p17"/>
            <p:cNvSpPr/>
            <p:nvPr/>
          </p:nvSpPr>
          <p:spPr>
            <a:xfrm>
              <a:off x="1712134" y="1782106"/>
              <a:ext cx="59941" cy="15984"/>
            </a:xfrm>
            <a:custGeom>
              <a:avLst/>
              <a:gdLst/>
              <a:ahLst/>
              <a:cxnLst/>
              <a:rect l="l" t="t" r="r" b="b"/>
              <a:pathLst>
                <a:path w="2895" h="772" extrusionOk="0">
                  <a:moveTo>
                    <a:pt x="1447" y="0"/>
                  </a:moveTo>
                  <a:cubicBezTo>
                    <a:pt x="628" y="0"/>
                    <a:pt x="1" y="145"/>
                    <a:pt x="1" y="386"/>
                  </a:cubicBezTo>
                  <a:cubicBezTo>
                    <a:pt x="1" y="579"/>
                    <a:pt x="628" y="772"/>
                    <a:pt x="1447" y="772"/>
                  </a:cubicBezTo>
                  <a:cubicBezTo>
                    <a:pt x="2219" y="772"/>
                    <a:pt x="2894" y="579"/>
                    <a:pt x="2894" y="386"/>
                  </a:cubicBezTo>
                  <a:cubicBezTo>
                    <a:pt x="2894" y="145"/>
                    <a:pt x="2219" y="0"/>
                    <a:pt x="14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12;p17"/>
            <p:cNvSpPr/>
            <p:nvPr/>
          </p:nvSpPr>
          <p:spPr>
            <a:xfrm>
              <a:off x="1993712" y="1640303"/>
              <a:ext cx="115658" cy="117874"/>
            </a:xfrm>
            <a:custGeom>
              <a:avLst/>
              <a:gdLst/>
              <a:ahLst/>
              <a:cxnLst/>
              <a:rect l="l" t="t" r="r" b="b"/>
              <a:pathLst>
                <a:path w="5586" h="5693" extrusionOk="0">
                  <a:moveTo>
                    <a:pt x="1" y="1"/>
                  </a:moveTo>
                  <a:cubicBezTo>
                    <a:pt x="1" y="1"/>
                    <a:pt x="1255" y="5644"/>
                    <a:pt x="3425" y="5692"/>
                  </a:cubicBezTo>
                  <a:cubicBezTo>
                    <a:pt x="3445" y="5692"/>
                    <a:pt x="3464" y="5692"/>
                    <a:pt x="3483" y="5692"/>
                  </a:cubicBezTo>
                  <a:cubicBezTo>
                    <a:pt x="5586" y="5692"/>
                    <a:pt x="5065" y="3087"/>
                    <a:pt x="5065" y="308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595959">
                <a:alpha val="16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13;p17"/>
            <p:cNvSpPr/>
            <p:nvPr/>
          </p:nvSpPr>
          <p:spPr>
            <a:xfrm>
              <a:off x="1974747" y="1529307"/>
              <a:ext cx="266494" cy="198851"/>
            </a:xfrm>
            <a:custGeom>
              <a:avLst/>
              <a:gdLst/>
              <a:ahLst/>
              <a:cxnLst/>
              <a:rect l="l" t="t" r="r" b="b"/>
              <a:pathLst>
                <a:path w="12871" h="9604" extrusionOk="0">
                  <a:moveTo>
                    <a:pt x="3789" y="0"/>
                  </a:moveTo>
                  <a:cubicBezTo>
                    <a:pt x="3712" y="0"/>
                    <a:pt x="3639" y="3"/>
                    <a:pt x="3569" y="9"/>
                  </a:cubicBezTo>
                  <a:cubicBezTo>
                    <a:pt x="2701" y="57"/>
                    <a:pt x="1833" y="201"/>
                    <a:pt x="1013" y="491"/>
                  </a:cubicBezTo>
                  <a:cubicBezTo>
                    <a:pt x="386" y="684"/>
                    <a:pt x="0" y="1359"/>
                    <a:pt x="97" y="1986"/>
                  </a:cubicBezTo>
                  <a:cubicBezTo>
                    <a:pt x="627" y="5507"/>
                    <a:pt x="1785" y="7387"/>
                    <a:pt x="2508" y="8256"/>
                  </a:cubicBezTo>
                  <a:cubicBezTo>
                    <a:pt x="2811" y="8559"/>
                    <a:pt x="3231" y="8745"/>
                    <a:pt x="3663" y="8745"/>
                  </a:cubicBezTo>
                  <a:cubicBezTo>
                    <a:pt x="3712" y="8745"/>
                    <a:pt x="3761" y="8743"/>
                    <a:pt x="3810" y="8738"/>
                  </a:cubicBezTo>
                  <a:cubicBezTo>
                    <a:pt x="4437" y="8593"/>
                    <a:pt x="5547" y="8448"/>
                    <a:pt x="7235" y="8352"/>
                  </a:cubicBezTo>
                  <a:cubicBezTo>
                    <a:pt x="7313" y="8347"/>
                    <a:pt x="7390" y="8345"/>
                    <a:pt x="7467" y="8345"/>
                  </a:cubicBezTo>
                  <a:cubicBezTo>
                    <a:pt x="9222" y="8345"/>
                    <a:pt x="10676" y="9603"/>
                    <a:pt x="11594" y="9603"/>
                  </a:cubicBezTo>
                  <a:cubicBezTo>
                    <a:pt x="12178" y="9603"/>
                    <a:pt x="12545" y="9096"/>
                    <a:pt x="12636" y="7436"/>
                  </a:cubicBezTo>
                  <a:cubicBezTo>
                    <a:pt x="12870" y="3127"/>
                    <a:pt x="6373" y="0"/>
                    <a:pt x="3789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14;p17"/>
            <p:cNvSpPr/>
            <p:nvPr/>
          </p:nvSpPr>
          <p:spPr>
            <a:xfrm>
              <a:off x="2038660" y="1587362"/>
              <a:ext cx="110813" cy="82634"/>
            </a:xfrm>
            <a:custGeom>
              <a:avLst/>
              <a:gdLst/>
              <a:ahLst/>
              <a:cxnLst/>
              <a:rect l="l" t="t" r="r" b="b"/>
              <a:pathLst>
                <a:path w="5352" h="3991" extrusionOk="0">
                  <a:moveTo>
                    <a:pt x="1549" y="1"/>
                  </a:moveTo>
                  <a:cubicBezTo>
                    <a:pt x="1531" y="1"/>
                    <a:pt x="1513" y="1"/>
                    <a:pt x="1495" y="2"/>
                  </a:cubicBezTo>
                  <a:cubicBezTo>
                    <a:pt x="1109" y="50"/>
                    <a:pt x="772" y="98"/>
                    <a:pt x="434" y="243"/>
                  </a:cubicBezTo>
                  <a:cubicBezTo>
                    <a:pt x="193" y="291"/>
                    <a:pt x="0" y="581"/>
                    <a:pt x="48" y="822"/>
                  </a:cubicBezTo>
                  <a:cubicBezTo>
                    <a:pt x="145" y="1786"/>
                    <a:pt x="482" y="2654"/>
                    <a:pt x="1061" y="3426"/>
                  </a:cubicBezTo>
                  <a:cubicBezTo>
                    <a:pt x="1180" y="3545"/>
                    <a:pt x="1332" y="3631"/>
                    <a:pt x="1489" y="3631"/>
                  </a:cubicBezTo>
                  <a:cubicBezTo>
                    <a:pt x="1523" y="3631"/>
                    <a:pt x="1557" y="3627"/>
                    <a:pt x="1592" y="3619"/>
                  </a:cubicBezTo>
                  <a:cubicBezTo>
                    <a:pt x="1833" y="3571"/>
                    <a:pt x="2315" y="3522"/>
                    <a:pt x="3038" y="3474"/>
                  </a:cubicBezTo>
                  <a:cubicBezTo>
                    <a:pt x="3076" y="3471"/>
                    <a:pt x="3113" y="3470"/>
                    <a:pt x="3149" y="3470"/>
                  </a:cubicBezTo>
                  <a:cubicBezTo>
                    <a:pt x="3852" y="3470"/>
                    <a:pt x="4448" y="3990"/>
                    <a:pt x="4827" y="3990"/>
                  </a:cubicBezTo>
                  <a:cubicBezTo>
                    <a:pt x="5068" y="3990"/>
                    <a:pt x="5221" y="3779"/>
                    <a:pt x="5257" y="3088"/>
                  </a:cubicBezTo>
                  <a:cubicBezTo>
                    <a:pt x="5352" y="1335"/>
                    <a:pt x="2606" y="1"/>
                    <a:pt x="1549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15;p17"/>
            <p:cNvSpPr/>
            <p:nvPr/>
          </p:nvSpPr>
          <p:spPr>
            <a:xfrm>
              <a:off x="1314944" y="1640303"/>
              <a:ext cx="115637" cy="117874"/>
            </a:xfrm>
            <a:custGeom>
              <a:avLst/>
              <a:gdLst/>
              <a:ahLst/>
              <a:cxnLst/>
              <a:rect l="l" t="t" r="r" b="b"/>
              <a:pathLst>
                <a:path w="5585" h="5693" extrusionOk="0">
                  <a:moveTo>
                    <a:pt x="5584" y="1"/>
                  </a:moveTo>
                  <a:lnTo>
                    <a:pt x="569" y="3087"/>
                  </a:lnTo>
                  <a:cubicBezTo>
                    <a:pt x="569" y="3087"/>
                    <a:pt x="0" y="5692"/>
                    <a:pt x="2102" y="5692"/>
                  </a:cubicBezTo>
                  <a:cubicBezTo>
                    <a:pt x="2121" y="5692"/>
                    <a:pt x="2141" y="5692"/>
                    <a:pt x="2160" y="5692"/>
                  </a:cubicBezTo>
                  <a:cubicBezTo>
                    <a:pt x="4330" y="5644"/>
                    <a:pt x="5584" y="1"/>
                    <a:pt x="5584" y="1"/>
                  </a:cubicBezTo>
                  <a:close/>
                </a:path>
              </a:pathLst>
            </a:custGeom>
            <a:solidFill>
              <a:srgbClr val="595959">
                <a:alpha val="16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16;p17"/>
            <p:cNvSpPr/>
            <p:nvPr/>
          </p:nvSpPr>
          <p:spPr>
            <a:xfrm>
              <a:off x="1183100" y="1529307"/>
              <a:ext cx="266453" cy="198851"/>
            </a:xfrm>
            <a:custGeom>
              <a:avLst/>
              <a:gdLst/>
              <a:ahLst/>
              <a:cxnLst/>
              <a:rect l="l" t="t" r="r" b="b"/>
              <a:pathLst>
                <a:path w="12869" h="9604" extrusionOk="0">
                  <a:moveTo>
                    <a:pt x="9080" y="0"/>
                  </a:moveTo>
                  <a:cubicBezTo>
                    <a:pt x="6497" y="0"/>
                    <a:pt x="0" y="3127"/>
                    <a:pt x="281" y="7436"/>
                  </a:cubicBezTo>
                  <a:cubicBezTo>
                    <a:pt x="391" y="9096"/>
                    <a:pt x="762" y="9603"/>
                    <a:pt x="1344" y="9603"/>
                  </a:cubicBezTo>
                  <a:cubicBezTo>
                    <a:pt x="2260" y="9603"/>
                    <a:pt x="3697" y="8345"/>
                    <a:pt x="5451" y="8345"/>
                  </a:cubicBezTo>
                  <a:cubicBezTo>
                    <a:pt x="5528" y="8345"/>
                    <a:pt x="5605" y="8347"/>
                    <a:pt x="5683" y="8352"/>
                  </a:cubicBezTo>
                  <a:cubicBezTo>
                    <a:pt x="7419" y="8448"/>
                    <a:pt x="8528" y="8593"/>
                    <a:pt x="9155" y="8738"/>
                  </a:cubicBezTo>
                  <a:cubicBezTo>
                    <a:pt x="9204" y="8743"/>
                    <a:pt x="9254" y="8745"/>
                    <a:pt x="9303" y="8745"/>
                  </a:cubicBezTo>
                  <a:cubicBezTo>
                    <a:pt x="9734" y="8745"/>
                    <a:pt x="10149" y="8559"/>
                    <a:pt x="10409" y="8256"/>
                  </a:cubicBezTo>
                  <a:cubicBezTo>
                    <a:pt x="11084" y="7387"/>
                    <a:pt x="12290" y="5507"/>
                    <a:pt x="12772" y="1986"/>
                  </a:cubicBezTo>
                  <a:cubicBezTo>
                    <a:pt x="12869" y="1359"/>
                    <a:pt x="12483" y="684"/>
                    <a:pt x="11856" y="491"/>
                  </a:cubicBezTo>
                  <a:cubicBezTo>
                    <a:pt x="11036" y="201"/>
                    <a:pt x="10168" y="57"/>
                    <a:pt x="9300" y="9"/>
                  </a:cubicBezTo>
                  <a:cubicBezTo>
                    <a:pt x="9230" y="3"/>
                    <a:pt x="9157" y="0"/>
                    <a:pt x="908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17;p17"/>
            <p:cNvSpPr/>
            <p:nvPr/>
          </p:nvSpPr>
          <p:spPr>
            <a:xfrm>
              <a:off x="1274820" y="1587362"/>
              <a:ext cx="110834" cy="82634"/>
            </a:xfrm>
            <a:custGeom>
              <a:avLst/>
              <a:gdLst/>
              <a:ahLst/>
              <a:cxnLst/>
              <a:rect l="l" t="t" r="r" b="b"/>
              <a:pathLst>
                <a:path w="5353" h="3991" extrusionOk="0">
                  <a:moveTo>
                    <a:pt x="3805" y="1"/>
                  </a:moveTo>
                  <a:cubicBezTo>
                    <a:pt x="2793" y="1"/>
                    <a:pt x="0" y="1335"/>
                    <a:pt x="95" y="3088"/>
                  </a:cubicBezTo>
                  <a:cubicBezTo>
                    <a:pt x="150" y="3779"/>
                    <a:pt x="307" y="3990"/>
                    <a:pt x="549" y="3990"/>
                  </a:cubicBezTo>
                  <a:cubicBezTo>
                    <a:pt x="930" y="3990"/>
                    <a:pt x="1519" y="3470"/>
                    <a:pt x="2247" y="3470"/>
                  </a:cubicBezTo>
                  <a:cubicBezTo>
                    <a:pt x="2285" y="3470"/>
                    <a:pt x="2323" y="3471"/>
                    <a:pt x="2362" y="3474"/>
                  </a:cubicBezTo>
                  <a:cubicBezTo>
                    <a:pt x="3085" y="3522"/>
                    <a:pt x="3519" y="3571"/>
                    <a:pt x="3761" y="3619"/>
                  </a:cubicBezTo>
                  <a:cubicBezTo>
                    <a:pt x="3795" y="3627"/>
                    <a:pt x="3830" y="3631"/>
                    <a:pt x="3867" y="3631"/>
                  </a:cubicBezTo>
                  <a:cubicBezTo>
                    <a:pt x="4034" y="3631"/>
                    <a:pt x="4212" y="3545"/>
                    <a:pt x="4291" y="3426"/>
                  </a:cubicBezTo>
                  <a:cubicBezTo>
                    <a:pt x="4870" y="2654"/>
                    <a:pt x="5207" y="1786"/>
                    <a:pt x="5304" y="822"/>
                  </a:cubicBezTo>
                  <a:cubicBezTo>
                    <a:pt x="5352" y="581"/>
                    <a:pt x="5207" y="291"/>
                    <a:pt x="4918" y="243"/>
                  </a:cubicBezTo>
                  <a:cubicBezTo>
                    <a:pt x="4580" y="98"/>
                    <a:pt x="4243" y="50"/>
                    <a:pt x="3857" y="2"/>
                  </a:cubicBezTo>
                  <a:cubicBezTo>
                    <a:pt x="3840" y="1"/>
                    <a:pt x="3823" y="1"/>
                    <a:pt x="3805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8;p17"/>
            <p:cNvSpPr/>
            <p:nvPr/>
          </p:nvSpPr>
          <p:spPr>
            <a:xfrm>
              <a:off x="1906857" y="1476636"/>
              <a:ext cx="81888" cy="75697"/>
            </a:xfrm>
            <a:custGeom>
              <a:avLst/>
              <a:gdLst/>
              <a:ahLst/>
              <a:cxnLst/>
              <a:rect l="l" t="t" r="r" b="b"/>
              <a:pathLst>
                <a:path w="3955" h="3656" extrusionOk="0">
                  <a:moveTo>
                    <a:pt x="1495" y="0"/>
                  </a:moveTo>
                  <a:cubicBezTo>
                    <a:pt x="1147" y="0"/>
                    <a:pt x="823" y="109"/>
                    <a:pt x="579" y="334"/>
                  </a:cubicBezTo>
                  <a:cubicBezTo>
                    <a:pt x="0" y="913"/>
                    <a:pt x="48" y="2022"/>
                    <a:pt x="820" y="2842"/>
                  </a:cubicBezTo>
                  <a:cubicBezTo>
                    <a:pt x="1295" y="3376"/>
                    <a:pt x="1898" y="3655"/>
                    <a:pt x="2438" y="3655"/>
                  </a:cubicBezTo>
                  <a:cubicBezTo>
                    <a:pt x="2775" y="3655"/>
                    <a:pt x="3087" y="3547"/>
                    <a:pt x="3328" y="3324"/>
                  </a:cubicBezTo>
                  <a:cubicBezTo>
                    <a:pt x="3955" y="2745"/>
                    <a:pt x="3858" y="1636"/>
                    <a:pt x="3087" y="768"/>
                  </a:cubicBezTo>
                  <a:cubicBezTo>
                    <a:pt x="2645" y="267"/>
                    <a:pt x="2041" y="0"/>
                    <a:pt x="1495" y="0"/>
                  </a:cubicBezTo>
                  <a:close/>
                </a:path>
              </a:pathLst>
            </a:custGeom>
            <a:solidFill>
              <a:srgbClr val="3C2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19;p17"/>
            <p:cNvSpPr/>
            <p:nvPr/>
          </p:nvSpPr>
          <p:spPr>
            <a:xfrm>
              <a:off x="1919818" y="1401252"/>
              <a:ext cx="148807" cy="138372"/>
            </a:xfrm>
            <a:custGeom>
              <a:avLst/>
              <a:gdLst/>
              <a:ahLst/>
              <a:cxnLst/>
              <a:rect l="l" t="t" r="r" b="b"/>
              <a:pathLst>
                <a:path w="7187" h="6683" extrusionOk="0">
                  <a:moveTo>
                    <a:pt x="5420" y="1"/>
                  </a:moveTo>
                  <a:cubicBezTo>
                    <a:pt x="3902" y="1"/>
                    <a:pt x="1185" y="2843"/>
                    <a:pt x="387" y="3686"/>
                  </a:cubicBezTo>
                  <a:cubicBezTo>
                    <a:pt x="242" y="3879"/>
                    <a:pt x="146" y="4120"/>
                    <a:pt x="97" y="4361"/>
                  </a:cubicBezTo>
                  <a:cubicBezTo>
                    <a:pt x="1" y="5036"/>
                    <a:pt x="242" y="5711"/>
                    <a:pt x="773" y="6194"/>
                  </a:cubicBezTo>
                  <a:cubicBezTo>
                    <a:pt x="1014" y="6338"/>
                    <a:pt x="1255" y="6531"/>
                    <a:pt x="1592" y="6628"/>
                  </a:cubicBezTo>
                  <a:cubicBezTo>
                    <a:pt x="1703" y="6665"/>
                    <a:pt x="1821" y="6683"/>
                    <a:pt x="1939" y="6683"/>
                  </a:cubicBezTo>
                  <a:cubicBezTo>
                    <a:pt x="2285" y="6683"/>
                    <a:pt x="2643" y="6529"/>
                    <a:pt x="2895" y="6242"/>
                  </a:cubicBezTo>
                  <a:cubicBezTo>
                    <a:pt x="3956" y="4795"/>
                    <a:pt x="7187" y="696"/>
                    <a:pt x="5788" y="69"/>
                  </a:cubicBezTo>
                  <a:cubicBezTo>
                    <a:pt x="5676" y="22"/>
                    <a:pt x="5553" y="1"/>
                    <a:pt x="54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20;p17"/>
            <p:cNvSpPr/>
            <p:nvPr/>
          </p:nvSpPr>
          <p:spPr>
            <a:xfrm>
              <a:off x="1437534" y="1476636"/>
              <a:ext cx="82903" cy="75697"/>
            </a:xfrm>
            <a:custGeom>
              <a:avLst/>
              <a:gdLst/>
              <a:ahLst/>
              <a:cxnLst/>
              <a:rect l="l" t="t" r="r" b="b"/>
              <a:pathLst>
                <a:path w="4004" h="3656" extrusionOk="0">
                  <a:moveTo>
                    <a:pt x="2474" y="0"/>
                  </a:moveTo>
                  <a:cubicBezTo>
                    <a:pt x="1938" y="0"/>
                    <a:pt x="1340" y="267"/>
                    <a:pt x="869" y="768"/>
                  </a:cubicBezTo>
                  <a:cubicBezTo>
                    <a:pt x="146" y="1636"/>
                    <a:pt x="1" y="2745"/>
                    <a:pt x="628" y="3324"/>
                  </a:cubicBezTo>
                  <a:cubicBezTo>
                    <a:pt x="869" y="3547"/>
                    <a:pt x="1188" y="3655"/>
                    <a:pt x="1531" y="3655"/>
                  </a:cubicBezTo>
                  <a:cubicBezTo>
                    <a:pt x="2080" y="3655"/>
                    <a:pt x="2690" y="3376"/>
                    <a:pt x="3136" y="2842"/>
                  </a:cubicBezTo>
                  <a:cubicBezTo>
                    <a:pt x="3907" y="2022"/>
                    <a:pt x="4004" y="913"/>
                    <a:pt x="3377" y="334"/>
                  </a:cubicBezTo>
                  <a:cubicBezTo>
                    <a:pt x="3133" y="109"/>
                    <a:pt x="2816" y="0"/>
                    <a:pt x="2474" y="0"/>
                  </a:cubicBezTo>
                  <a:close/>
                </a:path>
              </a:pathLst>
            </a:custGeom>
            <a:solidFill>
              <a:srgbClr val="3C2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21;p17"/>
            <p:cNvSpPr/>
            <p:nvPr/>
          </p:nvSpPr>
          <p:spPr>
            <a:xfrm>
              <a:off x="1358651" y="1401252"/>
              <a:ext cx="148807" cy="138372"/>
            </a:xfrm>
            <a:custGeom>
              <a:avLst/>
              <a:gdLst/>
              <a:ahLst/>
              <a:cxnLst/>
              <a:rect l="l" t="t" r="r" b="b"/>
              <a:pathLst>
                <a:path w="7187" h="6683" extrusionOk="0">
                  <a:moveTo>
                    <a:pt x="1757" y="1"/>
                  </a:moveTo>
                  <a:cubicBezTo>
                    <a:pt x="1628" y="1"/>
                    <a:pt x="1508" y="22"/>
                    <a:pt x="1400" y="69"/>
                  </a:cubicBezTo>
                  <a:cubicBezTo>
                    <a:pt x="1" y="696"/>
                    <a:pt x="3136" y="4795"/>
                    <a:pt x="4293" y="6242"/>
                  </a:cubicBezTo>
                  <a:cubicBezTo>
                    <a:pt x="4509" y="6529"/>
                    <a:pt x="4858" y="6683"/>
                    <a:pt x="5221" y="6683"/>
                  </a:cubicBezTo>
                  <a:cubicBezTo>
                    <a:pt x="5346" y="6683"/>
                    <a:pt x="5472" y="6665"/>
                    <a:pt x="5595" y="6628"/>
                  </a:cubicBezTo>
                  <a:cubicBezTo>
                    <a:pt x="5885" y="6531"/>
                    <a:pt x="6174" y="6338"/>
                    <a:pt x="6415" y="6194"/>
                  </a:cubicBezTo>
                  <a:cubicBezTo>
                    <a:pt x="6946" y="5711"/>
                    <a:pt x="7187" y="5036"/>
                    <a:pt x="7042" y="4361"/>
                  </a:cubicBezTo>
                  <a:cubicBezTo>
                    <a:pt x="7042" y="4120"/>
                    <a:pt x="6946" y="3879"/>
                    <a:pt x="6753" y="3686"/>
                  </a:cubicBezTo>
                  <a:cubicBezTo>
                    <a:pt x="5954" y="2843"/>
                    <a:pt x="3238" y="1"/>
                    <a:pt x="17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22;p17"/>
            <p:cNvSpPr/>
            <p:nvPr/>
          </p:nvSpPr>
          <p:spPr>
            <a:xfrm>
              <a:off x="1795013" y="1401252"/>
              <a:ext cx="105865" cy="80315"/>
            </a:xfrm>
            <a:custGeom>
              <a:avLst/>
              <a:gdLst/>
              <a:ahLst/>
              <a:cxnLst/>
              <a:rect l="l" t="t" r="r" b="b"/>
              <a:pathLst>
                <a:path w="5113" h="3879" extrusionOk="0">
                  <a:moveTo>
                    <a:pt x="263" y="0"/>
                  </a:moveTo>
                  <a:cubicBezTo>
                    <a:pt x="209" y="0"/>
                    <a:pt x="165" y="35"/>
                    <a:pt x="97" y="69"/>
                  </a:cubicBezTo>
                  <a:cubicBezTo>
                    <a:pt x="0" y="165"/>
                    <a:pt x="0" y="310"/>
                    <a:pt x="97" y="406"/>
                  </a:cubicBezTo>
                  <a:cubicBezTo>
                    <a:pt x="435" y="792"/>
                    <a:pt x="820" y="1130"/>
                    <a:pt x="1158" y="1419"/>
                  </a:cubicBezTo>
                  <a:cubicBezTo>
                    <a:pt x="1544" y="1757"/>
                    <a:pt x="1930" y="2046"/>
                    <a:pt x="2315" y="2335"/>
                  </a:cubicBezTo>
                  <a:cubicBezTo>
                    <a:pt x="3087" y="2914"/>
                    <a:pt x="3859" y="3396"/>
                    <a:pt x="4727" y="3879"/>
                  </a:cubicBezTo>
                  <a:lnTo>
                    <a:pt x="4920" y="3879"/>
                  </a:lnTo>
                  <a:cubicBezTo>
                    <a:pt x="5016" y="3782"/>
                    <a:pt x="5113" y="3686"/>
                    <a:pt x="5064" y="3541"/>
                  </a:cubicBezTo>
                  <a:cubicBezTo>
                    <a:pt x="4823" y="3059"/>
                    <a:pt x="4534" y="2625"/>
                    <a:pt x="4196" y="2287"/>
                  </a:cubicBezTo>
                  <a:cubicBezTo>
                    <a:pt x="3810" y="1901"/>
                    <a:pt x="3473" y="1564"/>
                    <a:pt x="3039" y="1274"/>
                  </a:cubicBezTo>
                  <a:cubicBezTo>
                    <a:pt x="2653" y="985"/>
                    <a:pt x="2219" y="744"/>
                    <a:pt x="1785" y="551"/>
                  </a:cubicBezTo>
                  <a:cubicBezTo>
                    <a:pt x="1303" y="310"/>
                    <a:pt x="820" y="117"/>
                    <a:pt x="338" y="20"/>
                  </a:cubicBezTo>
                  <a:cubicBezTo>
                    <a:pt x="310" y="6"/>
                    <a:pt x="286" y="0"/>
                    <a:pt x="2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23;p17"/>
            <p:cNvSpPr/>
            <p:nvPr/>
          </p:nvSpPr>
          <p:spPr>
            <a:xfrm>
              <a:off x="1241838" y="2005773"/>
              <a:ext cx="938661" cy="492862"/>
            </a:xfrm>
            <a:custGeom>
              <a:avLst/>
              <a:gdLst/>
              <a:ahLst/>
              <a:cxnLst/>
              <a:rect l="l" t="t" r="r" b="b"/>
              <a:pathLst>
                <a:path w="45335" h="23804" extrusionOk="0">
                  <a:moveTo>
                    <a:pt x="3907" y="0"/>
                  </a:moveTo>
                  <a:lnTo>
                    <a:pt x="1254" y="7813"/>
                  </a:lnTo>
                  <a:cubicBezTo>
                    <a:pt x="531" y="5739"/>
                    <a:pt x="145" y="3617"/>
                    <a:pt x="49" y="1447"/>
                  </a:cubicBezTo>
                  <a:cubicBezTo>
                    <a:pt x="49" y="1978"/>
                    <a:pt x="0" y="2556"/>
                    <a:pt x="0" y="3087"/>
                  </a:cubicBezTo>
                  <a:cubicBezTo>
                    <a:pt x="0" y="12588"/>
                    <a:pt x="4968" y="19967"/>
                    <a:pt x="12636" y="23343"/>
                  </a:cubicBezTo>
                  <a:cubicBezTo>
                    <a:pt x="13271" y="23625"/>
                    <a:pt x="13925" y="23736"/>
                    <a:pt x="14596" y="23736"/>
                  </a:cubicBezTo>
                  <a:cubicBezTo>
                    <a:pt x="17138" y="23736"/>
                    <a:pt x="19933" y="22137"/>
                    <a:pt x="22909" y="22137"/>
                  </a:cubicBezTo>
                  <a:cubicBezTo>
                    <a:pt x="25918" y="22137"/>
                    <a:pt x="28650" y="23804"/>
                    <a:pt x="31128" y="23804"/>
                  </a:cubicBezTo>
                  <a:cubicBezTo>
                    <a:pt x="31748" y="23804"/>
                    <a:pt x="32352" y="23699"/>
                    <a:pt x="32940" y="23439"/>
                  </a:cubicBezTo>
                  <a:cubicBezTo>
                    <a:pt x="40560" y="20063"/>
                    <a:pt x="45334" y="12684"/>
                    <a:pt x="45334" y="3087"/>
                  </a:cubicBezTo>
                  <a:cubicBezTo>
                    <a:pt x="45334" y="2556"/>
                    <a:pt x="45334" y="1978"/>
                    <a:pt x="45286" y="1399"/>
                  </a:cubicBezTo>
                  <a:cubicBezTo>
                    <a:pt x="45190" y="3569"/>
                    <a:pt x="44804" y="5643"/>
                    <a:pt x="44177" y="7717"/>
                  </a:cubicBezTo>
                  <a:lnTo>
                    <a:pt x="41573" y="0"/>
                  </a:lnTo>
                  <a:lnTo>
                    <a:pt x="41573" y="0"/>
                  </a:lnTo>
                  <a:cubicBezTo>
                    <a:pt x="41573" y="1"/>
                    <a:pt x="41380" y="9646"/>
                    <a:pt x="42923" y="10803"/>
                  </a:cubicBezTo>
                  <a:cubicBezTo>
                    <a:pt x="40801" y="14999"/>
                    <a:pt x="37280" y="18375"/>
                    <a:pt x="32940" y="20256"/>
                  </a:cubicBezTo>
                  <a:cubicBezTo>
                    <a:pt x="32343" y="20520"/>
                    <a:pt x="31728" y="20626"/>
                    <a:pt x="31095" y="20626"/>
                  </a:cubicBezTo>
                  <a:cubicBezTo>
                    <a:pt x="28613" y="20626"/>
                    <a:pt x="25868" y="19002"/>
                    <a:pt x="22909" y="19002"/>
                  </a:cubicBezTo>
                  <a:cubicBezTo>
                    <a:pt x="20009" y="19002"/>
                    <a:pt x="17170" y="20602"/>
                    <a:pt x="14606" y="20602"/>
                  </a:cubicBezTo>
                  <a:cubicBezTo>
                    <a:pt x="13929" y="20602"/>
                    <a:pt x="13271" y="20490"/>
                    <a:pt x="12636" y="20208"/>
                  </a:cubicBezTo>
                  <a:cubicBezTo>
                    <a:pt x="8295" y="18327"/>
                    <a:pt x="4727" y="14999"/>
                    <a:pt x="2508" y="10803"/>
                  </a:cubicBezTo>
                  <a:cubicBezTo>
                    <a:pt x="4100" y="9694"/>
                    <a:pt x="3907" y="1"/>
                    <a:pt x="3907" y="0"/>
                  </a:cubicBezTo>
                  <a:close/>
                </a:path>
              </a:pathLst>
            </a:custGeom>
            <a:solidFill>
              <a:srgbClr val="595959">
                <a:alpha val="72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24;p17"/>
            <p:cNvSpPr/>
            <p:nvPr/>
          </p:nvSpPr>
          <p:spPr>
            <a:xfrm>
              <a:off x="1189912" y="2004780"/>
              <a:ext cx="132823" cy="212185"/>
            </a:xfrm>
            <a:custGeom>
              <a:avLst/>
              <a:gdLst/>
              <a:ahLst/>
              <a:cxnLst/>
              <a:rect l="l" t="t" r="r" b="b"/>
              <a:pathLst>
                <a:path w="6415" h="10248" extrusionOk="0">
                  <a:moveTo>
                    <a:pt x="3232" y="0"/>
                  </a:moveTo>
                  <a:cubicBezTo>
                    <a:pt x="3232" y="0"/>
                    <a:pt x="0" y="9115"/>
                    <a:pt x="2122" y="10176"/>
                  </a:cubicBezTo>
                  <a:cubicBezTo>
                    <a:pt x="2219" y="10224"/>
                    <a:pt x="2315" y="10247"/>
                    <a:pt x="2411" y="10247"/>
                  </a:cubicBezTo>
                  <a:cubicBezTo>
                    <a:pt x="4437" y="10247"/>
                    <a:pt x="6415" y="48"/>
                    <a:pt x="6415" y="48"/>
                  </a:cubicBezTo>
                  <a:lnTo>
                    <a:pt x="3232" y="0"/>
                  </a:lnTo>
                  <a:close/>
                </a:path>
              </a:pathLst>
            </a:custGeom>
            <a:solidFill>
              <a:srgbClr val="F1F3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25;p17"/>
            <p:cNvSpPr/>
            <p:nvPr/>
          </p:nvSpPr>
          <p:spPr>
            <a:xfrm>
              <a:off x="2102554" y="1998775"/>
              <a:ext cx="132823" cy="218189"/>
            </a:xfrm>
            <a:custGeom>
              <a:avLst/>
              <a:gdLst/>
              <a:ahLst/>
              <a:cxnLst/>
              <a:rect l="l" t="t" r="r" b="b"/>
              <a:pathLst>
                <a:path w="6415" h="10538" extrusionOk="0">
                  <a:moveTo>
                    <a:pt x="2991" y="1"/>
                  </a:moveTo>
                  <a:lnTo>
                    <a:pt x="1" y="338"/>
                  </a:lnTo>
                  <a:cubicBezTo>
                    <a:pt x="1" y="338"/>
                    <a:pt x="1935" y="10537"/>
                    <a:pt x="3957" y="10537"/>
                  </a:cubicBezTo>
                  <a:cubicBezTo>
                    <a:pt x="4053" y="10537"/>
                    <a:pt x="4149" y="10514"/>
                    <a:pt x="4245" y="10466"/>
                  </a:cubicBezTo>
                  <a:cubicBezTo>
                    <a:pt x="6415" y="9405"/>
                    <a:pt x="2991" y="1"/>
                    <a:pt x="2991" y="1"/>
                  </a:cubicBezTo>
                  <a:close/>
                </a:path>
              </a:pathLst>
            </a:custGeom>
            <a:solidFill>
              <a:srgbClr val="F1F3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CuadroTexto 39"/>
          <p:cNvSpPr txBox="1"/>
          <p:nvPr/>
        </p:nvSpPr>
        <p:spPr>
          <a:xfrm>
            <a:off x="1376737" y="614455"/>
            <a:ext cx="22294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0" b="1" dirty="0" err="1">
                <a:latin typeface="Bradley Hand ITC" panose="03070402050302030203" pitchFamily="66" charset="0"/>
              </a:rPr>
              <a:t>Cow</a:t>
            </a:r>
            <a:endParaRPr lang="es-CL" sz="8000" b="1" dirty="0">
              <a:latin typeface="Bradley Hand ITC" panose="03070402050302030203" pitchFamily="66" charset="0"/>
            </a:endParaRPr>
          </a:p>
        </p:txBody>
      </p:sp>
      <p:pic>
        <p:nvPicPr>
          <p:cNvPr id="39" name="Audio 3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376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14"/>
    </mc:Choice>
    <mc:Fallback xmlns="">
      <p:transition spd="slow" advTm="21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Picture 2" descr="Does it still make sense to incorporate a farm? – Canola Dige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7708"/>
            <a:ext cx="9144000" cy="573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oogle Shape;57;p15"/>
          <p:cNvGrpSpPr/>
          <p:nvPr/>
        </p:nvGrpSpPr>
        <p:grpSpPr>
          <a:xfrm>
            <a:off x="4572000" y="224384"/>
            <a:ext cx="4362491" cy="4919116"/>
            <a:chOff x="0" y="243434"/>
            <a:chExt cx="4362491" cy="4919116"/>
          </a:xfrm>
        </p:grpSpPr>
        <p:sp>
          <p:nvSpPr>
            <p:cNvPr id="6" name="Google Shape;58;p15"/>
            <p:cNvSpPr/>
            <p:nvPr/>
          </p:nvSpPr>
          <p:spPr>
            <a:xfrm>
              <a:off x="0" y="2943575"/>
              <a:ext cx="1476950" cy="2218975"/>
            </a:xfrm>
            <a:custGeom>
              <a:avLst/>
              <a:gdLst/>
              <a:ahLst/>
              <a:cxnLst/>
              <a:rect l="l" t="t" r="r" b="b"/>
              <a:pathLst>
                <a:path w="59078" h="88759" extrusionOk="0">
                  <a:moveTo>
                    <a:pt x="37388" y="0"/>
                  </a:moveTo>
                  <a:lnTo>
                    <a:pt x="0" y="13155"/>
                  </a:lnTo>
                  <a:lnTo>
                    <a:pt x="0" y="88759"/>
                  </a:lnTo>
                  <a:lnTo>
                    <a:pt x="59078" y="88759"/>
                  </a:lnTo>
                  <a:lnTo>
                    <a:pt x="59078" y="53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grpSp>
          <p:nvGrpSpPr>
            <p:cNvPr id="7" name="Google Shape;59;p15"/>
            <p:cNvGrpSpPr/>
            <p:nvPr/>
          </p:nvGrpSpPr>
          <p:grpSpPr>
            <a:xfrm rot="10800000" flipH="1">
              <a:off x="0" y="243434"/>
              <a:ext cx="4362491" cy="4919109"/>
              <a:chOff x="1303608" y="332150"/>
              <a:chExt cx="1601267" cy="1805575"/>
            </a:xfrm>
          </p:grpSpPr>
          <p:sp>
            <p:nvSpPr>
              <p:cNvPr id="8" name="Google Shape;60;p15"/>
              <p:cNvSpPr/>
              <p:nvPr/>
            </p:nvSpPr>
            <p:spPr>
              <a:xfrm>
                <a:off x="2505125" y="1322625"/>
                <a:ext cx="366250" cy="340850"/>
              </a:xfrm>
              <a:custGeom>
                <a:avLst/>
                <a:gdLst/>
                <a:ahLst/>
                <a:cxnLst/>
                <a:rect l="l" t="t" r="r" b="b"/>
                <a:pathLst>
                  <a:path w="14650" h="13634" extrusionOk="0">
                    <a:moveTo>
                      <a:pt x="4229" y="1"/>
                    </a:moveTo>
                    <a:lnTo>
                      <a:pt x="1" y="10928"/>
                    </a:lnTo>
                    <a:cubicBezTo>
                      <a:pt x="1" y="10928"/>
                      <a:pt x="4080" y="12833"/>
                      <a:pt x="7176" y="13429"/>
                    </a:cubicBezTo>
                    <a:cubicBezTo>
                      <a:pt x="7943" y="13578"/>
                      <a:pt x="8793" y="13634"/>
                      <a:pt x="9638" y="13634"/>
                    </a:cubicBezTo>
                    <a:cubicBezTo>
                      <a:pt x="12171" y="13634"/>
                      <a:pt x="14649" y="13131"/>
                      <a:pt x="14649" y="13131"/>
                    </a:cubicBezTo>
                    <a:cubicBezTo>
                      <a:pt x="14649" y="13131"/>
                      <a:pt x="13339" y="7028"/>
                      <a:pt x="10719" y="3604"/>
                    </a:cubicBezTo>
                    <a:cubicBezTo>
                      <a:pt x="8376" y="533"/>
                      <a:pt x="5569" y="386"/>
                      <a:pt x="5056" y="386"/>
                    </a:cubicBezTo>
                    <a:cubicBezTo>
                      <a:pt x="5002" y="386"/>
                      <a:pt x="4973" y="388"/>
                      <a:pt x="4973" y="388"/>
                    </a:cubicBezTo>
                    <a:lnTo>
                      <a:pt x="422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61;p15"/>
              <p:cNvSpPr/>
              <p:nvPr/>
            </p:nvSpPr>
            <p:spPr>
              <a:xfrm>
                <a:off x="2510350" y="1343475"/>
                <a:ext cx="296275" cy="275800"/>
              </a:xfrm>
              <a:custGeom>
                <a:avLst/>
                <a:gdLst/>
                <a:ahLst/>
                <a:cxnLst/>
                <a:rect l="l" t="t" r="r" b="b"/>
                <a:pathLst>
                  <a:path w="11851" h="11032" extrusionOk="0">
                    <a:moveTo>
                      <a:pt x="3394" y="1"/>
                    </a:moveTo>
                    <a:lnTo>
                      <a:pt x="0" y="8843"/>
                    </a:lnTo>
                    <a:cubicBezTo>
                      <a:pt x="0" y="8843"/>
                      <a:pt x="3305" y="10392"/>
                      <a:pt x="5806" y="10868"/>
                    </a:cubicBezTo>
                    <a:cubicBezTo>
                      <a:pt x="6431" y="10987"/>
                      <a:pt x="7122" y="11032"/>
                      <a:pt x="7806" y="11032"/>
                    </a:cubicBezTo>
                    <a:cubicBezTo>
                      <a:pt x="9857" y="11032"/>
                      <a:pt x="11850" y="10630"/>
                      <a:pt x="11850" y="10630"/>
                    </a:cubicBezTo>
                    <a:cubicBezTo>
                      <a:pt x="11850" y="10630"/>
                      <a:pt x="10778" y="5658"/>
                      <a:pt x="8664" y="2918"/>
                    </a:cubicBezTo>
                    <a:cubicBezTo>
                      <a:pt x="6749" y="428"/>
                      <a:pt x="4430" y="327"/>
                      <a:pt x="4068" y="327"/>
                    </a:cubicBezTo>
                    <a:cubicBezTo>
                      <a:pt x="4036" y="327"/>
                      <a:pt x="4020" y="328"/>
                      <a:pt x="4020" y="328"/>
                    </a:cubicBezTo>
                    <a:lnTo>
                      <a:pt x="339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62;p15"/>
              <p:cNvSpPr/>
              <p:nvPr/>
            </p:nvSpPr>
            <p:spPr>
              <a:xfrm>
                <a:off x="1879875" y="1769250"/>
                <a:ext cx="331250" cy="368475"/>
              </a:xfrm>
              <a:custGeom>
                <a:avLst/>
                <a:gdLst/>
                <a:ahLst/>
                <a:cxnLst/>
                <a:rect l="l" t="t" r="r" b="b"/>
                <a:pathLst>
                  <a:path w="13250" h="14739" extrusionOk="0">
                    <a:moveTo>
                      <a:pt x="12357" y="0"/>
                    </a:moveTo>
                    <a:lnTo>
                      <a:pt x="715" y="1519"/>
                    </a:lnTo>
                    <a:lnTo>
                      <a:pt x="894" y="2352"/>
                    </a:lnTo>
                    <a:cubicBezTo>
                      <a:pt x="894" y="2352"/>
                      <a:pt x="1" y="5360"/>
                      <a:pt x="2710" y="8694"/>
                    </a:cubicBezTo>
                    <a:cubicBezTo>
                      <a:pt x="5390" y="11999"/>
                      <a:pt x="11076" y="14738"/>
                      <a:pt x="11076" y="14738"/>
                    </a:cubicBezTo>
                    <a:cubicBezTo>
                      <a:pt x="11076" y="14738"/>
                      <a:pt x="12952" y="10659"/>
                      <a:pt x="13101" y="7533"/>
                    </a:cubicBezTo>
                    <a:cubicBezTo>
                      <a:pt x="13250" y="4407"/>
                      <a:pt x="12357" y="0"/>
                      <a:pt x="123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63;p15"/>
              <p:cNvSpPr/>
              <p:nvPr/>
            </p:nvSpPr>
            <p:spPr>
              <a:xfrm>
                <a:off x="1907425" y="1767000"/>
                <a:ext cx="267975" cy="297775"/>
              </a:xfrm>
              <a:custGeom>
                <a:avLst/>
                <a:gdLst/>
                <a:ahLst/>
                <a:cxnLst/>
                <a:rect l="l" t="t" r="r" b="b"/>
                <a:pathLst>
                  <a:path w="10719" h="11911" extrusionOk="0">
                    <a:moveTo>
                      <a:pt x="9974" y="1"/>
                    </a:moveTo>
                    <a:lnTo>
                      <a:pt x="566" y="1251"/>
                    </a:lnTo>
                    <a:lnTo>
                      <a:pt x="715" y="1936"/>
                    </a:lnTo>
                    <a:cubicBezTo>
                      <a:pt x="715" y="1936"/>
                      <a:pt x="0" y="4348"/>
                      <a:pt x="2174" y="7028"/>
                    </a:cubicBezTo>
                    <a:cubicBezTo>
                      <a:pt x="4377" y="9707"/>
                      <a:pt x="8962" y="11911"/>
                      <a:pt x="8962" y="11911"/>
                    </a:cubicBezTo>
                    <a:cubicBezTo>
                      <a:pt x="8962" y="11911"/>
                      <a:pt x="10481" y="8635"/>
                      <a:pt x="10600" y="6105"/>
                    </a:cubicBezTo>
                    <a:cubicBezTo>
                      <a:pt x="10719" y="3574"/>
                      <a:pt x="9974" y="1"/>
                      <a:pt x="9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64;p15"/>
              <p:cNvSpPr/>
              <p:nvPr/>
            </p:nvSpPr>
            <p:spPr>
              <a:xfrm>
                <a:off x="1416900" y="332150"/>
                <a:ext cx="1487975" cy="1577550"/>
              </a:xfrm>
              <a:custGeom>
                <a:avLst/>
                <a:gdLst/>
                <a:ahLst/>
                <a:cxnLst/>
                <a:rect l="l" t="t" r="r" b="b"/>
                <a:pathLst>
                  <a:path w="59519" h="63102" extrusionOk="0">
                    <a:moveTo>
                      <a:pt x="27279" y="1"/>
                    </a:moveTo>
                    <a:cubicBezTo>
                      <a:pt x="27274" y="1"/>
                      <a:pt x="27282" y="27"/>
                      <a:pt x="27303" y="80"/>
                    </a:cubicBezTo>
                    <a:lnTo>
                      <a:pt x="2084" y="199"/>
                    </a:lnTo>
                    <a:lnTo>
                      <a:pt x="2084" y="29616"/>
                    </a:lnTo>
                    <a:cubicBezTo>
                      <a:pt x="4585" y="31283"/>
                      <a:pt x="3543" y="30062"/>
                      <a:pt x="6997" y="31908"/>
                    </a:cubicBezTo>
                    <a:cubicBezTo>
                      <a:pt x="4943" y="37923"/>
                      <a:pt x="0" y="50606"/>
                      <a:pt x="3603" y="56353"/>
                    </a:cubicBezTo>
                    <a:cubicBezTo>
                      <a:pt x="6625" y="61181"/>
                      <a:pt x="12476" y="63101"/>
                      <a:pt x="18922" y="63101"/>
                    </a:cubicBezTo>
                    <a:cubicBezTo>
                      <a:pt x="26193" y="63101"/>
                      <a:pt x="34222" y="60658"/>
                      <a:pt x="39808" y="57187"/>
                    </a:cubicBezTo>
                    <a:cubicBezTo>
                      <a:pt x="50348" y="50636"/>
                      <a:pt x="59518" y="32921"/>
                      <a:pt x="52343" y="23155"/>
                    </a:cubicBezTo>
                    <a:cubicBezTo>
                      <a:pt x="49693" y="19522"/>
                      <a:pt x="43619" y="17111"/>
                      <a:pt x="31441" y="16664"/>
                    </a:cubicBezTo>
                    <a:cubicBezTo>
                      <a:pt x="31103" y="7933"/>
                      <a:pt x="27355" y="1"/>
                      <a:pt x="272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65;p15"/>
              <p:cNvSpPr/>
              <p:nvPr/>
            </p:nvSpPr>
            <p:spPr>
              <a:xfrm>
                <a:off x="2269400" y="1178150"/>
                <a:ext cx="367500" cy="287125"/>
              </a:xfrm>
              <a:custGeom>
                <a:avLst/>
                <a:gdLst/>
                <a:ahLst/>
                <a:cxnLst/>
                <a:rect l="l" t="t" r="r" b="b"/>
                <a:pathLst>
                  <a:path w="14700" h="11485" extrusionOk="0">
                    <a:moveTo>
                      <a:pt x="7290" y="1"/>
                    </a:moveTo>
                    <a:cubicBezTo>
                      <a:pt x="2972" y="1"/>
                      <a:pt x="0" y="4836"/>
                      <a:pt x="2463" y="8787"/>
                    </a:cubicBezTo>
                    <a:cubicBezTo>
                      <a:pt x="3543" y="10523"/>
                      <a:pt x="5411" y="11485"/>
                      <a:pt x="7321" y="11485"/>
                    </a:cubicBezTo>
                    <a:cubicBezTo>
                      <a:pt x="8359" y="11485"/>
                      <a:pt x="9409" y="11201"/>
                      <a:pt x="10353" y="10603"/>
                    </a:cubicBezTo>
                    <a:cubicBezTo>
                      <a:pt x="14700" y="7894"/>
                      <a:pt x="13598" y="1314"/>
                      <a:pt x="8626" y="153"/>
                    </a:cubicBezTo>
                    <a:cubicBezTo>
                      <a:pt x="8170" y="49"/>
                      <a:pt x="7723" y="1"/>
                      <a:pt x="7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66;p15"/>
              <p:cNvSpPr/>
              <p:nvPr/>
            </p:nvSpPr>
            <p:spPr>
              <a:xfrm>
                <a:off x="2264300" y="1169800"/>
                <a:ext cx="367400" cy="287250"/>
              </a:xfrm>
              <a:custGeom>
                <a:avLst/>
                <a:gdLst/>
                <a:ahLst/>
                <a:cxnLst/>
                <a:rect l="l" t="t" r="r" b="b"/>
                <a:pathLst>
                  <a:path w="14696" h="11490" extrusionOk="0">
                    <a:moveTo>
                      <a:pt x="7239" y="0"/>
                    </a:moveTo>
                    <a:cubicBezTo>
                      <a:pt x="2957" y="0"/>
                      <a:pt x="0" y="4848"/>
                      <a:pt x="2458" y="8764"/>
                    </a:cubicBezTo>
                    <a:cubicBezTo>
                      <a:pt x="3540" y="10521"/>
                      <a:pt x="5411" y="11490"/>
                      <a:pt x="7324" y="11490"/>
                    </a:cubicBezTo>
                    <a:cubicBezTo>
                      <a:pt x="8359" y="11490"/>
                      <a:pt x="9407" y="11206"/>
                      <a:pt x="10348" y="10610"/>
                    </a:cubicBezTo>
                    <a:cubicBezTo>
                      <a:pt x="14695" y="7900"/>
                      <a:pt x="13594" y="1290"/>
                      <a:pt x="8592" y="159"/>
                    </a:cubicBezTo>
                    <a:cubicBezTo>
                      <a:pt x="8130" y="51"/>
                      <a:pt x="7677" y="0"/>
                      <a:pt x="7239" y="0"/>
                    </a:cubicBezTo>
                    <a:close/>
                  </a:path>
                </a:pathLst>
              </a:custGeom>
              <a:solidFill>
                <a:srgbClr val="E7A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67;p15"/>
              <p:cNvSpPr/>
              <p:nvPr/>
            </p:nvSpPr>
            <p:spPr>
              <a:xfrm>
                <a:off x="2325750" y="1227525"/>
                <a:ext cx="270225" cy="211975"/>
              </a:xfrm>
              <a:custGeom>
                <a:avLst/>
                <a:gdLst/>
                <a:ahLst/>
                <a:cxnLst/>
                <a:rect l="l" t="t" r="r" b="b"/>
                <a:pathLst>
                  <a:path w="10809" h="8479" extrusionOk="0">
                    <a:moveTo>
                      <a:pt x="5363" y="1"/>
                    </a:moveTo>
                    <a:cubicBezTo>
                      <a:pt x="2198" y="1"/>
                      <a:pt x="1" y="3562"/>
                      <a:pt x="1787" y="6485"/>
                    </a:cubicBezTo>
                    <a:cubicBezTo>
                      <a:pt x="2595" y="7773"/>
                      <a:pt x="3974" y="8478"/>
                      <a:pt x="5380" y="8478"/>
                    </a:cubicBezTo>
                    <a:cubicBezTo>
                      <a:pt x="6150" y="8478"/>
                      <a:pt x="6927" y="8267"/>
                      <a:pt x="7622" y="7824"/>
                    </a:cubicBezTo>
                    <a:cubicBezTo>
                      <a:pt x="10808" y="5829"/>
                      <a:pt x="10004" y="976"/>
                      <a:pt x="6342" y="113"/>
                    </a:cubicBezTo>
                    <a:cubicBezTo>
                      <a:pt x="6008" y="37"/>
                      <a:pt x="5680" y="1"/>
                      <a:pt x="53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68;p15"/>
              <p:cNvSpPr/>
              <p:nvPr/>
            </p:nvSpPr>
            <p:spPr>
              <a:xfrm>
                <a:off x="2483550" y="1328300"/>
                <a:ext cx="52125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2085" h="1606" extrusionOk="0">
                    <a:moveTo>
                      <a:pt x="1050" y="0"/>
                    </a:moveTo>
                    <a:cubicBezTo>
                      <a:pt x="413" y="0"/>
                      <a:pt x="1" y="737"/>
                      <a:pt x="417" y="1292"/>
                    </a:cubicBezTo>
                    <a:cubicBezTo>
                      <a:pt x="564" y="1494"/>
                      <a:pt x="801" y="1606"/>
                      <a:pt x="1045" y="1606"/>
                    </a:cubicBezTo>
                    <a:cubicBezTo>
                      <a:pt x="1197" y="1606"/>
                      <a:pt x="1352" y="1562"/>
                      <a:pt x="1489" y="1471"/>
                    </a:cubicBezTo>
                    <a:cubicBezTo>
                      <a:pt x="2084" y="1054"/>
                      <a:pt x="1876" y="131"/>
                      <a:pt x="1191" y="12"/>
                    </a:cubicBezTo>
                    <a:cubicBezTo>
                      <a:pt x="1143" y="4"/>
                      <a:pt x="1096" y="0"/>
                      <a:pt x="10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69;p15"/>
              <p:cNvSpPr/>
              <p:nvPr/>
            </p:nvSpPr>
            <p:spPr>
              <a:xfrm>
                <a:off x="1825800" y="1465300"/>
                <a:ext cx="366725" cy="286925"/>
              </a:xfrm>
              <a:custGeom>
                <a:avLst/>
                <a:gdLst/>
                <a:ahLst/>
                <a:cxnLst/>
                <a:rect l="l" t="t" r="r" b="b"/>
                <a:pathLst>
                  <a:path w="14669" h="11477" extrusionOk="0">
                    <a:moveTo>
                      <a:pt x="7242" y="1"/>
                    </a:moveTo>
                    <a:cubicBezTo>
                      <a:pt x="2960" y="1"/>
                      <a:pt x="1" y="4848"/>
                      <a:pt x="2432" y="8764"/>
                    </a:cubicBezTo>
                    <a:cubicBezTo>
                      <a:pt x="3532" y="10521"/>
                      <a:pt x="5409" y="11477"/>
                      <a:pt x="7323" y="11477"/>
                    </a:cubicBezTo>
                    <a:cubicBezTo>
                      <a:pt x="8361" y="11477"/>
                      <a:pt x="9410" y="11196"/>
                      <a:pt x="10351" y="10610"/>
                    </a:cubicBezTo>
                    <a:cubicBezTo>
                      <a:pt x="14669" y="7901"/>
                      <a:pt x="13567" y="1291"/>
                      <a:pt x="8595" y="159"/>
                    </a:cubicBezTo>
                    <a:cubicBezTo>
                      <a:pt x="8133" y="51"/>
                      <a:pt x="7680" y="1"/>
                      <a:pt x="72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70;p15"/>
              <p:cNvSpPr/>
              <p:nvPr/>
            </p:nvSpPr>
            <p:spPr>
              <a:xfrm>
                <a:off x="1820675" y="1456375"/>
                <a:ext cx="367375" cy="287475"/>
              </a:xfrm>
              <a:custGeom>
                <a:avLst/>
                <a:gdLst/>
                <a:ahLst/>
                <a:cxnLst/>
                <a:rect l="l" t="t" r="r" b="b"/>
                <a:pathLst>
                  <a:path w="14695" h="11499" extrusionOk="0">
                    <a:moveTo>
                      <a:pt x="7239" y="0"/>
                    </a:moveTo>
                    <a:cubicBezTo>
                      <a:pt x="2957" y="0"/>
                      <a:pt x="0" y="4850"/>
                      <a:pt x="2458" y="8794"/>
                    </a:cubicBezTo>
                    <a:cubicBezTo>
                      <a:pt x="3535" y="10543"/>
                      <a:pt x="5394" y="11498"/>
                      <a:pt x="7297" y="11498"/>
                    </a:cubicBezTo>
                    <a:cubicBezTo>
                      <a:pt x="8341" y="11498"/>
                      <a:pt x="9399" y="11211"/>
                      <a:pt x="10348" y="10610"/>
                    </a:cubicBezTo>
                    <a:cubicBezTo>
                      <a:pt x="14695" y="7900"/>
                      <a:pt x="13593" y="1320"/>
                      <a:pt x="8591" y="159"/>
                    </a:cubicBezTo>
                    <a:cubicBezTo>
                      <a:pt x="8130" y="51"/>
                      <a:pt x="7677" y="0"/>
                      <a:pt x="7239" y="0"/>
                    </a:cubicBezTo>
                    <a:close/>
                  </a:path>
                </a:pathLst>
              </a:custGeom>
              <a:solidFill>
                <a:srgbClr val="E7A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71;p15"/>
              <p:cNvSpPr/>
              <p:nvPr/>
            </p:nvSpPr>
            <p:spPr>
              <a:xfrm>
                <a:off x="1881575" y="1514675"/>
                <a:ext cx="270750" cy="211400"/>
              </a:xfrm>
              <a:custGeom>
                <a:avLst/>
                <a:gdLst/>
                <a:ahLst/>
                <a:cxnLst/>
                <a:rect l="l" t="t" r="r" b="b"/>
                <a:pathLst>
                  <a:path w="10830" h="8456" extrusionOk="0">
                    <a:moveTo>
                      <a:pt x="5331" y="1"/>
                    </a:moveTo>
                    <a:cubicBezTo>
                      <a:pt x="2179" y="1"/>
                      <a:pt x="0" y="3574"/>
                      <a:pt x="1808" y="6462"/>
                    </a:cubicBezTo>
                    <a:cubicBezTo>
                      <a:pt x="2597" y="7751"/>
                      <a:pt x="3970" y="8455"/>
                      <a:pt x="5381" y="8455"/>
                    </a:cubicBezTo>
                    <a:cubicBezTo>
                      <a:pt x="6154" y="8455"/>
                      <a:pt x="6938" y="8244"/>
                      <a:pt x="7644" y="7801"/>
                    </a:cubicBezTo>
                    <a:cubicBezTo>
                      <a:pt x="10830" y="5807"/>
                      <a:pt x="9996" y="953"/>
                      <a:pt x="6334" y="120"/>
                    </a:cubicBezTo>
                    <a:cubicBezTo>
                      <a:pt x="5991" y="39"/>
                      <a:pt x="5656" y="1"/>
                      <a:pt x="53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72;p15"/>
              <p:cNvSpPr/>
              <p:nvPr/>
            </p:nvSpPr>
            <p:spPr>
              <a:xfrm>
                <a:off x="2031725" y="1618625"/>
                <a:ext cx="6105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1884" extrusionOk="0">
                    <a:moveTo>
                      <a:pt x="1229" y="0"/>
                    </a:moveTo>
                    <a:cubicBezTo>
                      <a:pt x="499" y="0"/>
                      <a:pt x="1" y="855"/>
                      <a:pt x="477" y="1500"/>
                    </a:cubicBezTo>
                    <a:cubicBezTo>
                      <a:pt x="656" y="1751"/>
                      <a:pt x="934" y="1883"/>
                      <a:pt x="1217" y="1883"/>
                    </a:cubicBezTo>
                    <a:cubicBezTo>
                      <a:pt x="1403" y="1883"/>
                      <a:pt x="1592" y="1826"/>
                      <a:pt x="1757" y="1708"/>
                    </a:cubicBezTo>
                    <a:cubicBezTo>
                      <a:pt x="2442" y="1261"/>
                      <a:pt x="2204" y="160"/>
                      <a:pt x="1370" y="11"/>
                    </a:cubicBezTo>
                    <a:cubicBezTo>
                      <a:pt x="1322" y="4"/>
                      <a:pt x="1275" y="0"/>
                      <a:pt x="12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73;p15"/>
              <p:cNvSpPr/>
              <p:nvPr/>
            </p:nvSpPr>
            <p:spPr>
              <a:xfrm>
                <a:off x="2436075" y="1057400"/>
                <a:ext cx="100350" cy="78625"/>
              </a:xfrm>
              <a:custGeom>
                <a:avLst/>
                <a:gdLst/>
                <a:ahLst/>
                <a:cxnLst/>
                <a:rect l="l" t="t" r="r" b="b"/>
                <a:pathLst>
                  <a:path w="4014" h="3145" extrusionOk="0">
                    <a:moveTo>
                      <a:pt x="1988" y="1"/>
                    </a:moveTo>
                    <a:cubicBezTo>
                      <a:pt x="804" y="1"/>
                      <a:pt x="1" y="1308"/>
                      <a:pt x="679" y="2392"/>
                    </a:cubicBezTo>
                    <a:cubicBezTo>
                      <a:pt x="968" y="2875"/>
                      <a:pt x="1483" y="3145"/>
                      <a:pt x="2005" y="3145"/>
                    </a:cubicBezTo>
                    <a:cubicBezTo>
                      <a:pt x="2287" y="3145"/>
                      <a:pt x="2571" y="3066"/>
                      <a:pt x="2822" y="2898"/>
                    </a:cubicBezTo>
                    <a:cubicBezTo>
                      <a:pt x="4013" y="2154"/>
                      <a:pt x="3715" y="368"/>
                      <a:pt x="2346" y="40"/>
                    </a:cubicBezTo>
                    <a:cubicBezTo>
                      <a:pt x="2223" y="13"/>
                      <a:pt x="2104" y="1"/>
                      <a:pt x="19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74;p15"/>
              <p:cNvSpPr/>
              <p:nvPr/>
            </p:nvSpPr>
            <p:spPr>
              <a:xfrm>
                <a:off x="1736500" y="1528425"/>
                <a:ext cx="100225" cy="78450"/>
              </a:xfrm>
              <a:custGeom>
                <a:avLst/>
                <a:gdLst/>
                <a:ahLst/>
                <a:cxnLst/>
                <a:rect l="l" t="t" r="r" b="b"/>
                <a:pathLst>
                  <a:path w="4009" h="3138" extrusionOk="0">
                    <a:moveTo>
                      <a:pt x="1966" y="0"/>
                    </a:moveTo>
                    <a:cubicBezTo>
                      <a:pt x="813" y="0"/>
                      <a:pt x="1" y="1321"/>
                      <a:pt x="674" y="2398"/>
                    </a:cubicBezTo>
                    <a:cubicBezTo>
                      <a:pt x="963" y="2880"/>
                      <a:pt x="1478" y="3138"/>
                      <a:pt x="2006" y="3138"/>
                    </a:cubicBezTo>
                    <a:cubicBezTo>
                      <a:pt x="2294" y="3138"/>
                      <a:pt x="2585" y="3062"/>
                      <a:pt x="2847" y="2904"/>
                    </a:cubicBezTo>
                    <a:cubicBezTo>
                      <a:pt x="4009" y="2160"/>
                      <a:pt x="3711" y="344"/>
                      <a:pt x="2341" y="46"/>
                    </a:cubicBezTo>
                    <a:cubicBezTo>
                      <a:pt x="2213" y="15"/>
                      <a:pt x="2088" y="0"/>
                      <a:pt x="19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5;p15"/>
              <p:cNvSpPr/>
              <p:nvPr/>
            </p:nvSpPr>
            <p:spPr>
              <a:xfrm>
                <a:off x="2325125" y="957150"/>
                <a:ext cx="160675" cy="155050"/>
              </a:xfrm>
              <a:custGeom>
                <a:avLst/>
                <a:gdLst/>
                <a:ahLst/>
                <a:cxnLst/>
                <a:rect l="l" t="t" r="r" b="b"/>
                <a:pathLst>
                  <a:path w="6427" h="6202" extrusionOk="0">
                    <a:moveTo>
                      <a:pt x="6367" y="1"/>
                    </a:moveTo>
                    <a:cubicBezTo>
                      <a:pt x="5176" y="60"/>
                      <a:pt x="4134" y="1549"/>
                      <a:pt x="3449" y="2383"/>
                    </a:cubicBezTo>
                    <a:cubicBezTo>
                      <a:pt x="2973" y="2978"/>
                      <a:pt x="2556" y="3603"/>
                      <a:pt x="2050" y="4169"/>
                    </a:cubicBezTo>
                    <a:cubicBezTo>
                      <a:pt x="1454" y="4913"/>
                      <a:pt x="561" y="5360"/>
                      <a:pt x="25" y="6104"/>
                    </a:cubicBezTo>
                    <a:cubicBezTo>
                      <a:pt x="1" y="6153"/>
                      <a:pt x="36" y="6202"/>
                      <a:pt x="82" y="6202"/>
                    </a:cubicBezTo>
                    <a:cubicBezTo>
                      <a:pt x="93" y="6202"/>
                      <a:pt x="104" y="6199"/>
                      <a:pt x="114" y="6194"/>
                    </a:cubicBezTo>
                    <a:cubicBezTo>
                      <a:pt x="710" y="5658"/>
                      <a:pt x="1425" y="5211"/>
                      <a:pt x="1990" y="4616"/>
                    </a:cubicBezTo>
                    <a:cubicBezTo>
                      <a:pt x="2437" y="4139"/>
                      <a:pt x="2824" y="3633"/>
                      <a:pt x="3211" y="3097"/>
                    </a:cubicBezTo>
                    <a:cubicBezTo>
                      <a:pt x="3687" y="2472"/>
                      <a:pt x="4194" y="1847"/>
                      <a:pt x="4729" y="1281"/>
                    </a:cubicBezTo>
                    <a:cubicBezTo>
                      <a:pt x="5236" y="834"/>
                      <a:pt x="5801" y="447"/>
                      <a:pt x="6397" y="120"/>
                    </a:cubicBezTo>
                    <a:cubicBezTo>
                      <a:pt x="6427" y="60"/>
                      <a:pt x="6397" y="1"/>
                      <a:pt x="63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76;p15"/>
              <p:cNvSpPr/>
              <p:nvPr/>
            </p:nvSpPr>
            <p:spPr>
              <a:xfrm>
                <a:off x="2321700" y="975775"/>
                <a:ext cx="80725" cy="104850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4194" extrusionOk="0">
                    <a:moveTo>
                      <a:pt x="3110" y="0"/>
                    </a:moveTo>
                    <a:cubicBezTo>
                      <a:pt x="1681" y="744"/>
                      <a:pt x="936" y="2829"/>
                      <a:pt x="43" y="4109"/>
                    </a:cubicBezTo>
                    <a:cubicBezTo>
                      <a:pt x="1" y="4151"/>
                      <a:pt x="48" y="4193"/>
                      <a:pt x="90" y="4193"/>
                    </a:cubicBezTo>
                    <a:cubicBezTo>
                      <a:pt x="107" y="4193"/>
                      <a:pt x="124" y="4186"/>
                      <a:pt x="132" y="4168"/>
                    </a:cubicBezTo>
                    <a:cubicBezTo>
                      <a:pt x="639" y="3543"/>
                      <a:pt x="1085" y="2858"/>
                      <a:pt x="1502" y="2174"/>
                    </a:cubicBezTo>
                    <a:cubicBezTo>
                      <a:pt x="2008" y="1459"/>
                      <a:pt x="2574" y="744"/>
                      <a:pt x="3199" y="89"/>
                    </a:cubicBezTo>
                    <a:cubicBezTo>
                      <a:pt x="3229" y="60"/>
                      <a:pt x="3169" y="0"/>
                      <a:pt x="3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77;p15"/>
              <p:cNvSpPr/>
              <p:nvPr/>
            </p:nvSpPr>
            <p:spPr>
              <a:xfrm>
                <a:off x="2282050" y="927525"/>
                <a:ext cx="52450" cy="130775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5231" extrusionOk="0">
                    <a:moveTo>
                      <a:pt x="1997" y="1"/>
                    </a:moveTo>
                    <a:cubicBezTo>
                      <a:pt x="1980" y="1"/>
                      <a:pt x="1965" y="8"/>
                      <a:pt x="1957" y="25"/>
                    </a:cubicBezTo>
                    <a:cubicBezTo>
                      <a:pt x="1034" y="1603"/>
                      <a:pt x="706" y="3478"/>
                      <a:pt x="21" y="5175"/>
                    </a:cubicBezTo>
                    <a:cubicBezTo>
                      <a:pt x="1" y="5196"/>
                      <a:pt x="37" y="5231"/>
                      <a:pt x="71" y="5231"/>
                    </a:cubicBezTo>
                    <a:cubicBezTo>
                      <a:pt x="86" y="5231"/>
                      <a:pt x="101" y="5224"/>
                      <a:pt x="111" y="5205"/>
                    </a:cubicBezTo>
                    <a:cubicBezTo>
                      <a:pt x="944" y="3597"/>
                      <a:pt x="1391" y="1781"/>
                      <a:pt x="2076" y="114"/>
                    </a:cubicBezTo>
                    <a:cubicBezTo>
                      <a:pt x="2097" y="50"/>
                      <a:pt x="2041" y="1"/>
                      <a:pt x="19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78;p15"/>
              <p:cNvSpPr/>
              <p:nvPr/>
            </p:nvSpPr>
            <p:spPr>
              <a:xfrm>
                <a:off x="1600875" y="1472250"/>
                <a:ext cx="20980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8392" h="3076" extrusionOk="0">
                    <a:moveTo>
                      <a:pt x="8332" y="0"/>
                    </a:moveTo>
                    <a:cubicBezTo>
                      <a:pt x="7409" y="179"/>
                      <a:pt x="6635" y="745"/>
                      <a:pt x="5682" y="953"/>
                    </a:cubicBezTo>
                    <a:cubicBezTo>
                      <a:pt x="4938" y="1132"/>
                      <a:pt x="4193" y="1281"/>
                      <a:pt x="3449" y="1430"/>
                    </a:cubicBezTo>
                    <a:cubicBezTo>
                      <a:pt x="2407" y="1668"/>
                      <a:pt x="591" y="1936"/>
                      <a:pt x="25" y="2978"/>
                    </a:cubicBezTo>
                    <a:cubicBezTo>
                      <a:pt x="1" y="3026"/>
                      <a:pt x="56" y="3075"/>
                      <a:pt x="93" y="3075"/>
                    </a:cubicBezTo>
                    <a:cubicBezTo>
                      <a:pt x="101" y="3075"/>
                      <a:pt x="109" y="3073"/>
                      <a:pt x="114" y="3067"/>
                    </a:cubicBezTo>
                    <a:cubicBezTo>
                      <a:pt x="680" y="2680"/>
                      <a:pt x="1276" y="2353"/>
                      <a:pt x="1901" y="2085"/>
                    </a:cubicBezTo>
                    <a:cubicBezTo>
                      <a:pt x="2675" y="1876"/>
                      <a:pt x="3419" y="1668"/>
                      <a:pt x="4193" y="1519"/>
                    </a:cubicBezTo>
                    <a:cubicBezTo>
                      <a:pt x="4848" y="1430"/>
                      <a:pt x="5474" y="1281"/>
                      <a:pt x="6129" y="1102"/>
                    </a:cubicBezTo>
                    <a:cubicBezTo>
                      <a:pt x="6873" y="864"/>
                      <a:pt x="7617" y="417"/>
                      <a:pt x="8362" y="120"/>
                    </a:cubicBezTo>
                    <a:cubicBezTo>
                      <a:pt x="8392" y="90"/>
                      <a:pt x="8392" y="0"/>
                      <a:pt x="83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79;p15"/>
              <p:cNvSpPr/>
              <p:nvPr/>
            </p:nvSpPr>
            <p:spPr>
              <a:xfrm>
                <a:off x="1654350" y="1455125"/>
                <a:ext cx="129500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5180" h="1073" extrusionOk="0">
                    <a:moveTo>
                      <a:pt x="5118" y="26"/>
                    </a:moveTo>
                    <a:cubicBezTo>
                      <a:pt x="5110" y="26"/>
                      <a:pt x="5101" y="27"/>
                      <a:pt x="5091" y="30"/>
                    </a:cubicBezTo>
                    <a:cubicBezTo>
                      <a:pt x="3543" y="269"/>
                      <a:pt x="1370" y="1"/>
                      <a:pt x="30" y="983"/>
                    </a:cubicBezTo>
                    <a:cubicBezTo>
                      <a:pt x="0" y="1013"/>
                      <a:pt x="30" y="1072"/>
                      <a:pt x="89" y="1072"/>
                    </a:cubicBezTo>
                    <a:cubicBezTo>
                      <a:pt x="953" y="834"/>
                      <a:pt x="1816" y="626"/>
                      <a:pt x="2709" y="477"/>
                    </a:cubicBezTo>
                    <a:cubicBezTo>
                      <a:pt x="3513" y="417"/>
                      <a:pt x="4317" y="298"/>
                      <a:pt x="5121" y="149"/>
                    </a:cubicBezTo>
                    <a:cubicBezTo>
                      <a:pt x="5174" y="123"/>
                      <a:pt x="5180" y="26"/>
                      <a:pt x="5118" y="2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80;p15"/>
              <p:cNvSpPr/>
              <p:nvPr/>
            </p:nvSpPr>
            <p:spPr>
              <a:xfrm>
                <a:off x="1640200" y="1396425"/>
                <a:ext cx="140700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657" extrusionOk="0">
                    <a:moveTo>
                      <a:pt x="755" y="0"/>
                    </a:moveTo>
                    <a:cubicBezTo>
                      <a:pt x="534" y="0"/>
                      <a:pt x="312" y="8"/>
                      <a:pt x="90" y="26"/>
                    </a:cubicBezTo>
                    <a:cubicBezTo>
                      <a:pt x="0" y="26"/>
                      <a:pt x="0" y="175"/>
                      <a:pt x="90" y="175"/>
                    </a:cubicBezTo>
                    <a:cubicBezTo>
                      <a:pt x="1821" y="259"/>
                      <a:pt x="3526" y="657"/>
                      <a:pt x="5230" y="657"/>
                    </a:cubicBezTo>
                    <a:cubicBezTo>
                      <a:pt x="5342" y="657"/>
                      <a:pt x="5455" y="655"/>
                      <a:pt x="5568" y="652"/>
                    </a:cubicBezTo>
                    <a:cubicBezTo>
                      <a:pt x="5628" y="652"/>
                      <a:pt x="5628" y="562"/>
                      <a:pt x="5568" y="532"/>
                    </a:cubicBezTo>
                    <a:cubicBezTo>
                      <a:pt x="3970" y="428"/>
                      <a:pt x="2373" y="0"/>
                      <a:pt x="7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81;p15"/>
              <p:cNvSpPr/>
              <p:nvPr/>
            </p:nvSpPr>
            <p:spPr>
              <a:xfrm>
                <a:off x="1303608" y="334130"/>
                <a:ext cx="899382" cy="414650"/>
              </a:xfrm>
              <a:custGeom>
                <a:avLst/>
                <a:gdLst/>
                <a:ahLst/>
                <a:cxnLst/>
                <a:rect l="l" t="t" r="r" b="b"/>
                <a:pathLst>
                  <a:path w="29358" h="16586" extrusionOk="0">
                    <a:moveTo>
                      <a:pt x="25219" y="1"/>
                    </a:moveTo>
                    <a:lnTo>
                      <a:pt x="0" y="120"/>
                    </a:lnTo>
                    <a:lnTo>
                      <a:pt x="0" y="11494"/>
                    </a:lnTo>
                    <a:cubicBezTo>
                      <a:pt x="0" y="11494"/>
                      <a:pt x="600" y="11695"/>
                      <a:pt x="1812" y="11695"/>
                    </a:cubicBezTo>
                    <a:cubicBezTo>
                      <a:pt x="3434" y="11695"/>
                      <a:pt x="6154" y="11334"/>
                      <a:pt x="10004" y="9648"/>
                    </a:cubicBezTo>
                    <a:cubicBezTo>
                      <a:pt x="10881" y="9265"/>
                      <a:pt x="11856" y="9099"/>
                      <a:pt x="12890" y="9099"/>
                    </a:cubicBezTo>
                    <a:cubicBezTo>
                      <a:pt x="19819" y="9099"/>
                      <a:pt x="29357" y="16585"/>
                      <a:pt x="29357" y="16585"/>
                    </a:cubicBezTo>
                    <a:cubicBezTo>
                      <a:pt x="29357" y="16585"/>
                      <a:pt x="28524" y="8576"/>
                      <a:pt x="28137" y="6492"/>
                    </a:cubicBezTo>
                    <a:cubicBezTo>
                      <a:pt x="27333" y="2234"/>
                      <a:pt x="25219" y="1"/>
                      <a:pt x="25219" y="1"/>
                    </a:cubicBezTo>
                    <a:close/>
                  </a:path>
                </a:pathLst>
              </a:custGeom>
              <a:solidFill>
                <a:srgbClr val="222222">
                  <a:alpha val="5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82;p15"/>
              <p:cNvSpPr/>
              <p:nvPr/>
            </p:nvSpPr>
            <p:spPr>
              <a:xfrm>
                <a:off x="2028100" y="1239475"/>
                <a:ext cx="1711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845" h="6043" extrusionOk="0">
                    <a:moveTo>
                      <a:pt x="2583" y="1"/>
                    </a:moveTo>
                    <a:cubicBezTo>
                      <a:pt x="2176" y="1"/>
                      <a:pt x="1787" y="50"/>
                      <a:pt x="1455" y="171"/>
                    </a:cubicBezTo>
                    <a:cubicBezTo>
                      <a:pt x="354" y="558"/>
                      <a:pt x="116" y="1659"/>
                      <a:pt x="56" y="2702"/>
                    </a:cubicBezTo>
                    <a:cubicBezTo>
                      <a:pt x="1" y="3867"/>
                      <a:pt x="230" y="6042"/>
                      <a:pt x="1708" y="6042"/>
                    </a:cubicBezTo>
                    <a:cubicBezTo>
                      <a:pt x="1816" y="6042"/>
                      <a:pt x="1930" y="6031"/>
                      <a:pt x="2051" y="6007"/>
                    </a:cubicBezTo>
                    <a:cubicBezTo>
                      <a:pt x="3510" y="5709"/>
                      <a:pt x="4254" y="4071"/>
                      <a:pt x="5475" y="3386"/>
                    </a:cubicBezTo>
                    <a:cubicBezTo>
                      <a:pt x="6011" y="3059"/>
                      <a:pt x="6696" y="2731"/>
                      <a:pt x="6606" y="2166"/>
                    </a:cubicBezTo>
                    <a:cubicBezTo>
                      <a:pt x="6845" y="1272"/>
                      <a:pt x="5564" y="647"/>
                      <a:pt x="4909" y="409"/>
                    </a:cubicBezTo>
                    <a:cubicBezTo>
                      <a:pt x="4258" y="192"/>
                      <a:pt x="3384" y="1"/>
                      <a:pt x="25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83;p15"/>
              <p:cNvSpPr/>
              <p:nvPr/>
            </p:nvSpPr>
            <p:spPr>
              <a:xfrm>
                <a:off x="1810100" y="1061025"/>
                <a:ext cx="461100" cy="287950"/>
              </a:xfrm>
              <a:custGeom>
                <a:avLst/>
                <a:gdLst/>
                <a:ahLst/>
                <a:cxnLst/>
                <a:rect l="l" t="t" r="r" b="b"/>
                <a:pathLst>
                  <a:path w="18444" h="11518" extrusionOk="0">
                    <a:moveTo>
                      <a:pt x="14554" y="1"/>
                    </a:moveTo>
                    <a:cubicBezTo>
                      <a:pt x="11262" y="1"/>
                      <a:pt x="7916" y="2300"/>
                      <a:pt x="8627" y="5731"/>
                    </a:cubicBezTo>
                    <a:cubicBezTo>
                      <a:pt x="7879" y="4862"/>
                      <a:pt x="6987" y="4494"/>
                      <a:pt x="6070" y="4494"/>
                    </a:cubicBezTo>
                    <a:cubicBezTo>
                      <a:pt x="3156" y="4494"/>
                      <a:pt x="1" y="8217"/>
                      <a:pt x="499" y="11388"/>
                    </a:cubicBezTo>
                    <a:cubicBezTo>
                      <a:pt x="512" y="11477"/>
                      <a:pt x="580" y="11518"/>
                      <a:pt x="650" y="11518"/>
                    </a:cubicBezTo>
                    <a:cubicBezTo>
                      <a:pt x="744" y="11518"/>
                      <a:pt x="843" y="11447"/>
                      <a:pt x="826" y="11328"/>
                    </a:cubicBezTo>
                    <a:cubicBezTo>
                      <a:pt x="377" y="8398"/>
                      <a:pt x="3339" y="4792"/>
                      <a:pt x="6058" y="4792"/>
                    </a:cubicBezTo>
                    <a:cubicBezTo>
                      <a:pt x="7124" y="4792"/>
                      <a:pt x="8153" y="5346"/>
                      <a:pt x="8925" y="6713"/>
                    </a:cubicBezTo>
                    <a:cubicBezTo>
                      <a:pt x="8963" y="6770"/>
                      <a:pt x="9016" y="6794"/>
                      <a:pt x="9068" y="6794"/>
                    </a:cubicBezTo>
                    <a:cubicBezTo>
                      <a:pt x="9179" y="6794"/>
                      <a:pt x="9284" y="6686"/>
                      <a:pt x="9223" y="6564"/>
                    </a:cubicBezTo>
                    <a:cubicBezTo>
                      <a:pt x="7654" y="2761"/>
                      <a:pt x="11202" y="323"/>
                      <a:pt x="14642" y="323"/>
                    </a:cubicBezTo>
                    <a:cubicBezTo>
                      <a:pt x="15969" y="323"/>
                      <a:pt x="17279" y="686"/>
                      <a:pt x="18274" y="1473"/>
                    </a:cubicBezTo>
                    <a:cubicBezTo>
                      <a:pt x="18288" y="1483"/>
                      <a:pt x="18303" y="1487"/>
                      <a:pt x="18317" y="1487"/>
                    </a:cubicBezTo>
                    <a:cubicBezTo>
                      <a:pt x="18388" y="1487"/>
                      <a:pt x="18443" y="1374"/>
                      <a:pt x="18393" y="1324"/>
                    </a:cubicBezTo>
                    <a:cubicBezTo>
                      <a:pt x="17331" y="412"/>
                      <a:pt x="15947" y="1"/>
                      <a:pt x="145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" name="CuadroTexto 31"/>
          <p:cNvSpPr txBox="1"/>
          <p:nvPr/>
        </p:nvSpPr>
        <p:spPr>
          <a:xfrm>
            <a:off x="1376737" y="614455"/>
            <a:ext cx="22294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0" b="1" dirty="0" err="1">
                <a:latin typeface="Bradley Hand ITC" panose="03070402050302030203" pitchFamily="66" charset="0"/>
              </a:rPr>
              <a:t>Cat</a:t>
            </a:r>
            <a:endParaRPr lang="es-CL" sz="8000" b="1" dirty="0">
              <a:latin typeface="Bradley Hand ITC" panose="03070402050302030203" pitchFamily="66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756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64"/>
    </mc:Choice>
    <mc:Fallback xmlns="">
      <p:transition spd="slow" advTm="24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Picture 2" descr="Does it still make sense to incorporate a farm? – Canola Dige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7708"/>
            <a:ext cx="9144000" cy="573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oogle Shape;328;p17"/>
          <p:cNvGrpSpPr/>
          <p:nvPr/>
        </p:nvGrpSpPr>
        <p:grpSpPr>
          <a:xfrm>
            <a:off x="5399069" y="1368619"/>
            <a:ext cx="2257795" cy="2874608"/>
            <a:chOff x="4681740" y="1355207"/>
            <a:chExt cx="1045465" cy="1218220"/>
          </a:xfrm>
        </p:grpSpPr>
        <p:sp>
          <p:nvSpPr>
            <p:cNvPr id="5" name="Google Shape;329;p17"/>
            <p:cNvSpPr/>
            <p:nvPr/>
          </p:nvSpPr>
          <p:spPr>
            <a:xfrm>
              <a:off x="5383696" y="1430094"/>
              <a:ext cx="270614" cy="246679"/>
            </a:xfrm>
            <a:custGeom>
              <a:avLst/>
              <a:gdLst/>
              <a:ahLst/>
              <a:cxnLst/>
              <a:rect l="l" t="t" r="r" b="b"/>
              <a:pathLst>
                <a:path w="13070" h="11914" extrusionOk="0">
                  <a:moveTo>
                    <a:pt x="6553" y="1"/>
                  </a:moveTo>
                  <a:cubicBezTo>
                    <a:pt x="5028" y="1"/>
                    <a:pt x="3497" y="580"/>
                    <a:pt x="2315" y="1737"/>
                  </a:cubicBezTo>
                  <a:cubicBezTo>
                    <a:pt x="0" y="4100"/>
                    <a:pt x="0" y="7814"/>
                    <a:pt x="2315" y="10177"/>
                  </a:cubicBezTo>
                  <a:cubicBezTo>
                    <a:pt x="3497" y="11334"/>
                    <a:pt x="5028" y="11913"/>
                    <a:pt x="6553" y="11913"/>
                  </a:cubicBezTo>
                  <a:cubicBezTo>
                    <a:pt x="8078" y="11913"/>
                    <a:pt x="9597" y="11334"/>
                    <a:pt x="10755" y="10177"/>
                  </a:cubicBezTo>
                  <a:cubicBezTo>
                    <a:pt x="13070" y="7814"/>
                    <a:pt x="13070" y="4100"/>
                    <a:pt x="10755" y="1737"/>
                  </a:cubicBezTo>
                  <a:cubicBezTo>
                    <a:pt x="9597" y="580"/>
                    <a:pt x="8078" y="1"/>
                    <a:pt x="6553" y="1"/>
                  </a:cubicBezTo>
                  <a:close/>
                </a:path>
              </a:pathLst>
            </a:custGeom>
            <a:solidFill>
              <a:srgbClr val="FFB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30;p17"/>
            <p:cNvSpPr/>
            <p:nvPr/>
          </p:nvSpPr>
          <p:spPr>
            <a:xfrm>
              <a:off x="5445602" y="1480033"/>
              <a:ext cx="171769" cy="147233"/>
            </a:xfrm>
            <a:custGeom>
              <a:avLst/>
              <a:gdLst/>
              <a:ahLst/>
              <a:cxnLst/>
              <a:rect l="l" t="t" r="r" b="b"/>
              <a:pathLst>
                <a:path w="8296" h="7111" extrusionOk="0">
                  <a:moveTo>
                    <a:pt x="3569" y="0"/>
                  </a:moveTo>
                  <a:cubicBezTo>
                    <a:pt x="1592" y="0"/>
                    <a:pt x="0" y="1592"/>
                    <a:pt x="0" y="3569"/>
                  </a:cubicBezTo>
                  <a:cubicBezTo>
                    <a:pt x="0" y="5695"/>
                    <a:pt x="1752" y="7111"/>
                    <a:pt x="3586" y="7111"/>
                  </a:cubicBezTo>
                  <a:cubicBezTo>
                    <a:pt x="4457" y="7111"/>
                    <a:pt x="5347" y="6791"/>
                    <a:pt x="6077" y="6077"/>
                  </a:cubicBezTo>
                  <a:cubicBezTo>
                    <a:pt x="8295" y="3810"/>
                    <a:pt x="6704" y="0"/>
                    <a:pt x="35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31;p17"/>
            <p:cNvSpPr/>
            <p:nvPr/>
          </p:nvSpPr>
          <p:spPr>
            <a:xfrm>
              <a:off x="5577674" y="1522352"/>
              <a:ext cx="58657" cy="98535"/>
            </a:xfrm>
            <a:custGeom>
              <a:avLst/>
              <a:gdLst/>
              <a:ahLst/>
              <a:cxnLst/>
              <a:rect l="l" t="t" r="r" b="b"/>
              <a:pathLst>
                <a:path w="2833" h="4759" extrusionOk="0">
                  <a:moveTo>
                    <a:pt x="1711" y="0"/>
                  </a:moveTo>
                  <a:cubicBezTo>
                    <a:pt x="1651" y="0"/>
                    <a:pt x="1591" y="10"/>
                    <a:pt x="1531" y="30"/>
                  </a:cubicBezTo>
                  <a:cubicBezTo>
                    <a:pt x="1241" y="175"/>
                    <a:pt x="1145" y="464"/>
                    <a:pt x="1241" y="753"/>
                  </a:cubicBezTo>
                  <a:cubicBezTo>
                    <a:pt x="1627" y="1863"/>
                    <a:pt x="1289" y="3068"/>
                    <a:pt x="373" y="3840"/>
                  </a:cubicBezTo>
                  <a:cubicBezTo>
                    <a:pt x="1" y="4119"/>
                    <a:pt x="213" y="4759"/>
                    <a:pt x="662" y="4759"/>
                  </a:cubicBezTo>
                  <a:cubicBezTo>
                    <a:pt x="678" y="4759"/>
                    <a:pt x="694" y="4758"/>
                    <a:pt x="711" y="4756"/>
                  </a:cubicBezTo>
                  <a:cubicBezTo>
                    <a:pt x="855" y="4756"/>
                    <a:pt x="952" y="4756"/>
                    <a:pt x="1048" y="4660"/>
                  </a:cubicBezTo>
                  <a:cubicBezTo>
                    <a:pt x="2351" y="3599"/>
                    <a:pt x="2833" y="1863"/>
                    <a:pt x="2254" y="368"/>
                  </a:cubicBezTo>
                  <a:cubicBezTo>
                    <a:pt x="2140" y="139"/>
                    <a:pt x="1934" y="0"/>
                    <a:pt x="17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32;p17"/>
            <p:cNvSpPr/>
            <p:nvPr/>
          </p:nvSpPr>
          <p:spPr>
            <a:xfrm>
              <a:off x="5437610" y="1462062"/>
              <a:ext cx="137812" cy="200714"/>
            </a:xfrm>
            <a:custGeom>
              <a:avLst/>
              <a:gdLst/>
              <a:ahLst/>
              <a:cxnLst/>
              <a:rect l="l" t="t" r="r" b="b"/>
              <a:pathLst>
                <a:path w="6656" h="9694" extrusionOk="0">
                  <a:moveTo>
                    <a:pt x="0" y="0"/>
                  </a:moveTo>
                  <a:lnTo>
                    <a:pt x="6656" y="9694"/>
                  </a:lnTo>
                  <a:cubicBezTo>
                    <a:pt x="6656" y="7620"/>
                    <a:pt x="6077" y="5546"/>
                    <a:pt x="4920" y="3810"/>
                  </a:cubicBezTo>
                  <a:cubicBezTo>
                    <a:pt x="3666" y="2122"/>
                    <a:pt x="1930" y="772"/>
                    <a:pt x="0" y="0"/>
                  </a:cubicBezTo>
                  <a:close/>
                </a:path>
              </a:pathLst>
            </a:custGeom>
            <a:solidFill>
              <a:srgbClr val="595959">
                <a:alpha val="16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33;p17"/>
            <p:cNvSpPr/>
            <p:nvPr/>
          </p:nvSpPr>
          <p:spPr>
            <a:xfrm>
              <a:off x="4767601" y="1430633"/>
              <a:ext cx="270635" cy="245603"/>
            </a:xfrm>
            <a:custGeom>
              <a:avLst/>
              <a:gdLst/>
              <a:ahLst/>
              <a:cxnLst/>
              <a:rect l="l" t="t" r="r" b="b"/>
              <a:pathLst>
                <a:path w="13071" h="11862" extrusionOk="0">
                  <a:moveTo>
                    <a:pt x="6520" y="1"/>
                  </a:moveTo>
                  <a:cubicBezTo>
                    <a:pt x="3847" y="1"/>
                    <a:pt x="1431" y="1839"/>
                    <a:pt x="772" y="4556"/>
                  </a:cubicBezTo>
                  <a:cubicBezTo>
                    <a:pt x="1" y="7739"/>
                    <a:pt x="1978" y="10971"/>
                    <a:pt x="5161" y="11694"/>
                  </a:cubicBezTo>
                  <a:cubicBezTo>
                    <a:pt x="5627" y="11807"/>
                    <a:pt x="6094" y="11861"/>
                    <a:pt x="6554" y="11861"/>
                  </a:cubicBezTo>
                  <a:cubicBezTo>
                    <a:pt x="9237" y="11861"/>
                    <a:pt x="11688" y="10023"/>
                    <a:pt x="12347" y="7305"/>
                  </a:cubicBezTo>
                  <a:cubicBezTo>
                    <a:pt x="13070" y="4122"/>
                    <a:pt x="11093" y="891"/>
                    <a:pt x="7910" y="168"/>
                  </a:cubicBezTo>
                  <a:cubicBezTo>
                    <a:pt x="7444" y="55"/>
                    <a:pt x="6978" y="1"/>
                    <a:pt x="6520" y="1"/>
                  </a:cubicBezTo>
                  <a:close/>
                </a:path>
              </a:pathLst>
            </a:custGeom>
            <a:solidFill>
              <a:srgbClr val="FFB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34;p17"/>
            <p:cNvSpPr/>
            <p:nvPr/>
          </p:nvSpPr>
          <p:spPr>
            <a:xfrm>
              <a:off x="4804558" y="1480033"/>
              <a:ext cx="172763" cy="147233"/>
            </a:xfrm>
            <a:custGeom>
              <a:avLst/>
              <a:gdLst/>
              <a:ahLst/>
              <a:cxnLst/>
              <a:rect l="l" t="t" r="r" b="b"/>
              <a:pathLst>
                <a:path w="8344" h="7111" extrusionOk="0">
                  <a:moveTo>
                    <a:pt x="4775" y="0"/>
                  </a:moveTo>
                  <a:cubicBezTo>
                    <a:pt x="1592" y="0"/>
                    <a:pt x="0" y="3810"/>
                    <a:pt x="2219" y="6077"/>
                  </a:cubicBezTo>
                  <a:cubicBezTo>
                    <a:pt x="2948" y="6791"/>
                    <a:pt x="3838" y="7111"/>
                    <a:pt x="4711" y="7111"/>
                  </a:cubicBezTo>
                  <a:cubicBezTo>
                    <a:pt x="6549" y="7111"/>
                    <a:pt x="8311" y="5695"/>
                    <a:pt x="8343" y="3569"/>
                  </a:cubicBezTo>
                  <a:cubicBezTo>
                    <a:pt x="8343" y="1592"/>
                    <a:pt x="6704" y="0"/>
                    <a:pt x="47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35;p17"/>
            <p:cNvSpPr/>
            <p:nvPr/>
          </p:nvSpPr>
          <p:spPr>
            <a:xfrm>
              <a:off x="4786566" y="1523098"/>
              <a:ext cx="57953" cy="97748"/>
            </a:xfrm>
            <a:custGeom>
              <a:avLst/>
              <a:gdLst/>
              <a:ahLst/>
              <a:cxnLst/>
              <a:rect l="l" t="t" r="r" b="b"/>
              <a:pathLst>
                <a:path w="2799" h="4721" extrusionOk="0">
                  <a:moveTo>
                    <a:pt x="1067" y="0"/>
                  </a:moveTo>
                  <a:cubicBezTo>
                    <a:pt x="879" y="0"/>
                    <a:pt x="687" y="100"/>
                    <a:pt x="580" y="332"/>
                  </a:cubicBezTo>
                  <a:cubicBezTo>
                    <a:pt x="1" y="1827"/>
                    <a:pt x="435" y="3563"/>
                    <a:pt x="1737" y="4624"/>
                  </a:cubicBezTo>
                  <a:cubicBezTo>
                    <a:pt x="1834" y="4720"/>
                    <a:pt x="1930" y="4720"/>
                    <a:pt x="2075" y="4720"/>
                  </a:cubicBezTo>
                  <a:cubicBezTo>
                    <a:pt x="2557" y="4720"/>
                    <a:pt x="2798" y="4093"/>
                    <a:pt x="2412" y="3804"/>
                  </a:cubicBezTo>
                  <a:cubicBezTo>
                    <a:pt x="1496" y="3032"/>
                    <a:pt x="1158" y="1827"/>
                    <a:pt x="1544" y="717"/>
                  </a:cubicBezTo>
                  <a:cubicBezTo>
                    <a:pt x="1696" y="292"/>
                    <a:pt x="1388" y="0"/>
                    <a:pt x="10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36;p17"/>
            <p:cNvSpPr/>
            <p:nvPr/>
          </p:nvSpPr>
          <p:spPr>
            <a:xfrm>
              <a:off x="4846484" y="1462062"/>
              <a:ext cx="137833" cy="200714"/>
            </a:xfrm>
            <a:custGeom>
              <a:avLst/>
              <a:gdLst/>
              <a:ahLst/>
              <a:cxnLst/>
              <a:rect l="l" t="t" r="r" b="b"/>
              <a:pathLst>
                <a:path w="6657" h="9694" extrusionOk="0">
                  <a:moveTo>
                    <a:pt x="6656" y="0"/>
                  </a:moveTo>
                  <a:cubicBezTo>
                    <a:pt x="4727" y="772"/>
                    <a:pt x="3039" y="2122"/>
                    <a:pt x="1737" y="3810"/>
                  </a:cubicBezTo>
                  <a:cubicBezTo>
                    <a:pt x="579" y="5546"/>
                    <a:pt x="1" y="7620"/>
                    <a:pt x="1" y="9694"/>
                  </a:cubicBezTo>
                  <a:lnTo>
                    <a:pt x="6656" y="0"/>
                  </a:lnTo>
                  <a:close/>
                </a:path>
              </a:pathLst>
            </a:custGeom>
            <a:solidFill>
              <a:srgbClr val="595959">
                <a:alpha val="16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37;p17"/>
            <p:cNvSpPr/>
            <p:nvPr/>
          </p:nvSpPr>
          <p:spPr>
            <a:xfrm>
              <a:off x="4873953" y="2451578"/>
              <a:ext cx="663057" cy="121849"/>
            </a:xfrm>
            <a:custGeom>
              <a:avLst/>
              <a:gdLst/>
              <a:ahLst/>
              <a:cxnLst/>
              <a:rect l="l" t="t" r="r" b="b"/>
              <a:pathLst>
                <a:path w="32024" h="5885" extrusionOk="0">
                  <a:moveTo>
                    <a:pt x="16012" y="1"/>
                  </a:moveTo>
                  <a:cubicBezTo>
                    <a:pt x="7186" y="1"/>
                    <a:pt x="0" y="1303"/>
                    <a:pt x="0" y="2943"/>
                  </a:cubicBezTo>
                  <a:cubicBezTo>
                    <a:pt x="0" y="4534"/>
                    <a:pt x="7186" y="5885"/>
                    <a:pt x="16012" y="5885"/>
                  </a:cubicBezTo>
                  <a:cubicBezTo>
                    <a:pt x="24837" y="5885"/>
                    <a:pt x="32023" y="4534"/>
                    <a:pt x="32023" y="2943"/>
                  </a:cubicBezTo>
                  <a:cubicBezTo>
                    <a:pt x="32023" y="1303"/>
                    <a:pt x="24837" y="1"/>
                    <a:pt x="16012" y="1"/>
                  </a:cubicBezTo>
                  <a:close/>
                </a:path>
              </a:pathLst>
            </a:custGeom>
            <a:solidFill>
              <a:srgbClr val="595959">
                <a:alpha val="72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38;p17"/>
            <p:cNvSpPr/>
            <p:nvPr/>
          </p:nvSpPr>
          <p:spPr>
            <a:xfrm>
              <a:off x="4735654" y="1355207"/>
              <a:ext cx="939655" cy="1139934"/>
            </a:xfrm>
            <a:custGeom>
              <a:avLst/>
              <a:gdLst/>
              <a:ahLst/>
              <a:cxnLst/>
              <a:rect l="l" t="t" r="r" b="b"/>
              <a:pathLst>
                <a:path w="45383" h="55056" extrusionOk="0">
                  <a:moveTo>
                    <a:pt x="22957" y="1"/>
                  </a:moveTo>
                  <a:cubicBezTo>
                    <a:pt x="9694" y="1"/>
                    <a:pt x="0" y="21076"/>
                    <a:pt x="0" y="34339"/>
                  </a:cubicBezTo>
                  <a:cubicBezTo>
                    <a:pt x="0" y="43888"/>
                    <a:pt x="4968" y="51219"/>
                    <a:pt x="12684" y="54595"/>
                  </a:cubicBezTo>
                  <a:cubicBezTo>
                    <a:pt x="13319" y="54877"/>
                    <a:pt x="13973" y="54988"/>
                    <a:pt x="14644" y="54988"/>
                  </a:cubicBezTo>
                  <a:cubicBezTo>
                    <a:pt x="17186" y="54988"/>
                    <a:pt x="19981" y="53389"/>
                    <a:pt x="22957" y="53389"/>
                  </a:cubicBezTo>
                  <a:cubicBezTo>
                    <a:pt x="25966" y="53389"/>
                    <a:pt x="28667" y="55056"/>
                    <a:pt x="31133" y="55056"/>
                  </a:cubicBezTo>
                  <a:cubicBezTo>
                    <a:pt x="31750" y="55056"/>
                    <a:pt x="32352" y="54952"/>
                    <a:pt x="32940" y="54691"/>
                  </a:cubicBezTo>
                  <a:cubicBezTo>
                    <a:pt x="40608" y="51315"/>
                    <a:pt x="45383" y="43936"/>
                    <a:pt x="45383" y="34387"/>
                  </a:cubicBezTo>
                  <a:cubicBezTo>
                    <a:pt x="45383" y="21125"/>
                    <a:pt x="36219" y="1"/>
                    <a:pt x="22957" y="1"/>
                  </a:cubicBezTo>
                  <a:close/>
                </a:path>
              </a:pathLst>
            </a:custGeom>
            <a:solidFill>
              <a:srgbClr val="FFB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39;p17"/>
            <p:cNvSpPr/>
            <p:nvPr/>
          </p:nvSpPr>
          <p:spPr>
            <a:xfrm>
              <a:off x="5101104" y="1776372"/>
              <a:ext cx="206719" cy="188498"/>
            </a:xfrm>
            <a:custGeom>
              <a:avLst/>
              <a:gdLst/>
              <a:ahLst/>
              <a:cxnLst/>
              <a:rect l="l" t="t" r="r" b="b"/>
              <a:pathLst>
                <a:path w="9984" h="9104" extrusionOk="0">
                  <a:moveTo>
                    <a:pt x="4935" y="1"/>
                  </a:moveTo>
                  <a:cubicBezTo>
                    <a:pt x="4611" y="1"/>
                    <a:pt x="4283" y="35"/>
                    <a:pt x="3955" y="107"/>
                  </a:cubicBezTo>
                  <a:cubicBezTo>
                    <a:pt x="1496" y="686"/>
                    <a:pt x="1" y="3146"/>
                    <a:pt x="531" y="5605"/>
                  </a:cubicBezTo>
                  <a:cubicBezTo>
                    <a:pt x="1028" y="7673"/>
                    <a:pt x="2907" y="9103"/>
                    <a:pt x="4984" y="9103"/>
                  </a:cubicBezTo>
                  <a:cubicBezTo>
                    <a:pt x="5329" y="9103"/>
                    <a:pt x="5679" y="9064"/>
                    <a:pt x="6029" y="8981"/>
                  </a:cubicBezTo>
                  <a:cubicBezTo>
                    <a:pt x="8441" y="8403"/>
                    <a:pt x="9984" y="5943"/>
                    <a:pt x="9405" y="3531"/>
                  </a:cubicBezTo>
                  <a:cubicBezTo>
                    <a:pt x="8905" y="1406"/>
                    <a:pt x="7000" y="1"/>
                    <a:pt x="4935" y="1"/>
                  </a:cubicBezTo>
                  <a:close/>
                </a:path>
              </a:pathLst>
            </a:custGeom>
            <a:solidFill>
              <a:srgbClr val="595959">
                <a:alpha val="72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40;p17"/>
            <p:cNvSpPr/>
            <p:nvPr/>
          </p:nvSpPr>
          <p:spPr>
            <a:xfrm>
              <a:off x="5004250" y="1732645"/>
              <a:ext cx="89901" cy="77809"/>
            </a:xfrm>
            <a:custGeom>
              <a:avLst/>
              <a:gdLst/>
              <a:ahLst/>
              <a:cxnLst/>
              <a:rect l="l" t="t" r="r" b="b"/>
              <a:pathLst>
                <a:path w="4342" h="3758" extrusionOk="0">
                  <a:moveTo>
                    <a:pt x="1833" y="1"/>
                  </a:moveTo>
                  <a:cubicBezTo>
                    <a:pt x="820" y="1"/>
                    <a:pt x="1" y="869"/>
                    <a:pt x="1" y="1882"/>
                  </a:cubicBezTo>
                  <a:cubicBezTo>
                    <a:pt x="1" y="3015"/>
                    <a:pt x="892" y="3757"/>
                    <a:pt x="1843" y="3757"/>
                  </a:cubicBezTo>
                  <a:cubicBezTo>
                    <a:pt x="2308" y="3757"/>
                    <a:pt x="2788" y="3580"/>
                    <a:pt x="3184" y="3184"/>
                  </a:cubicBezTo>
                  <a:cubicBezTo>
                    <a:pt x="4341" y="2026"/>
                    <a:pt x="3521" y="1"/>
                    <a:pt x="18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41;p17"/>
            <p:cNvSpPr/>
            <p:nvPr/>
          </p:nvSpPr>
          <p:spPr>
            <a:xfrm>
              <a:off x="5026217" y="1743639"/>
              <a:ext cx="21989" cy="21989"/>
            </a:xfrm>
            <a:custGeom>
              <a:avLst/>
              <a:gdLst/>
              <a:ahLst/>
              <a:cxnLst/>
              <a:rect l="l" t="t" r="r" b="b"/>
              <a:pathLst>
                <a:path w="1062" h="1062" extrusionOk="0">
                  <a:moveTo>
                    <a:pt x="531" y="0"/>
                  </a:moveTo>
                  <a:cubicBezTo>
                    <a:pt x="242" y="0"/>
                    <a:pt x="1" y="241"/>
                    <a:pt x="1" y="531"/>
                  </a:cubicBezTo>
                  <a:cubicBezTo>
                    <a:pt x="1" y="868"/>
                    <a:pt x="242" y="1061"/>
                    <a:pt x="531" y="1061"/>
                  </a:cubicBezTo>
                  <a:cubicBezTo>
                    <a:pt x="820" y="1061"/>
                    <a:pt x="1062" y="868"/>
                    <a:pt x="1062" y="531"/>
                  </a:cubicBezTo>
                  <a:cubicBezTo>
                    <a:pt x="1062" y="241"/>
                    <a:pt x="820" y="0"/>
                    <a:pt x="5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42;p17"/>
            <p:cNvSpPr/>
            <p:nvPr/>
          </p:nvSpPr>
          <p:spPr>
            <a:xfrm>
              <a:off x="4998267" y="1843495"/>
              <a:ext cx="88887" cy="43957"/>
            </a:xfrm>
            <a:custGeom>
              <a:avLst/>
              <a:gdLst/>
              <a:ahLst/>
              <a:cxnLst/>
              <a:rect l="l" t="t" r="r" b="b"/>
              <a:pathLst>
                <a:path w="4293" h="2123" extrusionOk="0">
                  <a:moveTo>
                    <a:pt x="2122" y="0"/>
                  </a:moveTo>
                  <a:cubicBezTo>
                    <a:pt x="965" y="0"/>
                    <a:pt x="0" y="482"/>
                    <a:pt x="0" y="1061"/>
                  </a:cubicBezTo>
                  <a:cubicBezTo>
                    <a:pt x="0" y="1688"/>
                    <a:pt x="965" y="2122"/>
                    <a:pt x="2122" y="2122"/>
                  </a:cubicBezTo>
                  <a:cubicBezTo>
                    <a:pt x="3328" y="2122"/>
                    <a:pt x="4293" y="1640"/>
                    <a:pt x="4293" y="1061"/>
                  </a:cubicBezTo>
                  <a:cubicBezTo>
                    <a:pt x="4293" y="482"/>
                    <a:pt x="3328" y="0"/>
                    <a:pt x="21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43;p17"/>
            <p:cNvSpPr/>
            <p:nvPr/>
          </p:nvSpPr>
          <p:spPr>
            <a:xfrm>
              <a:off x="5335766" y="1732645"/>
              <a:ext cx="89880" cy="77809"/>
            </a:xfrm>
            <a:custGeom>
              <a:avLst/>
              <a:gdLst/>
              <a:ahLst/>
              <a:cxnLst/>
              <a:rect l="l" t="t" r="r" b="b"/>
              <a:pathLst>
                <a:path w="4341" h="3758" extrusionOk="0">
                  <a:moveTo>
                    <a:pt x="1833" y="1"/>
                  </a:moveTo>
                  <a:cubicBezTo>
                    <a:pt x="820" y="1"/>
                    <a:pt x="0" y="869"/>
                    <a:pt x="0" y="1882"/>
                  </a:cubicBezTo>
                  <a:cubicBezTo>
                    <a:pt x="0" y="3015"/>
                    <a:pt x="892" y="3757"/>
                    <a:pt x="1843" y="3757"/>
                  </a:cubicBezTo>
                  <a:cubicBezTo>
                    <a:pt x="2308" y="3757"/>
                    <a:pt x="2787" y="3580"/>
                    <a:pt x="3183" y="3184"/>
                  </a:cubicBezTo>
                  <a:cubicBezTo>
                    <a:pt x="4341" y="2026"/>
                    <a:pt x="3521" y="1"/>
                    <a:pt x="18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44;p17"/>
            <p:cNvSpPr/>
            <p:nvPr/>
          </p:nvSpPr>
          <p:spPr>
            <a:xfrm>
              <a:off x="5357733" y="1743639"/>
              <a:ext cx="21989" cy="21989"/>
            </a:xfrm>
            <a:custGeom>
              <a:avLst/>
              <a:gdLst/>
              <a:ahLst/>
              <a:cxnLst/>
              <a:rect l="l" t="t" r="r" b="b"/>
              <a:pathLst>
                <a:path w="1062" h="1062" extrusionOk="0">
                  <a:moveTo>
                    <a:pt x="531" y="0"/>
                  </a:moveTo>
                  <a:cubicBezTo>
                    <a:pt x="241" y="0"/>
                    <a:pt x="0" y="241"/>
                    <a:pt x="0" y="531"/>
                  </a:cubicBezTo>
                  <a:cubicBezTo>
                    <a:pt x="0" y="868"/>
                    <a:pt x="241" y="1061"/>
                    <a:pt x="531" y="1061"/>
                  </a:cubicBezTo>
                  <a:cubicBezTo>
                    <a:pt x="820" y="1061"/>
                    <a:pt x="1061" y="868"/>
                    <a:pt x="1061" y="531"/>
                  </a:cubicBezTo>
                  <a:cubicBezTo>
                    <a:pt x="1061" y="241"/>
                    <a:pt x="820" y="0"/>
                    <a:pt x="5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45;p17"/>
            <p:cNvSpPr/>
            <p:nvPr/>
          </p:nvSpPr>
          <p:spPr>
            <a:xfrm>
              <a:off x="5329762" y="1843495"/>
              <a:ext cx="88907" cy="43957"/>
            </a:xfrm>
            <a:custGeom>
              <a:avLst/>
              <a:gdLst/>
              <a:ahLst/>
              <a:cxnLst/>
              <a:rect l="l" t="t" r="r" b="b"/>
              <a:pathLst>
                <a:path w="4294" h="2123" extrusionOk="0">
                  <a:moveTo>
                    <a:pt x="2123" y="0"/>
                  </a:moveTo>
                  <a:cubicBezTo>
                    <a:pt x="965" y="0"/>
                    <a:pt x="1" y="482"/>
                    <a:pt x="1" y="1061"/>
                  </a:cubicBezTo>
                  <a:cubicBezTo>
                    <a:pt x="1" y="1688"/>
                    <a:pt x="965" y="2122"/>
                    <a:pt x="2123" y="2122"/>
                  </a:cubicBezTo>
                  <a:cubicBezTo>
                    <a:pt x="3329" y="2122"/>
                    <a:pt x="4293" y="1640"/>
                    <a:pt x="4293" y="1061"/>
                  </a:cubicBezTo>
                  <a:cubicBezTo>
                    <a:pt x="4293" y="482"/>
                    <a:pt x="3329" y="0"/>
                    <a:pt x="21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46;p17"/>
            <p:cNvSpPr/>
            <p:nvPr/>
          </p:nvSpPr>
          <p:spPr>
            <a:xfrm>
              <a:off x="5101104" y="1754861"/>
              <a:ext cx="205725" cy="188250"/>
            </a:xfrm>
            <a:custGeom>
              <a:avLst/>
              <a:gdLst/>
              <a:ahLst/>
              <a:cxnLst/>
              <a:rect l="l" t="t" r="r" b="b"/>
              <a:pathLst>
                <a:path w="9936" h="9092" extrusionOk="0">
                  <a:moveTo>
                    <a:pt x="4974" y="1"/>
                  </a:moveTo>
                  <a:cubicBezTo>
                    <a:pt x="3811" y="1"/>
                    <a:pt x="2653" y="447"/>
                    <a:pt x="1785" y="1339"/>
                  </a:cubicBezTo>
                  <a:cubicBezTo>
                    <a:pt x="1" y="3124"/>
                    <a:pt x="1" y="5969"/>
                    <a:pt x="1785" y="7754"/>
                  </a:cubicBezTo>
                  <a:cubicBezTo>
                    <a:pt x="2653" y="8646"/>
                    <a:pt x="3811" y="9092"/>
                    <a:pt x="4974" y="9092"/>
                  </a:cubicBezTo>
                  <a:cubicBezTo>
                    <a:pt x="6138" y="9092"/>
                    <a:pt x="7307" y="8646"/>
                    <a:pt x="8199" y="7754"/>
                  </a:cubicBezTo>
                  <a:cubicBezTo>
                    <a:pt x="9936" y="5969"/>
                    <a:pt x="9936" y="3124"/>
                    <a:pt x="8199" y="1339"/>
                  </a:cubicBezTo>
                  <a:cubicBezTo>
                    <a:pt x="7307" y="447"/>
                    <a:pt x="6138" y="1"/>
                    <a:pt x="49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47;p17"/>
            <p:cNvSpPr/>
            <p:nvPr/>
          </p:nvSpPr>
          <p:spPr>
            <a:xfrm>
              <a:off x="5154024" y="1832501"/>
              <a:ext cx="27993" cy="26979"/>
            </a:xfrm>
            <a:custGeom>
              <a:avLst/>
              <a:gdLst/>
              <a:ahLst/>
              <a:cxnLst/>
              <a:rect l="l" t="t" r="r" b="b"/>
              <a:pathLst>
                <a:path w="1352" h="1303" extrusionOk="0">
                  <a:moveTo>
                    <a:pt x="676" y="1"/>
                  </a:moveTo>
                  <a:cubicBezTo>
                    <a:pt x="290" y="1"/>
                    <a:pt x="1" y="290"/>
                    <a:pt x="1" y="676"/>
                  </a:cubicBezTo>
                  <a:cubicBezTo>
                    <a:pt x="1" y="1013"/>
                    <a:pt x="290" y="1303"/>
                    <a:pt x="676" y="1303"/>
                  </a:cubicBezTo>
                  <a:cubicBezTo>
                    <a:pt x="1062" y="1303"/>
                    <a:pt x="1351" y="1013"/>
                    <a:pt x="1351" y="676"/>
                  </a:cubicBezTo>
                  <a:cubicBezTo>
                    <a:pt x="1351" y="290"/>
                    <a:pt x="1062" y="1"/>
                    <a:pt x="67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48;p17"/>
            <p:cNvSpPr/>
            <p:nvPr/>
          </p:nvSpPr>
          <p:spPr>
            <a:xfrm>
              <a:off x="5226924" y="1832501"/>
              <a:ext cx="26979" cy="26979"/>
            </a:xfrm>
            <a:custGeom>
              <a:avLst/>
              <a:gdLst/>
              <a:ahLst/>
              <a:cxnLst/>
              <a:rect l="l" t="t" r="r" b="b"/>
              <a:pathLst>
                <a:path w="1303" h="1303" extrusionOk="0">
                  <a:moveTo>
                    <a:pt x="676" y="1"/>
                  </a:moveTo>
                  <a:cubicBezTo>
                    <a:pt x="290" y="1"/>
                    <a:pt x="0" y="290"/>
                    <a:pt x="0" y="676"/>
                  </a:cubicBezTo>
                  <a:cubicBezTo>
                    <a:pt x="0" y="1013"/>
                    <a:pt x="290" y="1303"/>
                    <a:pt x="676" y="1303"/>
                  </a:cubicBezTo>
                  <a:cubicBezTo>
                    <a:pt x="1013" y="1303"/>
                    <a:pt x="1303" y="1013"/>
                    <a:pt x="1303" y="676"/>
                  </a:cubicBezTo>
                  <a:cubicBezTo>
                    <a:pt x="1303" y="290"/>
                    <a:pt x="1013" y="1"/>
                    <a:pt x="67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49;p17"/>
            <p:cNvSpPr/>
            <p:nvPr/>
          </p:nvSpPr>
          <p:spPr>
            <a:xfrm>
              <a:off x="5219926" y="1781321"/>
              <a:ext cx="55945" cy="45220"/>
            </a:xfrm>
            <a:custGeom>
              <a:avLst/>
              <a:gdLst/>
              <a:ahLst/>
              <a:cxnLst/>
              <a:rect l="l" t="t" r="r" b="b"/>
              <a:pathLst>
                <a:path w="2702" h="2184" extrusionOk="0">
                  <a:moveTo>
                    <a:pt x="310" y="0"/>
                  </a:moveTo>
                  <a:cubicBezTo>
                    <a:pt x="194" y="0"/>
                    <a:pt x="89" y="87"/>
                    <a:pt x="49" y="206"/>
                  </a:cubicBezTo>
                  <a:cubicBezTo>
                    <a:pt x="1" y="351"/>
                    <a:pt x="97" y="495"/>
                    <a:pt x="242" y="495"/>
                  </a:cubicBezTo>
                  <a:cubicBezTo>
                    <a:pt x="724" y="640"/>
                    <a:pt x="1978" y="1122"/>
                    <a:pt x="2123" y="1990"/>
                  </a:cubicBezTo>
                  <a:cubicBezTo>
                    <a:pt x="2171" y="2087"/>
                    <a:pt x="2268" y="2183"/>
                    <a:pt x="2412" y="2183"/>
                  </a:cubicBezTo>
                  <a:lnTo>
                    <a:pt x="2460" y="2183"/>
                  </a:lnTo>
                  <a:cubicBezTo>
                    <a:pt x="2605" y="2183"/>
                    <a:pt x="2702" y="2039"/>
                    <a:pt x="2653" y="1894"/>
                  </a:cubicBezTo>
                  <a:cubicBezTo>
                    <a:pt x="2412" y="495"/>
                    <a:pt x="483" y="13"/>
                    <a:pt x="387" y="13"/>
                  </a:cubicBezTo>
                  <a:cubicBezTo>
                    <a:pt x="361" y="4"/>
                    <a:pt x="335" y="0"/>
                    <a:pt x="31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0;p17"/>
            <p:cNvSpPr/>
            <p:nvPr/>
          </p:nvSpPr>
          <p:spPr>
            <a:xfrm>
              <a:off x="4736648" y="1987265"/>
              <a:ext cx="938661" cy="507852"/>
            </a:xfrm>
            <a:custGeom>
              <a:avLst/>
              <a:gdLst/>
              <a:ahLst/>
              <a:cxnLst/>
              <a:rect l="l" t="t" r="r" b="b"/>
              <a:pathLst>
                <a:path w="45335" h="24528" extrusionOk="0">
                  <a:moveTo>
                    <a:pt x="3762" y="1"/>
                  </a:moveTo>
                  <a:lnTo>
                    <a:pt x="1062" y="7959"/>
                  </a:lnTo>
                  <a:cubicBezTo>
                    <a:pt x="483" y="6078"/>
                    <a:pt x="145" y="4149"/>
                    <a:pt x="49" y="2171"/>
                  </a:cubicBezTo>
                  <a:cubicBezTo>
                    <a:pt x="1" y="2750"/>
                    <a:pt x="1" y="3280"/>
                    <a:pt x="1" y="3811"/>
                  </a:cubicBezTo>
                  <a:cubicBezTo>
                    <a:pt x="1" y="13360"/>
                    <a:pt x="4968" y="20691"/>
                    <a:pt x="12636" y="24067"/>
                  </a:cubicBezTo>
                  <a:cubicBezTo>
                    <a:pt x="13271" y="24349"/>
                    <a:pt x="13925" y="24460"/>
                    <a:pt x="14596" y="24460"/>
                  </a:cubicBezTo>
                  <a:cubicBezTo>
                    <a:pt x="17138" y="24460"/>
                    <a:pt x="19933" y="22861"/>
                    <a:pt x="22909" y="22861"/>
                  </a:cubicBezTo>
                  <a:cubicBezTo>
                    <a:pt x="25918" y="22861"/>
                    <a:pt x="28650" y="24528"/>
                    <a:pt x="31128" y="24528"/>
                  </a:cubicBezTo>
                  <a:cubicBezTo>
                    <a:pt x="31748" y="24528"/>
                    <a:pt x="32352" y="24424"/>
                    <a:pt x="32940" y="24163"/>
                  </a:cubicBezTo>
                  <a:cubicBezTo>
                    <a:pt x="40608" y="20787"/>
                    <a:pt x="45335" y="13408"/>
                    <a:pt x="45335" y="3859"/>
                  </a:cubicBezTo>
                  <a:cubicBezTo>
                    <a:pt x="45335" y="3280"/>
                    <a:pt x="45335" y="2750"/>
                    <a:pt x="45286" y="2171"/>
                  </a:cubicBezTo>
                  <a:cubicBezTo>
                    <a:pt x="45190" y="4245"/>
                    <a:pt x="44804" y="6319"/>
                    <a:pt x="44225" y="8296"/>
                  </a:cubicBezTo>
                  <a:lnTo>
                    <a:pt x="41428" y="1"/>
                  </a:lnTo>
                  <a:lnTo>
                    <a:pt x="41428" y="1"/>
                  </a:lnTo>
                  <a:cubicBezTo>
                    <a:pt x="41428" y="2"/>
                    <a:pt x="41192" y="10904"/>
                    <a:pt x="43055" y="10904"/>
                  </a:cubicBezTo>
                  <a:cubicBezTo>
                    <a:pt x="43075" y="10904"/>
                    <a:pt x="43096" y="10903"/>
                    <a:pt x="43116" y="10900"/>
                  </a:cubicBezTo>
                  <a:lnTo>
                    <a:pt x="43984" y="8923"/>
                  </a:lnTo>
                  <a:lnTo>
                    <a:pt x="43984" y="8923"/>
                  </a:lnTo>
                  <a:cubicBezTo>
                    <a:pt x="42200" y="14325"/>
                    <a:pt x="38149" y="18713"/>
                    <a:pt x="32892" y="21028"/>
                  </a:cubicBezTo>
                  <a:cubicBezTo>
                    <a:pt x="32304" y="21289"/>
                    <a:pt x="31698" y="21393"/>
                    <a:pt x="31076" y="21393"/>
                  </a:cubicBezTo>
                  <a:cubicBezTo>
                    <a:pt x="28588" y="21393"/>
                    <a:pt x="25841" y="19726"/>
                    <a:pt x="22909" y="19726"/>
                  </a:cubicBezTo>
                  <a:cubicBezTo>
                    <a:pt x="19971" y="19726"/>
                    <a:pt x="17154" y="21326"/>
                    <a:pt x="14601" y="21326"/>
                  </a:cubicBezTo>
                  <a:cubicBezTo>
                    <a:pt x="13927" y="21326"/>
                    <a:pt x="13271" y="21214"/>
                    <a:pt x="12636" y="20932"/>
                  </a:cubicBezTo>
                  <a:cubicBezTo>
                    <a:pt x="8055" y="18954"/>
                    <a:pt x="4389" y="15386"/>
                    <a:pt x="2219" y="10900"/>
                  </a:cubicBezTo>
                  <a:cubicBezTo>
                    <a:pt x="4003" y="10466"/>
                    <a:pt x="3762" y="2"/>
                    <a:pt x="3762" y="1"/>
                  </a:cubicBezTo>
                  <a:close/>
                </a:path>
              </a:pathLst>
            </a:custGeom>
            <a:solidFill>
              <a:srgbClr val="595959">
                <a:alpha val="16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1;p17"/>
            <p:cNvSpPr/>
            <p:nvPr/>
          </p:nvSpPr>
          <p:spPr>
            <a:xfrm>
              <a:off x="4681740" y="1986272"/>
              <a:ext cx="132823" cy="212185"/>
            </a:xfrm>
            <a:custGeom>
              <a:avLst/>
              <a:gdLst/>
              <a:ahLst/>
              <a:cxnLst/>
              <a:rect l="l" t="t" r="r" b="b"/>
              <a:pathLst>
                <a:path w="6415" h="10248" extrusionOk="0">
                  <a:moveTo>
                    <a:pt x="3231" y="1"/>
                  </a:moveTo>
                  <a:cubicBezTo>
                    <a:pt x="3231" y="1"/>
                    <a:pt x="0" y="9116"/>
                    <a:pt x="2122" y="10177"/>
                  </a:cubicBezTo>
                  <a:cubicBezTo>
                    <a:pt x="2218" y="10225"/>
                    <a:pt x="2314" y="10248"/>
                    <a:pt x="2410" y="10248"/>
                  </a:cubicBezTo>
                  <a:cubicBezTo>
                    <a:pt x="4436" y="10248"/>
                    <a:pt x="6414" y="49"/>
                    <a:pt x="6414" y="49"/>
                  </a:cubicBezTo>
                  <a:lnTo>
                    <a:pt x="3231" y="1"/>
                  </a:lnTo>
                  <a:close/>
                </a:path>
              </a:pathLst>
            </a:custGeom>
            <a:solidFill>
              <a:srgbClr val="FFB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2;p17"/>
            <p:cNvSpPr/>
            <p:nvPr/>
          </p:nvSpPr>
          <p:spPr>
            <a:xfrm>
              <a:off x="5594382" y="1986272"/>
              <a:ext cx="132823" cy="212185"/>
            </a:xfrm>
            <a:custGeom>
              <a:avLst/>
              <a:gdLst/>
              <a:ahLst/>
              <a:cxnLst/>
              <a:rect l="l" t="t" r="r" b="b"/>
              <a:pathLst>
                <a:path w="6415" h="10248" extrusionOk="0">
                  <a:moveTo>
                    <a:pt x="3183" y="1"/>
                  </a:moveTo>
                  <a:lnTo>
                    <a:pt x="0" y="49"/>
                  </a:lnTo>
                  <a:cubicBezTo>
                    <a:pt x="0" y="49"/>
                    <a:pt x="1934" y="10248"/>
                    <a:pt x="3956" y="10248"/>
                  </a:cubicBezTo>
                  <a:cubicBezTo>
                    <a:pt x="4052" y="10248"/>
                    <a:pt x="4148" y="10225"/>
                    <a:pt x="4244" y="10177"/>
                  </a:cubicBezTo>
                  <a:cubicBezTo>
                    <a:pt x="6415" y="9116"/>
                    <a:pt x="3183" y="1"/>
                    <a:pt x="3183" y="1"/>
                  </a:cubicBezTo>
                  <a:close/>
                </a:path>
              </a:pathLst>
            </a:custGeom>
            <a:solidFill>
              <a:srgbClr val="FFB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CuadroTexto 28"/>
          <p:cNvSpPr txBox="1"/>
          <p:nvPr/>
        </p:nvSpPr>
        <p:spPr>
          <a:xfrm>
            <a:off x="1376737" y="614455"/>
            <a:ext cx="22294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0" b="1" dirty="0" err="1">
                <a:latin typeface="Bradley Hand ITC" panose="03070402050302030203" pitchFamily="66" charset="0"/>
              </a:rPr>
              <a:t>Pig</a:t>
            </a:r>
            <a:endParaRPr lang="es-CL" sz="8000" b="1" dirty="0">
              <a:latin typeface="Bradley Hand ITC" panose="03070402050302030203" pitchFamily="66" charset="0"/>
            </a:endParaRPr>
          </a:p>
        </p:txBody>
      </p:sp>
      <p:pic>
        <p:nvPicPr>
          <p:cNvPr id="30" name="Audio 2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431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62"/>
    </mc:Choice>
    <mc:Fallback xmlns="">
      <p:transition spd="slow" advTm="23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Picture 2" descr="Does it still make sense to incorporate a farm? – Canola Dige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190"/>
            <a:ext cx="9257016" cy="580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Normal Horse Vital Signs and Health Indicators – The Hors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50" b="96172" l="4036" r="971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930" y="1780179"/>
            <a:ext cx="3569727" cy="292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376736" y="614455"/>
            <a:ext cx="27899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0" b="1" dirty="0" err="1">
                <a:latin typeface="Bradley Hand ITC" panose="03070402050302030203" pitchFamily="66" charset="0"/>
              </a:rPr>
              <a:t>Horse</a:t>
            </a:r>
            <a:endParaRPr lang="es-CL" sz="8000" b="1" dirty="0">
              <a:latin typeface="Bradley Hand ITC" panose="03070402050302030203" pitchFamily="66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993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69"/>
    </mc:Choice>
    <mc:Fallback xmlns="">
      <p:transition spd="slow" advTm="42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.6|2.1|2|2.3|1.8|8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4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4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6|23.6|5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8.6|7.9|8.9|7.2|7.6|7.8|7.6|7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|3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4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6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5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2.1"/>
</p:tagLst>
</file>

<file path=ppt/theme/theme1.xml><?xml version="1.0" encoding="utf-8"?>
<a:theme xmlns:a="http://schemas.openxmlformats.org/drawingml/2006/main" name="Animal Infographics by Slidesgo">
  <a:themeElements>
    <a:clrScheme name="Simple Light">
      <a:dk1>
        <a:srgbClr val="000000"/>
      </a:dk1>
      <a:lt1>
        <a:srgbClr val="FFFFFF"/>
      </a:lt1>
      <a:dk2>
        <a:srgbClr val="526164"/>
      </a:dk2>
      <a:lt2>
        <a:srgbClr val="EEEEEE"/>
      </a:lt2>
      <a:accent1>
        <a:srgbClr val="603913"/>
      </a:accent1>
      <a:accent2>
        <a:srgbClr val="FDCF8B"/>
      </a:accent2>
      <a:accent3>
        <a:srgbClr val="FF9A00"/>
      </a:accent3>
      <a:accent4>
        <a:srgbClr val="F69FB6"/>
      </a:accent4>
      <a:accent5>
        <a:srgbClr val="4C8F43"/>
      </a:accent5>
      <a:accent6>
        <a:srgbClr val="FFC942"/>
      </a:accent6>
      <a:hlink>
        <a:srgbClr val="22222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11</Words>
  <Application>Microsoft Office PowerPoint</Application>
  <PresentationFormat>Presentación en pantalla (16:9)</PresentationFormat>
  <Paragraphs>7</Paragraphs>
  <Slides>15</Slides>
  <Notes>2</Notes>
  <HiddenSlides>0</HiddenSlides>
  <MMClips>15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0" baseType="lpstr">
      <vt:lpstr>Fira Sans Extra Condensed Medium</vt:lpstr>
      <vt:lpstr>Fira Sans</vt:lpstr>
      <vt:lpstr>Arial</vt:lpstr>
      <vt:lpstr>Bradley Hand ITC</vt:lpstr>
      <vt:lpstr>Animal Infographics by Slidesgo</vt:lpstr>
      <vt:lpstr>Hello!</vt:lpstr>
      <vt:lpstr>How are you?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Hello!</dc:title>
  <dc:creator>Jose Zavando M</dc:creator>
  <cp:lastModifiedBy>UTP</cp:lastModifiedBy>
  <cp:revision>8</cp:revision>
  <dcterms:modified xsi:type="dcterms:W3CDTF">2020-09-19T17:15:24Z</dcterms:modified>
</cp:coreProperties>
</file>