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91" r:id="rId4"/>
    <p:sldId id="290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</p:sldIdLst>
  <p:sldSz cx="9144000" cy="5143500" type="screen16x9"/>
  <p:notesSz cx="6858000" cy="9144000"/>
  <p:embeddedFontLst>
    <p:embeddedFont>
      <p:font typeface="Fira Sans" panose="020B0604020202020204" charset="0"/>
      <p:regular r:id="rId19"/>
      <p:bold r:id="rId20"/>
      <p:italic r:id="rId21"/>
      <p:boldItalic r:id="rId22"/>
    </p:embeddedFont>
    <p:embeddedFont>
      <p:font typeface="Fira Sans Extra Condensed Medium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4625C7-4DA4-4DF5-A7F8-F21B590F3BBD}">
  <a:tblStyle styleId="{164625C7-4DA4-4DF5-A7F8-F21B590F3BB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874657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8d2e632455_0_20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8d2e632455_0_20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2352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c83a34528_5_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c83a34528_5_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7559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572631" y="1525650"/>
            <a:ext cx="3615600" cy="14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696831" y="3047992"/>
            <a:ext cx="3367200" cy="5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8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457200" y="410725"/>
            <a:ext cx="8229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457200" y="1026550"/>
            <a:ext cx="8229600" cy="37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457200" y="410725"/>
            <a:ext cx="8229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457200" y="410725"/>
            <a:ext cx="8229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10725"/>
            <a:ext cx="82296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026550"/>
            <a:ext cx="8229600" cy="37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○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■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○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■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○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Fira Sans"/>
              <a:buChar char="■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media13.wma"/><Relationship Id="rId7" Type="http://schemas.openxmlformats.org/officeDocument/2006/relationships/image" Target="../media/image19.png"/><Relationship Id="rId2" Type="http://schemas.microsoft.com/office/2007/relationships/media" Target="../media/media13.wma"/><Relationship Id="rId1" Type="http://schemas.openxmlformats.org/officeDocument/2006/relationships/tags" Target="../tags/tag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media14.wma"/><Relationship Id="rId7" Type="http://schemas.openxmlformats.org/officeDocument/2006/relationships/image" Target="../media/image19.png"/><Relationship Id="rId2" Type="http://schemas.microsoft.com/office/2007/relationships/media" Target="../media/media14.wma"/><Relationship Id="rId1" Type="http://schemas.openxmlformats.org/officeDocument/2006/relationships/tags" Target="../tags/tag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media15.wma"/><Relationship Id="rId7" Type="http://schemas.openxmlformats.org/officeDocument/2006/relationships/image" Target="../media/image19.png"/><Relationship Id="rId2" Type="http://schemas.microsoft.com/office/2007/relationships/media" Target="../media/media15.wma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media16.wma"/><Relationship Id="rId7" Type="http://schemas.openxmlformats.org/officeDocument/2006/relationships/image" Target="../media/image19.png"/><Relationship Id="rId2" Type="http://schemas.microsoft.com/office/2007/relationships/media" Target="../media/media16.wma"/><Relationship Id="rId1" Type="http://schemas.openxmlformats.org/officeDocument/2006/relationships/tags" Target="../tags/tag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2.wma"/><Relationship Id="rId7" Type="http://schemas.openxmlformats.org/officeDocument/2006/relationships/image" Target="../media/image3.png"/><Relationship Id="rId12" Type="http://schemas.openxmlformats.org/officeDocument/2006/relationships/image" Target="../media/image1.png"/><Relationship Id="rId2" Type="http://schemas.microsoft.com/office/2007/relationships/media" Target="../media/media2.wm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media3.wma"/><Relationship Id="rId7" Type="http://schemas.openxmlformats.org/officeDocument/2006/relationships/image" Target="../media/image10.png"/><Relationship Id="rId2" Type="http://schemas.microsoft.com/office/2007/relationships/media" Target="../media/media3.wma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1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ctrTitle"/>
          </p:nvPr>
        </p:nvSpPr>
        <p:spPr>
          <a:xfrm>
            <a:off x="4572631" y="1525650"/>
            <a:ext cx="3615600" cy="14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Hello!</a:t>
            </a:r>
            <a:endParaRPr dirty="0"/>
          </a:p>
        </p:txBody>
      </p:sp>
      <p:grpSp>
        <p:nvGrpSpPr>
          <p:cNvPr id="57" name="Google Shape;57;p15"/>
          <p:cNvGrpSpPr/>
          <p:nvPr/>
        </p:nvGrpSpPr>
        <p:grpSpPr>
          <a:xfrm>
            <a:off x="0" y="243434"/>
            <a:ext cx="4362491" cy="4919116"/>
            <a:chOff x="0" y="243434"/>
            <a:chExt cx="4362491" cy="4919116"/>
          </a:xfrm>
        </p:grpSpPr>
        <p:sp>
          <p:nvSpPr>
            <p:cNvPr id="58" name="Google Shape;58;p15"/>
            <p:cNvSpPr/>
            <p:nvPr/>
          </p:nvSpPr>
          <p:spPr>
            <a:xfrm>
              <a:off x="0" y="2943575"/>
              <a:ext cx="1476950" cy="2218975"/>
            </a:xfrm>
            <a:custGeom>
              <a:avLst/>
              <a:gdLst/>
              <a:ahLst/>
              <a:cxnLst/>
              <a:rect l="l" t="t" r="r" b="b"/>
              <a:pathLst>
                <a:path w="59078" h="88759" extrusionOk="0">
                  <a:moveTo>
                    <a:pt x="37388" y="0"/>
                  </a:moveTo>
                  <a:lnTo>
                    <a:pt x="0" y="13155"/>
                  </a:lnTo>
                  <a:lnTo>
                    <a:pt x="0" y="88759"/>
                  </a:lnTo>
                  <a:lnTo>
                    <a:pt x="59078" y="88759"/>
                  </a:lnTo>
                  <a:lnTo>
                    <a:pt x="59078" y="530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grpSp>
          <p:nvGrpSpPr>
            <p:cNvPr id="59" name="Google Shape;59;p15"/>
            <p:cNvGrpSpPr/>
            <p:nvPr/>
          </p:nvGrpSpPr>
          <p:grpSpPr>
            <a:xfrm rot="10800000" flipH="1">
              <a:off x="0" y="243434"/>
              <a:ext cx="4362491" cy="4919109"/>
              <a:chOff x="1303608" y="332150"/>
              <a:chExt cx="1601267" cy="1805575"/>
            </a:xfrm>
          </p:grpSpPr>
          <p:sp>
            <p:nvSpPr>
              <p:cNvPr id="60" name="Google Shape;60;p15"/>
              <p:cNvSpPr/>
              <p:nvPr/>
            </p:nvSpPr>
            <p:spPr>
              <a:xfrm>
                <a:off x="2505125" y="1322625"/>
                <a:ext cx="366250" cy="340850"/>
              </a:xfrm>
              <a:custGeom>
                <a:avLst/>
                <a:gdLst/>
                <a:ahLst/>
                <a:cxnLst/>
                <a:rect l="l" t="t" r="r" b="b"/>
                <a:pathLst>
                  <a:path w="14650" h="13634" extrusionOk="0">
                    <a:moveTo>
                      <a:pt x="4229" y="1"/>
                    </a:moveTo>
                    <a:lnTo>
                      <a:pt x="1" y="10928"/>
                    </a:lnTo>
                    <a:cubicBezTo>
                      <a:pt x="1" y="10928"/>
                      <a:pt x="4080" y="12833"/>
                      <a:pt x="7176" y="13429"/>
                    </a:cubicBezTo>
                    <a:cubicBezTo>
                      <a:pt x="7943" y="13578"/>
                      <a:pt x="8793" y="13634"/>
                      <a:pt x="9638" y="13634"/>
                    </a:cubicBezTo>
                    <a:cubicBezTo>
                      <a:pt x="12171" y="13634"/>
                      <a:pt x="14649" y="13131"/>
                      <a:pt x="14649" y="13131"/>
                    </a:cubicBezTo>
                    <a:cubicBezTo>
                      <a:pt x="14649" y="13131"/>
                      <a:pt x="13339" y="7028"/>
                      <a:pt x="10719" y="3604"/>
                    </a:cubicBezTo>
                    <a:cubicBezTo>
                      <a:pt x="8376" y="533"/>
                      <a:pt x="5569" y="386"/>
                      <a:pt x="5056" y="386"/>
                    </a:cubicBezTo>
                    <a:cubicBezTo>
                      <a:pt x="5002" y="386"/>
                      <a:pt x="4973" y="388"/>
                      <a:pt x="4973" y="388"/>
                    </a:cubicBezTo>
                    <a:lnTo>
                      <a:pt x="422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15"/>
              <p:cNvSpPr/>
              <p:nvPr/>
            </p:nvSpPr>
            <p:spPr>
              <a:xfrm>
                <a:off x="2510350" y="1343475"/>
                <a:ext cx="296275" cy="275800"/>
              </a:xfrm>
              <a:custGeom>
                <a:avLst/>
                <a:gdLst/>
                <a:ahLst/>
                <a:cxnLst/>
                <a:rect l="l" t="t" r="r" b="b"/>
                <a:pathLst>
                  <a:path w="11851" h="11032" extrusionOk="0">
                    <a:moveTo>
                      <a:pt x="3394" y="1"/>
                    </a:moveTo>
                    <a:lnTo>
                      <a:pt x="0" y="8843"/>
                    </a:lnTo>
                    <a:cubicBezTo>
                      <a:pt x="0" y="8843"/>
                      <a:pt x="3305" y="10392"/>
                      <a:pt x="5806" y="10868"/>
                    </a:cubicBezTo>
                    <a:cubicBezTo>
                      <a:pt x="6431" y="10987"/>
                      <a:pt x="7122" y="11032"/>
                      <a:pt x="7806" y="11032"/>
                    </a:cubicBezTo>
                    <a:cubicBezTo>
                      <a:pt x="9857" y="11032"/>
                      <a:pt x="11850" y="10630"/>
                      <a:pt x="11850" y="10630"/>
                    </a:cubicBezTo>
                    <a:cubicBezTo>
                      <a:pt x="11850" y="10630"/>
                      <a:pt x="10778" y="5658"/>
                      <a:pt x="8664" y="2918"/>
                    </a:cubicBezTo>
                    <a:cubicBezTo>
                      <a:pt x="6749" y="428"/>
                      <a:pt x="4430" y="327"/>
                      <a:pt x="4068" y="327"/>
                    </a:cubicBezTo>
                    <a:cubicBezTo>
                      <a:pt x="4036" y="327"/>
                      <a:pt x="4020" y="328"/>
                      <a:pt x="4020" y="328"/>
                    </a:cubicBezTo>
                    <a:lnTo>
                      <a:pt x="339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15"/>
              <p:cNvSpPr/>
              <p:nvPr/>
            </p:nvSpPr>
            <p:spPr>
              <a:xfrm>
                <a:off x="1879875" y="1769250"/>
                <a:ext cx="331250" cy="368475"/>
              </a:xfrm>
              <a:custGeom>
                <a:avLst/>
                <a:gdLst/>
                <a:ahLst/>
                <a:cxnLst/>
                <a:rect l="l" t="t" r="r" b="b"/>
                <a:pathLst>
                  <a:path w="13250" h="14739" extrusionOk="0">
                    <a:moveTo>
                      <a:pt x="12357" y="0"/>
                    </a:moveTo>
                    <a:lnTo>
                      <a:pt x="715" y="1519"/>
                    </a:lnTo>
                    <a:lnTo>
                      <a:pt x="894" y="2352"/>
                    </a:lnTo>
                    <a:cubicBezTo>
                      <a:pt x="894" y="2352"/>
                      <a:pt x="1" y="5360"/>
                      <a:pt x="2710" y="8694"/>
                    </a:cubicBezTo>
                    <a:cubicBezTo>
                      <a:pt x="5390" y="11999"/>
                      <a:pt x="11076" y="14738"/>
                      <a:pt x="11076" y="14738"/>
                    </a:cubicBezTo>
                    <a:cubicBezTo>
                      <a:pt x="11076" y="14738"/>
                      <a:pt x="12952" y="10659"/>
                      <a:pt x="13101" y="7533"/>
                    </a:cubicBezTo>
                    <a:cubicBezTo>
                      <a:pt x="13250" y="4407"/>
                      <a:pt x="12357" y="0"/>
                      <a:pt x="123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15"/>
              <p:cNvSpPr/>
              <p:nvPr/>
            </p:nvSpPr>
            <p:spPr>
              <a:xfrm>
                <a:off x="1907425" y="1767000"/>
                <a:ext cx="267975" cy="297775"/>
              </a:xfrm>
              <a:custGeom>
                <a:avLst/>
                <a:gdLst/>
                <a:ahLst/>
                <a:cxnLst/>
                <a:rect l="l" t="t" r="r" b="b"/>
                <a:pathLst>
                  <a:path w="10719" h="11911" extrusionOk="0">
                    <a:moveTo>
                      <a:pt x="9974" y="1"/>
                    </a:moveTo>
                    <a:lnTo>
                      <a:pt x="566" y="1251"/>
                    </a:lnTo>
                    <a:lnTo>
                      <a:pt x="715" y="1936"/>
                    </a:lnTo>
                    <a:cubicBezTo>
                      <a:pt x="715" y="1936"/>
                      <a:pt x="0" y="4348"/>
                      <a:pt x="2174" y="7028"/>
                    </a:cubicBezTo>
                    <a:cubicBezTo>
                      <a:pt x="4377" y="9707"/>
                      <a:pt x="8962" y="11911"/>
                      <a:pt x="8962" y="11911"/>
                    </a:cubicBezTo>
                    <a:cubicBezTo>
                      <a:pt x="8962" y="11911"/>
                      <a:pt x="10481" y="8635"/>
                      <a:pt x="10600" y="6105"/>
                    </a:cubicBezTo>
                    <a:cubicBezTo>
                      <a:pt x="10719" y="3574"/>
                      <a:pt x="9974" y="1"/>
                      <a:pt x="99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15"/>
              <p:cNvSpPr/>
              <p:nvPr/>
            </p:nvSpPr>
            <p:spPr>
              <a:xfrm>
                <a:off x="1416900" y="332150"/>
                <a:ext cx="1487975" cy="1577550"/>
              </a:xfrm>
              <a:custGeom>
                <a:avLst/>
                <a:gdLst/>
                <a:ahLst/>
                <a:cxnLst/>
                <a:rect l="l" t="t" r="r" b="b"/>
                <a:pathLst>
                  <a:path w="59519" h="63102" extrusionOk="0">
                    <a:moveTo>
                      <a:pt x="27279" y="1"/>
                    </a:moveTo>
                    <a:cubicBezTo>
                      <a:pt x="27274" y="1"/>
                      <a:pt x="27282" y="27"/>
                      <a:pt x="27303" y="80"/>
                    </a:cubicBezTo>
                    <a:lnTo>
                      <a:pt x="2084" y="199"/>
                    </a:lnTo>
                    <a:lnTo>
                      <a:pt x="2084" y="29616"/>
                    </a:lnTo>
                    <a:cubicBezTo>
                      <a:pt x="4585" y="31283"/>
                      <a:pt x="3543" y="30062"/>
                      <a:pt x="6997" y="31908"/>
                    </a:cubicBezTo>
                    <a:cubicBezTo>
                      <a:pt x="4943" y="37923"/>
                      <a:pt x="0" y="50606"/>
                      <a:pt x="3603" y="56353"/>
                    </a:cubicBezTo>
                    <a:cubicBezTo>
                      <a:pt x="6625" y="61181"/>
                      <a:pt x="12476" y="63101"/>
                      <a:pt x="18922" y="63101"/>
                    </a:cubicBezTo>
                    <a:cubicBezTo>
                      <a:pt x="26193" y="63101"/>
                      <a:pt x="34222" y="60658"/>
                      <a:pt x="39808" y="57187"/>
                    </a:cubicBezTo>
                    <a:cubicBezTo>
                      <a:pt x="50348" y="50636"/>
                      <a:pt x="59518" y="32921"/>
                      <a:pt x="52343" y="23155"/>
                    </a:cubicBezTo>
                    <a:cubicBezTo>
                      <a:pt x="49693" y="19522"/>
                      <a:pt x="43619" y="17111"/>
                      <a:pt x="31441" y="16664"/>
                    </a:cubicBezTo>
                    <a:cubicBezTo>
                      <a:pt x="31103" y="7933"/>
                      <a:pt x="27355" y="1"/>
                      <a:pt x="272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15"/>
              <p:cNvSpPr/>
              <p:nvPr/>
            </p:nvSpPr>
            <p:spPr>
              <a:xfrm>
                <a:off x="2269400" y="1178150"/>
                <a:ext cx="367500" cy="287125"/>
              </a:xfrm>
              <a:custGeom>
                <a:avLst/>
                <a:gdLst/>
                <a:ahLst/>
                <a:cxnLst/>
                <a:rect l="l" t="t" r="r" b="b"/>
                <a:pathLst>
                  <a:path w="14700" h="11485" extrusionOk="0">
                    <a:moveTo>
                      <a:pt x="7290" y="1"/>
                    </a:moveTo>
                    <a:cubicBezTo>
                      <a:pt x="2972" y="1"/>
                      <a:pt x="0" y="4836"/>
                      <a:pt x="2463" y="8787"/>
                    </a:cubicBezTo>
                    <a:cubicBezTo>
                      <a:pt x="3543" y="10523"/>
                      <a:pt x="5411" y="11485"/>
                      <a:pt x="7321" y="11485"/>
                    </a:cubicBezTo>
                    <a:cubicBezTo>
                      <a:pt x="8359" y="11485"/>
                      <a:pt x="9409" y="11201"/>
                      <a:pt x="10353" y="10603"/>
                    </a:cubicBezTo>
                    <a:cubicBezTo>
                      <a:pt x="14700" y="7894"/>
                      <a:pt x="13598" y="1314"/>
                      <a:pt x="8626" y="153"/>
                    </a:cubicBezTo>
                    <a:cubicBezTo>
                      <a:pt x="8170" y="49"/>
                      <a:pt x="7723" y="1"/>
                      <a:pt x="72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15"/>
              <p:cNvSpPr/>
              <p:nvPr/>
            </p:nvSpPr>
            <p:spPr>
              <a:xfrm>
                <a:off x="2264300" y="1169800"/>
                <a:ext cx="367400" cy="287250"/>
              </a:xfrm>
              <a:custGeom>
                <a:avLst/>
                <a:gdLst/>
                <a:ahLst/>
                <a:cxnLst/>
                <a:rect l="l" t="t" r="r" b="b"/>
                <a:pathLst>
                  <a:path w="14696" h="11490" extrusionOk="0">
                    <a:moveTo>
                      <a:pt x="7239" y="0"/>
                    </a:moveTo>
                    <a:cubicBezTo>
                      <a:pt x="2957" y="0"/>
                      <a:pt x="0" y="4848"/>
                      <a:pt x="2458" y="8764"/>
                    </a:cubicBezTo>
                    <a:cubicBezTo>
                      <a:pt x="3540" y="10521"/>
                      <a:pt x="5411" y="11490"/>
                      <a:pt x="7324" y="11490"/>
                    </a:cubicBezTo>
                    <a:cubicBezTo>
                      <a:pt x="8359" y="11490"/>
                      <a:pt x="9407" y="11206"/>
                      <a:pt x="10348" y="10610"/>
                    </a:cubicBezTo>
                    <a:cubicBezTo>
                      <a:pt x="14695" y="7900"/>
                      <a:pt x="13594" y="1290"/>
                      <a:pt x="8592" y="159"/>
                    </a:cubicBezTo>
                    <a:cubicBezTo>
                      <a:pt x="8130" y="51"/>
                      <a:pt x="7677" y="0"/>
                      <a:pt x="7239" y="0"/>
                    </a:cubicBezTo>
                    <a:close/>
                  </a:path>
                </a:pathLst>
              </a:custGeom>
              <a:solidFill>
                <a:srgbClr val="E7A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15"/>
              <p:cNvSpPr/>
              <p:nvPr/>
            </p:nvSpPr>
            <p:spPr>
              <a:xfrm>
                <a:off x="2325750" y="1227525"/>
                <a:ext cx="270225" cy="211975"/>
              </a:xfrm>
              <a:custGeom>
                <a:avLst/>
                <a:gdLst/>
                <a:ahLst/>
                <a:cxnLst/>
                <a:rect l="l" t="t" r="r" b="b"/>
                <a:pathLst>
                  <a:path w="10809" h="8479" extrusionOk="0">
                    <a:moveTo>
                      <a:pt x="5363" y="1"/>
                    </a:moveTo>
                    <a:cubicBezTo>
                      <a:pt x="2198" y="1"/>
                      <a:pt x="1" y="3562"/>
                      <a:pt x="1787" y="6485"/>
                    </a:cubicBezTo>
                    <a:cubicBezTo>
                      <a:pt x="2595" y="7773"/>
                      <a:pt x="3974" y="8478"/>
                      <a:pt x="5380" y="8478"/>
                    </a:cubicBezTo>
                    <a:cubicBezTo>
                      <a:pt x="6150" y="8478"/>
                      <a:pt x="6927" y="8267"/>
                      <a:pt x="7622" y="7824"/>
                    </a:cubicBezTo>
                    <a:cubicBezTo>
                      <a:pt x="10808" y="5829"/>
                      <a:pt x="10004" y="976"/>
                      <a:pt x="6342" y="113"/>
                    </a:cubicBezTo>
                    <a:cubicBezTo>
                      <a:pt x="6008" y="37"/>
                      <a:pt x="5680" y="1"/>
                      <a:pt x="53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15"/>
              <p:cNvSpPr/>
              <p:nvPr/>
            </p:nvSpPr>
            <p:spPr>
              <a:xfrm>
                <a:off x="2483550" y="1328300"/>
                <a:ext cx="52125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606" extrusionOk="0">
                    <a:moveTo>
                      <a:pt x="1050" y="0"/>
                    </a:moveTo>
                    <a:cubicBezTo>
                      <a:pt x="413" y="0"/>
                      <a:pt x="1" y="737"/>
                      <a:pt x="417" y="1292"/>
                    </a:cubicBezTo>
                    <a:cubicBezTo>
                      <a:pt x="564" y="1494"/>
                      <a:pt x="801" y="1606"/>
                      <a:pt x="1045" y="1606"/>
                    </a:cubicBezTo>
                    <a:cubicBezTo>
                      <a:pt x="1197" y="1606"/>
                      <a:pt x="1352" y="1562"/>
                      <a:pt x="1489" y="1471"/>
                    </a:cubicBezTo>
                    <a:cubicBezTo>
                      <a:pt x="2084" y="1054"/>
                      <a:pt x="1876" y="131"/>
                      <a:pt x="1191" y="12"/>
                    </a:cubicBezTo>
                    <a:cubicBezTo>
                      <a:pt x="1143" y="4"/>
                      <a:pt x="1096" y="0"/>
                      <a:pt x="10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15"/>
              <p:cNvSpPr/>
              <p:nvPr/>
            </p:nvSpPr>
            <p:spPr>
              <a:xfrm>
                <a:off x="1825800" y="1465300"/>
                <a:ext cx="366725" cy="286925"/>
              </a:xfrm>
              <a:custGeom>
                <a:avLst/>
                <a:gdLst/>
                <a:ahLst/>
                <a:cxnLst/>
                <a:rect l="l" t="t" r="r" b="b"/>
                <a:pathLst>
                  <a:path w="14669" h="11477" extrusionOk="0">
                    <a:moveTo>
                      <a:pt x="7242" y="1"/>
                    </a:moveTo>
                    <a:cubicBezTo>
                      <a:pt x="2960" y="1"/>
                      <a:pt x="1" y="4848"/>
                      <a:pt x="2432" y="8764"/>
                    </a:cubicBezTo>
                    <a:cubicBezTo>
                      <a:pt x="3532" y="10521"/>
                      <a:pt x="5409" y="11477"/>
                      <a:pt x="7323" y="11477"/>
                    </a:cubicBezTo>
                    <a:cubicBezTo>
                      <a:pt x="8361" y="11477"/>
                      <a:pt x="9410" y="11196"/>
                      <a:pt x="10351" y="10610"/>
                    </a:cubicBezTo>
                    <a:cubicBezTo>
                      <a:pt x="14669" y="7901"/>
                      <a:pt x="13567" y="1291"/>
                      <a:pt x="8595" y="159"/>
                    </a:cubicBezTo>
                    <a:cubicBezTo>
                      <a:pt x="8133" y="51"/>
                      <a:pt x="7680" y="1"/>
                      <a:pt x="72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15"/>
              <p:cNvSpPr/>
              <p:nvPr/>
            </p:nvSpPr>
            <p:spPr>
              <a:xfrm>
                <a:off x="1820675" y="1456375"/>
                <a:ext cx="367375" cy="287475"/>
              </a:xfrm>
              <a:custGeom>
                <a:avLst/>
                <a:gdLst/>
                <a:ahLst/>
                <a:cxnLst/>
                <a:rect l="l" t="t" r="r" b="b"/>
                <a:pathLst>
                  <a:path w="14695" h="11499" extrusionOk="0">
                    <a:moveTo>
                      <a:pt x="7239" y="0"/>
                    </a:moveTo>
                    <a:cubicBezTo>
                      <a:pt x="2957" y="0"/>
                      <a:pt x="0" y="4850"/>
                      <a:pt x="2458" y="8794"/>
                    </a:cubicBezTo>
                    <a:cubicBezTo>
                      <a:pt x="3535" y="10543"/>
                      <a:pt x="5394" y="11498"/>
                      <a:pt x="7297" y="11498"/>
                    </a:cubicBezTo>
                    <a:cubicBezTo>
                      <a:pt x="8341" y="11498"/>
                      <a:pt x="9399" y="11211"/>
                      <a:pt x="10348" y="10610"/>
                    </a:cubicBezTo>
                    <a:cubicBezTo>
                      <a:pt x="14695" y="7900"/>
                      <a:pt x="13593" y="1320"/>
                      <a:pt x="8591" y="159"/>
                    </a:cubicBezTo>
                    <a:cubicBezTo>
                      <a:pt x="8130" y="51"/>
                      <a:pt x="7677" y="0"/>
                      <a:pt x="7239" y="0"/>
                    </a:cubicBezTo>
                    <a:close/>
                  </a:path>
                </a:pathLst>
              </a:custGeom>
              <a:solidFill>
                <a:srgbClr val="E7A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1881575" y="1514675"/>
                <a:ext cx="270750" cy="211400"/>
              </a:xfrm>
              <a:custGeom>
                <a:avLst/>
                <a:gdLst/>
                <a:ahLst/>
                <a:cxnLst/>
                <a:rect l="l" t="t" r="r" b="b"/>
                <a:pathLst>
                  <a:path w="10830" h="8456" extrusionOk="0">
                    <a:moveTo>
                      <a:pt x="5331" y="1"/>
                    </a:moveTo>
                    <a:cubicBezTo>
                      <a:pt x="2179" y="1"/>
                      <a:pt x="0" y="3574"/>
                      <a:pt x="1808" y="6462"/>
                    </a:cubicBezTo>
                    <a:cubicBezTo>
                      <a:pt x="2597" y="7751"/>
                      <a:pt x="3970" y="8455"/>
                      <a:pt x="5381" y="8455"/>
                    </a:cubicBezTo>
                    <a:cubicBezTo>
                      <a:pt x="6154" y="8455"/>
                      <a:pt x="6938" y="8244"/>
                      <a:pt x="7644" y="7801"/>
                    </a:cubicBezTo>
                    <a:cubicBezTo>
                      <a:pt x="10830" y="5807"/>
                      <a:pt x="9996" y="953"/>
                      <a:pt x="6334" y="120"/>
                    </a:cubicBezTo>
                    <a:cubicBezTo>
                      <a:pt x="5991" y="39"/>
                      <a:pt x="5656" y="1"/>
                      <a:pt x="53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2031725" y="1618625"/>
                <a:ext cx="61050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1884" extrusionOk="0">
                    <a:moveTo>
                      <a:pt x="1229" y="0"/>
                    </a:moveTo>
                    <a:cubicBezTo>
                      <a:pt x="499" y="0"/>
                      <a:pt x="1" y="855"/>
                      <a:pt x="477" y="1500"/>
                    </a:cubicBezTo>
                    <a:cubicBezTo>
                      <a:pt x="656" y="1751"/>
                      <a:pt x="934" y="1883"/>
                      <a:pt x="1217" y="1883"/>
                    </a:cubicBezTo>
                    <a:cubicBezTo>
                      <a:pt x="1403" y="1883"/>
                      <a:pt x="1592" y="1826"/>
                      <a:pt x="1757" y="1708"/>
                    </a:cubicBezTo>
                    <a:cubicBezTo>
                      <a:pt x="2442" y="1261"/>
                      <a:pt x="2204" y="160"/>
                      <a:pt x="1370" y="11"/>
                    </a:cubicBezTo>
                    <a:cubicBezTo>
                      <a:pt x="1322" y="4"/>
                      <a:pt x="1275" y="0"/>
                      <a:pt x="12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2436075" y="1057400"/>
                <a:ext cx="100350" cy="78625"/>
              </a:xfrm>
              <a:custGeom>
                <a:avLst/>
                <a:gdLst/>
                <a:ahLst/>
                <a:cxnLst/>
                <a:rect l="l" t="t" r="r" b="b"/>
                <a:pathLst>
                  <a:path w="4014" h="3145" extrusionOk="0">
                    <a:moveTo>
                      <a:pt x="1988" y="1"/>
                    </a:moveTo>
                    <a:cubicBezTo>
                      <a:pt x="804" y="1"/>
                      <a:pt x="1" y="1308"/>
                      <a:pt x="679" y="2392"/>
                    </a:cubicBezTo>
                    <a:cubicBezTo>
                      <a:pt x="968" y="2875"/>
                      <a:pt x="1483" y="3145"/>
                      <a:pt x="2005" y="3145"/>
                    </a:cubicBezTo>
                    <a:cubicBezTo>
                      <a:pt x="2287" y="3145"/>
                      <a:pt x="2571" y="3066"/>
                      <a:pt x="2822" y="2898"/>
                    </a:cubicBezTo>
                    <a:cubicBezTo>
                      <a:pt x="4013" y="2154"/>
                      <a:pt x="3715" y="368"/>
                      <a:pt x="2346" y="40"/>
                    </a:cubicBezTo>
                    <a:cubicBezTo>
                      <a:pt x="2223" y="13"/>
                      <a:pt x="2104" y="1"/>
                      <a:pt x="19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1736500" y="1528425"/>
                <a:ext cx="100225" cy="78450"/>
              </a:xfrm>
              <a:custGeom>
                <a:avLst/>
                <a:gdLst/>
                <a:ahLst/>
                <a:cxnLst/>
                <a:rect l="l" t="t" r="r" b="b"/>
                <a:pathLst>
                  <a:path w="4009" h="3138" extrusionOk="0">
                    <a:moveTo>
                      <a:pt x="1966" y="0"/>
                    </a:moveTo>
                    <a:cubicBezTo>
                      <a:pt x="813" y="0"/>
                      <a:pt x="1" y="1321"/>
                      <a:pt x="674" y="2398"/>
                    </a:cubicBezTo>
                    <a:cubicBezTo>
                      <a:pt x="963" y="2880"/>
                      <a:pt x="1478" y="3138"/>
                      <a:pt x="2006" y="3138"/>
                    </a:cubicBezTo>
                    <a:cubicBezTo>
                      <a:pt x="2294" y="3138"/>
                      <a:pt x="2585" y="3062"/>
                      <a:pt x="2847" y="2904"/>
                    </a:cubicBezTo>
                    <a:cubicBezTo>
                      <a:pt x="4009" y="2160"/>
                      <a:pt x="3711" y="344"/>
                      <a:pt x="2341" y="46"/>
                    </a:cubicBezTo>
                    <a:cubicBezTo>
                      <a:pt x="2213" y="15"/>
                      <a:pt x="2088" y="0"/>
                      <a:pt x="19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2325125" y="957150"/>
                <a:ext cx="160675" cy="155050"/>
              </a:xfrm>
              <a:custGeom>
                <a:avLst/>
                <a:gdLst/>
                <a:ahLst/>
                <a:cxnLst/>
                <a:rect l="l" t="t" r="r" b="b"/>
                <a:pathLst>
                  <a:path w="6427" h="6202" extrusionOk="0">
                    <a:moveTo>
                      <a:pt x="6367" y="1"/>
                    </a:moveTo>
                    <a:cubicBezTo>
                      <a:pt x="5176" y="60"/>
                      <a:pt x="4134" y="1549"/>
                      <a:pt x="3449" y="2383"/>
                    </a:cubicBezTo>
                    <a:cubicBezTo>
                      <a:pt x="2973" y="2978"/>
                      <a:pt x="2556" y="3603"/>
                      <a:pt x="2050" y="4169"/>
                    </a:cubicBezTo>
                    <a:cubicBezTo>
                      <a:pt x="1454" y="4913"/>
                      <a:pt x="561" y="5360"/>
                      <a:pt x="25" y="6104"/>
                    </a:cubicBezTo>
                    <a:cubicBezTo>
                      <a:pt x="1" y="6153"/>
                      <a:pt x="36" y="6202"/>
                      <a:pt x="82" y="6202"/>
                    </a:cubicBezTo>
                    <a:cubicBezTo>
                      <a:pt x="93" y="6202"/>
                      <a:pt x="104" y="6199"/>
                      <a:pt x="114" y="6194"/>
                    </a:cubicBezTo>
                    <a:cubicBezTo>
                      <a:pt x="710" y="5658"/>
                      <a:pt x="1425" y="5211"/>
                      <a:pt x="1990" y="4616"/>
                    </a:cubicBezTo>
                    <a:cubicBezTo>
                      <a:pt x="2437" y="4139"/>
                      <a:pt x="2824" y="3633"/>
                      <a:pt x="3211" y="3097"/>
                    </a:cubicBezTo>
                    <a:cubicBezTo>
                      <a:pt x="3687" y="2472"/>
                      <a:pt x="4194" y="1847"/>
                      <a:pt x="4729" y="1281"/>
                    </a:cubicBezTo>
                    <a:cubicBezTo>
                      <a:pt x="5236" y="834"/>
                      <a:pt x="5801" y="447"/>
                      <a:pt x="6397" y="120"/>
                    </a:cubicBezTo>
                    <a:cubicBezTo>
                      <a:pt x="6427" y="60"/>
                      <a:pt x="6397" y="1"/>
                      <a:pt x="63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2321700" y="975775"/>
                <a:ext cx="80725" cy="1048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4194" extrusionOk="0">
                    <a:moveTo>
                      <a:pt x="3110" y="0"/>
                    </a:moveTo>
                    <a:cubicBezTo>
                      <a:pt x="1681" y="744"/>
                      <a:pt x="936" y="2829"/>
                      <a:pt x="43" y="4109"/>
                    </a:cubicBezTo>
                    <a:cubicBezTo>
                      <a:pt x="1" y="4151"/>
                      <a:pt x="48" y="4193"/>
                      <a:pt x="90" y="4193"/>
                    </a:cubicBezTo>
                    <a:cubicBezTo>
                      <a:pt x="107" y="4193"/>
                      <a:pt x="124" y="4186"/>
                      <a:pt x="132" y="4168"/>
                    </a:cubicBezTo>
                    <a:cubicBezTo>
                      <a:pt x="639" y="3543"/>
                      <a:pt x="1085" y="2858"/>
                      <a:pt x="1502" y="2174"/>
                    </a:cubicBezTo>
                    <a:cubicBezTo>
                      <a:pt x="2008" y="1459"/>
                      <a:pt x="2574" y="744"/>
                      <a:pt x="3199" y="89"/>
                    </a:cubicBezTo>
                    <a:cubicBezTo>
                      <a:pt x="3229" y="60"/>
                      <a:pt x="3169" y="0"/>
                      <a:pt x="3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2282050" y="927525"/>
                <a:ext cx="52450" cy="130775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5231" extrusionOk="0">
                    <a:moveTo>
                      <a:pt x="1997" y="1"/>
                    </a:moveTo>
                    <a:cubicBezTo>
                      <a:pt x="1980" y="1"/>
                      <a:pt x="1965" y="8"/>
                      <a:pt x="1957" y="25"/>
                    </a:cubicBezTo>
                    <a:cubicBezTo>
                      <a:pt x="1034" y="1603"/>
                      <a:pt x="706" y="3478"/>
                      <a:pt x="21" y="5175"/>
                    </a:cubicBezTo>
                    <a:cubicBezTo>
                      <a:pt x="1" y="5196"/>
                      <a:pt x="37" y="5231"/>
                      <a:pt x="71" y="5231"/>
                    </a:cubicBezTo>
                    <a:cubicBezTo>
                      <a:pt x="86" y="5231"/>
                      <a:pt x="101" y="5224"/>
                      <a:pt x="111" y="5205"/>
                    </a:cubicBezTo>
                    <a:cubicBezTo>
                      <a:pt x="944" y="3597"/>
                      <a:pt x="1391" y="1781"/>
                      <a:pt x="2076" y="114"/>
                    </a:cubicBezTo>
                    <a:cubicBezTo>
                      <a:pt x="2097" y="50"/>
                      <a:pt x="2041" y="1"/>
                      <a:pt x="19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15"/>
              <p:cNvSpPr/>
              <p:nvPr/>
            </p:nvSpPr>
            <p:spPr>
              <a:xfrm>
                <a:off x="1600875" y="1472250"/>
                <a:ext cx="20980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8392" h="3076" extrusionOk="0">
                    <a:moveTo>
                      <a:pt x="8332" y="0"/>
                    </a:moveTo>
                    <a:cubicBezTo>
                      <a:pt x="7409" y="179"/>
                      <a:pt x="6635" y="745"/>
                      <a:pt x="5682" y="953"/>
                    </a:cubicBezTo>
                    <a:cubicBezTo>
                      <a:pt x="4938" y="1132"/>
                      <a:pt x="4193" y="1281"/>
                      <a:pt x="3449" y="1430"/>
                    </a:cubicBezTo>
                    <a:cubicBezTo>
                      <a:pt x="2407" y="1668"/>
                      <a:pt x="591" y="1936"/>
                      <a:pt x="25" y="2978"/>
                    </a:cubicBezTo>
                    <a:cubicBezTo>
                      <a:pt x="1" y="3026"/>
                      <a:pt x="56" y="3075"/>
                      <a:pt x="93" y="3075"/>
                    </a:cubicBezTo>
                    <a:cubicBezTo>
                      <a:pt x="101" y="3075"/>
                      <a:pt x="109" y="3073"/>
                      <a:pt x="114" y="3067"/>
                    </a:cubicBezTo>
                    <a:cubicBezTo>
                      <a:pt x="680" y="2680"/>
                      <a:pt x="1276" y="2353"/>
                      <a:pt x="1901" y="2085"/>
                    </a:cubicBezTo>
                    <a:cubicBezTo>
                      <a:pt x="2675" y="1876"/>
                      <a:pt x="3419" y="1668"/>
                      <a:pt x="4193" y="1519"/>
                    </a:cubicBezTo>
                    <a:cubicBezTo>
                      <a:pt x="4848" y="1430"/>
                      <a:pt x="5474" y="1281"/>
                      <a:pt x="6129" y="1102"/>
                    </a:cubicBezTo>
                    <a:cubicBezTo>
                      <a:pt x="6873" y="864"/>
                      <a:pt x="7617" y="417"/>
                      <a:pt x="8362" y="120"/>
                    </a:cubicBezTo>
                    <a:cubicBezTo>
                      <a:pt x="8392" y="90"/>
                      <a:pt x="8392" y="0"/>
                      <a:pt x="83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15"/>
              <p:cNvSpPr/>
              <p:nvPr/>
            </p:nvSpPr>
            <p:spPr>
              <a:xfrm>
                <a:off x="1654350" y="1455125"/>
                <a:ext cx="12950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5180" h="1073" extrusionOk="0">
                    <a:moveTo>
                      <a:pt x="5118" y="26"/>
                    </a:moveTo>
                    <a:cubicBezTo>
                      <a:pt x="5110" y="26"/>
                      <a:pt x="5101" y="27"/>
                      <a:pt x="5091" y="30"/>
                    </a:cubicBezTo>
                    <a:cubicBezTo>
                      <a:pt x="3543" y="269"/>
                      <a:pt x="1370" y="1"/>
                      <a:pt x="30" y="983"/>
                    </a:cubicBezTo>
                    <a:cubicBezTo>
                      <a:pt x="0" y="1013"/>
                      <a:pt x="30" y="1072"/>
                      <a:pt x="89" y="1072"/>
                    </a:cubicBezTo>
                    <a:cubicBezTo>
                      <a:pt x="953" y="834"/>
                      <a:pt x="1816" y="626"/>
                      <a:pt x="2709" y="477"/>
                    </a:cubicBezTo>
                    <a:cubicBezTo>
                      <a:pt x="3513" y="417"/>
                      <a:pt x="4317" y="298"/>
                      <a:pt x="5121" y="149"/>
                    </a:cubicBezTo>
                    <a:cubicBezTo>
                      <a:pt x="5174" y="123"/>
                      <a:pt x="5180" y="26"/>
                      <a:pt x="5118" y="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1640200" y="1396425"/>
                <a:ext cx="140700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657" extrusionOk="0">
                    <a:moveTo>
                      <a:pt x="755" y="0"/>
                    </a:moveTo>
                    <a:cubicBezTo>
                      <a:pt x="534" y="0"/>
                      <a:pt x="312" y="8"/>
                      <a:pt x="90" y="26"/>
                    </a:cubicBezTo>
                    <a:cubicBezTo>
                      <a:pt x="0" y="26"/>
                      <a:pt x="0" y="175"/>
                      <a:pt x="90" y="175"/>
                    </a:cubicBezTo>
                    <a:cubicBezTo>
                      <a:pt x="1821" y="259"/>
                      <a:pt x="3526" y="657"/>
                      <a:pt x="5230" y="657"/>
                    </a:cubicBezTo>
                    <a:cubicBezTo>
                      <a:pt x="5342" y="657"/>
                      <a:pt x="5455" y="655"/>
                      <a:pt x="5568" y="652"/>
                    </a:cubicBezTo>
                    <a:cubicBezTo>
                      <a:pt x="5628" y="652"/>
                      <a:pt x="5628" y="562"/>
                      <a:pt x="5568" y="532"/>
                    </a:cubicBezTo>
                    <a:cubicBezTo>
                      <a:pt x="3970" y="428"/>
                      <a:pt x="2373" y="0"/>
                      <a:pt x="7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1303608" y="334130"/>
                <a:ext cx="899382" cy="414650"/>
              </a:xfrm>
              <a:custGeom>
                <a:avLst/>
                <a:gdLst/>
                <a:ahLst/>
                <a:cxnLst/>
                <a:rect l="l" t="t" r="r" b="b"/>
                <a:pathLst>
                  <a:path w="29358" h="16586" extrusionOk="0">
                    <a:moveTo>
                      <a:pt x="25219" y="1"/>
                    </a:moveTo>
                    <a:lnTo>
                      <a:pt x="0" y="120"/>
                    </a:lnTo>
                    <a:lnTo>
                      <a:pt x="0" y="11494"/>
                    </a:lnTo>
                    <a:cubicBezTo>
                      <a:pt x="0" y="11494"/>
                      <a:pt x="600" y="11695"/>
                      <a:pt x="1812" y="11695"/>
                    </a:cubicBezTo>
                    <a:cubicBezTo>
                      <a:pt x="3434" y="11695"/>
                      <a:pt x="6154" y="11334"/>
                      <a:pt x="10004" y="9648"/>
                    </a:cubicBezTo>
                    <a:cubicBezTo>
                      <a:pt x="10881" y="9265"/>
                      <a:pt x="11856" y="9099"/>
                      <a:pt x="12890" y="9099"/>
                    </a:cubicBezTo>
                    <a:cubicBezTo>
                      <a:pt x="19819" y="9099"/>
                      <a:pt x="29357" y="16585"/>
                      <a:pt x="29357" y="16585"/>
                    </a:cubicBezTo>
                    <a:cubicBezTo>
                      <a:pt x="29357" y="16585"/>
                      <a:pt x="28524" y="8576"/>
                      <a:pt x="28137" y="6492"/>
                    </a:cubicBezTo>
                    <a:cubicBezTo>
                      <a:pt x="27333" y="2234"/>
                      <a:pt x="25219" y="1"/>
                      <a:pt x="25219" y="1"/>
                    </a:cubicBezTo>
                    <a:close/>
                  </a:path>
                </a:pathLst>
              </a:custGeom>
              <a:solidFill>
                <a:srgbClr val="222222">
                  <a:alpha val="5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2028100" y="1239475"/>
                <a:ext cx="17112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6845" h="6043" extrusionOk="0">
                    <a:moveTo>
                      <a:pt x="2583" y="1"/>
                    </a:moveTo>
                    <a:cubicBezTo>
                      <a:pt x="2176" y="1"/>
                      <a:pt x="1787" y="50"/>
                      <a:pt x="1455" y="171"/>
                    </a:cubicBezTo>
                    <a:cubicBezTo>
                      <a:pt x="354" y="558"/>
                      <a:pt x="116" y="1659"/>
                      <a:pt x="56" y="2702"/>
                    </a:cubicBezTo>
                    <a:cubicBezTo>
                      <a:pt x="1" y="3867"/>
                      <a:pt x="230" y="6042"/>
                      <a:pt x="1708" y="6042"/>
                    </a:cubicBezTo>
                    <a:cubicBezTo>
                      <a:pt x="1816" y="6042"/>
                      <a:pt x="1930" y="6031"/>
                      <a:pt x="2051" y="6007"/>
                    </a:cubicBezTo>
                    <a:cubicBezTo>
                      <a:pt x="3510" y="5709"/>
                      <a:pt x="4254" y="4071"/>
                      <a:pt x="5475" y="3386"/>
                    </a:cubicBezTo>
                    <a:cubicBezTo>
                      <a:pt x="6011" y="3059"/>
                      <a:pt x="6696" y="2731"/>
                      <a:pt x="6606" y="2166"/>
                    </a:cubicBezTo>
                    <a:cubicBezTo>
                      <a:pt x="6845" y="1272"/>
                      <a:pt x="5564" y="647"/>
                      <a:pt x="4909" y="409"/>
                    </a:cubicBezTo>
                    <a:cubicBezTo>
                      <a:pt x="4258" y="192"/>
                      <a:pt x="3384" y="1"/>
                      <a:pt x="25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1810100" y="1061025"/>
                <a:ext cx="461100" cy="287950"/>
              </a:xfrm>
              <a:custGeom>
                <a:avLst/>
                <a:gdLst/>
                <a:ahLst/>
                <a:cxnLst/>
                <a:rect l="l" t="t" r="r" b="b"/>
                <a:pathLst>
                  <a:path w="18444" h="11518" extrusionOk="0">
                    <a:moveTo>
                      <a:pt x="14554" y="1"/>
                    </a:moveTo>
                    <a:cubicBezTo>
                      <a:pt x="11262" y="1"/>
                      <a:pt x="7916" y="2300"/>
                      <a:pt x="8627" y="5731"/>
                    </a:cubicBezTo>
                    <a:cubicBezTo>
                      <a:pt x="7879" y="4862"/>
                      <a:pt x="6987" y="4494"/>
                      <a:pt x="6070" y="4494"/>
                    </a:cubicBezTo>
                    <a:cubicBezTo>
                      <a:pt x="3156" y="4494"/>
                      <a:pt x="1" y="8217"/>
                      <a:pt x="499" y="11388"/>
                    </a:cubicBezTo>
                    <a:cubicBezTo>
                      <a:pt x="512" y="11477"/>
                      <a:pt x="580" y="11518"/>
                      <a:pt x="650" y="11518"/>
                    </a:cubicBezTo>
                    <a:cubicBezTo>
                      <a:pt x="744" y="11518"/>
                      <a:pt x="843" y="11447"/>
                      <a:pt x="826" y="11328"/>
                    </a:cubicBezTo>
                    <a:cubicBezTo>
                      <a:pt x="377" y="8398"/>
                      <a:pt x="3339" y="4792"/>
                      <a:pt x="6058" y="4792"/>
                    </a:cubicBezTo>
                    <a:cubicBezTo>
                      <a:pt x="7124" y="4792"/>
                      <a:pt x="8153" y="5346"/>
                      <a:pt x="8925" y="6713"/>
                    </a:cubicBezTo>
                    <a:cubicBezTo>
                      <a:pt x="8963" y="6770"/>
                      <a:pt x="9016" y="6794"/>
                      <a:pt x="9068" y="6794"/>
                    </a:cubicBezTo>
                    <a:cubicBezTo>
                      <a:pt x="9179" y="6794"/>
                      <a:pt x="9284" y="6686"/>
                      <a:pt x="9223" y="6564"/>
                    </a:cubicBezTo>
                    <a:cubicBezTo>
                      <a:pt x="7654" y="2761"/>
                      <a:pt x="11202" y="323"/>
                      <a:pt x="14642" y="323"/>
                    </a:cubicBezTo>
                    <a:cubicBezTo>
                      <a:pt x="15969" y="323"/>
                      <a:pt x="17279" y="686"/>
                      <a:pt x="18274" y="1473"/>
                    </a:cubicBezTo>
                    <a:cubicBezTo>
                      <a:pt x="18288" y="1483"/>
                      <a:pt x="18303" y="1487"/>
                      <a:pt x="18317" y="1487"/>
                    </a:cubicBezTo>
                    <a:cubicBezTo>
                      <a:pt x="18388" y="1487"/>
                      <a:pt x="18443" y="1374"/>
                      <a:pt x="18393" y="1324"/>
                    </a:cubicBezTo>
                    <a:cubicBezTo>
                      <a:pt x="17331" y="412"/>
                      <a:pt x="15947" y="1"/>
                      <a:pt x="145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75"/>
    </mc:Choice>
    <mc:Fallback xmlns="">
      <p:transition spd="slow" advTm="113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625" y="10921"/>
            <a:ext cx="6534364" cy="5132579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97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63"/>
    </mc:Choice>
    <mc:Fallback xmlns="">
      <p:transition spd="slow" advTm="100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558" x="6094413" y="2411413"/>
          <p14:tracePt t="1566" x="6100763" y="2411413"/>
          <p14:tracePt t="1573" x="6100763" y="2397125"/>
          <p14:tracePt t="1583" x="6108700" y="2384425"/>
          <p14:tracePt t="1600" x="6121400" y="2357438"/>
          <p14:tracePt t="1617" x="6148388" y="2303463"/>
          <p14:tracePt t="1634" x="6202363" y="2197100"/>
          <p14:tracePt t="1651" x="6269038" y="2089150"/>
          <p14:tracePt t="1667" x="6348413" y="1968500"/>
          <p14:tracePt t="1683" x="6442075" y="1862138"/>
          <p14:tracePt t="1700" x="6550025" y="1741488"/>
          <p14:tracePt t="1717" x="6670675" y="1620838"/>
          <p14:tracePt t="1733" x="6784975" y="1506538"/>
          <p14:tracePt t="1750" x="6965950" y="1346200"/>
          <p14:tracePt t="1767" x="7092950" y="1246188"/>
          <p14:tracePt t="1783" x="7199313" y="1152525"/>
          <p14:tracePt t="1800" x="7334250" y="1038225"/>
          <p14:tracePt t="1817" x="7461250" y="930275"/>
          <p14:tracePt t="1834" x="7634288" y="790575"/>
          <p14:tracePt t="1850" x="7735888" y="703263"/>
          <p14:tracePt t="1866" x="7842250" y="609600"/>
          <p14:tracePt t="1883" x="7950200" y="522288"/>
          <p14:tracePt t="1900" x="8029575" y="455613"/>
          <p14:tracePt t="1917" x="8110538" y="388938"/>
          <p14:tracePt t="1934" x="8204200" y="314325"/>
          <p14:tracePt t="1951" x="8237538" y="280988"/>
          <p14:tracePt t="1966" x="8264525" y="247650"/>
          <p14:tracePt t="1983" x="8277225" y="220663"/>
          <p14:tracePt t="2000" x="8285163" y="201613"/>
          <p14:tracePt t="2016" x="8285163" y="174625"/>
          <p14:tracePt t="2034" x="8277225" y="141288"/>
          <p14:tracePt t="2050" x="8243888" y="107950"/>
          <p14:tracePt t="2067" x="8204200" y="87313"/>
          <p14:tracePt t="2083" x="8131175" y="53975"/>
          <p14:tracePt t="2100" x="8056563" y="33338"/>
          <p14:tracePt t="2116" x="7983538" y="12700"/>
          <p14:tracePt t="2134" x="7881938" y="0"/>
          <p14:tracePt t="2150" x="7823200" y="0"/>
          <p14:tracePt t="2167" x="7748588" y="0"/>
          <p14:tracePt t="2182" x="7667625" y="0"/>
          <p14:tracePt t="2200" x="7600950" y="0"/>
          <p14:tracePt t="2216" x="7534275" y="0"/>
          <p14:tracePt t="2234" x="7446963" y="0"/>
          <p14:tracePt t="2250" x="7394575" y="0"/>
          <p14:tracePt t="2266" x="7373938" y="0"/>
          <p14:tracePt t="2587" x="7367588" y="0"/>
          <p14:tracePt t="2594" x="7353300" y="0"/>
          <p14:tracePt t="2602" x="7346950" y="0"/>
          <p14:tracePt t="2615" x="7334250" y="0"/>
          <p14:tracePt t="2632" x="7292975" y="0"/>
          <p14:tracePt t="2649" x="7199313" y="0"/>
          <p14:tracePt t="2665" x="7112000" y="0"/>
          <p14:tracePt t="2682" x="7038975" y="0"/>
          <p14:tracePt t="2699" x="6958013" y="0"/>
          <p14:tracePt t="2701" x="6918325" y="0"/>
          <p14:tracePt t="2715" x="6878638" y="0"/>
          <p14:tracePt t="2732" x="6791325" y="0"/>
          <p14:tracePt t="2748" x="6656388" y="0"/>
          <p14:tracePt t="2765" x="6577013" y="0"/>
          <p14:tracePt t="2781" x="6496050" y="0"/>
          <p14:tracePt t="2798" x="6408738" y="0"/>
          <p14:tracePt t="2815" x="6356350" y="0"/>
          <p14:tracePt t="2833" x="6254750" y="0"/>
          <p14:tracePt t="2850" x="6194425" y="0"/>
          <p14:tracePt t="2866" x="6121400" y="0"/>
          <p14:tracePt t="2882" x="6034088" y="0"/>
          <p14:tracePt t="2899" x="5967413" y="0"/>
          <p14:tracePt t="2916" x="5907088" y="0"/>
          <p14:tracePt t="2933" x="5786438" y="0"/>
          <p14:tracePt t="2950" x="5686425" y="0"/>
          <p14:tracePt t="2966" x="5599113" y="0"/>
          <p14:tracePt t="2982" x="5491163" y="0"/>
          <p14:tracePt t="3000" x="5370513" y="0"/>
          <p14:tracePt t="3016" x="5237163" y="12700"/>
          <p14:tracePt t="3033" x="5016500" y="26988"/>
          <p14:tracePt t="3049" x="4862513" y="33338"/>
          <p14:tracePt t="3066" x="4708525" y="39688"/>
          <p14:tracePt t="3082" x="4587875" y="39688"/>
          <p14:tracePt t="3099" x="4467225" y="39688"/>
          <p14:tracePt t="3116" x="4386263" y="39688"/>
          <p14:tracePt t="3132" x="4359275" y="39688"/>
          <p14:tracePt t="3426" x="4346575" y="39688"/>
          <p14:tracePt t="3433" x="4325938" y="39688"/>
          <p14:tracePt t="3449" x="4259263" y="39688"/>
          <p14:tracePt t="3466" x="4171950" y="20638"/>
          <p14:tracePt t="3482" x="4038600" y="0"/>
          <p14:tracePt t="3499" x="3890963" y="0"/>
          <p14:tracePt t="3516" x="3676650" y="0"/>
          <p14:tracePt t="3533" x="3522663" y="0"/>
          <p14:tracePt t="3550" x="3381375" y="0"/>
          <p14:tracePt t="3566" x="3275013" y="0"/>
          <p14:tracePt t="3582" x="3167063" y="0"/>
          <p14:tracePt t="3599" x="3060700" y="0"/>
          <p14:tracePt t="3616" x="2960688" y="0"/>
          <p14:tracePt t="3632" x="2833688" y="20638"/>
          <p14:tracePt t="3649" x="2725738" y="47625"/>
          <p14:tracePt t="3665" x="2632075" y="66675"/>
          <p14:tracePt t="3682" x="2538413" y="93663"/>
          <p14:tracePt t="3699" x="2465388" y="120650"/>
          <p14:tracePt t="3715" x="2384425" y="160338"/>
          <p14:tracePt t="3733" x="2257425" y="227013"/>
          <p14:tracePt t="3749" x="2170113" y="274638"/>
          <p14:tracePt t="3765" x="2082800" y="314325"/>
          <p14:tracePt t="3782" x="2009775" y="361950"/>
          <p14:tracePt t="3799" x="1941513" y="407988"/>
          <p14:tracePt t="3816" x="1862138" y="476250"/>
          <p14:tracePt t="3833" x="1754188" y="569913"/>
          <p14:tracePt t="3849" x="1681163" y="630238"/>
          <p14:tracePt t="3864" x="1614488" y="696913"/>
          <p14:tracePt t="3882" x="1566863" y="750888"/>
          <p14:tracePt t="3898" x="1520825" y="809625"/>
          <p14:tracePt t="3915" x="1493838" y="869950"/>
          <p14:tracePt t="3932" x="1460500" y="957263"/>
          <p14:tracePt t="3948" x="1439863" y="1031875"/>
          <p14:tracePt t="3964" x="1427163" y="1104900"/>
          <p14:tracePt t="3981" x="1412875" y="1198563"/>
          <p14:tracePt t="3998" x="1412875" y="1285875"/>
          <p14:tracePt t="4015" x="1412875" y="1358900"/>
          <p14:tracePt t="4032" x="1412875" y="1487488"/>
          <p14:tracePt t="4049" x="1419225" y="1566863"/>
          <p14:tracePt t="4065" x="1433513" y="1654175"/>
          <p14:tracePt t="4081" x="1452563" y="1727200"/>
          <p14:tracePt t="4098" x="1473200" y="1795463"/>
          <p14:tracePt t="4115" x="1500188" y="1847850"/>
          <p14:tracePt t="4132" x="1560513" y="1955800"/>
          <p14:tracePt t="4149" x="1620838" y="2036763"/>
          <p14:tracePt t="4165" x="1701800" y="2122488"/>
          <p14:tracePt t="4181" x="1781175" y="2203450"/>
          <p14:tracePt t="4199" x="1881188" y="2270125"/>
          <p14:tracePt t="4216" x="1995488" y="2344738"/>
          <p14:tracePt t="4232" x="2170113" y="2430463"/>
          <p14:tracePt t="4248" x="2263775" y="2484438"/>
          <p14:tracePt t="4264" x="2370138" y="2532063"/>
          <p14:tracePt t="4282" x="2465388" y="2578100"/>
          <p14:tracePt t="4298" x="2565400" y="2632075"/>
          <p14:tracePt t="4316" x="2705100" y="2686050"/>
          <p14:tracePt t="4332" x="2833688" y="2725738"/>
          <p14:tracePt t="4349" x="2952750" y="2752725"/>
          <p14:tracePt t="4365" x="3100388" y="2786063"/>
          <p14:tracePt t="4817" x="3108325" y="2792413"/>
          <p14:tracePt t="4824" x="3114675" y="2792413"/>
          <p14:tracePt t="4832" x="3127375" y="2813050"/>
          <p14:tracePt t="4849" x="3154363" y="2833688"/>
          <p14:tracePt t="4865" x="3227388" y="2886075"/>
          <p14:tracePt t="4881" x="3335338" y="2960688"/>
          <p14:tracePt t="4898" x="3429000" y="3033713"/>
          <p14:tracePt t="4914" x="3543300" y="3114675"/>
          <p14:tracePt t="4932" x="3703638" y="3208338"/>
          <p14:tracePt t="4948" x="3824288" y="3268663"/>
          <p14:tracePt t="4964" x="3930650" y="3302000"/>
          <p14:tracePt t="4981" x="4051300" y="3341688"/>
          <p14:tracePt t="4997" x="4165600" y="3375025"/>
          <p14:tracePt t="5015" x="4273550" y="3395663"/>
          <p14:tracePt t="5032" x="4427538" y="3429000"/>
          <p14:tracePt t="5049" x="4540250" y="3441700"/>
          <p14:tracePt t="5065" x="4641850" y="3449638"/>
          <p14:tracePt t="5082" x="4754563" y="3449638"/>
          <p14:tracePt t="5098" x="4868863" y="3449638"/>
          <p14:tracePt t="5116" x="5110163" y="3449638"/>
          <p14:tracePt t="5132" x="5264150" y="3449638"/>
          <p14:tracePt t="5149" x="5418138" y="3449638"/>
          <p14:tracePt t="5165" x="5565775" y="3449638"/>
          <p14:tracePt t="5182" x="5680075" y="3449638"/>
          <p14:tracePt t="5185" x="5726113" y="3449638"/>
          <p14:tracePt t="5198" x="5780088" y="3449638"/>
          <p14:tracePt t="5216" x="5900738" y="3429000"/>
          <p14:tracePt t="5232" x="5961063" y="3402013"/>
          <p14:tracePt t="5249" x="6034088" y="3362325"/>
          <p14:tracePt t="5265" x="6094413" y="3335338"/>
          <p14:tracePt t="5281" x="6175375" y="3281363"/>
          <p14:tracePt t="5298" x="6262688" y="3214688"/>
          <p14:tracePt t="5315" x="6408738" y="3094038"/>
          <p14:tracePt t="5332" x="6496050" y="3021013"/>
          <p14:tracePt t="5347" x="6577013" y="2927350"/>
          <p14:tracePt t="5364" x="6664325" y="2819400"/>
          <p14:tracePt t="5382" x="6743700" y="2713038"/>
          <p14:tracePt t="5398" x="6818313" y="2592388"/>
          <p14:tracePt t="5415" x="6878638" y="2490788"/>
          <p14:tracePt t="5432" x="6938963" y="2363788"/>
          <p14:tracePt t="5448" x="6972300" y="2270125"/>
          <p14:tracePt t="5465" x="6991350" y="2170113"/>
          <p14:tracePt t="5482" x="7005638" y="2076450"/>
          <p14:tracePt t="5498" x="7011988" y="1949450"/>
          <p14:tracePt t="5515" x="7011988" y="1747838"/>
          <p14:tracePt t="5532" x="7011988" y="1608138"/>
          <p14:tracePt t="5548" x="7005638" y="1539875"/>
          <p14:tracePt t="5565" x="7005638" y="1506538"/>
          <p14:tracePt t="6039" x="7005638" y="1493838"/>
          <p14:tracePt t="6054" x="7005638" y="1479550"/>
          <p14:tracePt t="6062" x="7005638" y="1466850"/>
          <p14:tracePt t="6069" x="6991350" y="1446213"/>
          <p14:tracePt t="6082" x="6985000" y="1419225"/>
          <p14:tracePt t="6099" x="6958013" y="1358900"/>
          <p14:tracePt t="6116" x="6870700" y="1212850"/>
          <p14:tracePt t="6132" x="6797675" y="1098550"/>
          <p14:tracePt t="6148" x="6731000" y="990600"/>
          <p14:tracePt t="6164" x="6650038" y="884238"/>
          <p14:tracePt t="6182" x="6562725" y="776288"/>
          <p14:tracePt t="6184" x="6523038" y="736600"/>
          <p14:tracePt t="6198" x="6489700" y="690563"/>
          <p14:tracePt t="6216" x="6362700" y="569913"/>
          <p14:tracePt t="6232" x="6269038" y="501650"/>
          <p14:tracePt t="6248" x="6161088" y="422275"/>
          <p14:tracePt t="6265" x="6027738" y="347663"/>
          <p14:tracePt t="6282" x="5859463" y="301625"/>
          <p14:tracePt t="6298" x="5692775" y="261938"/>
          <p14:tracePt t="6316" x="5451475" y="234950"/>
          <p14:tracePt t="6332" x="5291138" y="227013"/>
          <p14:tracePt t="6347" x="5122863" y="220663"/>
          <p14:tracePt t="6365" x="4968875" y="214313"/>
          <p14:tracePt t="6382" x="4802188" y="214313"/>
          <p14:tracePt t="6397" x="4627563" y="214313"/>
          <p14:tracePt t="6416" x="4394200" y="227013"/>
          <p14:tracePt t="6432" x="4265613" y="241300"/>
          <p14:tracePt t="6448" x="4152900" y="247650"/>
          <p14:tracePt t="6465" x="4059238" y="247650"/>
          <p14:tracePt t="6482" x="3951288" y="254000"/>
          <p14:tracePt t="6498" x="3844925" y="261938"/>
          <p14:tracePt t="6515" x="3690938" y="280988"/>
          <p14:tracePt t="6532" x="3595688" y="301625"/>
          <p14:tracePt t="6548" x="3495675" y="328613"/>
          <p14:tracePt t="6565" x="3402013" y="347663"/>
          <p14:tracePt t="6580" x="3314700" y="361950"/>
          <p14:tracePt t="6597" x="3221038" y="381000"/>
          <p14:tracePt t="6615" x="3054350" y="422275"/>
          <p14:tracePt t="6631" x="2933700" y="455613"/>
          <p14:tracePt t="6648" x="2798763" y="495300"/>
          <p14:tracePt t="6665" x="2659063" y="542925"/>
          <p14:tracePt t="6681" x="2532063" y="582613"/>
          <p14:tracePt t="6685" x="2465388" y="622300"/>
          <p14:tracePt t="6698" x="2384425" y="655638"/>
          <p14:tracePt t="6715" x="2182813" y="776288"/>
          <p14:tracePt t="6731" x="2049463" y="850900"/>
          <p14:tracePt t="6748" x="1922463" y="930275"/>
          <p14:tracePt t="6764" x="1814513" y="990600"/>
          <p14:tracePt t="6780" x="1720850" y="1071563"/>
          <p14:tracePt t="6799" x="1608138" y="1171575"/>
          <p14:tracePt t="6815" x="1539875" y="1246188"/>
          <p14:tracePt t="6832" x="1487488" y="1312863"/>
          <p14:tracePt t="6848" x="1439863" y="1393825"/>
          <p14:tracePt t="6865" x="1412875" y="1460500"/>
          <p14:tracePt t="6881" x="1385888" y="1547813"/>
          <p14:tracePt t="6898" x="1379538" y="1627188"/>
          <p14:tracePt t="6915" x="1373188" y="1781175"/>
          <p14:tracePt t="6932" x="1373188" y="1889125"/>
          <p14:tracePt t="6948" x="1373188" y="2016125"/>
          <p14:tracePt t="6965" x="1385888" y="2149475"/>
          <p14:tracePt t="6981" x="1406525" y="2276475"/>
          <p14:tracePt t="6998" x="1446213" y="2424113"/>
          <p14:tracePt t="7015" x="1500188" y="2625725"/>
          <p14:tracePt t="7031" x="1547813" y="2746375"/>
          <p14:tracePt t="7047" x="1593850" y="2867025"/>
          <p14:tracePt t="7064" x="1654175" y="2994025"/>
          <p14:tracePt t="7081" x="1720850" y="3087688"/>
          <p14:tracePt t="7097" x="1795463" y="3194050"/>
          <p14:tracePt t="7115" x="1941513" y="3341688"/>
          <p14:tracePt t="7131" x="2062163" y="3435350"/>
          <p14:tracePt t="7148" x="2176463" y="3509963"/>
          <p14:tracePt t="7165" x="2324100" y="3589338"/>
          <p14:tracePt t="7181" x="2471738" y="3649663"/>
          <p14:tracePt t="7183" x="2551113" y="3670300"/>
          <p14:tracePt t="7197" x="2619375" y="3690938"/>
          <p14:tracePt t="7214" x="2873375" y="3736975"/>
          <p14:tracePt t="7231" x="3033713" y="3743325"/>
          <p14:tracePt t="7247" x="3181350" y="3751263"/>
          <p14:tracePt t="7264" x="3314700" y="3751263"/>
          <p14:tracePt t="7281" x="3449638" y="3751263"/>
          <p14:tracePt t="7297" x="3549650" y="3751263"/>
          <p14:tracePt t="7314" x="3683000" y="3751263"/>
          <p14:tracePt t="7331" x="3784600" y="3751263"/>
          <p14:tracePt t="7347" x="3857625" y="3751263"/>
          <p14:tracePt t="7363" x="3930650" y="3751263"/>
          <p14:tracePt t="7380" x="4011613" y="3751263"/>
          <p14:tracePt t="7398" x="4144963" y="3751263"/>
          <p14:tracePt t="7415" x="4252913" y="3751263"/>
          <p14:tracePt t="7431" x="4340225" y="3751263"/>
          <p14:tracePt t="7448" x="4433888" y="3751263"/>
          <p14:tracePt t="7464" x="4533900" y="3751263"/>
          <p14:tracePt t="7481" x="4621213" y="3751263"/>
          <p14:tracePt t="7498" x="4775200" y="3736975"/>
          <p14:tracePt t="7515" x="4875213" y="3724275"/>
          <p14:tracePt t="7532" x="5002213" y="3709988"/>
          <p14:tracePt t="7548" x="5143500" y="3690938"/>
          <p14:tracePt t="7564" x="5276850" y="3663950"/>
          <p14:tracePt t="7581" x="5430838" y="3630613"/>
          <p14:tracePt t="7598" x="5665788" y="3570288"/>
          <p14:tracePt t="7615" x="5813425" y="3529013"/>
          <p14:tracePt t="7631" x="5967413" y="3476625"/>
          <p14:tracePt t="7647" x="6100763" y="3429000"/>
          <p14:tracePt t="7664" x="6221413" y="3381375"/>
          <p14:tracePt t="7680" x="6348413" y="3308350"/>
          <p14:tracePt t="7697" x="6477000" y="3235325"/>
          <p14:tracePt t="7699" x="6550025" y="3187700"/>
          <p14:tracePt t="7715" x="6664325" y="3100388"/>
          <p14:tracePt t="7730" x="6784975" y="2994025"/>
          <p14:tracePt t="7748" x="6891338" y="2886075"/>
          <p14:tracePt t="7763" x="6985000" y="2773363"/>
          <p14:tracePt t="7780" x="7059613" y="2659063"/>
          <p14:tracePt t="7798" x="7112000" y="2544763"/>
          <p14:tracePt t="7814" x="7153275" y="2411413"/>
          <p14:tracePt t="7831" x="7159625" y="2336800"/>
          <p14:tracePt t="7847" x="7159625" y="2251075"/>
          <p14:tracePt t="7864" x="7159625" y="2176463"/>
          <p14:tracePt t="7881" x="7145338" y="2103438"/>
          <p14:tracePt t="7898" x="7099300" y="1968500"/>
          <p14:tracePt t="7915" x="7059613" y="1862138"/>
          <p14:tracePt t="7931" x="7011988" y="1762125"/>
          <p14:tracePt t="7948" x="6958013" y="1633538"/>
          <p14:tracePt t="7965" x="6905625" y="1520825"/>
          <p14:tracePt t="7981" x="6837363" y="1393825"/>
          <p14:tracePt t="7999" x="6743700" y="1212850"/>
          <p14:tracePt t="8015" x="6677025" y="1098550"/>
          <p14:tracePt t="8031" x="6604000" y="998538"/>
          <p14:tracePt t="8048" x="6523038" y="904875"/>
          <p14:tracePt t="8065" x="6442075" y="817563"/>
          <p14:tracePt t="8081" x="6369050" y="742950"/>
          <p14:tracePt t="8099" x="6194425" y="649288"/>
          <p14:tracePt t="8115" x="6067425" y="588963"/>
          <p14:tracePt t="8131" x="5940425" y="549275"/>
          <p14:tracePt t="8148" x="5773738" y="501650"/>
          <p14:tracePt t="8164" x="5611813" y="449263"/>
          <p14:tracePt t="8181" x="5465763" y="407988"/>
          <p14:tracePt t="8183" x="5384800" y="381000"/>
          <p14:tracePt t="8198" x="5243513" y="347663"/>
          <p14:tracePt t="8214" x="5130800" y="307975"/>
          <p14:tracePt t="8231" x="5043488" y="280988"/>
          <p14:tracePt t="8248" x="4949825" y="254000"/>
          <p14:tracePt t="8264" x="4868863" y="234950"/>
          <p14:tracePt t="8281" x="4795838" y="220663"/>
          <p14:tracePt t="8298" x="4708525" y="207963"/>
          <p14:tracePt t="8314" x="4660900" y="207963"/>
          <p14:tracePt t="8331" x="4621213" y="207963"/>
          <p14:tracePt t="8347" x="4567238" y="214313"/>
          <p14:tracePt t="8365" x="4506913" y="234950"/>
          <p14:tracePt t="8381" x="4460875" y="254000"/>
          <p14:tracePt t="8398" x="4400550" y="287338"/>
          <p14:tracePt t="8414" x="4373563" y="301625"/>
          <p14:tracePt t="8431" x="4346575" y="314325"/>
        </p14:tracePtLst>
      </p14:laserTrace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17929" r="17547"/>
          <a:stretch/>
        </p:blipFill>
        <p:spPr>
          <a:xfrm>
            <a:off x="1191803" y="0"/>
            <a:ext cx="5989833" cy="5208624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0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76"/>
    </mc:Choice>
    <mc:Fallback xmlns="">
      <p:transition spd="slow" advTm="80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041" x="4340225" y="314325"/>
          <p14:tracePt t="2064" x="4325938" y="314325"/>
          <p14:tracePt t="2079" x="4319588" y="314325"/>
          <p14:tracePt t="2086" x="4306888" y="314325"/>
          <p14:tracePt t="2101" x="4286250" y="314325"/>
          <p14:tracePt t="2118" x="4259263" y="314325"/>
          <p14:tracePt t="2134" x="4225925" y="314325"/>
          <p14:tracePt t="2151" x="4186238" y="314325"/>
          <p14:tracePt t="2167" x="4144963" y="314325"/>
          <p14:tracePt t="2184" x="4105275" y="307975"/>
          <p14:tracePt t="2201" x="4051300" y="301625"/>
          <p14:tracePt t="2218" x="3944938" y="287338"/>
          <p14:tracePt t="2234" x="3870325" y="280988"/>
          <p14:tracePt t="2250" x="3810000" y="274638"/>
          <p14:tracePt t="2267" x="3724275" y="261938"/>
          <p14:tracePt t="2284" x="3649663" y="254000"/>
          <p14:tracePt t="2301" x="3522663" y="234950"/>
          <p14:tracePt t="2317" x="3435350" y="227013"/>
          <p14:tracePt t="2334" x="3335338" y="201613"/>
          <p14:tracePt t="2350" x="3241675" y="187325"/>
          <p14:tracePt t="2368" x="3133725" y="174625"/>
          <p14:tracePt t="2384" x="3054350" y="174625"/>
          <p14:tracePt t="2401" x="2906713" y="174625"/>
          <p14:tracePt t="2418" x="2798763" y="174625"/>
          <p14:tracePt t="2434" x="2713038" y="180975"/>
          <p14:tracePt t="2450" x="2611438" y="207963"/>
          <p14:tracePt t="2467" x="2498725" y="227013"/>
          <p14:tracePt t="2484" x="2397125" y="261938"/>
          <p14:tracePt t="2501" x="2243138" y="295275"/>
          <p14:tracePt t="2517" x="2163763" y="322263"/>
          <p14:tracePt t="2534" x="2070100" y="347663"/>
          <p14:tracePt t="2550" x="1995488" y="374650"/>
          <p14:tracePt t="2567" x="1935163" y="415925"/>
          <p14:tracePt t="2583" x="1889125" y="441325"/>
          <p14:tracePt t="2600" x="1841500" y="501650"/>
          <p14:tracePt t="2617" x="1808163" y="536575"/>
          <p14:tracePt t="2634" x="1781175" y="588963"/>
          <p14:tracePt t="2649" x="1747838" y="669925"/>
          <p14:tracePt t="2666" x="1720850" y="769938"/>
          <p14:tracePt t="2683" x="1701800" y="896938"/>
          <p14:tracePt t="2700" x="1674813" y="1098550"/>
          <p14:tracePt t="2717" x="1660525" y="1231900"/>
          <p14:tracePt t="2733" x="1647825" y="1366838"/>
          <p14:tracePt t="2750" x="1641475" y="1493838"/>
          <p14:tracePt t="2766" x="1627188" y="1620838"/>
          <p14:tracePt t="2782" x="1614488" y="1747838"/>
          <p14:tracePt t="2801" x="1614488" y="1935163"/>
          <p14:tracePt t="2817" x="1614488" y="2009775"/>
          <p14:tracePt t="3093" x="1614488" y="2016125"/>
          <p14:tracePt t="3100" x="1614488" y="2028825"/>
          <p14:tracePt t="3108" x="1614488" y="2043113"/>
          <p14:tracePt t="3118" x="1614488" y="2070100"/>
          <p14:tracePt t="3134" x="1614488" y="2116138"/>
          <p14:tracePt t="3150" x="1633538" y="2209800"/>
          <p14:tracePt t="3167" x="1660525" y="2317750"/>
          <p14:tracePt t="3184" x="1714500" y="2444750"/>
          <p14:tracePt t="3201" x="1801813" y="2638425"/>
          <p14:tracePt t="3217" x="1862138" y="2773363"/>
          <p14:tracePt t="3234" x="1935163" y="2894013"/>
          <p14:tracePt t="3250" x="1995488" y="3006725"/>
          <p14:tracePt t="3267" x="2070100" y="3108325"/>
          <p14:tracePt t="3284" x="2182813" y="3248025"/>
          <p14:tracePt t="3301" x="2297113" y="3368675"/>
          <p14:tracePt t="3317" x="2417763" y="3482975"/>
          <p14:tracePt t="3333" x="2538413" y="3589338"/>
          <p14:tracePt t="3350" x="2671763" y="3690938"/>
          <p14:tracePt t="3366" x="2819400" y="3797300"/>
          <p14:tracePt t="3383" x="2952750" y="3878263"/>
          <p14:tracePt t="3401" x="3187700" y="3998913"/>
          <p14:tracePt t="3417" x="3348038" y="4051300"/>
          <p14:tracePt t="3433" x="3509963" y="4098925"/>
          <p14:tracePt t="3450" x="3676650" y="4125913"/>
          <p14:tracePt t="3467" x="3857625" y="4152900"/>
          <p14:tracePt t="3483" x="4011613" y="4152900"/>
          <p14:tracePt t="3500" x="4246563" y="4152900"/>
          <p14:tracePt t="3516" x="4406900" y="4152900"/>
          <p14:tracePt t="3534" x="4533900" y="4125913"/>
          <p14:tracePt t="3550" x="4667250" y="4098925"/>
          <p14:tracePt t="3566" x="4775200" y="4065588"/>
          <p14:tracePt t="3582" x="4868863" y="4032250"/>
          <p14:tracePt t="3601" x="4949825" y="3998913"/>
          <p14:tracePt t="3616" x="4968875" y="3990975"/>
          <p14:tracePt t="3633" x="4976813" y="3990975"/>
          <p14:tracePt t="3908" x="4995863" y="3990975"/>
          <p14:tracePt t="3916" x="5016500" y="3990975"/>
          <p14:tracePt t="3923" x="5049838" y="3984625"/>
          <p14:tracePt t="3933" x="5103813" y="3978275"/>
          <p14:tracePt t="3949" x="5276850" y="3971925"/>
          <p14:tracePt t="3966" x="5478463" y="3951288"/>
          <p14:tracePt t="3983" x="5746750" y="3924300"/>
          <p14:tracePt t="4000" x="6073775" y="3884613"/>
          <p14:tracePt t="4017" x="6248400" y="3851275"/>
          <p14:tracePt t="4033" x="6402388" y="3803650"/>
          <p14:tracePt t="4050" x="6543675" y="3743325"/>
          <p14:tracePt t="4067" x="6650038" y="3690938"/>
          <p14:tracePt t="4084" x="6797675" y="3589338"/>
          <p14:tracePt t="4100" x="6884988" y="3502025"/>
          <p14:tracePt t="4117" x="6972300" y="3381375"/>
          <p14:tracePt t="4133" x="7051675" y="3235325"/>
          <p14:tracePt t="4150" x="7119938" y="3087688"/>
          <p14:tracePt t="4166" x="7159625" y="2940050"/>
          <p14:tracePt t="4184" x="7192963" y="2705100"/>
          <p14:tracePt t="4201" x="7192963" y="2544763"/>
          <p14:tracePt t="4217" x="7186613" y="2378075"/>
          <p14:tracePt t="4233" x="7145338" y="2216150"/>
          <p14:tracePt t="4250" x="7099300" y="2049463"/>
          <p14:tracePt t="4265" x="7045325" y="1908175"/>
          <p14:tracePt t="4282" x="6985000" y="1787525"/>
          <p14:tracePt t="4301" x="6891338" y="1641475"/>
          <p14:tracePt t="4316" x="6837363" y="1581150"/>
          <p14:tracePt t="4332" x="6784975" y="1520825"/>
          <p14:tracePt t="4366" x="6770688" y="1506538"/>
          <p14:tracePt t="4669" x="6770688" y="1500188"/>
          <p14:tracePt t="4685" x="6770688" y="1487488"/>
          <p14:tracePt t="4692" x="6770688" y="1473200"/>
          <p14:tracePt t="4702" x="6770688" y="1466850"/>
          <p14:tracePt t="4717" x="6751638" y="1427163"/>
          <p14:tracePt t="4733" x="6731000" y="1373188"/>
          <p14:tracePt t="4750" x="6691313" y="1298575"/>
          <p14:tracePt t="4767" x="6650038" y="1212850"/>
          <p14:tracePt t="4784" x="6589713" y="1084263"/>
          <p14:tracePt t="4801" x="6543675" y="1004888"/>
          <p14:tracePt t="4817" x="6483350" y="923925"/>
          <p14:tracePt t="4833" x="6429375" y="850900"/>
          <p14:tracePt t="4850" x="6369050" y="776288"/>
          <p14:tracePt t="4866" x="6302375" y="715963"/>
          <p14:tracePt t="4884" x="6167438" y="615950"/>
          <p14:tracePt t="4900" x="6081713" y="569913"/>
          <p14:tracePt t="4916" x="5980113" y="522288"/>
          <p14:tracePt t="4932" x="5880100" y="476250"/>
          <p14:tracePt t="4950" x="5780088" y="434975"/>
          <p14:tracePt t="4966" x="5659438" y="401638"/>
          <p14:tracePt t="4982" x="5532438" y="368300"/>
          <p14:tracePt t="5000" x="5357813" y="341313"/>
          <p14:tracePt t="5015" x="5210175" y="314325"/>
          <p14:tracePt t="5032" x="5076825" y="295275"/>
          <p14:tracePt t="5049" x="4941888" y="280988"/>
          <p14:tracePt t="5065" x="4781550" y="280988"/>
          <p14:tracePt t="5083" x="4533900" y="280988"/>
          <p14:tracePt t="5100" x="4352925" y="295275"/>
          <p14:tracePt t="5116" x="4198938" y="322263"/>
          <p14:tracePt t="5132" x="4032250" y="355600"/>
          <p14:tracePt t="5149" x="3884613" y="395288"/>
          <p14:tracePt t="5165" x="3716338" y="455613"/>
          <p14:tracePt t="5183" x="3482975" y="549275"/>
          <p14:tracePt t="5199" x="3341688" y="615950"/>
          <p14:tracePt t="5217" x="3221038" y="682625"/>
          <p14:tracePt t="5232" x="3121025" y="742950"/>
          <p14:tracePt t="5250" x="3033713" y="803275"/>
          <p14:tracePt t="5265" x="2952750" y="869950"/>
          <p14:tracePt t="5283" x="2852738" y="957263"/>
          <p14:tracePt t="5301" x="2798763" y="1031875"/>
          <p14:tracePt t="5316" x="2765425" y="1092200"/>
          <p14:tracePt t="5332" x="2719388" y="1171575"/>
          <p14:tracePt t="5350" x="2679700" y="1258888"/>
          <p14:tracePt t="5366" x="2638425" y="1373188"/>
          <p14:tracePt t="5384" x="2584450" y="1547813"/>
          <p14:tracePt t="5400" x="2551113" y="1666875"/>
          <p14:tracePt t="5416" x="2532063" y="1774825"/>
          <p14:tracePt t="5433" x="2505075" y="1881188"/>
          <p14:tracePt t="5450" x="2490788" y="1989138"/>
          <p14:tracePt t="5466" x="2478088" y="2116138"/>
          <p14:tracePt t="5484" x="2457450" y="2317750"/>
          <p14:tracePt t="5500" x="2451100" y="2457450"/>
          <p14:tracePt t="5516" x="2451100" y="2584450"/>
          <p14:tracePt t="5532" x="2451100" y="2725738"/>
          <p14:tracePt t="5549" x="2451100" y="2859088"/>
          <p14:tracePt t="5567" x="2471738" y="3033713"/>
          <p14:tracePt t="5583" x="2505075" y="3154363"/>
          <p14:tracePt t="5600" x="2538413" y="3254375"/>
          <p14:tracePt t="5616" x="2578100" y="3355975"/>
          <p14:tracePt t="5632" x="2625725" y="3422650"/>
          <p14:tracePt t="5649" x="2692400" y="3502025"/>
          <p14:tracePt t="5666" x="2786063" y="3582988"/>
          <p14:tracePt t="5683" x="2967038" y="3724275"/>
          <p14:tracePt t="5699" x="3094038" y="3790950"/>
          <p14:tracePt t="5717" x="3254375" y="3857625"/>
          <p14:tracePt t="5733" x="3408363" y="3905250"/>
          <p14:tracePt t="5890" x="3449638" y="3905250"/>
          <p14:tracePt t="5900" x="3482975" y="3905250"/>
          <p14:tracePt t="5906" x="3529013" y="3890963"/>
          <p14:tracePt t="5916" x="3582988" y="3878263"/>
          <p14:tracePt t="5932" x="3670300" y="3851275"/>
          <p14:tracePt t="5949" x="3763963" y="3817938"/>
          <p14:tracePt t="5965" x="3870325" y="3784600"/>
          <p14:tracePt t="5982" x="4005263" y="3743325"/>
          <p14:tracePt t="5999" x="4098925" y="3703638"/>
          <p14:tracePt t="6015" x="4192588" y="3676650"/>
          <p14:tracePt t="6032" x="4298950" y="3636963"/>
          <p14:tracePt t="6048" x="4379913" y="3609975"/>
          <p14:tracePt t="6066" x="4460875" y="3576638"/>
          <p14:tracePt t="6083" x="4608513" y="3536950"/>
          <p14:tracePt t="6099" x="4702175" y="3502025"/>
          <p14:tracePt t="6116" x="4808538" y="3462338"/>
          <p14:tracePt t="6132" x="4895850" y="3416300"/>
          <p14:tracePt t="6149" x="4983163" y="3375025"/>
          <p14:tracePt t="6166" x="5083175" y="3322638"/>
          <p14:tracePt t="6183" x="5216525" y="3254375"/>
          <p14:tracePt t="6200" x="5303838" y="3214688"/>
          <p14:tracePt t="6216" x="5391150" y="3175000"/>
          <p14:tracePt t="6233" x="5484813" y="3133725"/>
          <p14:tracePt t="6250" x="5572125" y="3094038"/>
          <p14:tracePt t="6266" x="5665788" y="3040063"/>
          <p14:tracePt t="6283" x="5765800" y="2952750"/>
          <p14:tracePt t="6300" x="5834063" y="2900363"/>
          <p14:tracePt t="6316" x="5886450" y="2846388"/>
          <p14:tracePt t="6333" x="5946775" y="2773363"/>
          <p14:tracePt t="6349" x="6007100" y="2686050"/>
          <p14:tracePt t="6367" x="6067425" y="2511425"/>
          <p14:tracePt t="6383" x="6100763" y="2397125"/>
          <p14:tracePt t="6399" x="6115050" y="2257425"/>
          <p14:tracePt t="6415" x="6121400" y="2143125"/>
          <p14:tracePt t="6432" x="6121400" y="2001838"/>
          <p14:tracePt t="6449" x="6121400" y="1868488"/>
          <p14:tracePt t="6467" x="6100763" y="1701800"/>
          <p14:tracePt t="6483" x="6067425" y="1600200"/>
          <p14:tracePt t="6499" x="6027738" y="1493838"/>
          <p14:tracePt t="6516" x="5980113" y="1406525"/>
          <p14:tracePt t="6532" x="5919788" y="1298575"/>
          <p14:tracePt t="6549" x="5873750" y="1204913"/>
          <p14:tracePt t="6566" x="5819775" y="1098550"/>
          <p14:tracePt t="6583" x="5746750" y="977900"/>
          <p14:tracePt t="6599" x="5692775" y="911225"/>
          <p14:tracePt t="6616" x="5632450" y="850900"/>
          <p14:tracePt t="6632" x="5559425" y="784225"/>
          <p14:tracePt t="6635" x="5532438" y="757238"/>
          <p14:tracePt t="6649" x="5499100" y="730250"/>
          <p14:tracePt t="6666" x="5445125" y="696913"/>
          <p14:tracePt t="6683" x="5364163" y="649288"/>
          <p14:tracePt t="6699" x="5297488" y="630238"/>
          <p14:tracePt t="6716" x="5237163" y="603250"/>
          <p14:tracePt t="6733" x="5170488" y="582613"/>
          <p14:tracePt t="6749" x="5110163" y="576263"/>
          <p14:tracePt t="6766" x="5037138" y="549275"/>
          <p14:tracePt t="6783" x="4968875" y="536575"/>
          <p14:tracePt t="6799" x="4902200" y="536575"/>
          <p14:tracePt t="6816" x="4835525" y="522288"/>
          <p14:tracePt t="6833" x="4768850" y="515938"/>
          <p14:tracePt t="6849" x="4687888" y="501650"/>
          <p14:tracePt t="6867" x="4540250" y="488950"/>
          <p14:tracePt t="6883" x="4433888" y="482600"/>
          <p14:tracePt t="6899" x="4333875" y="476250"/>
          <p14:tracePt t="6915" x="4219575" y="476250"/>
          <p14:tracePt t="6933" x="4092575" y="476250"/>
          <p14:tracePt t="6948" x="3984625" y="476250"/>
          <p14:tracePt t="6966" x="3810000" y="495300"/>
          <p14:tracePt t="6982" x="3690938" y="515938"/>
          <p14:tracePt t="6998" x="3589338" y="542925"/>
          <p14:tracePt t="7015" x="3489325" y="569913"/>
          <p14:tracePt t="7032" x="3395663" y="595313"/>
          <p14:tracePt t="7049" x="3308350" y="630238"/>
          <p14:tracePt t="7066" x="3227388" y="663575"/>
          <p14:tracePt t="7083" x="3114675" y="715963"/>
          <p14:tracePt t="7099" x="3048000" y="742950"/>
          <p14:tracePt t="7115" x="2987675" y="784225"/>
          <p14:tracePt t="7132" x="2933700" y="817563"/>
          <p14:tracePt t="7148" x="2886075" y="857250"/>
          <p14:tracePt t="7166" x="2825750" y="904875"/>
          <p14:tracePt t="7183" x="2786063" y="938213"/>
          <p14:tracePt t="7199" x="2752725" y="965200"/>
          <p14:tracePt t="7215" x="2732088" y="998538"/>
          <p14:tracePt t="7231" x="2713038" y="1011238"/>
          <p14:tracePt t="7248" x="2698750" y="1023938"/>
          <p14:tracePt t="7266" x="2686050" y="1044575"/>
        </p14:tracePtLst>
      </p14:laserTrace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075" y="0"/>
            <a:ext cx="6392129" cy="514350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4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2"/>
    </mc:Choice>
    <mc:Fallback xmlns="">
      <p:transition spd="slow" advTm="90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544" x="2692400" y="1044575"/>
          <p14:tracePt t="1558" x="2698750" y="1044575"/>
          <p14:tracePt t="1566" x="2705100" y="1044575"/>
          <p14:tracePt t="1575" x="2713038" y="1044575"/>
          <p14:tracePt t="1590" x="2746375" y="1050925"/>
          <p14:tracePt t="1606" x="2806700" y="1077913"/>
          <p14:tracePt t="1623" x="2886075" y="1111250"/>
          <p14:tracePt t="1640" x="2994025" y="1152525"/>
          <p14:tracePt t="1657" x="3201988" y="1238250"/>
          <p14:tracePt t="1673" x="3375025" y="1312863"/>
          <p14:tracePt t="1690" x="3562350" y="1379538"/>
          <p14:tracePt t="1707" x="3736975" y="1433513"/>
          <p14:tracePt t="1723" x="3924300" y="1500188"/>
          <p14:tracePt t="1740" x="4111625" y="1554163"/>
          <p14:tracePt t="1757" x="4346575" y="1627188"/>
          <p14:tracePt t="1757" x="4452938" y="1660525"/>
          <p14:tracePt t="1773" x="4675188" y="1720850"/>
          <p14:tracePt t="1790" x="4835525" y="1774825"/>
          <p14:tracePt t="1806" x="5010150" y="1808163"/>
          <p14:tracePt t="1822" x="5143500" y="1841500"/>
          <p14:tracePt t="1839" x="5264150" y="1868488"/>
          <p14:tracePt t="1857" x="5411788" y="1881188"/>
          <p14:tracePt t="1874" x="5511800" y="1881188"/>
          <p14:tracePt t="1890" x="5578475" y="1889125"/>
          <p14:tracePt t="1905" x="5638800" y="1889125"/>
          <p14:tracePt t="1923" x="5686425" y="1889125"/>
          <p14:tracePt t="1938" x="5719763" y="1889125"/>
          <p14:tracePt t="1957" x="5759450" y="1889125"/>
          <p14:tracePt t="1973" x="5813425" y="1889125"/>
          <p14:tracePt t="1990" x="5840413" y="1889125"/>
          <p14:tracePt t="2006" x="5859463" y="1889125"/>
          <p14:tracePt t="2023" x="5873750" y="1889125"/>
          <p14:tracePt t="2039" x="5880100" y="1889125"/>
          <p14:tracePt t="2056" x="5886450" y="1889125"/>
          <p14:tracePt t="2320" x="5886450" y="1881188"/>
          <p14:tracePt t="2327" x="5886450" y="1874838"/>
          <p14:tracePt t="2339" x="5886450" y="1868488"/>
          <p14:tracePt t="2356" x="5900738" y="1781175"/>
          <p14:tracePt t="2373" x="5913438" y="1666875"/>
          <p14:tracePt t="2389" x="5919788" y="1520825"/>
          <p14:tracePt t="2405" x="5919788" y="1358900"/>
          <p14:tracePt t="2421" x="5900738" y="1204913"/>
          <p14:tracePt t="2438" x="5880100" y="1077913"/>
          <p14:tracePt t="2456" x="5819775" y="911225"/>
          <p14:tracePt t="2473" x="5773738" y="809625"/>
          <p14:tracePt t="2489" x="5713413" y="750888"/>
          <p14:tracePt t="2505" x="5619750" y="669925"/>
          <p14:tracePt t="2522" x="5524500" y="615950"/>
          <p14:tracePt t="2538" x="5391150" y="555625"/>
          <p14:tracePt t="2556" x="5203825" y="501650"/>
          <p14:tracePt t="2573" x="5083175" y="455613"/>
          <p14:tracePt t="2589" x="4976813" y="422275"/>
          <p14:tracePt t="2606" x="4856163" y="395288"/>
          <p14:tracePt t="2622" x="4727575" y="368300"/>
          <p14:tracePt t="2638" x="4600575" y="328613"/>
          <p14:tracePt t="2656" x="4373563" y="287338"/>
          <p14:tracePt t="2673" x="4205288" y="254000"/>
          <p14:tracePt t="2689" x="4038600" y="234950"/>
          <p14:tracePt t="2706" x="3817938" y="227013"/>
          <p14:tracePt t="2722" x="3556000" y="241300"/>
          <p14:tracePt t="2738" x="3287713" y="295275"/>
          <p14:tracePt t="2756" x="2906713" y="401638"/>
          <p14:tracePt t="2773" x="2698750" y="495300"/>
          <p14:tracePt t="2789" x="2551113" y="569913"/>
          <p14:tracePt t="2805" x="2430463" y="649288"/>
          <p14:tracePt t="2823" x="2297113" y="757238"/>
          <p14:tracePt t="2839" x="2203450" y="844550"/>
          <p14:tracePt t="2856" x="2062163" y="1023938"/>
          <p14:tracePt t="2872" x="1982788" y="1165225"/>
          <p14:tracePt t="2889" x="1916113" y="1312863"/>
          <p14:tracePt t="2905" x="1855788" y="1479550"/>
          <p14:tracePt t="2923" x="1801813" y="1647825"/>
          <p14:tracePt t="2938" x="1774825" y="1795463"/>
          <p14:tracePt t="2956" x="1741488" y="2009775"/>
          <p14:tracePt t="2973" x="1741488" y="2143125"/>
          <p14:tracePt t="2989" x="1741488" y="2257425"/>
          <p14:tracePt t="3005" x="1741488" y="2384425"/>
          <p14:tracePt t="3021" x="1754188" y="2505075"/>
          <p14:tracePt t="3039" x="1795463" y="2605088"/>
          <p14:tracePt t="3056" x="1862138" y="2773363"/>
          <p14:tracePt t="3072" x="1928813" y="2879725"/>
          <p14:tracePt t="3089" x="2016125" y="2994025"/>
          <p14:tracePt t="3104" x="2109788" y="3108325"/>
          <p14:tracePt t="3122" x="2209800" y="3227388"/>
          <p14:tracePt t="3139" x="2351088" y="3362325"/>
          <p14:tracePt t="3156" x="2571750" y="3543300"/>
          <p14:tracePt t="3173" x="2759075" y="3670300"/>
          <p14:tracePt t="3189" x="2973388" y="3803650"/>
          <p14:tracePt t="3205" x="3187700" y="3930650"/>
          <p14:tracePt t="3222" x="3422650" y="4032250"/>
          <p14:tracePt t="3238" x="3683000" y="4125913"/>
          <p14:tracePt t="3256" x="4078288" y="4213225"/>
          <p14:tracePt t="3272" x="4325938" y="4259263"/>
          <p14:tracePt t="3289" x="4621213" y="4306888"/>
          <p14:tracePt t="3305" x="4856163" y="4333875"/>
          <p14:tracePt t="3322" x="5083175" y="4340225"/>
          <p14:tracePt t="3339" x="5303838" y="4340225"/>
          <p14:tracePt t="3356" x="5572125" y="4292600"/>
          <p14:tracePt t="3373" x="5753100" y="4205288"/>
          <p14:tracePt t="3389" x="5834063" y="4144963"/>
          <p14:tracePt t="3405" x="5940425" y="4024313"/>
          <p14:tracePt t="3421" x="5967413" y="3978275"/>
          <p14:tracePt t="3719" x="5980113" y="3971925"/>
          <p14:tracePt t="3725" x="5994400" y="3971925"/>
          <p14:tracePt t="3738" x="6007100" y="3971925"/>
          <p14:tracePt t="3756" x="6067425" y="3951288"/>
          <p14:tracePt t="3773" x="6127750" y="3930650"/>
          <p14:tracePt t="3788" x="6208713" y="3905250"/>
          <p14:tracePt t="3805" x="6296025" y="3857625"/>
          <p14:tracePt t="3821" x="6381750" y="3817938"/>
          <p14:tracePt t="3838" x="6483350" y="3757613"/>
          <p14:tracePt t="3855" x="6630988" y="3670300"/>
          <p14:tracePt t="3872" x="6716713" y="3603625"/>
          <p14:tracePt t="3888" x="6797675" y="3536950"/>
          <p14:tracePt t="3904" x="6870700" y="3462338"/>
          <p14:tracePt t="3921" x="6951663" y="3362325"/>
          <p14:tracePt t="3938" x="7032625" y="3241675"/>
          <p14:tracePt t="3955" x="7126288" y="3033713"/>
          <p14:tracePt t="3972" x="7172325" y="2879725"/>
          <p14:tracePt t="3988" x="7199313" y="2732088"/>
          <p14:tracePt t="4005" x="7199313" y="2598738"/>
          <p14:tracePt t="4021" x="7199313" y="2490788"/>
          <p14:tracePt t="4038" x="7199313" y="2411413"/>
          <p14:tracePt t="4055" x="7165975" y="2303463"/>
          <p14:tracePt t="4072" x="7126288" y="2230438"/>
          <p14:tracePt t="4088" x="7085013" y="2143125"/>
          <p14:tracePt t="4105" x="7032625" y="2055813"/>
          <p14:tracePt t="4122" x="6965950" y="1941513"/>
          <p14:tracePt t="4139" x="6864350" y="1781175"/>
          <p14:tracePt t="4156" x="6804025" y="1687513"/>
          <p14:tracePt t="4172" x="6757988" y="1600200"/>
          <p14:tracePt t="4188" x="6704013" y="1527175"/>
          <p14:tracePt t="4221" x="6697663" y="1512888"/>
          <p14:tracePt t="4470" x="6691313" y="1512888"/>
          <p14:tracePt t="4478" x="6691313" y="1506538"/>
          <p14:tracePt t="4493" x="6683375" y="1493838"/>
          <p14:tracePt t="4504" x="6677025" y="1479550"/>
          <p14:tracePt t="4522" x="6664325" y="1439863"/>
          <p14:tracePt t="4539" x="6610350" y="1246188"/>
          <p14:tracePt t="4555" x="6562725" y="1050925"/>
          <p14:tracePt t="4572" x="6502400" y="809625"/>
          <p14:tracePt t="4588" x="6450013" y="609600"/>
          <p14:tracePt t="4605" x="6396038" y="449263"/>
          <p14:tracePt t="4622" x="6356350" y="341313"/>
          <p14:tracePt t="4639" x="6296025" y="227013"/>
          <p14:tracePt t="4656" x="6254750" y="180975"/>
          <p14:tracePt t="4672" x="6215063" y="133350"/>
          <p14:tracePt t="4688" x="6161088" y="87313"/>
          <p14:tracePt t="4705" x="6088063" y="33338"/>
          <p14:tracePt t="4721" x="6007100" y="0"/>
          <p14:tracePt t="4739" x="5880100" y="0"/>
          <p14:tracePt t="4756" x="5780088" y="0"/>
          <p14:tracePt t="4772" x="5680075" y="0"/>
          <p14:tracePt t="4788" x="5578475" y="0"/>
          <p14:tracePt t="4804" x="5457825" y="0"/>
          <p14:tracePt t="4821" x="5337175" y="0"/>
          <p14:tracePt t="4837" x="5230813" y="0"/>
          <p14:tracePt t="4854" x="5049838" y="0"/>
          <p14:tracePt t="4871" x="4916488" y="6350"/>
          <p14:tracePt t="4888" x="4795838" y="39688"/>
          <p14:tracePt t="4904" x="4667250" y="73025"/>
          <p14:tracePt t="4920" x="4554538" y="107950"/>
          <p14:tracePt t="4939" x="4386263" y="153988"/>
          <p14:tracePt t="4955" x="4279900" y="193675"/>
          <p14:tracePt t="4972" x="4152900" y="220663"/>
          <p14:tracePt t="4987" x="4032250" y="261938"/>
          <p14:tracePt t="5004" x="3917950" y="301625"/>
          <p14:tracePt t="5020" x="3776663" y="347663"/>
          <p14:tracePt t="5038" x="3656013" y="407988"/>
          <p14:tracePt t="5055" x="3449638" y="515938"/>
          <p14:tracePt t="5072" x="3328988" y="603250"/>
          <p14:tracePt t="5088" x="3221038" y="669925"/>
          <p14:tracePt t="5104" x="3121025" y="736600"/>
          <p14:tracePt t="5121" x="3048000" y="817563"/>
          <p14:tracePt t="5139" x="2952750" y="930275"/>
          <p14:tracePt t="5155" x="2894013" y="1023938"/>
          <p14:tracePt t="5171" x="2840038" y="1165225"/>
          <p14:tracePt t="5187" x="2798763" y="1319213"/>
          <p14:tracePt t="5205" x="2786063" y="1479550"/>
          <p14:tracePt t="5221" x="2779713" y="1660525"/>
          <p14:tracePt t="5238" x="2833688" y="1976438"/>
          <p14:tracePt t="5256" x="2900363" y="2197100"/>
          <p14:tracePt t="5271" x="3013075" y="2465388"/>
          <p14:tracePt t="5287" x="3127375" y="2705100"/>
          <p14:tracePt t="5304" x="3227388" y="2879725"/>
          <p14:tracePt t="5321" x="3368675" y="3060700"/>
          <p14:tracePt t="5338" x="3556000" y="3268663"/>
          <p14:tracePt t="5356" x="3690938" y="3381375"/>
          <p14:tracePt t="5371" x="3863975" y="3468688"/>
          <p14:tracePt t="5387" x="4038600" y="3570288"/>
          <p14:tracePt t="5404" x="4198938" y="3636963"/>
          <p14:tracePt t="5421" x="4400550" y="3690938"/>
          <p14:tracePt t="5438" x="4600575" y="3730625"/>
          <p14:tracePt t="5438" x="4694238" y="3743325"/>
          <p14:tracePt t="5455" x="4875213" y="3757613"/>
          <p14:tracePt t="5472" x="5049838" y="3757613"/>
          <p14:tracePt t="5488" x="5216525" y="3757613"/>
          <p14:tracePt t="5504" x="5378450" y="3757613"/>
          <p14:tracePt t="5521" x="5511800" y="3743325"/>
          <p14:tracePt t="5538" x="5719763" y="3716338"/>
          <p14:tracePt t="5555" x="5867400" y="3690938"/>
          <p14:tracePt t="5571" x="5980113" y="3663950"/>
          <p14:tracePt t="5587" x="6121400" y="3630613"/>
          <p14:tracePt t="5604" x="6254750" y="3603625"/>
          <p14:tracePt t="5622" x="6450013" y="3543300"/>
          <p14:tracePt t="5639" x="6583363" y="3495675"/>
          <p14:tracePt t="5655" x="6716713" y="3429000"/>
          <p14:tracePt t="5672" x="6837363" y="3362325"/>
          <p14:tracePt t="5688" x="6958013" y="3287713"/>
          <p14:tracePt t="5705" x="7059613" y="3214688"/>
          <p14:tracePt t="5721" x="7132638" y="3148013"/>
          <p14:tracePt t="5739" x="7232650" y="3027363"/>
          <p14:tracePt t="5755" x="7299325" y="2946400"/>
          <p14:tracePt t="5771" x="7346950" y="2859088"/>
          <p14:tracePt t="5788" x="7380288" y="2746375"/>
          <p14:tracePt t="5805" x="7413625" y="2638425"/>
          <p14:tracePt t="5821" x="7427913" y="2517775"/>
          <p14:tracePt t="5839" x="7427913" y="2357438"/>
          <p14:tracePt t="5854" x="7427913" y="2263775"/>
          <p14:tracePt t="5871" x="7400925" y="2190750"/>
          <p14:tracePt t="5888" x="7380288" y="2122488"/>
          <p14:tracePt t="5904" x="7353300" y="2055813"/>
          <p14:tracePt t="5921" x="7334250" y="1989138"/>
          <p14:tracePt t="5939" x="7292975" y="1895475"/>
          <p14:tracePt t="5955" x="7265988" y="1828800"/>
          <p14:tracePt t="5971" x="7232650" y="1781175"/>
          <p14:tracePt t="5987" x="7199313" y="1720850"/>
          <p14:tracePt t="6004" x="7145338" y="1660525"/>
          <p14:tracePt t="6021" x="7112000" y="1614488"/>
          <p14:tracePt t="6038" x="7045325" y="1533525"/>
          <p14:tracePt t="6054" x="6991350" y="1487488"/>
          <p14:tracePt t="6071" x="6931025" y="1446213"/>
          <p14:tracePt t="6088" x="6870700" y="1406525"/>
          <p14:tracePt t="6104" x="6797675" y="1366838"/>
          <p14:tracePt t="6122" x="6697663" y="1312863"/>
          <p14:tracePt t="6138" x="6630988" y="1279525"/>
          <p14:tracePt t="6155" x="6556375" y="1238250"/>
          <p14:tracePt t="6171" x="6489700" y="1212850"/>
          <p14:tracePt t="6187" x="6402388" y="1171575"/>
          <p14:tracePt t="6204" x="6329363" y="1138238"/>
          <p14:tracePt t="6221" x="6248400" y="1098550"/>
          <p14:tracePt t="6238" x="6121400" y="1031875"/>
          <p14:tracePt t="6255" x="6021388" y="990600"/>
          <p14:tracePt t="6271" x="5913438" y="957263"/>
          <p14:tracePt t="6287" x="5807075" y="911225"/>
          <p14:tracePt t="6304" x="5686425" y="890588"/>
          <p14:tracePt t="6321" x="5551488" y="877888"/>
          <p14:tracePt t="6338" x="5351463" y="869950"/>
          <p14:tracePt t="6354" x="5237163" y="869950"/>
          <p14:tracePt t="6371" x="5116513" y="884238"/>
          <p14:tracePt t="6387" x="5016500" y="911225"/>
          <p14:tracePt t="6404" x="4916488" y="938213"/>
          <p14:tracePt t="6420" x="4814888" y="977900"/>
          <p14:tracePt t="6438" x="4681538" y="1031875"/>
          <p14:tracePt t="6454" x="4600575" y="1077913"/>
          <p14:tracePt t="6470" x="4533900" y="1125538"/>
          <p14:tracePt t="6487" x="4446588" y="1185863"/>
          <p14:tracePt t="6504" x="4427538" y="1212850"/>
          <p14:tracePt t="6522" x="4373563" y="1246188"/>
        </p14:tracePtLst>
      </p14:laserTrace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l="5845" t="4579" r="5232" b="28213"/>
          <a:stretch/>
        </p:blipFill>
        <p:spPr>
          <a:xfrm>
            <a:off x="0" y="152507"/>
            <a:ext cx="4201241" cy="24349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/>
          <a:srcRect l="2673" t="1989" r="5188" b="30151"/>
          <a:stretch/>
        </p:blipFill>
        <p:spPr>
          <a:xfrm>
            <a:off x="4315146" y="0"/>
            <a:ext cx="4736386" cy="273999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7"/>
          <a:srcRect l="19812" t="9665" r="20424" b="29186"/>
          <a:stretch/>
        </p:blipFill>
        <p:spPr>
          <a:xfrm>
            <a:off x="0" y="2587482"/>
            <a:ext cx="4232953" cy="243002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8"/>
          <a:srcRect l="2090" t="8589" r="6454" b="27690"/>
          <a:stretch/>
        </p:blipFill>
        <p:spPr>
          <a:xfrm>
            <a:off x="4315146" y="2448130"/>
            <a:ext cx="4736386" cy="2655373"/>
          </a:xfrm>
          <a:prstGeom prst="rect">
            <a:avLst/>
          </a:prstGeom>
        </p:spPr>
      </p:pic>
      <p:sp>
        <p:nvSpPr>
          <p:cNvPr id="10" name="Flecha arriba 9"/>
          <p:cNvSpPr/>
          <p:nvPr/>
        </p:nvSpPr>
        <p:spPr>
          <a:xfrm>
            <a:off x="1654139" y="2157573"/>
            <a:ext cx="1263722" cy="14162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1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25"/>
    </mc:Choice>
    <mc:Fallback xmlns="">
      <p:transition spd="slow" advTm="333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5845" t="4579" r="5232" b="28213"/>
          <a:stretch/>
        </p:blipFill>
        <p:spPr>
          <a:xfrm>
            <a:off x="0" y="152507"/>
            <a:ext cx="4201241" cy="243497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6"/>
          <a:srcRect l="2673" t="1989" r="5188" b="30151"/>
          <a:stretch/>
        </p:blipFill>
        <p:spPr>
          <a:xfrm>
            <a:off x="4315146" y="0"/>
            <a:ext cx="4736386" cy="273999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7"/>
          <a:srcRect l="19812" t="9665" r="20424" b="29186"/>
          <a:stretch/>
        </p:blipFill>
        <p:spPr>
          <a:xfrm>
            <a:off x="0" y="2587482"/>
            <a:ext cx="4232953" cy="243002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8"/>
          <a:srcRect l="2090" t="8589" r="6454" b="27690"/>
          <a:stretch/>
        </p:blipFill>
        <p:spPr>
          <a:xfrm>
            <a:off x="4315146" y="2448130"/>
            <a:ext cx="4736386" cy="2655373"/>
          </a:xfrm>
          <a:prstGeom prst="rect">
            <a:avLst/>
          </a:prstGeom>
        </p:spPr>
      </p:pic>
      <p:sp>
        <p:nvSpPr>
          <p:cNvPr id="7" name="Flecha arriba 6"/>
          <p:cNvSpPr/>
          <p:nvPr/>
        </p:nvSpPr>
        <p:spPr>
          <a:xfrm rot="10800000">
            <a:off x="1654139" y="2157573"/>
            <a:ext cx="1263722" cy="14162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007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59"/>
    </mc:Choice>
    <mc:Fallback xmlns="">
      <p:transition spd="slow" advTm="155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5845" t="4579" r="5232" b="28213"/>
          <a:stretch/>
        </p:blipFill>
        <p:spPr>
          <a:xfrm>
            <a:off x="0" y="152507"/>
            <a:ext cx="4201241" cy="243497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6"/>
          <a:srcRect l="2673" t="1989" r="5188" b="30151"/>
          <a:stretch/>
        </p:blipFill>
        <p:spPr>
          <a:xfrm>
            <a:off x="4315146" y="0"/>
            <a:ext cx="4736386" cy="273999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7"/>
          <a:srcRect l="19812" t="9665" r="20424" b="29186"/>
          <a:stretch/>
        </p:blipFill>
        <p:spPr>
          <a:xfrm>
            <a:off x="0" y="2587482"/>
            <a:ext cx="4232953" cy="243002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8"/>
          <a:srcRect l="2090" t="8589" r="6454" b="27690"/>
          <a:stretch/>
        </p:blipFill>
        <p:spPr>
          <a:xfrm>
            <a:off x="4315146" y="2448130"/>
            <a:ext cx="4736386" cy="2655373"/>
          </a:xfrm>
          <a:prstGeom prst="rect">
            <a:avLst/>
          </a:prstGeom>
        </p:spPr>
      </p:pic>
      <p:sp>
        <p:nvSpPr>
          <p:cNvPr id="7" name="Flecha arriba 6"/>
          <p:cNvSpPr/>
          <p:nvPr/>
        </p:nvSpPr>
        <p:spPr>
          <a:xfrm>
            <a:off x="5959011" y="1407882"/>
            <a:ext cx="1263722" cy="14162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445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00"/>
    </mc:Choice>
    <mc:Fallback xmlns="">
      <p:transition spd="slow" advTm="267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5845" t="4579" r="5232" b="28213"/>
          <a:stretch/>
        </p:blipFill>
        <p:spPr>
          <a:xfrm>
            <a:off x="0" y="152507"/>
            <a:ext cx="4201241" cy="243497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6"/>
          <a:srcRect l="2673" t="1989" r="5188" b="30151"/>
          <a:stretch/>
        </p:blipFill>
        <p:spPr>
          <a:xfrm>
            <a:off x="4315146" y="0"/>
            <a:ext cx="4736386" cy="273999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7"/>
          <a:srcRect l="19812" t="9665" r="20424" b="29186"/>
          <a:stretch/>
        </p:blipFill>
        <p:spPr>
          <a:xfrm>
            <a:off x="0" y="2587482"/>
            <a:ext cx="4232953" cy="243002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8"/>
          <a:srcRect l="2090" t="8589" r="6454" b="27690"/>
          <a:stretch/>
        </p:blipFill>
        <p:spPr>
          <a:xfrm>
            <a:off x="4315146" y="2448130"/>
            <a:ext cx="4736386" cy="2655373"/>
          </a:xfrm>
          <a:prstGeom prst="rect">
            <a:avLst/>
          </a:prstGeom>
        </p:spPr>
      </p:pic>
      <p:sp>
        <p:nvSpPr>
          <p:cNvPr id="7" name="Flecha arriba 6"/>
          <p:cNvSpPr/>
          <p:nvPr/>
        </p:nvSpPr>
        <p:spPr>
          <a:xfrm rot="10800000">
            <a:off x="5959011" y="1407882"/>
            <a:ext cx="1263722" cy="14162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899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52"/>
    </mc:Choice>
    <mc:Fallback xmlns="">
      <p:transition spd="slow" advTm="221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6"/>
          <p:cNvSpPr txBox="1">
            <a:spLocks noGrp="1"/>
          </p:cNvSpPr>
          <p:nvPr>
            <p:ph type="title"/>
          </p:nvPr>
        </p:nvSpPr>
        <p:spPr>
          <a:xfrm>
            <a:off x="308998" y="297709"/>
            <a:ext cx="8229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are you?</a:t>
            </a:r>
            <a:endParaRPr dirty="0"/>
          </a:p>
        </p:txBody>
      </p:sp>
      <p:pic>
        <p:nvPicPr>
          <p:cNvPr id="277" name="Imagen 27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3816" y="986318"/>
            <a:ext cx="1397739" cy="1718196"/>
          </a:xfrm>
          <a:prstGeom prst="rect">
            <a:avLst/>
          </a:prstGeom>
        </p:spPr>
      </p:pic>
      <p:pic>
        <p:nvPicPr>
          <p:cNvPr id="278" name="Imagen 27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9690" y="985441"/>
            <a:ext cx="1073825" cy="1716493"/>
          </a:xfrm>
          <a:prstGeom prst="rect">
            <a:avLst/>
          </a:prstGeom>
        </p:spPr>
      </p:pic>
      <p:pic>
        <p:nvPicPr>
          <p:cNvPr id="279" name="Imagen 2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0316" y="961756"/>
            <a:ext cx="1070463" cy="1656832"/>
          </a:xfrm>
          <a:prstGeom prst="rect">
            <a:avLst/>
          </a:prstGeom>
        </p:spPr>
      </p:pic>
      <p:pic>
        <p:nvPicPr>
          <p:cNvPr id="280" name="Imagen 27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8440" y="3319431"/>
            <a:ext cx="1212876" cy="1342827"/>
          </a:xfrm>
          <a:prstGeom prst="rect">
            <a:avLst/>
          </a:prstGeom>
        </p:spPr>
      </p:pic>
      <p:pic>
        <p:nvPicPr>
          <p:cNvPr id="281" name="Imagen 28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69690" y="3329782"/>
            <a:ext cx="851262" cy="1362020"/>
          </a:xfrm>
          <a:prstGeom prst="rect">
            <a:avLst/>
          </a:prstGeom>
        </p:spPr>
      </p:pic>
      <p:pic>
        <p:nvPicPr>
          <p:cNvPr id="282" name="Imagen 28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08003" y="3319432"/>
            <a:ext cx="912858" cy="1342827"/>
          </a:xfrm>
          <a:prstGeom prst="rect">
            <a:avLst/>
          </a:prstGeom>
        </p:spPr>
      </p:pic>
      <p:sp>
        <p:nvSpPr>
          <p:cNvPr id="4" name="Flecha derecha 3"/>
          <p:cNvSpPr/>
          <p:nvPr/>
        </p:nvSpPr>
        <p:spPr>
          <a:xfrm>
            <a:off x="462337" y="1684962"/>
            <a:ext cx="832207" cy="1016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56"/>
    </mc:Choice>
    <mc:Fallback xmlns="">
      <p:transition spd="slow" advTm="309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raguas&#10;&#10;Descripción generada automáticamente">
            <a:extLst>
              <a:ext uri="{FF2B5EF4-FFF2-40B4-BE49-F238E27FC236}">
                <a16:creationId xmlns:a16="http://schemas.microsoft.com/office/drawing/2014/main" id="{72DFEDF7-CA09-C449-A9BE-23D93F852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460" y="116761"/>
            <a:ext cx="3857756" cy="207354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0EEEBCD-F185-5A46-88D9-1BCB56B51A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3373" y="368752"/>
            <a:ext cx="3186230" cy="1736495"/>
          </a:xfrm>
          <a:prstGeom prst="rect">
            <a:avLst/>
          </a:prstGeom>
        </p:spPr>
      </p:pic>
      <p:pic>
        <p:nvPicPr>
          <p:cNvPr id="5" name="Imagen 4" descr="Imagen que contiene accesorio, paraguas&#10;&#10;Descripción generada automáticamente">
            <a:extLst>
              <a:ext uri="{FF2B5EF4-FFF2-40B4-BE49-F238E27FC236}">
                <a16:creationId xmlns:a16="http://schemas.microsoft.com/office/drawing/2014/main" id="{C4F15C87-AE42-374D-9949-9CC35DEC3D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888" y="2901163"/>
            <a:ext cx="3108492" cy="174075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1CCC1E9-F7BF-BF42-B60F-23AF807A1C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43373" y="2901163"/>
            <a:ext cx="3199350" cy="1759642"/>
          </a:xfrm>
          <a:prstGeom prst="rect">
            <a:avLst/>
          </a:prstGeom>
        </p:spPr>
      </p:pic>
      <p:sp>
        <p:nvSpPr>
          <p:cNvPr id="7" name="Marco 13">
            <a:extLst>
              <a:ext uri="{FF2B5EF4-FFF2-40B4-BE49-F238E27FC236}">
                <a16:creationId xmlns:a16="http://schemas.microsoft.com/office/drawing/2014/main" id="{F084E79F-2826-B543-AFF7-DCE00A8AB627}"/>
              </a:ext>
            </a:extLst>
          </p:cNvPr>
          <p:cNvSpPr/>
          <p:nvPr/>
        </p:nvSpPr>
        <p:spPr>
          <a:xfrm>
            <a:off x="257619" y="276463"/>
            <a:ext cx="4144259" cy="1828784"/>
          </a:xfrm>
          <a:custGeom>
            <a:avLst/>
            <a:gdLst>
              <a:gd name="connsiteX0" fmla="*/ 0 w 6096000"/>
              <a:gd name="connsiteY0" fmla="*/ 0 h 2979317"/>
              <a:gd name="connsiteX1" fmla="*/ 676102 w 6096000"/>
              <a:gd name="connsiteY1" fmla="*/ 0 h 2979317"/>
              <a:gd name="connsiteX2" fmla="*/ 1108364 w 6096000"/>
              <a:gd name="connsiteY2" fmla="*/ 0 h 2979317"/>
              <a:gd name="connsiteX3" fmla="*/ 1479665 w 6096000"/>
              <a:gd name="connsiteY3" fmla="*/ 0 h 2979317"/>
              <a:gd name="connsiteX4" fmla="*/ 1911927 w 6096000"/>
              <a:gd name="connsiteY4" fmla="*/ 0 h 2979317"/>
              <a:gd name="connsiteX5" fmla="*/ 2344189 w 6096000"/>
              <a:gd name="connsiteY5" fmla="*/ 0 h 2979317"/>
              <a:gd name="connsiteX6" fmla="*/ 2898371 w 6096000"/>
              <a:gd name="connsiteY6" fmla="*/ 0 h 2979317"/>
              <a:gd name="connsiteX7" fmla="*/ 3452553 w 6096000"/>
              <a:gd name="connsiteY7" fmla="*/ 0 h 2979317"/>
              <a:gd name="connsiteX8" fmla="*/ 3945775 w 6096000"/>
              <a:gd name="connsiteY8" fmla="*/ 0 h 2979317"/>
              <a:gd name="connsiteX9" fmla="*/ 4621876 w 6096000"/>
              <a:gd name="connsiteY9" fmla="*/ 0 h 2979317"/>
              <a:gd name="connsiteX10" fmla="*/ 5054138 w 6096000"/>
              <a:gd name="connsiteY10" fmla="*/ 0 h 2979317"/>
              <a:gd name="connsiteX11" fmla="*/ 6096000 w 6096000"/>
              <a:gd name="connsiteY11" fmla="*/ 0 h 2979317"/>
              <a:gd name="connsiteX12" fmla="*/ 6096000 w 6096000"/>
              <a:gd name="connsiteY12" fmla="*/ 536277 h 2979317"/>
              <a:gd name="connsiteX13" fmla="*/ 6096000 w 6096000"/>
              <a:gd name="connsiteY13" fmla="*/ 1042761 h 2979317"/>
              <a:gd name="connsiteX14" fmla="*/ 6096000 w 6096000"/>
              <a:gd name="connsiteY14" fmla="*/ 1698211 h 2979317"/>
              <a:gd name="connsiteX15" fmla="*/ 6096000 w 6096000"/>
              <a:gd name="connsiteY15" fmla="*/ 2264281 h 2979317"/>
              <a:gd name="connsiteX16" fmla="*/ 6096000 w 6096000"/>
              <a:gd name="connsiteY16" fmla="*/ 2979317 h 2979317"/>
              <a:gd name="connsiteX17" fmla="*/ 5724698 w 6096000"/>
              <a:gd name="connsiteY17" fmla="*/ 2979317 h 2979317"/>
              <a:gd name="connsiteX18" fmla="*/ 5231476 w 6096000"/>
              <a:gd name="connsiteY18" fmla="*/ 2979317 h 2979317"/>
              <a:gd name="connsiteX19" fmla="*/ 4616335 w 6096000"/>
              <a:gd name="connsiteY19" fmla="*/ 2979317 h 2979317"/>
              <a:gd name="connsiteX20" fmla="*/ 4184073 w 6096000"/>
              <a:gd name="connsiteY20" fmla="*/ 2979317 h 2979317"/>
              <a:gd name="connsiteX21" fmla="*/ 3812771 w 6096000"/>
              <a:gd name="connsiteY21" fmla="*/ 2979317 h 2979317"/>
              <a:gd name="connsiteX22" fmla="*/ 3136669 w 6096000"/>
              <a:gd name="connsiteY22" fmla="*/ 2979317 h 2979317"/>
              <a:gd name="connsiteX23" fmla="*/ 2765367 w 6096000"/>
              <a:gd name="connsiteY23" fmla="*/ 2979317 h 2979317"/>
              <a:gd name="connsiteX24" fmla="*/ 2211185 w 6096000"/>
              <a:gd name="connsiteY24" fmla="*/ 2979317 h 2979317"/>
              <a:gd name="connsiteX25" fmla="*/ 1839884 w 6096000"/>
              <a:gd name="connsiteY25" fmla="*/ 2979317 h 2979317"/>
              <a:gd name="connsiteX26" fmla="*/ 1224742 w 6096000"/>
              <a:gd name="connsiteY26" fmla="*/ 2979317 h 2979317"/>
              <a:gd name="connsiteX27" fmla="*/ 670560 w 6096000"/>
              <a:gd name="connsiteY27" fmla="*/ 2979317 h 2979317"/>
              <a:gd name="connsiteX28" fmla="*/ 0 w 6096000"/>
              <a:gd name="connsiteY28" fmla="*/ 2979317 h 2979317"/>
              <a:gd name="connsiteX29" fmla="*/ 0 w 6096000"/>
              <a:gd name="connsiteY29" fmla="*/ 2383454 h 2979317"/>
              <a:gd name="connsiteX30" fmla="*/ 0 w 6096000"/>
              <a:gd name="connsiteY30" fmla="*/ 1847177 h 2979317"/>
              <a:gd name="connsiteX31" fmla="*/ 0 w 6096000"/>
              <a:gd name="connsiteY31" fmla="*/ 1221520 h 2979317"/>
              <a:gd name="connsiteX32" fmla="*/ 0 w 6096000"/>
              <a:gd name="connsiteY32" fmla="*/ 715036 h 2979317"/>
              <a:gd name="connsiteX33" fmla="*/ 0 w 6096000"/>
              <a:gd name="connsiteY33" fmla="*/ 0 h 2979317"/>
              <a:gd name="connsiteX34" fmla="*/ 293552 w 6096000"/>
              <a:gd name="connsiteY34" fmla="*/ 293552 h 2979317"/>
              <a:gd name="connsiteX35" fmla="*/ 293552 w 6096000"/>
              <a:gd name="connsiteY35" fmla="*/ 891605 h 2979317"/>
              <a:gd name="connsiteX36" fmla="*/ 293552 w 6096000"/>
              <a:gd name="connsiteY36" fmla="*/ 1537503 h 2979317"/>
              <a:gd name="connsiteX37" fmla="*/ 293552 w 6096000"/>
              <a:gd name="connsiteY37" fmla="*/ 2135556 h 2979317"/>
              <a:gd name="connsiteX38" fmla="*/ 293552 w 6096000"/>
              <a:gd name="connsiteY38" fmla="*/ 2685765 h 2979317"/>
              <a:gd name="connsiteX39" fmla="*/ 679175 w 6096000"/>
              <a:gd name="connsiteY39" fmla="*/ 2685765 h 2979317"/>
              <a:gd name="connsiteX40" fmla="*/ 1230064 w 6096000"/>
              <a:gd name="connsiteY40" fmla="*/ 2685765 h 2979317"/>
              <a:gd name="connsiteX41" fmla="*/ 1780954 w 6096000"/>
              <a:gd name="connsiteY41" fmla="*/ 2685765 h 2979317"/>
              <a:gd name="connsiteX42" fmla="*/ 2276755 w 6096000"/>
              <a:gd name="connsiteY42" fmla="*/ 2685765 h 2979317"/>
              <a:gd name="connsiteX43" fmla="*/ 2772555 w 6096000"/>
              <a:gd name="connsiteY43" fmla="*/ 2685765 h 2979317"/>
              <a:gd name="connsiteX44" fmla="*/ 3158178 w 6096000"/>
              <a:gd name="connsiteY44" fmla="*/ 2685765 h 2979317"/>
              <a:gd name="connsiteX45" fmla="*/ 3543801 w 6096000"/>
              <a:gd name="connsiteY45" fmla="*/ 2685765 h 2979317"/>
              <a:gd name="connsiteX46" fmla="*/ 3929423 w 6096000"/>
              <a:gd name="connsiteY46" fmla="*/ 2685765 h 2979317"/>
              <a:gd name="connsiteX47" fmla="*/ 4315046 w 6096000"/>
              <a:gd name="connsiteY47" fmla="*/ 2685765 h 2979317"/>
              <a:gd name="connsiteX48" fmla="*/ 4700669 w 6096000"/>
              <a:gd name="connsiteY48" fmla="*/ 2685765 h 2979317"/>
              <a:gd name="connsiteX49" fmla="*/ 5196469 w 6096000"/>
              <a:gd name="connsiteY49" fmla="*/ 2685765 h 2979317"/>
              <a:gd name="connsiteX50" fmla="*/ 5802448 w 6096000"/>
              <a:gd name="connsiteY50" fmla="*/ 2685765 h 2979317"/>
              <a:gd name="connsiteX51" fmla="*/ 5802448 w 6096000"/>
              <a:gd name="connsiteY51" fmla="*/ 2039867 h 2979317"/>
              <a:gd name="connsiteX52" fmla="*/ 5802448 w 6096000"/>
              <a:gd name="connsiteY52" fmla="*/ 1513581 h 2979317"/>
              <a:gd name="connsiteX53" fmla="*/ 5802448 w 6096000"/>
              <a:gd name="connsiteY53" fmla="*/ 891605 h 2979317"/>
              <a:gd name="connsiteX54" fmla="*/ 5802448 w 6096000"/>
              <a:gd name="connsiteY54" fmla="*/ 293552 h 2979317"/>
              <a:gd name="connsiteX55" fmla="*/ 5196469 w 6096000"/>
              <a:gd name="connsiteY55" fmla="*/ 293552 h 2979317"/>
              <a:gd name="connsiteX56" fmla="*/ 4535402 w 6096000"/>
              <a:gd name="connsiteY56" fmla="*/ 293552 h 2979317"/>
              <a:gd name="connsiteX57" fmla="*/ 3929423 w 6096000"/>
              <a:gd name="connsiteY57" fmla="*/ 293552 h 2979317"/>
              <a:gd name="connsiteX58" fmla="*/ 3433623 w 6096000"/>
              <a:gd name="connsiteY58" fmla="*/ 293552 h 2979317"/>
              <a:gd name="connsiteX59" fmla="*/ 2772555 w 6096000"/>
              <a:gd name="connsiteY59" fmla="*/ 293552 h 2979317"/>
              <a:gd name="connsiteX60" fmla="*/ 2221666 w 6096000"/>
              <a:gd name="connsiteY60" fmla="*/ 293552 h 2979317"/>
              <a:gd name="connsiteX61" fmla="*/ 1780954 w 6096000"/>
              <a:gd name="connsiteY61" fmla="*/ 293552 h 2979317"/>
              <a:gd name="connsiteX62" fmla="*/ 1119886 w 6096000"/>
              <a:gd name="connsiteY62" fmla="*/ 293552 h 2979317"/>
              <a:gd name="connsiteX63" fmla="*/ 293552 w 6096000"/>
              <a:gd name="connsiteY63" fmla="*/ 293552 h 297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6096000" h="2979317" fill="none" extrusionOk="0">
                <a:moveTo>
                  <a:pt x="0" y="0"/>
                </a:moveTo>
                <a:cubicBezTo>
                  <a:pt x="150193" y="-43379"/>
                  <a:pt x="507363" y="21782"/>
                  <a:pt x="676102" y="0"/>
                </a:cubicBezTo>
                <a:cubicBezTo>
                  <a:pt x="844841" y="-21782"/>
                  <a:pt x="962907" y="3096"/>
                  <a:pt x="1108364" y="0"/>
                </a:cubicBezTo>
                <a:cubicBezTo>
                  <a:pt x="1253821" y="-3096"/>
                  <a:pt x="1376723" y="19551"/>
                  <a:pt x="1479665" y="0"/>
                </a:cubicBezTo>
                <a:cubicBezTo>
                  <a:pt x="1582607" y="-19551"/>
                  <a:pt x="1704010" y="14486"/>
                  <a:pt x="1911927" y="0"/>
                </a:cubicBezTo>
                <a:cubicBezTo>
                  <a:pt x="2119844" y="-14486"/>
                  <a:pt x="2190499" y="17088"/>
                  <a:pt x="2344189" y="0"/>
                </a:cubicBezTo>
                <a:cubicBezTo>
                  <a:pt x="2497879" y="-17088"/>
                  <a:pt x="2751597" y="40928"/>
                  <a:pt x="2898371" y="0"/>
                </a:cubicBezTo>
                <a:cubicBezTo>
                  <a:pt x="3045145" y="-40928"/>
                  <a:pt x="3334556" y="41862"/>
                  <a:pt x="3452553" y="0"/>
                </a:cubicBezTo>
                <a:cubicBezTo>
                  <a:pt x="3570550" y="-41862"/>
                  <a:pt x="3791928" y="28120"/>
                  <a:pt x="3945775" y="0"/>
                </a:cubicBezTo>
                <a:cubicBezTo>
                  <a:pt x="4099622" y="-28120"/>
                  <a:pt x="4438862" y="48318"/>
                  <a:pt x="4621876" y="0"/>
                </a:cubicBezTo>
                <a:cubicBezTo>
                  <a:pt x="4804890" y="-48318"/>
                  <a:pt x="4869440" y="49158"/>
                  <a:pt x="5054138" y="0"/>
                </a:cubicBezTo>
                <a:cubicBezTo>
                  <a:pt x="5238836" y="-49158"/>
                  <a:pt x="5760027" y="39152"/>
                  <a:pt x="6096000" y="0"/>
                </a:cubicBezTo>
                <a:cubicBezTo>
                  <a:pt x="6154532" y="141557"/>
                  <a:pt x="6035392" y="423694"/>
                  <a:pt x="6096000" y="536277"/>
                </a:cubicBezTo>
                <a:cubicBezTo>
                  <a:pt x="6156608" y="648860"/>
                  <a:pt x="6081543" y="883382"/>
                  <a:pt x="6096000" y="1042761"/>
                </a:cubicBezTo>
                <a:cubicBezTo>
                  <a:pt x="6110457" y="1202140"/>
                  <a:pt x="6054011" y="1488866"/>
                  <a:pt x="6096000" y="1698211"/>
                </a:cubicBezTo>
                <a:cubicBezTo>
                  <a:pt x="6137989" y="1907556"/>
                  <a:pt x="6091506" y="2107661"/>
                  <a:pt x="6096000" y="2264281"/>
                </a:cubicBezTo>
                <a:cubicBezTo>
                  <a:pt x="6100494" y="2420901"/>
                  <a:pt x="6012738" y="2811282"/>
                  <a:pt x="6096000" y="2979317"/>
                </a:cubicBezTo>
                <a:cubicBezTo>
                  <a:pt x="5993909" y="2996251"/>
                  <a:pt x="5880316" y="2967591"/>
                  <a:pt x="5724698" y="2979317"/>
                </a:cubicBezTo>
                <a:cubicBezTo>
                  <a:pt x="5569080" y="2991043"/>
                  <a:pt x="5449021" y="2922389"/>
                  <a:pt x="5231476" y="2979317"/>
                </a:cubicBezTo>
                <a:cubicBezTo>
                  <a:pt x="5013931" y="3036245"/>
                  <a:pt x="4909799" y="2939178"/>
                  <a:pt x="4616335" y="2979317"/>
                </a:cubicBezTo>
                <a:cubicBezTo>
                  <a:pt x="4322871" y="3019456"/>
                  <a:pt x="4376611" y="2947266"/>
                  <a:pt x="4184073" y="2979317"/>
                </a:cubicBezTo>
                <a:cubicBezTo>
                  <a:pt x="3991535" y="3011368"/>
                  <a:pt x="3919377" y="2973387"/>
                  <a:pt x="3812771" y="2979317"/>
                </a:cubicBezTo>
                <a:cubicBezTo>
                  <a:pt x="3706165" y="2985247"/>
                  <a:pt x="3377632" y="2954676"/>
                  <a:pt x="3136669" y="2979317"/>
                </a:cubicBezTo>
                <a:cubicBezTo>
                  <a:pt x="2895706" y="3003958"/>
                  <a:pt x="2888336" y="2968473"/>
                  <a:pt x="2765367" y="2979317"/>
                </a:cubicBezTo>
                <a:cubicBezTo>
                  <a:pt x="2642398" y="2990161"/>
                  <a:pt x="2354480" y="2965784"/>
                  <a:pt x="2211185" y="2979317"/>
                </a:cubicBezTo>
                <a:cubicBezTo>
                  <a:pt x="2067890" y="2992850"/>
                  <a:pt x="1952621" y="2954733"/>
                  <a:pt x="1839884" y="2979317"/>
                </a:cubicBezTo>
                <a:cubicBezTo>
                  <a:pt x="1727147" y="3003901"/>
                  <a:pt x="1470904" y="2976958"/>
                  <a:pt x="1224742" y="2979317"/>
                </a:cubicBezTo>
                <a:cubicBezTo>
                  <a:pt x="978580" y="2981676"/>
                  <a:pt x="877340" y="2918477"/>
                  <a:pt x="670560" y="2979317"/>
                </a:cubicBezTo>
                <a:cubicBezTo>
                  <a:pt x="463780" y="3040157"/>
                  <a:pt x="293277" y="2918066"/>
                  <a:pt x="0" y="2979317"/>
                </a:cubicBezTo>
                <a:cubicBezTo>
                  <a:pt x="-2614" y="2740885"/>
                  <a:pt x="23304" y="2657937"/>
                  <a:pt x="0" y="2383454"/>
                </a:cubicBezTo>
                <a:cubicBezTo>
                  <a:pt x="-23304" y="2108971"/>
                  <a:pt x="54443" y="1983430"/>
                  <a:pt x="0" y="1847177"/>
                </a:cubicBezTo>
                <a:cubicBezTo>
                  <a:pt x="-54443" y="1710924"/>
                  <a:pt x="44830" y="1407517"/>
                  <a:pt x="0" y="1221520"/>
                </a:cubicBezTo>
                <a:cubicBezTo>
                  <a:pt x="-44830" y="1035523"/>
                  <a:pt x="43788" y="817431"/>
                  <a:pt x="0" y="715036"/>
                </a:cubicBezTo>
                <a:cubicBezTo>
                  <a:pt x="-43788" y="612641"/>
                  <a:pt x="84833" y="171364"/>
                  <a:pt x="0" y="0"/>
                </a:cubicBezTo>
                <a:close/>
                <a:moveTo>
                  <a:pt x="293552" y="293552"/>
                </a:moveTo>
                <a:cubicBezTo>
                  <a:pt x="343690" y="450283"/>
                  <a:pt x="237889" y="724775"/>
                  <a:pt x="293552" y="891605"/>
                </a:cubicBezTo>
                <a:cubicBezTo>
                  <a:pt x="349215" y="1058435"/>
                  <a:pt x="218078" y="1233955"/>
                  <a:pt x="293552" y="1537503"/>
                </a:cubicBezTo>
                <a:cubicBezTo>
                  <a:pt x="369026" y="1841051"/>
                  <a:pt x="282525" y="1959965"/>
                  <a:pt x="293552" y="2135556"/>
                </a:cubicBezTo>
                <a:cubicBezTo>
                  <a:pt x="304579" y="2311147"/>
                  <a:pt x="264027" y="2483735"/>
                  <a:pt x="293552" y="2685765"/>
                </a:cubicBezTo>
                <a:cubicBezTo>
                  <a:pt x="424333" y="2647028"/>
                  <a:pt x="542221" y="2723432"/>
                  <a:pt x="679175" y="2685765"/>
                </a:cubicBezTo>
                <a:cubicBezTo>
                  <a:pt x="816129" y="2648098"/>
                  <a:pt x="1026481" y="2716589"/>
                  <a:pt x="1230064" y="2685765"/>
                </a:cubicBezTo>
                <a:cubicBezTo>
                  <a:pt x="1433647" y="2654941"/>
                  <a:pt x="1524882" y="2697651"/>
                  <a:pt x="1780954" y="2685765"/>
                </a:cubicBezTo>
                <a:cubicBezTo>
                  <a:pt x="2037026" y="2673879"/>
                  <a:pt x="2063241" y="2717758"/>
                  <a:pt x="2276755" y="2685765"/>
                </a:cubicBezTo>
                <a:cubicBezTo>
                  <a:pt x="2490269" y="2653772"/>
                  <a:pt x="2581445" y="2717292"/>
                  <a:pt x="2772555" y="2685765"/>
                </a:cubicBezTo>
                <a:cubicBezTo>
                  <a:pt x="2963665" y="2654238"/>
                  <a:pt x="3047801" y="2716814"/>
                  <a:pt x="3158178" y="2685765"/>
                </a:cubicBezTo>
                <a:cubicBezTo>
                  <a:pt x="3268555" y="2654716"/>
                  <a:pt x="3375043" y="2694142"/>
                  <a:pt x="3543801" y="2685765"/>
                </a:cubicBezTo>
                <a:cubicBezTo>
                  <a:pt x="3712559" y="2677388"/>
                  <a:pt x="3797554" y="2691663"/>
                  <a:pt x="3929423" y="2685765"/>
                </a:cubicBezTo>
                <a:cubicBezTo>
                  <a:pt x="4061292" y="2679867"/>
                  <a:pt x="4190218" y="2719238"/>
                  <a:pt x="4315046" y="2685765"/>
                </a:cubicBezTo>
                <a:cubicBezTo>
                  <a:pt x="4439874" y="2652292"/>
                  <a:pt x="4550570" y="2723662"/>
                  <a:pt x="4700669" y="2685765"/>
                </a:cubicBezTo>
                <a:cubicBezTo>
                  <a:pt x="4850768" y="2647868"/>
                  <a:pt x="5048921" y="2742164"/>
                  <a:pt x="5196469" y="2685765"/>
                </a:cubicBezTo>
                <a:cubicBezTo>
                  <a:pt x="5344017" y="2629366"/>
                  <a:pt x="5647086" y="2734918"/>
                  <a:pt x="5802448" y="2685765"/>
                </a:cubicBezTo>
                <a:cubicBezTo>
                  <a:pt x="5783159" y="2376277"/>
                  <a:pt x="5870483" y="2291872"/>
                  <a:pt x="5802448" y="2039867"/>
                </a:cubicBezTo>
                <a:cubicBezTo>
                  <a:pt x="5734413" y="1787862"/>
                  <a:pt x="5833826" y="1712693"/>
                  <a:pt x="5802448" y="1513581"/>
                </a:cubicBezTo>
                <a:cubicBezTo>
                  <a:pt x="5771070" y="1314469"/>
                  <a:pt x="5856627" y="1078763"/>
                  <a:pt x="5802448" y="891605"/>
                </a:cubicBezTo>
                <a:cubicBezTo>
                  <a:pt x="5748269" y="704447"/>
                  <a:pt x="5817466" y="585797"/>
                  <a:pt x="5802448" y="293552"/>
                </a:cubicBezTo>
                <a:cubicBezTo>
                  <a:pt x="5574845" y="352958"/>
                  <a:pt x="5395913" y="265247"/>
                  <a:pt x="5196469" y="293552"/>
                </a:cubicBezTo>
                <a:cubicBezTo>
                  <a:pt x="4997025" y="321857"/>
                  <a:pt x="4759664" y="214299"/>
                  <a:pt x="4535402" y="293552"/>
                </a:cubicBezTo>
                <a:cubicBezTo>
                  <a:pt x="4311140" y="372805"/>
                  <a:pt x="4133813" y="231949"/>
                  <a:pt x="3929423" y="293552"/>
                </a:cubicBezTo>
                <a:cubicBezTo>
                  <a:pt x="3725033" y="355155"/>
                  <a:pt x="3607219" y="257296"/>
                  <a:pt x="3433623" y="293552"/>
                </a:cubicBezTo>
                <a:cubicBezTo>
                  <a:pt x="3260027" y="329808"/>
                  <a:pt x="3087612" y="276723"/>
                  <a:pt x="2772555" y="293552"/>
                </a:cubicBezTo>
                <a:cubicBezTo>
                  <a:pt x="2457498" y="310381"/>
                  <a:pt x="2464092" y="251801"/>
                  <a:pt x="2221666" y="293552"/>
                </a:cubicBezTo>
                <a:cubicBezTo>
                  <a:pt x="1979240" y="335303"/>
                  <a:pt x="1896289" y="250843"/>
                  <a:pt x="1780954" y="293552"/>
                </a:cubicBezTo>
                <a:cubicBezTo>
                  <a:pt x="1665619" y="336261"/>
                  <a:pt x="1257571" y="221223"/>
                  <a:pt x="1119886" y="293552"/>
                </a:cubicBezTo>
                <a:cubicBezTo>
                  <a:pt x="982201" y="365881"/>
                  <a:pt x="647836" y="264969"/>
                  <a:pt x="293552" y="293552"/>
                </a:cubicBezTo>
                <a:close/>
              </a:path>
              <a:path w="6096000" h="2979317" stroke="0" extrusionOk="0">
                <a:moveTo>
                  <a:pt x="0" y="0"/>
                </a:moveTo>
                <a:cubicBezTo>
                  <a:pt x="184486" y="-27387"/>
                  <a:pt x="270982" y="41882"/>
                  <a:pt x="493222" y="0"/>
                </a:cubicBezTo>
                <a:cubicBezTo>
                  <a:pt x="715462" y="-41882"/>
                  <a:pt x="704790" y="17964"/>
                  <a:pt x="864524" y="0"/>
                </a:cubicBezTo>
                <a:cubicBezTo>
                  <a:pt x="1024258" y="-17964"/>
                  <a:pt x="1352985" y="67992"/>
                  <a:pt x="1540625" y="0"/>
                </a:cubicBezTo>
                <a:cubicBezTo>
                  <a:pt x="1728265" y="-67992"/>
                  <a:pt x="1888582" y="36218"/>
                  <a:pt x="2033847" y="0"/>
                </a:cubicBezTo>
                <a:cubicBezTo>
                  <a:pt x="2179112" y="-36218"/>
                  <a:pt x="2385603" y="16814"/>
                  <a:pt x="2527069" y="0"/>
                </a:cubicBezTo>
                <a:cubicBezTo>
                  <a:pt x="2668535" y="-16814"/>
                  <a:pt x="2885001" y="60575"/>
                  <a:pt x="3203171" y="0"/>
                </a:cubicBezTo>
                <a:cubicBezTo>
                  <a:pt x="3521341" y="-60575"/>
                  <a:pt x="3438165" y="6965"/>
                  <a:pt x="3635433" y="0"/>
                </a:cubicBezTo>
                <a:cubicBezTo>
                  <a:pt x="3832701" y="-6965"/>
                  <a:pt x="3980275" y="38533"/>
                  <a:pt x="4311535" y="0"/>
                </a:cubicBezTo>
                <a:cubicBezTo>
                  <a:pt x="4642795" y="-38533"/>
                  <a:pt x="4834150" y="70591"/>
                  <a:pt x="4987636" y="0"/>
                </a:cubicBezTo>
                <a:cubicBezTo>
                  <a:pt x="5141122" y="-70591"/>
                  <a:pt x="5297346" y="29885"/>
                  <a:pt x="5541818" y="0"/>
                </a:cubicBezTo>
                <a:cubicBezTo>
                  <a:pt x="5786290" y="-29885"/>
                  <a:pt x="5870203" y="46887"/>
                  <a:pt x="6096000" y="0"/>
                </a:cubicBezTo>
                <a:cubicBezTo>
                  <a:pt x="6152838" y="180937"/>
                  <a:pt x="6030171" y="397941"/>
                  <a:pt x="6096000" y="566070"/>
                </a:cubicBezTo>
                <a:cubicBezTo>
                  <a:pt x="6161829" y="734199"/>
                  <a:pt x="6082970" y="917932"/>
                  <a:pt x="6096000" y="1072554"/>
                </a:cubicBezTo>
                <a:cubicBezTo>
                  <a:pt x="6109030" y="1227176"/>
                  <a:pt x="6043331" y="1388727"/>
                  <a:pt x="6096000" y="1668418"/>
                </a:cubicBezTo>
                <a:cubicBezTo>
                  <a:pt x="6148669" y="1948109"/>
                  <a:pt x="6086652" y="2032115"/>
                  <a:pt x="6096000" y="2264281"/>
                </a:cubicBezTo>
                <a:cubicBezTo>
                  <a:pt x="6105348" y="2496447"/>
                  <a:pt x="6067783" y="2809887"/>
                  <a:pt x="6096000" y="2979317"/>
                </a:cubicBezTo>
                <a:cubicBezTo>
                  <a:pt x="5895390" y="3037295"/>
                  <a:pt x="5778704" y="2935028"/>
                  <a:pt x="5480858" y="2979317"/>
                </a:cubicBezTo>
                <a:cubicBezTo>
                  <a:pt x="5183012" y="3023606"/>
                  <a:pt x="5116705" y="2957952"/>
                  <a:pt x="4926676" y="2979317"/>
                </a:cubicBezTo>
                <a:cubicBezTo>
                  <a:pt x="4736647" y="3000682"/>
                  <a:pt x="4641108" y="2935261"/>
                  <a:pt x="4555375" y="2979317"/>
                </a:cubicBezTo>
                <a:cubicBezTo>
                  <a:pt x="4469642" y="3023373"/>
                  <a:pt x="4257605" y="2961803"/>
                  <a:pt x="4123113" y="2979317"/>
                </a:cubicBezTo>
                <a:cubicBezTo>
                  <a:pt x="3988621" y="2996831"/>
                  <a:pt x="3632209" y="2969668"/>
                  <a:pt x="3447011" y="2979317"/>
                </a:cubicBezTo>
                <a:cubicBezTo>
                  <a:pt x="3261813" y="2988966"/>
                  <a:pt x="3008978" y="2973521"/>
                  <a:pt x="2892829" y="2979317"/>
                </a:cubicBezTo>
                <a:cubicBezTo>
                  <a:pt x="2776680" y="2985113"/>
                  <a:pt x="2640419" y="2960518"/>
                  <a:pt x="2460567" y="2979317"/>
                </a:cubicBezTo>
                <a:cubicBezTo>
                  <a:pt x="2280715" y="2998116"/>
                  <a:pt x="2121190" y="2977302"/>
                  <a:pt x="1906385" y="2979317"/>
                </a:cubicBezTo>
                <a:cubicBezTo>
                  <a:pt x="1691580" y="2981332"/>
                  <a:pt x="1691946" y="2936850"/>
                  <a:pt x="1535084" y="2979317"/>
                </a:cubicBezTo>
                <a:cubicBezTo>
                  <a:pt x="1378222" y="3021784"/>
                  <a:pt x="1326934" y="2952221"/>
                  <a:pt x="1163782" y="2979317"/>
                </a:cubicBezTo>
                <a:cubicBezTo>
                  <a:pt x="1000630" y="3006413"/>
                  <a:pt x="825362" y="2915399"/>
                  <a:pt x="609600" y="2979317"/>
                </a:cubicBezTo>
                <a:cubicBezTo>
                  <a:pt x="393838" y="3043235"/>
                  <a:pt x="156766" y="2936728"/>
                  <a:pt x="0" y="2979317"/>
                </a:cubicBezTo>
                <a:cubicBezTo>
                  <a:pt x="-5817" y="2748818"/>
                  <a:pt x="69534" y="2503419"/>
                  <a:pt x="0" y="2353660"/>
                </a:cubicBezTo>
                <a:cubicBezTo>
                  <a:pt x="-69534" y="2203901"/>
                  <a:pt x="2897" y="1920855"/>
                  <a:pt x="0" y="1787590"/>
                </a:cubicBezTo>
                <a:cubicBezTo>
                  <a:pt x="-2897" y="1654325"/>
                  <a:pt x="35300" y="1385640"/>
                  <a:pt x="0" y="1281106"/>
                </a:cubicBezTo>
                <a:cubicBezTo>
                  <a:pt x="-35300" y="1176572"/>
                  <a:pt x="57739" y="906287"/>
                  <a:pt x="0" y="655450"/>
                </a:cubicBezTo>
                <a:cubicBezTo>
                  <a:pt x="-57739" y="404613"/>
                  <a:pt x="60698" y="242726"/>
                  <a:pt x="0" y="0"/>
                </a:cubicBezTo>
                <a:close/>
                <a:moveTo>
                  <a:pt x="293552" y="293552"/>
                </a:moveTo>
                <a:cubicBezTo>
                  <a:pt x="367061" y="516726"/>
                  <a:pt x="259588" y="781365"/>
                  <a:pt x="293552" y="915527"/>
                </a:cubicBezTo>
                <a:cubicBezTo>
                  <a:pt x="327516" y="1049690"/>
                  <a:pt x="239090" y="1375992"/>
                  <a:pt x="293552" y="1561425"/>
                </a:cubicBezTo>
                <a:cubicBezTo>
                  <a:pt x="348014" y="1746858"/>
                  <a:pt x="262390" y="1910062"/>
                  <a:pt x="293552" y="2111634"/>
                </a:cubicBezTo>
                <a:cubicBezTo>
                  <a:pt x="324714" y="2313206"/>
                  <a:pt x="237186" y="2418581"/>
                  <a:pt x="293552" y="2685765"/>
                </a:cubicBezTo>
                <a:cubicBezTo>
                  <a:pt x="422336" y="2656246"/>
                  <a:pt x="554383" y="2689711"/>
                  <a:pt x="734264" y="2685765"/>
                </a:cubicBezTo>
                <a:cubicBezTo>
                  <a:pt x="914145" y="2681819"/>
                  <a:pt x="1086900" y="2737159"/>
                  <a:pt x="1230064" y="2685765"/>
                </a:cubicBezTo>
                <a:cubicBezTo>
                  <a:pt x="1373228" y="2634371"/>
                  <a:pt x="1647441" y="2721724"/>
                  <a:pt x="1780954" y="2685765"/>
                </a:cubicBezTo>
                <a:cubicBezTo>
                  <a:pt x="1914467" y="2649806"/>
                  <a:pt x="2111090" y="2712065"/>
                  <a:pt x="2221666" y="2685765"/>
                </a:cubicBezTo>
                <a:cubicBezTo>
                  <a:pt x="2332242" y="2659465"/>
                  <a:pt x="2566274" y="2702060"/>
                  <a:pt x="2882733" y="2685765"/>
                </a:cubicBezTo>
                <a:cubicBezTo>
                  <a:pt x="3199192" y="2669470"/>
                  <a:pt x="3269159" y="2724312"/>
                  <a:pt x="3433623" y="2685765"/>
                </a:cubicBezTo>
                <a:cubicBezTo>
                  <a:pt x="3598087" y="2647218"/>
                  <a:pt x="3952314" y="2703833"/>
                  <a:pt x="4094690" y="2685765"/>
                </a:cubicBezTo>
                <a:cubicBezTo>
                  <a:pt x="4237066" y="2667697"/>
                  <a:pt x="4537272" y="2719790"/>
                  <a:pt x="4700669" y="2685765"/>
                </a:cubicBezTo>
                <a:cubicBezTo>
                  <a:pt x="4864066" y="2651740"/>
                  <a:pt x="4953937" y="2719044"/>
                  <a:pt x="5196469" y="2685765"/>
                </a:cubicBezTo>
                <a:cubicBezTo>
                  <a:pt x="5439001" y="2652486"/>
                  <a:pt x="5597075" y="2725708"/>
                  <a:pt x="5802448" y="2685765"/>
                </a:cubicBezTo>
                <a:cubicBezTo>
                  <a:pt x="5799501" y="2437525"/>
                  <a:pt x="5807719" y="2336040"/>
                  <a:pt x="5802448" y="2135556"/>
                </a:cubicBezTo>
                <a:cubicBezTo>
                  <a:pt x="5797177" y="1935072"/>
                  <a:pt x="5852703" y="1721245"/>
                  <a:pt x="5802448" y="1537503"/>
                </a:cubicBezTo>
                <a:cubicBezTo>
                  <a:pt x="5752193" y="1353761"/>
                  <a:pt x="5874519" y="1121558"/>
                  <a:pt x="5802448" y="891605"/>
                </a:cubicBezTo>
                <a:cubicBezTo>
                  <a:pt x="5730377" y="661652"/>
                  <a:pt x="5867878" y="421151"/>
                  <a:pt x="5802448" y="293552"/>
                </a:cubicBezTo>
                <a:cubicBezTo>
                  <a:pt x="5658514" y="351153"/>
                  <a:pt x="5322593" y="243745"/>
                  <a:pt x="5196469" y="293552"/>
                </a:cubicBezTo>
                <a:cubicBezTo>
                  <a:pt x="5070345" y="343359"/>
                  <a:pt x="4874420" y="249102"/>
                  <a:pt x="4645580" y="293552"/>
                </a:cubicBezTo>
                <a:cubicBezTo>
                  <a:pt x="4416740" y="338002"/>
                  <a:pt x="4249700" y="273252"/>
                  <a:pt x="4039601" y="293552"/>
                </a:cubicBezTo>
                <a:cubicBezTo>
                  <a:pt x="3829502" y="313852"/>
                  <a:pt x="3637528" y="230488"/>
                  <a:pt x="3488712" y="293552"/>
                </a:cubicBezTo>
                <a:cubicBezTo>
                  <a:pt x="3339896" y="356616"/>
                  <a:pt x="3107126" y="252550"/>
                  <a:pt x="2937822" y="293552"/>
                </a:cubicBezTo>
                <a:cubicBezTo>
                  <a:pt x="2768518" y="334554"/>
                  <a:pt x="2545163" y="270431"/>
                  <a:pt x="2386932" y="293552"/>
                </a:cubicBezTo>
                <a:cubicBezTo>
                  <a:pt x="2228701" y="316673"/>
                  <a:pt x="2118386" y="279913"/>
                  <a:pt x="2001310" y="293552"/>
                </a:cubicBezTo>
                <a:cubicBezTo>
                  <a:pt x="1884234" y="307191"/>
                  <a:pt x="1519290" y="225433"/>
                  <a:pt x="1395331" y="293552"/>
                </a:cubicBezTo>
                <a:cubicBezTo>
                  <a:pt x="1271372" y="361671"/>
                  <a:pt x="1152260" y="272108"/>
                  <a:pt x="1009708" y="293552"/>
                </a:cubicBezTo>
                <a:cubicBezTo>
                  <a:pt x="867156" y="314996"/>
                  <a:pt x="648468" y="275629"/>
                  <a:pt x="293552" y="293552"/>
                </a:cubicBezTo>
                <a:close/>
              </a:path>
            </a:pathLst>
          </a:custGeom>
          <a:solidFill>
            <a:srgbClr val="92D050"/>
          </a:solidFill>
          <a:ln w="57150">
            <a:solidFill>
              <a:schemeClr val="tx1"/>
            </a:solidFill>
            <a:prstDash val="lgDashDotDot"/>
            <a:extLst>
              <a:ext uri="{C807C97D-BFC1-408E-A445-0C87EB9F89A2}">
                <ask:lineSketchStyleProps xmlns:ask="http://schemas.microsoft.com/office/drawing/2018/sketchyshapes" xmlns="" sd="1219033472">
                  <a:prstGeom prst="frame">
                    <a:avLst>
                      <a:gd name="adj1" fmla="val 985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>
              <a:solidFill>
                <a:schemeClr val="tx1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354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64"/>
    </mc:Choice>
    <mc:Fallback xmlns="">
      <p:transition spd="slow" advTm="535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</p:bldLst>
  </p:timing>
  <p:extLst>
    <p:ext uri="{3A86A75C-4F4B-4683-9AE1-C65F6400EC91}">
      <p14:laserTraceLst xmlns:p14="http://schemas.microsoft.com/office/powerpoint/2010/main">
        <p14:tracePtLst>
          <p14:tracePt t="19046" x="676275" y="3770313"/>
          <p14:tracePt t="19261" x="690563" y="3757613"/>
          <p14:tracePt t="19268" x="730250" y="3736975"/>
          <p14:tracePt t="19276" x="796925" y="3690938"/>
          <p14:tracePt t="19289" x="869950" y="3643313"/>
          <p14:tracePt t="19306" x="1339850" y="3402013"/>
          <p14:tracePt t="19323" x="1701800" y="3262313"/>
          <p14:tracePt t="19340" x="2049463" y="3141663"/>
          <p14:tracePt t="19356" x="2303463" y="3067050"/>
          <p14:tracePt t="19372" x="2505075" y="3027363"/>
          <p14:tracePt t="19388" x="2611438" y="3021013"/>
          <p14:tracePt t="19406" x="2652713" y="3021013"/>
          <p14:tracePt t="19423" x="2679700" y="3021013"/>
          <p14:tracePt t="19439" x="2686050" y="3021013"/>
          <p14:tracePt t="19471" x="2686050" y="3027363"/>
          <p14:tracePt t="19488" x="2686050" y="3040063"/>
          <p14:tracePt t="19506" x="2659063" y="3060700"/>
          <p14:tracePt t="19523" x="2565400" y="3141663"/>
          <p14:tracePt t="19539" x="2498725" y="3181350"/>
          <p14:tracePt t="19556" x="2411413" y="3221038"/>
          <p14:tracePt t="19573" x="2344738" y="3254375"/>
          <p14:tracePt t="19589" x="2284413" y="3281363"/>
          <p14:tracePt t="19606" x="2190750" y="3295650"/>
          <p14:tracePt t="19623" x="2122488" y="3302000"/>
          <p14:tracePt t="19640" x="2076450" y="3302000"/>
          <p14:tracePt t="19655" x="2022475" y="3302000"/>
          <p14:tracePt t="19673" x="1968500" y="3287713"/>
          <p14:tracePt t="19689" x="1901825" y="3262313"/>
          <p14:tracePt t="19706" x="1822450" y="3235325"/>
          <p14:tracePt t="19723" x="1774825" y="3214688"/>
          <p14:tracePt t="19739" x="1747838" y="3214688"/>
          <p14:tracePt t="19756" x="1720850" y="3201988"/>
          <p14:tracePt t="19773" x="1687513" y="3201988"/>
          <p14:tracePt t="19789" x="1666875" y="3201988"/>
          <p14:tracePt t="19807" x="1614488" y="3201988"/>
          <p14:tracePt t="19822" x="1581150" y="3201988"/>
          <p14:tracePt t="19838" x="1539875" y="3208338"/>
          <p14:tracePt t="19855" x="1500188" y="3214688"/>
          <p14:tracePt t="19872" x="1466850" y="3235325"/>
          <p14:tracePt t="19888" x="1433513" y="3248025"/>
          <p14:tracePt t="19905" x="1406525" y="3262313"/>
          <p14:tracePt t="19922" x="1379538" y="3281363"/>
          <p14:tracePt t="19938" x="1373188" y="3295650"/>
          <p14:tracePt t="19955" x="1366838" y="3302000"/>
          <p14:tracePt t="19971" x="1366838" y="3314700"/>
          <p14:tracePt t="19988" x="1358900" y="3328988"/>
          <p14:tracePt t="20005" x="1358900" y="3348038"/>
          <p14:tracePt t="20008" x="1352550" y="3355975"/>
          <p14:tracePt t="20022" x="1352550" y="3375025"/>
          <p14:tracePt t="20038" x="1352550" y="3402013"/>
          <p14:tracePt t="20055" x="1352550" y="3429000"/>
          <p14:tracePt t="20072" x="1352550" y="3455988"/>
          <p14:tracePt t="20088" x="1352550" y="3476625"/>
          <p14:tracePt t="20106" x="1352550" y="3502025"/>
          <p14:tracePt t="20122" x="1352550" y="3516313"/>
          <p14:tracePt t="20138" x="1358900" y="3536950"/>
          <p14:tracePt t="20156" x="1366838" y="3556000"/>
          <p14:tracePt t="20172" x="1373188" y="3576638"/>
          <p14:tracePt t="20189" x="1385888" y="3589338"/>
          <p14:tracePt t="20207" x="1406525" y="3630613"/>
          <p14:tracePt t="20222" x="1419225" y="3663950"/>
          <p14:tracePt t="20239" x="1427163" y="3690938"/>
          <p14:tracePt t="20256" x="1439863" y="3703638"/>
          <p14:tracePt t="20645" x="1439863" y="3709988"/>
          <p14:tracePt t="20652" x="1439863" y="3716338"/>
          <p14:tracePt t="20660" x="1439863" y="3724275"/>
          <p14:tracePt t="20672" x="1439863" y="3743325"/>
          <p14:tracePt t="20690" x="1433513" y="3803650"/>
          <p14:tracePt t="20706" x="1433513" y="3857625"/>
          <p14:tracePt t="20723" x="1433513" y="3930650"/>
          <p14:tracePt t="20739" x="1433513" y="4024313"/>
          <p14:tracePt t="20756" x="1433513" y="4125913"/>
          <p14:tracePt t="20773" x="1452563" y="4213225"/>
          <p14:tracePt t="20790" x="1512888" y="4346575"/>
          <p14:tracePt t="20806" x="1581150" y="4446588"/>
          <p14:tracePt t="20823" x="1647825" y="4521200"/>
          <p14:tracePt t="20839" x="1720850" y="4594225"/>
          <p14:tracePt t="20856" x="1801813" y="4660900"/>
          <p14:tracePt t="20873" x="1901825" y="4714875"/>
          <p14:tracePt t="20890" x="2036763" y="4781550"/>
          <p14:tracePt t="20906" x="2130425" y="4822825"/>
          <p14:tracePt t="20922" x="2224088" y="4848225"/>
          <p14:tracePt t="20939" x="2324100" y="4862513"/>
          <p14:tracePt t="20956" x="2438400" y="4875213"/>
          <p14:tracePt t="20972" x="2524125" y="4875213"/>
          <p14:tracePt t="20989" x="2671763" y="4868863"/>
          <p14:tracePt t="21006" x="2773363" y="4829175"/>
          <p14:tracePt t="21022" x="2879725" y="4787900"/>
          <p14:tracePt t="21038" x="2973388" y="4741863"/>
          <p14:tracePt t="21055" x="3073400" y="4667250"/>
          <p14:tracePt t="21072" x="3160713" y="4600575"/>
          <p14:tracePt t="21088" x="3221038" y="4548188"/>
          <p14:tracePt t="21106" x="3287713" y="4479925"/>
          <p14:tracePt t="21122" x="3322638" y="4440238"/>
          <p14:tracePt t="21138" x="3341688" y="4394200"/>
          <p14:tracePt t="21155" x="3375025" y="4325938"/>
          <p14:tracePt t="21171" x="3402013" y="4213225"/>
          <p14:tracePt t="21189" x="3422650" y="4105275"/>
          <p14:tracePt t="21206" x="3441700" y="3890963"/>
          <p14:tracePt t="21222" x="3449638" y="3743325"/>
          <p14:tracePt t="21238" x="3449638" y="3636963"/>
          <p14:tracePt t="21255" x="3441700" y="3522663"/>
          <p14:tracePt t="21271" x="3422650" y="3402013"/>
          <p14:tracePt t="21288" x="3389313" y="3287713"/>
          <p14:tracePt t="21306" x="3314700" y="3154363"/>
          <p14:tracePt t="21321" x="3241675" y="3108325"/>
          <p14:tracePt t="21338" x="3127375" y="3073400"/>
          <p14:tracePt t="21355" x="3021013" y="3054350"/>
          <p14:tracePt t="21371" x="2894013" y="3040063"/>
          <p14:tracePt t="21389" x="2725738" y="3033713"/>
          <p14:tracePt t="21406" x="2592388" y="3033713"/>
          <p14:tracePt t="21423" x="2478088" y="3033713"/>
          <p14:tracePt t="21438" x="2370138" y="3040063"/>
          <p14:tracePt t="21456" x="2270125" y="3054350"/>
          <p14:tracePt t="21472" x="2163763" y="3054350"/>
          <p14:tracePt t="21490" x="2022475" y="3060700"/>
          <p14:tracePt t="21506" x="1949450" y="3060700"/>
          <p14:tracePt t="21522" x="1874838" y="3073400"/>
          <p14:tracePt t="21538" x="1795463" y="3087688"/>
          <p14:tracePt t="21556" x="1741488" y="3100388"/>
          <p14:tracePt t="21572" x="1666875" y="3121025"/>
          <p14:tracePt t="21590" x="1614488" y="3154363"/>
          <p14:tracePt t="21606" x="1587500" y="3167063"/>
          <p14:tracePt t="21622" x="1554163" y="3187700"/>
          <p14:tracePt t="21639" x="1527175" y="3214688"/>
          <p14:tracePt t="21655" x="1487488" y="3248025"/>
          <p14:tracePt t="21672" x="1446213" y="3287713"/>
          <p14:tracePt t="21688" x="1406525" y="3322638"/>
          <p14:tracePt t="21706" x="1352550" y="3395663"/>
          <p14:tracePt t="21721" x="1325563" y="3435350"/>
          <p14:tracePt t="21738" x="1298575" y="3489325"/>
          <p14:tracePt t="21755" x="1285875" y="3543300"/>
          <p14:tracePt t="21772" x="1273175" y="3609975"/>
          <p14:tracePt t="21789" x="1273175" y="3724275"/>
          <p14:tracePt t="21806" x="1279525" y="3824288"/>
          <p14:tracePt t="21821" x="1312863" y="3917950"/>
          <p14:tracePt t="21838" x="1358900" y="4024313"/>
          <p14:tracePt t="21855" x="1433513" y="4132263"/>
          <p14:tracePt t="21871" x="1512888" y="4225925"/>
          <p14:tracePt t="21889" x="1735138" y="4373563"/>
          <p14:tracePt t="21906" x="1928813" y="4473575"/>
          <p14:tracePt t="21921" x="2155825" y="4548188"/>
          <p14:tracePt t="21939" x="2378075" y="4608513"/>
          <p14:tracePt t="21955" x="2605088" y="4648200"/>
          <p14:tracePt t="21971" x="2773363" y="4681538"/>
          <p14:tracePt t="21989" x="3000375" y="4694238"/>
          <p14:tracePt t="22006" x="3108325" y="4694238"/>
          <p14:tracePt t="22022" x="3181350" y="4694238"/>
          <p14:tracePt t="22038" x="3194050" y="4694238"/>
          <p14:tracePt t="22055" x="3221038" y="4694238"/>
          <p14:tracePt t="22320" x="3227388" y="4694238"/>
          <p14:tracePt t="22327" x="3235325" y="4694238"/>
          <p14:tracePt t="22338" x="3248025" y="4687888"/>
          <p14:tracePt t="22355" x="3314700" y="4660900"/>
          <p14:tracePt t="22372" x="3441700" y="4621213"/>
          <p14:tracePt t="22389" x="3751263" y="4560888"/>
          <p14:tracePt t="22406" x="3990975" y="4527550"/>
          <p14:tracePt t="22421" x="4225925" y="4500563"/>
          <p14:tracePt t="22438" x="4446588" y="4473575"/>
          <p14:tracePt t="22454" x="4687888" y="4446588"/>
          <p14:tracePt t="22471" x="4949825" y="4413250"/>
          <p14:tracePt t="22488" x="5337175" y="4333875"/>
          <p14:tracePt t="22505" x="5559425" y="4265613"/>
          <p14:tracePt t="22521" x="5813425" y="4192588"/>
          <p14:tracePt t="22538" x="6040438" y="4071938"/>
          <p14:tracePt t="22555" x="6242050" y="3944938"/>
          <p14:tracePt t="22571" x="6456363" y="3757613"/>
          <p14:tracePt t="22588" x="6529388" y="3683000"/>
          <p14:tracePt t="22604" x="6550025" y="3663950"/>
          <p14:tracePt t="22920" x="6556375" y="3656013"/>
          <p14:tracePt t="22927" x="6562725" y="3636963"/>
          <p14:tracePt t="22939" x="6583363" y="3595688"/>
          <p14:tracePt t="22956" x="6656388" y="3455988"/>
          <p14:tracePt t="22973" x="6791325" y="3181350"/>
          <p14:tracePt t="22989" x="6864350" y="3040063"/>
          <p14:tracePt t="23006" x="6924675" y="2960688"/>
          <p14:tracePt t="23022" x="6965950" y="2894013"/>
          <p14:tracePt t="23039" x="6965950" y="2886075"/>
          <p14:tracePt t="23054" x="6978650" y="2873375"/>
          <p14:tracePt t="23289" x="6978650" y="2867025"/>
          <p14:tracePt t="23296" x="6978650" y="2859088"/>
          <p14:tracePt t="23307" x="6978650" y="2852738"/>
          <p14:tracePt t="23323" x="6978650" y="2840038"/>
          <p14:tracePt t="23339" x="6978650" y="2819400"/>
          <p14:tracePt t="23355" x="6985000" y="2806700"/>
          <p14:tracePt t="23373" x="6985000" y="2792413"/>
          <p14:tracePt t="23389" x="6985000" y="2773363"/>
          <p14:tracePt t="23405" x="6978650" y="2759075"/>
          <p14:tracePt t="23421" x="6951663" y="2738438"/>
          <p14:tracePt t="23438" x="6911975" y="2705100"/>
          <p14:tracePt t="23455" x="6831013" y="2679700"/>
          <p14:tracePt t="23472" x="6697663" y="2644775"/>
          <p14:tracePt t="23489" x="6616700" y="2625725"/>
          <p14:tracePt t="23505" x="6543675" y="2619375"/>
          <p14:tracePt t="23521" x="6469063" y="2619375"/>
          <p14:tracePt t="23538" x="6408738" y="2619375"/>
          <p14:tracePt t="23554" x="6369050" y="2619375"/>
          <p14:tracePt t="23571" x="6342063" y="2625725"/>
          <p14:tracePt t="23588" x="6302375" y="2638425"/>
          <p14:tracePt t="23605" x="6288088" y="2644775"/>
          <p14:tracePt t="23621" x="6275388" y="2659063"/>
          <p14:tracePt t="23638" x="6262688" y="2671763"/>
          <p14:tracePt t="23654" x="6248400" y="2679700"/>
          <p14:tracePt t="23671" x="6227763" y="2692400"/>
          <p14:tracePt t="23688" x="6181725" y="2719388"/>
          <p14:tracePt t="23704" x="6161088" y="2746375"/>
          <p14:tracePt t="23721" x="6121400" y="2773363"/>
          <p14:tracePt t="23738" x="6094413" y="2813050"/>
          <p14:tracePt t="23754" x="6067425" y="2840038"/>
          <p14:tracePt t="23771" x="6040438" y="2886075"/>
          <p14:tracePt t="23788" x="6007100" y="2940050"/>
          <p14:tracePt t="23804" x="5988050" y="2973388"/>
          <p14:tracePt t="23821" x="5953125" y="3027363"/>
          <p14:tracePt t="23838" x="5934075" y="3081338"/>
          <p14:tracePt t="23855" x="5907088" y="3148013"/>
          <p14:tracePt t="23873" x="5880100" y="3268663"/>
          <p14:tracePt t="23889" x="5873750" y="3395663"/>
          <p14:tracePt t="23905" x="5873750" y="3556000"/>
          <p14:tracePt t="23921" x="5894388" y="3743325"/>
          <p14:tracePt t="23938" x="5894388" y="3797300"/>
          <p14:tracePt t="24226" x="5894388" y="3803650"/>
          <p14:tracePt t="24242" x="5894388" y="3810000"/>
          <p14:tracePt t="24257" x="5894388" y="3824288"/>
          <p14:tracePt t="24272" x="5894388" y="3830638"/>
          <p14:tracePt t="24280" x="5894388" y="3844925"/>
          <p14:tracePt t="24289" x="5894388" y="3857625"/>
          <p14:tracePt t="24304" x="5894388" y="3884613"/>
          <p14:tracePt t="24321" x="5894388" y="3930650"/>
          <p14:tracePt t="24337" x="5894388" y="4011613"/>
          <p14:tracePt t="24354" x="5894388" y="4111625"/>
          <p14:tracePt t="24371" x="5894388" y="4219575"/>
          <p14:tracePt t="24389" x="5913438" y="4306888"/>
          <p14:tracePt t="24405" x="5946775" y="4386263"/>
          <p14:tracePt t="24422" x="5994400" y="4479925"/>
          <p14:tracePt t="24438" x="6040438" y="4554538"/>
          <p14:tracePt t="24454" x="6088063" y="4627563"/>
          <p14:tracePt t="24472" x="6154738" y="4694238"/>
          <p14:tracePt t="24488" x="6194425" y="4735513"/>
          <p14:tracePt t="24504" x="6242050" y="4768850"/>
          <p14:tracePt t="24521" x="6281738" y="4787900"/>
          <p14:tracePt t="24538" x="6323013" y="4795838"/>
          <p14:tracePt t="24555" x="6369050" y="4802188"/>
          <p14:tracePt t="24572" x="6435725" y="4802188"/>
          <p14:tracePt t="24589" x="6483350" y="4802188"/>
          <p14:tracePt t="24605" x="6537325" y="4802188"/>
          <p14:tracePt t="24621" x="6583363" y="4802188"/>
          <p14:tracePt t="24638" x="6643688" y="4795838"/>
          <p14:tracePt t="24654" x="6691313" y="4795838"/>
          <p14:tracePt t="24672" x="6743700" y="4795838"/>
          <p14:tracePt t="24688" x="6764338" y="4795838"/>
          <p14:tracePt t="24704" x="6797675" y="4787900"/>
          <p14:tracePt t="24720" x="6818313" y="4787900"/>
          <p14:tracePt t="24738" x="6845300" y="4787900"/>
          <p14:tracePt t="24755" x="6864350" y="4787900"/>
          <p14:tracePt t="24772" x="6905625" y="4781550"/>
          <p14:tracePt t="24788" x="6938963" y="4775200"/>
          <p14:tracePt t="24804" x="6972300" y="4762500"/>
          <p14:tracePt t="24821" x="7032625" y="4748213"/>
          <p14:tracePt t="24837" x="7085013" y="4727575"/>
          <p14:tracePt t="24854" x="7153275" y="4708525"/>
          <p14:tracePt t="24872" x="7259638" y="4648200"/>
          <p14:tracePt t="24887" x="7340600" y="4594225"/>
          <p14:tracePt t="24904" x="7434263" y="4527550"/>
          <p14:tracePt t="24920" x="7540625" y="4440238"/>
          <p14:tracePt t="24937" x="7642225" y="4340225"/>
          <p14:tracePt t="24954" x="7715250" y="4246563"/>
          <p14:tracePt t="24972" x="7829550" y="4059238"/>
          <p14:tracePt t="24988" x="7862888" y="3924300"/>
          <p14:tracePt t="25004" x="7869238" y="3790950"/>
          <p14:tracePt t="25021" x="7842250" y="3649663"/>
          <p14:tracePt t="25037" x="7762875" y="3516313"/>
          <p14:tracePt t="25054" x="7634288" y="3389313"/>
          <p14:tracePt t="25072" x="7367588" y="3181350"/>
          <p14:tracePt t="25088" x="7153275" y="3060700"/>
          <p14:tracePt t="25105" x="6978650" y="2973388"/>
          <p14:tracePt t="25121" x="6824663" y="2919413"/>
          <p14:tracePt t="25137" x="6677025" y="2873375"/>
          <p14:tracePt t="25154" x="6577013" y="2859088"/>
          <p14:tracePt t="25172" x="6450013" y="2859088"/>
          <p14:tracePt t="25188" x="6356350" y="2873375"/>
          <p14:tracePt t="25204" x="6262688" y="2913063"/>
          <p14:tracePt t="25221" x="6154738" y="2979738"/>
          <p14:tracePt t="25238" x="6034088" y="3067050"/>
          <p14:tracePt t="25255" x="5859463" y="3227388"/>
          <p14:tracePt t="25272" x="5759450" y="3362325"/>
          <p14:tracePt t="25289" x="5653088" y="3502025"/>
          <p14:tracePt t="25304" x="5559425" y="3663950"/>
          <p14:tracePt t="25321" x="5484813" y="3797300"/>
          <p14:tracePt t="25338" x="5418138" y="3938588"/>
          <p14:tracePt t="25355" x="5370513" y="4111625"/>
          <p14:tracePt t="25372" x="5357813" y="4219575"/>
          <p14:tracePt t="25388" x="5351463" y="4333875"/>
          <p14:tracePt t="25404" x="5351463" y="4452938"/>
          <p14:tracePt t="25421" x="5384800" y="4587875"/>
          <p14:tracePt t="25437" x="5438775" y="4702175"/>
          <p14:tracePt t="25455" x="5532438" y="4841875"/>
          <p14:tracePt t="25472" x="5619750" y="4929188"/>
          <p14:tracePt t="25487" x="5705475" y="5022850"/>
          <p14:tracePt t="25504" x="5813425" y="5089525"/>
          <p14:tracePt t="25521" x="5919788" y="5137150"/>
          <p14:tracePt t="25537" x="6040438" y="5137150"/>
          <p14:tracePt t="25555" x="6235700" y="5137150"/>
          <p14:tracePt t="25572" x="6369050" y="5137150"/>
          <p14:tracePt t="25588" x="6502400" y="5137150"/>
          <p14:tracePt t="25604" x="6650038" y="5122863"/>
          <p14:tracePt t="25620" x="6804025" y="5070475"/>
          <p14:tracePt t="25637" x="6991350" y="4962525"/>
          <p14:tracePt t="25653" x="7165975" y="4829175"/>
          <p14:tracePt t="25671" x="7380288" y="4627563"/>
          <p14:tracePt t="25687" x="7494588" y="4500563"/>
          <p14:tracePt t="25703" x="7588250" y="4359275"/>
          <p14:tracePt t="25721" x="7661275" y="4232275"/>
          <p14:tracePt t="25737" x="7702550" y="4111625"/>
          <p14:tracePt t="25755" x="7721600" y="3938588"/>
          <p14:tracePt t="25771" x="7694613" y="3824288"/>
          <p14:tracePt t="25788" x="7621588" y="3709988"/>
          <p14:tracePt t="25804" x="7513638" y="3609975"/>
          <p14:tracePt t="25821" x="7359650" y="3495675"/>
          <p14:tracePt t="25838" x="7186613" y="3395663"/>
          <p14:tracePt t="25855" x="6897688" y="3287713"/>
          <p14:tracePt t="25872" x="6737350" y="3241675"/>
          <p14:tracePt t="25888" x="6610350" y="3221038"/>
          <p14:tracePt t="25905" x="6510338" y="3208338"/>
          <p14:tracePt t="25921" x="6416675" y="3208338"/>
          <p14:tracePt t="25937" x="6335713" y="3208338"/>
          <p14:tracePt t="25955" x="6215063" y="3214688"/>
          <p14:tracePt t="25971" x="6127750" y="3254375"/>
          <p14:tracePt t="25987" x="6013450" y="3314700"/>
          <p14:tracePt t="26004" x="5900738" y="3389313"/>
          <p14:tracePt t="26020" x="5759450" y="3482975"/>
          <p14:tracePt t="26037" x="5638800" y="3589338"/>
          <p14:tracePt t="26054" x="5511800" y="3697288"/>
          <p14:tracePt t="26071" x="5364163" y="3857625"/>
          <p14:tracePt t="26087" x="5284788" y="3957638"/>
          <p14:tracePt t="26104" x="5224463" y="4044950"/>
          <p14:tracePt t="26121" x="5183188" y="4144963"/>
          <p14:tracePt t="26137" x="5149850" y="4219575"/>
          <p14:tracePt t="26155" x="5116513" y="4325938"/>
          <p14:tracePt t="26171" x="5110163" y="4367213"/>
          <p14:tracePt t="26187" x="5110163" y="4406900"/>
          <p14:tracePt t="26203" x="5110163" y="4433888"/>
          <p14:tracePt t="26221" x="5110163" y="4452938"/>
          <p14:tracePt t="26237" x="5110163" y="4467225"/>
          <p14:tracePt t="26254" x="5110163" y="4473575"/>
          <p14:tracePt t="28430" x="5103813" y="4473575"/>
          <p14:tracePt t="28437" x="5095875" y="4473575"/>
          <p14:tracePt t="28446" x="5089525" y="4473575"/>
          <p14:tracePt t="28455" x="5076825" y="4460875"/>
          <p14:tracePt t="28471" x="5049838" y="4433888"/>
          <p14:tracePt t="28487" x="5016500" y="4386263"/>
          <p14:tracePt t="28504" x="4968875" y="4306888"/>
          <p14:tracePt t="28520" x="4935538" y="4246563"/>
          <p14:tracePt t="28538" x="4875213" y="4144963"/>
          <p14:tracePt t="28554" x="4848225" y="4084638"/>
          <p14:tracePt t="28570" x="4808538" y="4024313"/>
          <p14:tracePt t="28587" x="4781550" y="3965575"/>
          <p14:tracePt t="28604" x="4735513" y="3890963"/>
          <p14:tracePt t="28620" x="4681538" y="3830638"/>
          <p14:tracePt t="28637" x="4567238" y="3676650"/>
          <p14:tracePt t="28654" x="4467225" y="3556000"/>
          <p14:tracePt t="28670" x="4352925" y="3449638"/>
          <p14:tracePt t="28686" x="4219575" y="3341688"/>
          <p14:tracePt t="28703" x="4105275" y="3248025"/>
          <p14:tracePt t="28720" x="3971925" y="3154363"/>
          <p14:tracePt t="28737" x="3784600" y="3027363"/>
          <p14:tracePt t="28753" x="3690938" y="2973388"/>
          <p14:tracePt t="28770" x="3609975" y="2927350"/>
          <p14:tracePt t="28786" x="3543300" y="2886075"/>
          <p14:tracePt t="28803" x="3482975" y="2859088"/>
          <p14:tracePt t="28819" x="3449638" y="2840038"/>
          <p14:tracePt t="28836" x="3441700" y="2840038"/>
          <p14:tracePt t="30521" x="3441700" y="2833688"/>
          <p14:tracePt t="30528" x="3441700" y="2825750"/>
          <p14:tracePt t="30537" x="3449638" y="2819400"/>
          <p14:tracePt t="30553" x="3462338" y="2806700"/>
          <p14:tracePt t="30569" x="3482975" y="2779713"/>
          <p14:tracePt t="30586" x="3522663" y="2746375"/>
          <p14:tracePt t="30603" x="3556000" y="2705100"/>
          <p14:tracePt t="30620" x="3630613" y="2605088"/>
          <p14:tracePt t="30637" x="3670300" y="2544763"/>
          <p14:tracePt t="30653" x="3724275" y="2457450"/>
          <p14:tracePt t="30669" x="3776663" y="2370138"/>
          <p14:tracePt t="30687" x="3810000" y="2284413"/>
          <p14:tracePt t="30703" x="3844925" y="2203450"/>
          <p14:tracePt t="30719" x="3863975" y="2122488"/>
          <p14:tracePt t="30737" x="3897313" y="2001838"/>
          <p14:tracePt t="30753" x="3905250" y="1928813"/>
          <p14:tracePt t="30769" x="3911600" y="1881188"/>
          <p14:tracePt t="30785" x="3911600" y="1835150"/>
          <p14:tracePt t="30803" x="3911600" y="1787525"/>
          <p14:tracePt t="30820" x="3911600" y="1727200"/>
          <p14:tracePt t="30837" x="3911600" y="1693863"/>
          <p14:tracePt t="30852" x="3911600" y="1660525"/>
          <p14:tracePt t="31143" x="3911600" y="1654175"/>
          <p14:tracePt t="31158" x="3911600" y="1641475"/>
          <p14:tracePt t="31166" x="3917950" y="1627188"/>
          <p14:tracePt t="31173" x="3924300" y="1593850"/>
          <p14:tracePt t="31185" x="3930650" y="1560513"/>
          <p14:tracePt t="31204" x="3965575" y="1379538"/>
          <p14:tracePt t="31220" x="3998913" y="1212850"/>
          <p14:tracePt t="31236" x="4024313" y="1077913"/>
          <p14:tracePt t="31253" x="4051300" y="930275"/>
          <p14:tracePt t="31270" x="4078288" y="803275"/>
          <p14:tracePt t="31286" x="4098925" y="696913"/>
          <p14:tracePt t="31303" x="4105275" y="603250"/>
          <p14:tracePt t="31319" x="4111625" y="501650"/>
          <p14:tracePt t="31337" x="4111625" y="434975"/>
          <p14:tracePt t="31352" x="4105275" y="374650"/>
          <p14:tracePt t="31369" x="4078288" y="328613"/>
          <p14:tracePt t="31385" x="4051300" y="274638"/>
          <p14:tracePt t="31402" x="4024313" y="227013"/>
          <p14:tracePt t="31420" x="3984625" y="166688"/>
          <p14:tracePt t="31436" x="3938588" y="133350"/>
          <p14:tracePt t="31452" x="3884613" y="93663"/>
          <p14:tracePt t="31469" x="3824288" y="60325"/>
          <p14:tracePt t="31485" x="3751263" y="20638"/>
          <p14:tracePt t="31502" x="3683000" y="0"/>
          <p14:tracePt t="31504" x="3630613" y="0"/>
          <p14:tracePt t="31520" x="3556000" y="0"/>
          <p14:tracePt t="31536" x="3462338" y="0"/>
          <p14:tracePt t="31553" x="3375025" y="0"/>
          <p14:tracePt t="31570" x="3275013" y="0"/>
          <p14:tracePt t="31586" x="3175000" y="0"/>
          <p14:tracePt t="31602" x="3073400" y="0"/>
          <p14:tracePt t="31620" x="2913063" y="0"/>
          <p14:tracePt t="31636" x="2779713" y="0"/>
          <p14:tracePt t="31652" x="2652713" y="6350"/>
          <p14:tracePt t="31670" x="2517775" y="39688"/>
          <p14:tracePt t="31685" x="2378075" y="87313"/>
          <p14:tracePt t="31703" x="2236788" y="127000"/>
          <p14:tracePt t="31720" x="2043113" y="201613"/>
          <p14:tracePt t="31736" x="1922463" y="261938"/>
          <p14:tracePt t="31752" x="1808163" y="322263"/>
          <p14:tracePt t="31769" x="1693863" y="401638"/>
          <p14:tracePt t="31785" x="1600200" y="482600"/>
          <p14:tracePt t="31802" x="1520825" y="549275"/>
          <p14:tracePt t="31820" x="1433513" y="630238"/>
          <p14:tracePt t="31835" x="1373188" y="703263"/>
          <p14:tracePt t="31852" x="1325563" y="790575"/>
          <p14:tracePt t="31869" x="1265238" y="923925"/>
          <p14:tracePt t="31886" x="1212850" y="1071563"/>
          <p14:tracePt t="31902" x="1185863" y="1225550"/>
          <p14:tracePt t="31919" x="1144588" y="1500188"/>
          <p14:tracePt t="31936" x="1138238" y="1687513"/>
          <p14:tracePt t="31951" x="1138238" y="1855788"/>
          <p14:tracePt t="31968" x="1158875" y="1976438"/>
          <p14:tracePt t="31985" x="1204913" y="2082800"/>
          <p14:tracePt t="32002" x="1265238" y="2170113"/>
          <p14:tracePt t="32004" x="1312863" y="2216150"/>
          <p14:tracePt t="32019" x="1412875" y="2297113"/>
          <p14:tracePt t="32035" x="1533525" y="2378075"/>
          <p14:tracePt t="32052" x="1660525" y="2438400"/>
          <p14:tracePt t="32069" x="1781175" y="2484438"/>
          <p14:tracePt t="32086" x="1935163" y="2538413"/>
          <p14:tracePt t="32103" x="2149475" y="2571750"/>
          <p14:tracePt t="32120" x="2303463" y="2605088"/>
          <p14:tracePt t="32136" x="2444750" y="2619375"/>
          <p14:tracePt t="32152" x="2584450" y="2638425"/>
          <p14:tracePt t="32169" x="2732088" y="2659063"/>
          <p14:tracePt t="32186" x="2894013" y="2679700"/>
          <p14:tracePt t="32203" x="3127375" y="2698750"/>
          <p14:tracePt t="32220" x="3275013" y="2698750"/>
          <p14:tracePt t="32236" x="3416300" y="2698750"/>
          <p14:tracePt t="32252" x="3556000" y="2692400"/>
          <p14:tracePt t="32269" x="3697288" y="2659063"/>
          <p14:tracePt t="32286" x="3824288" y="2632075"/>
          <p14:tracePt t="32303" x="4032250" y="2559050"/>
          <p14:tracePt t="32319" x="4159250" y="2490788"/>
          <p14:tracePt t="32335" x="4279900" y="2411413"/>
          <p14:tracePt t="32352" x="4367213" y="2351088"/>
          <p14:tracePt t="32369" x="4446588" y="2276475"/>
          <p14:tracePt t="32385" x="4513263" y="2203450"/>
          <p14:tracePt t="32403" x="4600575" y="2009775"/>
          <p14:tracePt t="32419" x="4648200" y="1808163"/>
          <p14:tracePt t="32435" x="4681538" y="1587500"/>
          <p14:tracePt t="32452" x="4681538" y="1400175"/>
          <p14:tracePt t="32469" x="4681538" y="1225550"/>
          <p14:tracePt t="32485" x="4660900" y="1077913"/>
          <p14:tracePt t="32502" x="4621213" y="930275"/>
          <p14:tracePt t="32504" x="4600575" y="877888"/>
          <p14:tracePt t="32519" x="4548188" y="763588"/>
          <p14:tracePt t="32535" x="4467225" y="655638"/>
          <p14:tracePt t="32551" x="4394200" y="561975"/>
          <p14:tracePt t="32568" x="4292600" y="482600"/>
          <p14:tracePt t="32585" x="4198938" y="422275"/>
          <p14:tracePt t="32602" x="4038600" y="355600"/>
          <p14:tracePt t="32619" x="3938588" y="334963"/>
          <p14:tracePt t="32635" x="3844925" y="307975"/>
          <p14:tracePt t="32651" x="3751263" y="295275"/>
          <p14:tracePt t="32668" x="3649663" y="280988"/>
          <p14:tracePt t="32685" x="3549650" y="274638"/>
          <p14:tracePt t="32703" x="3381375" y="268288"/>
          <p14:tracePt t="32719" x="3281363" y="268288"/>
          <p14:tracePt t="32735" x="3167063" y="274638"/>
          <p14:tracePt t="32752" x="3048000" y="295275"/>
          <p14:tracePt t="32768" x="2927350" y="328613"/>
          <p14:tracePt t="32785" x="2819400" y="361950"/>
          <p14:tracePt t="32802" x="2659063" y="449263"/>
          <p14:tracePt t="32820" x="2571750" y="495300"/>
          <p14:tracePt t="32836" x="2484438" y="542925"/>
          <p14:tracePt t="32852" x="2411413" y="588963"/>
          <p14:tracePt t="32869" x="2344738" y="649288"/>
          <p14:tracePt t="32885" x="2284413" y="703263"/>
          <p14:tracePt t="32903" x="2190750" y="809625"/>
          <p14:tracePt t="32919" x="2109788" y="930275"/>
          <p14:tracePt t="32936" x="2028825" y="1058863"/>
          <p14:tracePt t="32953" x="1941513" y="1246188"/>
          <p14:tracePt t="32969" x="1855788" y="1460500"/>
          <p14:tracePt t="32986" x="1768475" y="1666875"/>
          <p14:tracePt t="33003" x="1666875" y="1962150"/>
          <p14:tracePt t="33019" x="1620838" y="2109788"/>
          <p14:tracePt t="33035" x="1600200" y="2209800"/>
          <p14:tracePt t="33052" x="1593850" y="2303463"/>
          <p14:tracePt t="33069" x="1593850" y="2384425"/>
          <p14:tracePt t="33085" x="1593850" y="2438400"/>
          <p14:tracePt t="33103" x="1633538" y="2511425"/>
          <p14:tracePt t="33118" x="1681163" y="2559050"/>
          <p14:tracePt t="33135" x="1754188" y="2598738"/>
          <p14:tracePt t="33151" x="1855788" y="2652713"/>
          <p14:tracePt t="33168" x="1976438" y="2698750"/>
          <p14:tracePt t="33185" x="2103438" y="2752725"/>
          <p14:tracePt t="33202" x="2309813" y="2813050"/>
          <p14:tracePt t="33218" x="2444750" y="2825750"/>
          <p14:tracePt t="33234" x="2578100" y="2840038"/>
          <p14:tracePt t="33252" x="2705100" y="2840038"/>
          <p14:tracePt t="33268" x="2833688" y="2819400"/>
          <p14:tracePt t="33285" x="2952750" y="2779713"/>
          <p14:tracePt t="33302" x="3133725" y="2719388"/>
          <p14:tracePt t="33318" x="3254375" y="2652713"/>
          <p14:tracePt t="33335" x="3375025" y="2584450"/>
          <p14:tracePt t="33352" x="3476625" y="2524125"/>
          <p14:tracePt t="33368" x="3576638" y="2457450"/>
          <p14:tracePt t="33385" x="3656013" y="2378075"/>
          <p14:tracePt t="33403" x="3776663" y="2297113"/>
          <p14:tracePt t="33419" x="3844925" y="2257425"/>
          <p14:tracePt t="33435" x="3878263" y="2224088"/>
          <p14:tracePt t="33452" x="3938588" y="2176463"/>
          <p14:tracePt t="33468" x="3951288" y="2170113"/>
          <p14:tracePt t="33486" x="3978275" y="2155825"/>
          <p14:tracePt t="33695" x="3984625" y="2155825"/>
          <p14:tracePt t="33703" x="3990975" y="2155825"/>
          <p14:tracePt t="33711" x="4011613" y="2149475"/>
          <p14:tracePt t="33720" x="4032250" y="2143125"/>
          <p14:tracePt t="33735" x="4159250" y="2103438"/>
          <p14:tracePt t="33752" x="4346575" y="2055813"/>
          <p14:tracePt t="33769" x="4675188" y="1962150"/>
          <p14:tracePt t="33786" x="5170488" y="1795463"/>
          <p14:tracePt t="33803" x="5499100" y="1660525"/>
          <p14:tracePt t="33819" x="5738813" y="1527175"/>
          <p14:tracePt t="33835" x="6021388" y="1333500"/>
          <p14:tracePt t="33852" x="6242050" y="1171575"/>
          <p14:tracePt t="33869" x="6416675" y="1031875"/>
          <p14:tracePt t="33887" x="6623050" y="836613"/>
          <p14:tracePt t="33903" x="6724650" y="715963"/>
          <p14:tracePt t="33920" x="6804025" y="615950"/>
          <p14:tracePt t="33935" x="6845300" y="555625"/>
          <p14:tracePt t="33952" x="6870700" y="509588"/>
          <p14:tracePt t="33968" x="6884988" y="476250"/>
          <p14:tracePt t="33985" x="6891338" y="455613"/>
          <p14:tracePt t="34003" x="6897688" y="441325"/>
          <p14:tracePt t="34019" x="6897688" y="428625"/>
          <p14:tracePt t="34035" x="6897688" y="407988"/>
          <p14:tracePt t="34053" x="6897688" y="401638"/>
          <p14:tracePt t="34068" x="6897688" y="381000"/>
          <p14:tracePt t="34086" x="6897688" y="347663"/>
          <p14:tracePt t="34102" x="6891338" y="314325"/>
          <p14:tracePt t="34119" x="6870700" y="280988"/>
          <p14:tracePt t="34135" x="6845300" y="234950"/>
          <p14:tracePt t="34152" x="6797675" y="187325"/>
          <p14:tracePt t="34168" x="6731000" y="133350"/>
          <p14:tracePt t="34186" x="6623050" y="87313"/>
          <p14:tracePt t="34202" x="6537325" y="73025"/>
          <p14:tracePt t="34218" x="6456363" y="73025"/>
          <p14:tracePt t="34234" x="6362700" y="80963"/>
          <p14:tracePt t="34252" x="6269038" y="114300"/>
          <p14:tracePt t="34268" x="6175375" y="160338"/>
          <p14:tracePt t="34285" x="6067425" y="214313"/>
          <p14:tracePt t="34303" x="5934075" y="301625"/>
          <p14:tracePt t="34318" x="5840413" y="368300"/>
          <p14:tracePt t="34335" x="5759450" y="428625"/>
          <p14:tracePt t="34351" x="5680075" y="495300"/>
          <p14:tracePt t="34368" x="5605463" y="569913"/>
          <p14:tracePt t="34384" x="5532438" y="636588"/>
          <p14:tracePt t="34402" x="5438775" y="757238"/>
          <p14:tracePt t="34418" x="5391150" y="823913"/>
          <p14:tracePt t="34434" x="5345113" y="904875"/>
          <p14:tracePt t="34451" x="5291138" y="990600"/>
          <p14:tracePt t="34468" x="5251450" y="1077913"/>
          <p14:tracePt t="34486" x="5197475" y="1225550"/>
          <p14:tracePt t="34501" x="5191125" y="1319213"/>
          <p14:tracePt t="34518" x="5183188" y="1412875"/>
          <p14:tracePt t="34534" x="5183188" y="1500188"/>
          <p14:tracePt t="34552" x="5183188" y="1600200"/>
          <p14:tracePt t="34569" x="5224463" y="1708150"/>
          <p14:tracePt t="34586" x="5330825" y="1868488"/>
          <p14:tracePt t="34603" x="5424488" y="1976438"/>
          <p14:tracePt t="34619" x="5559425" y="2103438"/>
          <p14:tracePt t="34636" x="5692775" y="2197100"/>
          <p14:tracePt t="34652" x="5867400" y="2309813"/>
          <p14:tracePt t="34670" x="6061075" y="2417763"/>
          <p14:tracePt t="34687" x="6302375" y="2532063"/>
          <p14:tracePt t="34703" x="6450013" y="2578100"/>
          <p14:tracePt t="34719" x="6589713" y="2625725"/>
          <p14:tracePt t="34735" x="6704013" y="2652713"/>
          <p14:tracePt t="34752" x="6797675" y="2671763"/>
          <p14:tracePt t="34770" x="6951663" y="2686050"/>
          <p14:tracePt t="34786" x="7038975" y="2686050"/>
          <p14:tracePt t="34803" x="7105650" y="2686050"/>
          <p14:tracePt t="34819" x="7192963" y="2679700"/>
          <p14:tracePt t="34836" x="7292975" y="2652713"/>
          <p14:tracePt t="34853" x="7400925" y="2611438"/>
          <p14:tracePt t="34870" x="7548563" y="2544763"/>
          <p14:tracePt t="34885" x="7600950" y="2505075"/>
          <p14:tracePt t="34903" x="7735888" y="2397125"/>
          <p14:tracePt t="34919" x="7829550" y="2303463"/>
          <p14:tracePt t="34935" x="7929563" y="2182813"/>
          <p14:tracePt t="34952" x="7996238" y="2089150"/>
          <p14:tracePt t="34968" x="8043863" y="2001838"/>
          <p14:tracePt t="34985" x="8077200" y="1935163"/>
          <p14:tracePt t="35002" x="8116888" y="1814513"/>
          <p14:tracePt t="35018" x="8116888" y="1687513"/>
          <p14:tracePt t="35035" x="8116888" y="1539875"/>
          <p14:tracePt t="35051" x="8089900" y="1366838"/>
          <p14:tracePt t="35068" x="8062913" y="1212850"/>
          <p14:tracePt t="35086" x="7996238" y="1011238"/>
          <p14:tracePt t="35102" x="7950200" y="896938"/>
          <p14:tracePt t="35118" x="7896225" y="784225"/>
          <p14:tracePt t="35135" x="7842250" y="669925"/>
          <p14:tracePt t="35151" x="7796213" y="561975"/>
          <p14:tracePt t="35168" x="7727950" y="476250"/>
          <p14:tracePt t="35186" x="7627938" y="355600"/>
          <p14:tracePt t="35202" x="7548563" y="287338"/>
          <p14:tracePt t="35219" x="7473950" y="241300"/>
          <p14:tracePt t="35236" x="7394575" y="187325"/>
          <p14:tracePt t="35252" x="7307263" y="147638"/>
          <p14:tracePt t="35268" x="7213600" y="114300"/>
          <p14:tracePt t="35286" x="7065963" y="87313"/>
          <p14:tracePt t="35302" x="6978650" y="73025"/>
          <p14:tracePt t="35319" x="6918325" y="73025"/>
          <p14:tracePt t="35335" x="6824663" y="73025"/>
          <p14:tracePt t="35352" x="6737350" y="73025"/>
          <p14:tracePt t="35370" x="6610350" y="107950"/>
          <p14:tracePt t="35386" x="6523038" y="127000"/>
          <p14:tracePt t="35403" x="6442075" y="160338"/>
          <p14:tracePt t="35419" x="6342063" y="214313"/>
          <p14:tracePt t="35435" x="6254750" y="261938"/>
          <p14:tracePt t="35452" x="6161088" y="328613"/>
          <p14:tracePt t="35468" x="6081713" y="388938"/>
          <p14:tracePt t="35486" x="5967413" y="509588"/>
          <p14:tracePt t="35502" x="5880100" y="603250"/>
          <p14:tracePt t="35518" x="5799138" y="709613"/>
          <p14:tracePt t="35535" x="5726113" y="830263"/>
          <p14:tracePt t="35552" x="5665788" y="944563"/>
          <p14:tracePt t="35568" x="5611813" y="1065213"/>
          <p14:tracePt t="35586" x="5565775" y="1212850"/>
          <p14:tracePt t="35603" x="5551488" y="1312863"/>
          <p14:tracePt t="35618" x="5545138" y="1412875"/>
          <p14:tracePt t="35635" x="5545138" y="1433513"/>
          <p14:tracePt t="35651" x="5545138" y="1460500"/>
          <p14:tracePt t="35909" x="5538788" y="1466850"/>
          <p14:tracePt t="35918" x="5518150" y="1479550"/>
          <p14:tracePt t="35924" x="5484813" y="1493838"/>
          <p14:tracePt t="35936" x="5424488" y="1533525"/>
          <p14:tracePt t="35951" x="5297488" y="1620838"/>
          <p14:tracePt t="35969" x="4989513" y="1801813"/>
          <p14:tracePt t="35986" x="4787900" y="1922463"/>
          <p14:tracePt t="36002" x="4648200" y="2001838"/>
          <p14:tracePt t="36018" x="4506913" y="2082800"/>
          <p14:tracePt t="36035" x="4386263" y="2155825"/>
          <p14:tracePt t="36051" x="4273550" y="2216150"/>
          <p14:tracePt t="36068" x="4138613" y="2290763"/>
          <p14:tracePt t="36086" x="3951288" y="2397125"/>
          <p14:tracePt t="36102" x="3830638" y="2451100"/>
          <p14:tracePt t="36118" x="3730625" y="2498725"/>
          <p14:tracePt t="36135" x="3630613" y="2551113"/>
          <p14:tracePt t="36152" x="3529013" y="2584450"/>
          <p14:tracePt t="36169" x="3435350" y="2625725"/>
          <p14:tracePt t="36185" x="3302000" y="2679700"/>
          <p14:tracePt t="36202" x="3214688" y="2725738"/>
          <p14:tracePt t="36218" x="3121025" y="2765425"/>
          <p14:tracePt t="36234" x="3021013" y="2806700"/>
          <p14:tracePt t="36251" x="2946400" y="2840038"/>
          <p14:tracePt t="36269" x="2813050" y="2886075"/>
          <p14:tracePt t="36286" x="2713038" y="2906713"/>
          <p14:tracePt t="36303" x="2605088" y="2927350"/>
          <p14:tracePt t="36319" x="2517775" y="2940050"/>
          <p14:tracePt t="36336" x="2417763" y="2946400"/>
          <p14:tracePt t="36352" x="2317750" y="2952750"/>
          <p14:tracePt t="36369" x="2209800" y="2952750"/>
          <p14:tracePt t="36385" x="2163763" y="2952750"/>
          <p14:tracePt t="36645" x="2143125" y="2952750"/>
          <p14:tracePt t="36654" x="2130425" y="2952750"/>
          <p14:tracePt t="36662" x="2109788" y="2952750"/>
          <p14:tracePt t="36669" x="2070100" y="2946400"/>
          <p14:tracePt t="36685" x="1995488" y="2940050"/>
          <p14:tracePt t="36701" x="1881188" y="2933700"/>
          <p14:tracePt t="36717" x="1727200" y="2927350"/>
          <p14:tracePt t="36735" x="1554163" y="2927350"/>
          <p14:tracePt t="36751" x="1373188" y="2946400"/>
          <p14:tracePt t="36768" x="1158875" y="3006725"/>
          <p14:tracePt t="36785" x="1050925" y="3048000"/>
          <p14:tracePt t="36801" x="957263" y="3094038"/>
          <p14:tracePt t="36817" x="890588" y="3141663"/>
          <p14:tracePt t="36833" x="823913" y="3187700"/>
          <p14:tracePt t="36851" x="776288" y="3227388"/>
          <p14:tracePt t="36868" x="730250" y="3287713"/>
          <p14:tracePt t="36869" x="715963" y="3328988"/>
          <p14:tracePt t="36885" x="676275" y="3416300"/>
          <p14:tracePt t="36900" x="649288" y="3529013"/>
          <p14:tracePt t="36917" x="630238" y="3636963"/>
          <p14:tracePt t="36934" x="630238" y="3763963"/>
          <p14:tracePt t="36952" x="630238" y="3911600"/>
          <p14:tracePt t="36968" x="690563" y="4125913"/>
          <p14:tracePt t="36985" x="742950" y="4273550"/>
          <p14:tracePt t="37001" x="809625" y="4394200"/>
          <p14:tracePt t="37018" x="890588" y="4521200"/>
          <p14:tracePt t="37034" x="984250" y="4614863"/>
          <p14:tracePt t="37050" x="1104900" y="4687888"/>
          <p14:tracePt t="37068" x="1352550" y="4787900"/>
          <p14:tracePt t="37085" x="1527175" y="4835525"/>
          <p14:tracePt t="37100" x="1708150" y="4868863"/>
          <p14:tracePt t="37117" x="1862138" y="4889500"/>
          <p14:tracePt t="37134" x="2028825" y="4895850"/>
          <p14:tracePt t="37151" x="2170113" y="4895850"/>
          <p14:tracePt t="37168" x="2384425" y="4895850"/>
          <p14:tracePt t="37184" x="2511425" y="4895850"/>
          <p14:tracePt t="37201" x="2625725" y="4875213"/>
          <p14:tracePt t="37217" x="2725738" y="4856163"/>
          <p14:tracePt t="37234" x="2819400" y="4814888"/>
          <p14:tracePt t="37250" x="2906713" y="4781550"/>
          <p14:tracePt t="37268" x="3013075" y="4721225"/>
          <p14:tracePt t="37284" x="3081338" y="4667250"/>
          <p14:tracePt t="37301" x="3148013" y="4600575"/>
          <p14:tracePt t="37317" x="3214688" y="4513263"/>
          <p14:tracePt t="37334" x="3295650" y="4373563"/>
          <p14:tracePt t="37351" x="3375025" y="4205288"/>
          <p14:tracePt t="37368" x="3462338" y="3984625"/>
          <p14:tracePt t="37384" x="3489325" y="3870325"/>
          <p14:tracePt t="37400" x="3509963" y="3776663"/>
          <p14:tracePt t="37417" x="3509963" y="3683000"/>
          <p14:tracePt t="37434" x="3509963" y="3589338"/>
          <p14:tracePt t="37451" x="3489325" y="3482975"/>
          <p14:tracePt t="37468" x="3395663" y="3302000"/>
          <p14:tracePt t="37484" x="3314700" y="3194050"/>
          <p14:tracePt t="37500" x="3214688" y="3100388"/>
          <p14:tracePt t="37518" x="3087688" y="3006725"/>
          <p14:tracePt t="37534" x="2973388" y="2927350"/>
          <p14:tracePt t="37550" x="2840038" y="2852738"/>
          <p14:tracePt t="37568" x="2665413" y="2773363"/>
          <p14:tracePt t="37585" x="2551113" y="2752725"/>
          <p14:tracePt t="37600" x="2451100" y="2746375"/>
          <p14:tracePt t="37617" x="2344738" y="2746375"/>
          <p14:tracePt t="37633" x="2263775" y="2746375"/>
          <p14:tracePt t="37650" x="2170113" y="2759075"/>
          <p14:tracePt t="37668" x="2062163" y="2813050"/>
          <p14:tracePt t="37684" x="2001838" y="2840038"/>
          <p14:tracePt t="37700" x="1928813" y="2886075"/>
          <p14:tracePt t="37717" x="1868488" y="2952750"/>
          <p14:tracePt t="37733" x="1822450" y="3027363"/>
          <p14:tracePt t="37750" x="1754188" y="3114675"/>
          <p14:tracePt t="37768" x="1693863" y="3268663"/>
          <p14:tracePt t="37785" x="1674813" y="3389313"/>
          <p14:tracePt t="37801" x="1654175" y="3502025"/>
          <p14:tracePt t="37818" x="1647825" y="3630613"/>
          <p14:tracePt t="37834" x="1647825" y="3763963"/>
          <p14:tracePt t="37851" x="1647825" y="3905250"/>
          <p14:tracePt t="37868" x="1681163" y="4078288"/>
          <p14:tracePt t="37885" x="1720850" y="4192588"/>
          <p14:tracePt t="37901" x="1768475" y="4292600"/>
          <p14:tracePt t="37917" x="1847850" y="4379913"/>
          <p14:tracePt t="37934" x="1922463" y="4473575"/>
          <p14:tracePt t="37952" x="2070100" y="4587875"/>
          <p14:tracePt t="37968" x="2182813" y="4641850"/>
          <p14:tracePt t="37984" x="2297113" y="4687888"/>
          <p14:tracePt t="38000" x="2417763" y="4721225"/>
          <p14:tracePt t="38017" x="2505075" y="4735513"/>
          <p14:tracePt t="38034" x="2592388" y="4741863"/>
          <p14:tracePt t="38050" x="2611438" y="4741863"/>
          <p14:tracePt t="38068" x="2638425" y="4741863"/>
          <p14:tracePt t="38360" x="2644775" y="4741863"/>
          <p14:tracePt t="38369" x="2652713" y="4741863"/>
          <p14:tracePt t="38375" x="2665413" y="4741863"/>
          <p14:tracePt t="38386" x="2686050" y="4741863"/>
          <p14:tracePt t="38401" x="2765425" y="4741863"/>
          <p14:tracePt t="38417" x="2900363" y="4754563"/>
          <p14:tracePt t="38434" x="3087688" y="4768850"/>
          <p14:tracePt t="38452" x="3549650" y="4848225"/>
          <p14:tracePt t="38468" x="3911600" y="4902200"/>
          <p14:tracePt t="38484" x="4246563" y="4949825"/>
          <p14:tracePt t="38500" x="4608513" y="4989513"/>
          <p14:tracePt t="38518" x="4956175" y="5002213"/>
          <p14:tracePt t="38534" x="5270500" y="5002213"/>
          <p14:tracePt t="38551" x="5659438" y="4976813"/>
          <p14:tracePt t="38568" x="5886450" y="4881563"/>
          <p14:tracePt t="38584" x="6127750" y="4762500"/>
          <p14:tracePt t="38600" x="6329363" y="4633913"/>
          <p14:tracePt t="38617" x="6523038" y="4479925"/>
          <p14:tracePt t="38633" x="6677025" y="4373563"/>
          <p14:tracePt t="38652" x="6884988" y="4238625"/>
          <p14:tracePt t="38668" x="6991350" y="4165600"/>
          <p14:tracePt t="38684" x="7072313" y="4098925"/>
          <p14:tracePt t="38700" x="7085013" y="4078288"/>
          <p14:tracePt t="38716" x="7112000" y="4065588"/>
          <p14:tracePt t="38936" x="7112000" y="4051300"/>
          <p14:tracePt t="38943" x="7119938" y="4038600"/>
          <p14:tracePt t="38952" x="7119938" y="4011613"/>
          <p14:tracePt t="38967" x="7145338" y="3924300"/>
          <p14:tracePt t="38984" x="7186613" y="3763963"/>
          <p14:tracePt t="39000" x="7205663" y="3582988"/>
          <p14:tracePt t="39018" x="7205663" y="3408363"/>
          <p14:tracePt t="39033" x="7199313" y="3268663"/>
          <p14:tracePt t="39051" x="7138988" y="3154363"/>
          <p14:tracePt t="39067" x="7078663" y="3108325"/>
          <p14:tracePt t="39083" x="6965950" y="3073400"/>
          <p14:tracePt t="39100" x="6818313" y="3054350"/>
          <p14:tracePt t="39117" x="6650038" y="3054350"/>
          <p14:tracePt t="39133" x="6462713" y="3054350"/>
          <p14:tracePt t="39150" x="6227763" y="3094038"/>
          <p14:tracePt t="39167" x="6100763" y="3148013"/>
          <p14:tracePt t="39183" x="5980113" y="3208338"/>
          <p14:tracePt t="39200" x="5900738" y="3262313"/>
          <p14:tracePt t="39217" x="5834063" y="3314700"/>
          <p14:tracePt t="39234" x="5780088" y="3368675"/>
          <p14:tracePt t="39252" x="5713413" y="3462338"/>
          <p14:tracePt t="39267" x="5665788" y="3549650"/>
          <p14:tracePt t="39284" x="5619750" y="3643313"/>
          <p14:tracePt t="39301" x="5572125" y="3751263"/>
          <p14:tracePt t="39317" x="5532438" y="3878263"/>
          <p14:tracePt t="39334" x="5505450" y="4005263"/>
          <p14:tracePt t="39351" x="5484813" y="4225925"/>
          <p14:tracePt t="39368" x="5472113" y="4359275"/>
          <p14:tracePt t="39383" x="5478463" y="4473575"/>
          <p14:tracePt t="39400" x="5505450" y="4587875"/>
          <p14:tracePt t="39417" x="5545138" y="4675188"/>
          <p14:tracePt t="39434" x="5592763" y="4754563"/>
          <p14:tracePt t="39451" x="5705475" y="4895850"/>
          <p14:tracePt t="39467" x="5813425" y="4995863"/>
          <p14:tracePt t="39484" x="5934075" y="5089525"/>
          <p14:tracePt t="39500" x="6088063" y="5137150"/>
          <p14:tracePt t="39516" x="6248400" y="5137150"/>
          <p14:tracePt t="39534" x="6489700" y="5137150"/>
          <p14:tracePt t="39551" x="6650038" y="5137150"/>
          <p14:tracePt t="39567" x="6810375" y="5137150"/>
          <p14:tracePt t="39583" x="6951663" y="5137150"/>
          <p14:tracePt t="39600" x="7078663" y="5130800"/>
          <p14:tracePt t="39616" x="7199313" y="5103813"/>
          <p14:tracePt t="39633" x="7299325" y="5056188"/>
          <p14:tracePt t="39651" x="7461250" y="4962525"/>
          <p14:tracePt t="39667" x="7554913" y="4875213"/>
          <p14:tracePt t="39683" x="7634288" y="4781550"/>
          <p14:tracePt t="39700" x="7715250" y="4687888"/>
          <p14:tracePt t="39717" x="7769225" y="4573588"/>
          <p14:tracePt t="39734" x="7829550" y="4379913"/>
          <p14:tracePt t="39751" x="7848600" y="4225925"/>
          <p14:tracePt t="39767" x="7848600" y="4044950"/>
          <p14:tracePt t="39784" x="7842250" y="3870325"/>
          <p14:tracePt t="39801" x="7796213" y="3724275"/>
          <p14:tracePt t="39817" x="7721600" y="3595688"/>
          <p14:tracePt t="39834" x="7621588" y="3462338"/>
          <p14:tracePt t="39851" x="7548563" y="3395663"/>
          <p14:tracePt t="39868" x="7446963" y="3328988"/>
          <p14:tracePt t="39883" x="7334250" y="3287713"/>
          <p14:tracePt t="39901" x="7232650" y="3254375"/>
          <p14:tracePt t="39917" x="7126288" y="3227388"/>
          <p14:tracePt t="39935" x="6985000" y="3221038"/>
          <p14:tracePt t="39951" x="6891338" y="3221038"/>
          <p14:tracePt t="39967" x="6810375" y="3221038"/>
          <p14:tracePt t="39984" x="6757988" y="3221038"/>
          <p14:tracePt t="40000" x="6710363" y="3221038"/>
          <p14:tracePt t="40017" x="6650038" y="3221038"/>
          <p14:tracePt t="40034" x="6570663" y="3248025"/>
          <p14:tracePt t="40050" x="6529388" y="3268663"/>
          <p14:tracePt t="40067" x="6489700" y="3281363"/>
          <p14:tracePt t="40083" x="6456363" y="3295650"/>
          <p14:tracePt t="40100" x="6429375" y="3314700"/>
          <p14:tracePt t="40117" x="6416675" y="3328988"/>
          <p14:tracePt t="40134" x="6381750" y="3348038"/>
          <p14:tracePt t="40150" x="6362700" y="3355975"/>
          <p14:tracePt t="40167" x="6348413" y="3362325"/>
          <p14:tracePt t="40183" x="6348413" y="3368675"/>
          <p14:tracePt t="40200" x="6335713" y="3368675"/>
          <p14:tracePt t="40216" x="6329363" y="3368675"/>
          <p14:tracePt t="40234" x="6329363" y="3375025"/>
          <p14:tracePt t="40250" x="6323013" y="3381375"/>
          <p14:tracePt t="41265" x="6323013" y="3389313"/>
          <p14:tracePt t="41326" x="6323013" y="3395663"/>
          <p14:tracePt t="41357" x="6323013" y="3402013"/>
          <p14:tracePt t="41365" x="6323013" y="3408363"/>
          <p14:tracePt t="41372" x="6315075" y="3416300"/>
          <p14:tracePt t="41383" x="6308725" y="3416300"/>
          <p14:tracePt t="41400" x="6308725" y="3435350"/>
          <p14:tracePt t="41417" x="6296025" y="3468688"/>
          <p14:tracePt t="41433" x="6281738" y="3489325"/>
          <p14:tracePt t="41449" x="6269038" y="3509963"/>
          <p14:tracePt t="41465" x="6262688" y="3536950"/>
          <p14:tracePt t="41483" x="6242050" y="3570288"/>
          <p14:tracePt t="41500" x="6227763" y="3622675"/>
          <p14:tracePt t="41502" x="6215063" y="3643313"/>
          <p14:tracePt t="41517" x="6202363" y="3683000"/>
          <p14:tracePt t="41533" x="6167438" y="3797300"/>
          <p14:tracePt t="41549" x="6148388" y="3863975"/>
          <p14:tracePt t="41566" x="6121400" y="3944938"/>
          <p14:tracePt t="41582" x="6100763" y="4011613"/>
          <p14:tracePt t="41599" x="6081713" y="4084638"/>
          <p14:tracePt t="41617" x="6067425" y="4219575"/>
          <p14:tracePt t="41633" x="6048375" y="4333875"/>
          <p14:tracePt t="41649" x="6040438" y="4460875"/>
          <p14:tracePt t="41666" x="6040438" y="4600575"/>
          <p14:tracePt t="41682" x="6040438" y="4762500"/>
          <p14:tracePt t="41699" x="6061075" y="4908550"/>
          <p14:tracePt t="41717" x="6094413" y="5122863"/>
          <p14:tracePt t="41733" x="6127750" y="5137150"/>
          <p14:tracePt t="41749" x="6142038" y="5137150"/>
          <p14:tracePt t="41766" x="6148388" y="5137150"/>
          <p14:tracePt t="42034" x="6142038" y="5137150"/>
          <p14:tracePt t="42041" x="6134100" y="5137150"/>
          <p14:tracePt t="42052" x="6108700" y="5137150"/>
          <p14:tracePt t="42066" x="6061075" y="5137150"/>
          <p14:tracePt t="42084" x="5994400" y="5137150"/>
          <p14:tracePt t="42100" x="5919788" y="5137150"/>
          <p14:tracePt t="42117" x="5826125" y="5137150"/>
          <p14:tracePt t="42133" x="5759450" y="5137150"/>
          <p14:tracePt t="42149" x="5692775" y="5137150"/>
          <p14:tracePt t="42167" x="5632450" y="5137150"/>
          <p14:tracePt t="42183" x="5572125" y="5137150"/>
          <p14:tracePt t="42200" x="5532438" y="5137150"/>
          <p14:tracePt t="42218" x="5484813" y="5137150"/>
          <p14:tracePt t="42234" x="5472113" y="5137150"/>
          <p14:tracePt t="42250" x="5465763" y="5137150"/>
          <p14:tracePt t="51432" x="5405438" y="5137150"/>
          <p14:tracePt t="51439" x="5330825" y="5137150"/>
          <p14:tracePt t="51448" x="5243513" y="5137150"/>
          <p14:tracePt t="51464" x="5037138" y="5137150"/>
          <p14:tracePt t="51482" x="4822825" y="5137150"/>
          <p14:tracePt t="51498" x="4594225" y="5137150"/>
          <p14:tracePt t="51501" x="4506913" y="5137150"/>
          <p14:tracePt t="51515" x="4325938" y="5137150"/>
          <p14:tracePt t="51531" x="4192588" y="5137150"/>
          <p14:tracePt t="51547" x="4065588" y="5137150"/>
          <p14:tracePt t="51564" x="3944938" y="5137150"/>
          <p14:tracePt t="51581" x="3851275" y="5137150"/>
          <p14:tracePt t="51598" x="3757613" y="5137150"/>
          <p14:tracePt t="51615" x="3663950" y="5137150"/>
          <p14:tracePt t="51631" x="3622675" y="5137150"/>
          <p14:tracePt t="51847" x="3609975" y="5137150"/>
          <p14:tracePt t="51853" x="3562350" y="5137150"/>
          <p14:tracePt t="51865" x="3516313" y="5137150"/>
          <p14:tracePt t="51881" x="3287713" y="5137150"/>
          <p14:tracePt t="51899" x="2652713" y="5137150"/>
          <p14:tracePt t="51915" x="2251075" y="5137150"/>
          <p14:tracePt t="51931" x="1847850" y="5137150"/>
          <p14:tracePt t="51948" x="1506538" y="5110163"/>
          <p14:tracePt t="52015" x="857250" y="4795838"/>
          <p14:tracePt t="52031" x="817563" y="4754563"/>
          <p14:tracePt t="52047" x="803275" y="4735513"/>
          <p14:tracePt t="52254" x="796925" y="4735513"/>
          <p14:tracePt t="52261" x="790575" y="4735513"/>
          <p14:tracePt t="52268" x="784225" y="4735513"/>
          <p14:tracePt t="52280" x="763588" y="4748213"/>
          <p14:tracePt t="52299" x="730250" y="4768850"/>
          <p14:tracePt t="52315" x="709613" y="4787900"/>
          <p14:tracePt t="52331" x="690563" y="4802188"/>
          <p14:tracePt t="52347" x="669925" y="4822825"/>
          <p14:tracePt t="52364" x="649288" y="4841875"/>
          <p14:tracePt t="52380" x="630238" y="4868863"/>
          <p14:tracePt t="52397" x="609600" y="490220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My House In The Countryside Royalty Free Cliparts, Vectors, And Stock  Illustration. Image 16235659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9"/>
          <a:stretch/>
        </p:blipFill>
        <p:spPr bwMode="auto">
          <a:xfrm>
            <a:off x="0" y="0"/>
            <a:ext cx="9144000" cy="618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7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762"/>
    </mc:Choice>
    <mc:Fallback xmlns="">
      <p:transition spd="slow" advTm="347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9609"/>
            <a:ext cx="9177738" cy="4412512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5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05"/>
    </mc:Choice>
    <mc:Fallback xmlns="">
      <p:transition spd="slow" advTm="188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n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441214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6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05"/>
    </mc:Choice>
    <mc:Fallback xmlns="">
      <p:transition spd="slow" advTm="166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6409" cy="4465674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56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02"/>
    </mc:Choice>
    <mc:Fallback xmlns="">
      <p:transition spd="slow" advTm="175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77312" cy="4582274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1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71"/>
    </mc:Choice>
    <mc:Fallback xmlns="">
      <p:transition spd="slow" advTm="190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253" y="22355"/>
            <a:ext cx="6678202" cy="5121145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3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46"/>
    </mc:Choice>
    <mc:Fallback xmlns="">
      <p:transition spd="slow" advTm="97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6169" x="295275" y="3790950"/>
          <p14:tracePt t="6501" x="301625" y="3790950"/>
          <p14:tracePt t="6509" x="307975" y="3790950"/>
          <p14:tracePt t="6516" x="328613" y="3790950"/>
          <p14:tracePt t="6532" x="395288" y="3790950"/>
          <p14:tracePt t="6548" x="522288" y="3817938"/>
          <p14:tracePt t="6565" x="690563" y="3836988"/>
          <p14:tracePt t="6582" x="890588" y="3857625"/>
          <p14:tracePt t="6598" x="1098550" y="3857625"/>
          <p14:tracePt t="6615" x="1427163" y="3857625"/>
          <p14:tracePt t="6632" x="1641475" y="3844925"/>
          <p14:tracePt t="6649" x="1835150" y="3797300"/>
          <p14:tracePt t="6665" x="2009775" y="3751263"/>
          <p14:tracePt t="6681" x="2190750" y="3670300"/>
          <p14:tracePt t="6698" x="2351088" y="3595688"/>
          <p14:tracePt t="6715" x="2598738" y="3429000"/>
          <p14:tracePt t="6731" x="2738438" y="3328988"/>
          <p14:tracePt t="6748" x="2867025" y="3201988"/>
          <p14:tracePt t="6764" x="2973388" y="3073400"/>
          <p14:tracePt t="6781" x="3067050" y="2940050"/>
          <p14:tracePt t="6797" x="3141663" y="2819400"/>
          <p14:tracePt t="6815" x="3194050" y="2671763"/>
          <p14:tracePt t="6832" x="3208338" y="2625725"/>
          <p14:tracePt t="6848" x="3214688" y="2578100"/>
          <p14:tracePt t="6865" x="3214688" y="2565400"/>
          <p14:tracePt t="7100" x="3221038" y="2551113"/>
          <p14:tracePt t="7109" x="3241675" y="2532063"/>
          <p14:tracePt t="7117" x="3287713" y="2478088"/>
          <p14:tracePt t="7132" x="3441700" y="2317750"/>
          <p14:tracePt t="7148" x="3730625" y="1995488"/>
          <p14:tracePt t="7165" x="4032250" y="1633538"/>
          <p14:tracePt t="7182" x="4325938" y="1292225"/>
          <p14:tracePt t="7197" x="4573588" y="957263"/>
          <p14:tracePt t="7216" x="4835525" y="588963"/>
          <p14:tracePt t="7232" x="4929188" y="441325"/>
          <p14:tracePt t="7249" x="4983163" y="328613"/>
          <p14:tracePt t="7265" x="5010150" y="247650"/>
          <p14:tracePt t="7282" x="5016500" y="214313"/>
          <p14:tracePt t="7298" x="5016500" y="180975"/>
          <p14:tracePt t="7315" x="4983163" y="127000"/>
          <p14:tracePt t="7332" x="4935538" y="80963"/>
          <p14:tracePt t="7348" x="4868863" y="47625"/>
          <p14:tracePt t="7365" x="4802188" y="6350"/>
          <p14:tracePt t="7382" x="4721225" y="0"/>
          <p14:tracePt t="7398" x="4648200" y="0"/>
          <p14:tracePt t="7416" x="4533900" y="0"/>
          <p14:tracePt t="7432" x="4452938" y="0"/>
          <p14:tracePt t="7448" x="4359275" y="0"/>
          <p14:tracePt t="7465" x="4259263" y="0"/>
          <p14:tracePt t="7480" x="4144963" y="0"/>
          <p14:tracePt t="7497" x="4032250" y="0"/>
          <p14:tracePt t="7515" x="3863975" y="0"/>
          <p14:tracePt t="7531" x="3763963" y="0"/>
          <p14:tracePt t="7548" x="3663950" y="0"/>
          <p14:tracePt t="7564" x="3543300" y="20638"/>
          <p14:tracePt t="7581" x="3449638" y="39688"/>
          <p14:tracePt t="7599" x="3328988" y="73025"/>
          <p14:tracePt t="7615" x="3241675" y="107950"/>
          <p14:tracePt t="7632" x="3154363" y="153988"/>
          <p14:tracePt t="7648" x="3081338" y="193675"/>
          <p14:tracePt t="7663" x="3006725" y="254000"/>
          <p14:tracePt t="7680" x="2952750" y="301625"/>
          <p14:tracePt t="7698" x="2894013" y="347663"/>
          <p14:tracePt t="7716" x="2806700" y="455613"/>
          <p14:tracePt t="7731" x="2732088" y="569913"/>
          <p14:tracePt t="7748" x="2671763" y="696913"/>
          <p14:tracePt t="7764" x="2625725" y="844550"/>
          <p14:tracePt t="7781" x="2584450" y="998538"/>
          <p14:tracePt t="7798" x="2578100" y="1158875"/>
          <p14:tracePt t="7815" x="2571750" y="1379538"/>
          <p14:tracePt t="7831" x="2584450" y="1539875"/>
          <p14:tracePt t="7848" x="2625725" y="1687513"/>
          <p14:tracePt t="7864" x="2665413" y="1841500"/>
          <p14:tracePt t="7881" x="2725738" y="1982788"/>
          <p14:tracePt t="7898" x="2798763" y="2122488"/>
          <p14:tracePt t="7914" x="2927350" y="2303463"/>
          <p14:tracePt t="7931" x="3006725" y="2405063"/>
          <p14:tracePt t="7947" x="3094038" y="2505075"/>
          <p14:tracePt t="7963" x="3201988" y="2611438"/>
          <p14:tracePt t="7981" x="3328988" y="2713038"/>
          <p14:tracePt t="7997" x="3441700" y="2779713"/>
          <p14:tracePt t="8015" x="3656013" y="2867025"/>
          <p14:tracePt t="8031" x="3810000" y="2919413"/>
          <p14:tracePt t="8047" x="3965575" y="2960688"/>
          <p14:tracePt t="8064" x="4159250" y="2987675"/>
          <p14:tracePt t="8081" x="4346575" y="3006725"/>
          <p14:tracePt t="8097" x="4527550" y="3006725"/>
          <p14:tracePt t="8115" x="4802188" y="2994025"/>
          <p14:tracePt t="8130" x="5010150" y="2952750"/>
          <p14:tracePt t="8147" x="5191125" y="2919413"/>
          <p14:tracePt t="8163" x="5405438" y="2859088"/>
          <p14:tracePt t="8181" x="5653088" y="2765425"/>
          <p14:tracePt t="8197" x="5894388" y="2644775"/>
          <p14:tracePt t="8214" x="6188075" y="2451100"/>
          <p14:tracePt t="8230" x="6335713" y="2330450"/>
          <p14:tracePt t="8247" x="6450013" y="2203450"/>
          <p14:tracePt t="8264" x="6556375" y="2049463"/>
          <p14:tracePt t="8280" x="6677025" y="1808163"/>
          <p14:tracePt t="8297" x="6764338" y="1581150"/>
          <p14:tracePt t="8314" x="6824663" y="1306513"/>
          <p14:tracePt t="8331" x="6837363" y="1165225"/>
          <p14:tracePt t="8347" x="6837363" y="1031875"/>
          <p14:tracePt t="8363" x="6810375" y="890588"/>
          <p14:tracePt t="8380" x="6770688" y="736600"/>
          <p14:tracePt t="8397" x="6704013" y="582613"/>
          <p14:tracePt t="8414" x="6562725" y="322263"/>
          <p14:tracePt t="8430" x="6483350" y="180975"/>
          <p14:tracePt t="8447" x="6381750" y="39688"/>
          <p14:tracePt t="8464" x="6296025" y="0"/>
          <p14:tracePt t="8480" x="6208713" y="0"/>
          <p14:tracePt t="8498" x="6127750" y="0"/>
          <p14:tracePt t="8515" x="5973763" y="0"/>
          <p14:tracePt t="8531" x="5873750" y="0"/>
          <p14:tracePt t="8547" x="5759450" y="0"/>
          <p14:tracePt t="8563" x="5645150" y="0"/>
          <p14:tracePt t="8580" x="5524500" y="0"/>
          <p14:tracePt t="8597" x="5391150" y="0"/>
          <p14:tracePt t="8615" x="5164138" y="0"/>
          <p14:tracePt t="8631" x="5002213" y="0"/>
          <p14:tracePt t="8646" x="4814888" y="0"/>
          <p14:tracePt t="8665" x="4633913" y="26988"/>
          <p14:tracePt t="8680" x="4460875" y="66675"/>
          <p14:tracePt t="8698" x="4219575" y="166688"/>
          <p14:tracePt t="8715" x="4078288" y="234950"/>
          <p14:tracePt t="8730" x="3957638" y="307975"/>
          <p14:tracePt t="8747" x="3851275" y="361950"/>
          <p14:tracePt t="8763" x="3770313" y="434975"/>
          <p14:tracePt t="8780" x="3697288" y="488950"/>
          <p14:tracePt t="8796" x="3630613" y="576263"/>
          <p14:tracePt t="8815" x="3522663" y="715963"/>
          <p14:tracePt t="8830" x="3455988" y="830263"/>
          <p14:tracePt t="8847" x="3381375" y="957263"/>
          <p14:tracePt t="8863" x="3335338" y="1092200"/>
          <p14:tracePt t="8880" x="3287713" y="1219200"/>
          <p14:tracePt t="8898" x="3248025" y="1412875"/>
          <p14:tracePt t="8914" x="3241675" y="1479550"/>
          <p14:tracePt t="8931" x="3235325" y="1720850"/>
          <p14:tracePt t="8947" x="3235325" y="1874838"/>
          <p14:tracePt t="8963" x="3254375" y="2036763"/>
          <p14:tracePt t="8980" x="3314700" y="2236788"/>
          <p14:tracePt t="8998" x="3402013" y="2465388"/>
          <p14:tracePt t="9015" x="3468688" y="2605088"/>
          <p14:tracePt t="9031" x="3529013" y="2705100"/>
          <p14:tracePt t="9047" x="3609975" y="2792413"/>
          <p14:tracePt t="9064" x="3683000" y="2867025"/>
          <p14:tracePt t="9080" x="3790950" y="2940050"/>
          <p14:tracePt t="9098" x="3965575" y="2994025"/>
          <p14:tracePt t="9114" x="4119563" y="3013075"/>
          <p14:tracePt t="9131" x="4319588" y="3013075"/>
          <p14:tracePt t="9147" x="4560888" y="2973388"/>
          <p14:tracePt t="9164" x="4889500" y="2879725"/>
          <p14:tracePt t="9181" x="5224463" y="2779713"/>
          <p14:tracePt t="9198" x="5686425" y="2619375"/>
          <p14:tracePt t="9214" x="5880100" y="2524125"/>
          <p14:tracePt t="9231" x="6040438" y="2444750"/>
          <p14:tracePt t="9247" x="6094413" y="2417763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6|2.4|1.9|2.9|3.1|7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"/>
</p:tagLst>
</file>

<file path=ppt/theme/theme1.xml><?xml version="1.0" encoding="utf-8"?>
<a:theme xmlns:a="http://schemas.openxmlformats.org/drawingml/2006/main" name="Animal Infographics by Slidesgo">
  <a:themeElements>
    <a:clrScheme name="Simple Light">
      <a:dk1>
        <a:srgbClr val="000000"/>
      </a:dk1>
      <a:lt1>
        <a:srgbClr val="FFFFFF"/>
      </a:lt1>
      <a:dk2>
        <a:srgbClr val="526164"/>
      </a:dk2>
      <a:lt2>
        <a:srgbClr val="EEEEEE"/>
      </a:lt2>
      <a:accent1>
        <a:srgbClr val="603913"/>
      </a:accent1>
      <a:accent2>
        <a:srgbClr val="FDCF8B"/>
      </a:accent2>
      <a:accent3>
        <a:srgbClr val="FF9A00"/>
      </a:accent3>
      <a:accent4>
        <a:srgbClr val="F69FB6"/>
      </a:accent4>
      <a:accent5>
        <a:srgbClr val="4C8F43"/>
      </a:accent5>
      <a:accent6>
        <a:srgbClr val="FFC942"/>
      </a:accent6>
      <a:hlink>
        <a:srgbClr val="22222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6</Words>
  <Application>Microsoft Office PowerPoint</Application>
  <PresentationFormat>Presentación en pantalla (16:9)</PresentationFormat>
  <Paragraphs>2</Paragraphs>
  <Slides>16</Slides>
  <Notes>2</Notes>
  <HiddenSlides>0</HiddenSlides>
  <MMClips>16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Fira Sans</vt:lpstr>
      <vt:lpstr>Arial</vt:lpstr>
      <vt:lpstr>Fira Sans Extra Condensed Medium</vt:lpstr>
      <vt:lpstr>Animal Infographics by Slidesgo</vt:lpstr>
      <vt:lpstr>Hello!</vt:lpstr>
      <vt:lpstr>How are you?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Hello!</dc:title>
  <dc:creator>Jose Zavando M</dc:creator>
  <cp:lastModifiedBy>UTP</cp:lastModifiedBy>
  <cp:revision>11</cp:revision>
  <dcterms:modified xsi:type="dcterms:W3CDTF">2020-09-19T17:15:02Z</dcterms:modified>
</cp:coreProperties>
</file>