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66" r:id="rId12"/>
    <p:sldId id="267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03/09/2020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91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52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534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748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94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34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6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03/09/2020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media10.wma"/><Relationship Id="rId7" Type="http://schemas.openxmlformats.org/officeDocument/2006/relationships/image" Target="../media/image13.jpeg"/><Relationship Id="rId2" Type="http://schemas.microsoft.com/office/2007/relationships/media" Target="../media/media10.wma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1.wdp"/><Relationship Id="rId3" Type="http://schemas.openxmlformats.org/officeDocument/2006/relationships/audio" Target="../media/media11.wma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microsoft.com/office/2007/relationships/media" Target="../media/media11.wma"/><Relationship Id="rId1" Type="http://schemas.openxmlformats.org/officeDocument/2006/relationships/tags" Target="../tags/tag10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jpe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1.wdp"/><Relationship Id="rId3" Type="http://schemas.openxmlformats.org/officeDocument/2006/relationships/audio" Target="../media/media12.wma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microsoft.com/office/2007/relationships/media" Target="../media/media12.wma"/><Relationship Id="rId1" Type="http://schemas.openxmlformats.org/officeDocument/2006/relationships/tags" Target="../tags/tag1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7.jpe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8.png"/><Relationship Id="rId3" Type="http://schemas.openxmlformats.org/officeDocument/2006/relationships/audio" Target="../media/media13.wma"/><Relationship Id="rId7" Type="http://schemas.openxmlformats.org/officeDocument/2006/relationships/image" Target="../media/image13.jpeg"/><Relationship Id="rId12" Type="http://schemas.microsoft.com/office/2007/relationships/hdphoto" Target="../media/hdphoto1.wdp"/><Relationship Id="rId2" Type="http://schemas.microsoft.com/office/2007/relationships/media" Target="../media/media13.wma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8.png"/><Relationship Id="rId3" Type="http://schemas.openxmlformats.org/officeDocument/2006/relationships/audio" Target="../media/media14.wma"/><Relationship Id="rId7" Type="http://schemas.openxmlformats.org/officeDocument/2006/relationships/image" Target="../media/image13.jpeg"/><Relationship Id="rId12" Type="http://schemas.microsoft.com/office/2007/relationships/hdphoto" Target="../media/hdphoto1.wdp"/><Relationship Id="rId2" Type="http://schemas.microsoft.com/office/2007/relationships/media" Target="../media/media14.wma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8.png"/><Relationship Id="rId3" Type="http://schemas.openxmlformats.org/officeDocument/2006/relationships/audio" Target="../media/media15.wma"/><Relationship Id="rId7" Type="http://schemas.openxmlformats.org/officeDocument/2006/relationships/image" Target="../media/image13.jpeg"/><Relationship Id="rId12" Type="http://schemas.microsoft.com/office/2007/relationships/hdphoto" Target="../media/hdphoto1.wdp"/><Relationship Id="rId2" Type="http://schemas.microsoft.com/office/2007/relationships/media" Target="../media/media15.wma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8.png"/><Relationship Id="rId3" Type="http://schemas.openxmlformats.org/officeDocument/2006/relationships/audio" Target="../media/media16.wma"/><Relationship Id="rId7" Type="http://schemas.openxmlformats.org/officeDocument/2006/relationships/image" Target="../media/image13.jpeg"/><Relationship Id="rId12" Type="http://schemas.microsoft.com/office/2007/relationships/hdphoto" Target="../media/hdphoto1.wdp"/><Relationship Id="rId2" Type="http://schemas.microsoft.com/office/2007/relationships/media" Target="../media/media16.wma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8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9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8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8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0.gi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5.wma"/><Relationship Id="rId7" Type="http://schemas.openxmlformats.org/officeDocument/2006/relationships/image" Target="../media/image12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8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8.pn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8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8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Fiestas Patrias </a:t>
            </a:r>
            <a:r>
              <a:rPr lang="es-ES" dirty="0" err="1"/>
              <a:t>Celebration</a:t>
            </a:r>
            <a:r>
              <a:rPr lang="es-ES" dirty="0"/>
              <a:t>. </a:t>
            </a:r>
          </a:p>
        </p:txBody>
      </p:sp>
      <p:pic>
        <p:nvPicPr>
          <p:cNvPr id="1026" name="Picture 2" descr="Ejemplo Del Fondo Nacional De Patrias De Las Fiestas Del Día De La  Independencia Del ` S De Chile Ilustración del Vector - Ilustración de día,  fondo: 99550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15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99"/>
    </mc:Choice>
    <mc:Fallback xmlns="">
      <p:transition spd="slow" advTm="21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ag Chile, flags 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4" y="590421"/>
            <a:ext cx="2920017" cy="19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visos clasificados en todo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0948" y="2594258"/>
            <a:ext cx="5904964" cy="14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ueca: Datos claves de nuestro baile nacional - Guiote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3697364" y="367279"/>
            <a:ext cx="3507482" cy="24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layground Classic Games Set-Kickball, Hopscotch, and 4-Square | MagicCab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" y="3055513"/>
            <a:ext cx="2700115" cy="29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rompo tradicional chileno | Lúdiko - juguetes didáctic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b="27288"/>
          <a:stretch/>
        </p:blipFill>
        <p:spPr bwMode="auto">
          <a:xfrm>
            <a:off x="4302671" y="3780722"/>
            <a:ext cx="3937671" cy="18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/>
          <a:srcRect b="11743"/>
          <a:stretch/>
        </p:blipFill>
        <p:spPr>
          <a:xfrm>
            <a:off x="7568016" y="304377"/>
            <a:ext cx="2979781" cy="2481855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6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87"/>
    </mc:Choice>
    <mc:Fallback xmlns="">
      <p:transition spd="slow" advTm="49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ag Chile, flags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4" y="590421"/>
            <a:ext cx="2920017" cy="19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visos clasificados en todo Ch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0948" y="2594258"/>
            <a:ext cx="5904964" cy="14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ueca: Datos claves de nuestro baile nacional - Guiote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3697364" y="367279"/>
            <a:ext cx="3507482" cy="24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layground Classic Games Set-Kickball, Hopscotch, and 4-Square | MagicCab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" y="3055513"/>
            <a:ext cx="2700115" cy="29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ompo tradicional chileno | Lúdiko - juguetes didáctico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b="27288"/>
          <a:stretch/>
        </p:blipFill>
        <p:spPr bwMode="auto">
          <a:xfrm>
            <a:off x="4302671" y="3780722"/>
            <a:ext cx="3937671" cy="18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1"/>
          <a:srcRect b="11743"/>
          <a:stretch/>
        </p:blipFill>
        <p:spPr>
          <a:xfrm>
            <a:off x="7568016" y="304377"/>
            <a:ext cx="2979781" cy="2481855"/>
          </a:xfrm>
          <a:prstGeom prst="rect">
            <a:avLst/>
          </a:prstGeom>
        </p:spPr>
      </p:pic>
      <p:pic>
        <p:nvPicPr>
          <p:cNvPr id="8" name="Picture 6" descr="Flecha PNG Imágenes , 36000+ Recursos Gráficos para Descarga Gratuita |  Pngtre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1526">
            <a:off x="7474103" y="1341012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77"/>
    </mc:Choice>
    <mc:Fallback xmlns="">
      <p:transition spd="slow" advTm="21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lag Chile, flags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4" y="590421"/>
            <a:ext cx="2920017" cy="19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visos clasificados en todo Ch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0948" y="2594258"/>
            <a:ext cx="5904964" cy="14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eca: Datos claves de nuestro baile nacional - Guiote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3697364" y="367279"/>
            <a:ext cx="3507482" cy="24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layground Classic Games Set-Kickball, Hopscotch, and 4-Square | MagicCab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" y="3055513"/>
            <a:ext cx="2700115" cy="29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ompo tradicional chileno | Lúdiko - juguetes didáctico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b="27288"/>
          <a:stretch/>
        </p:blipFill>
        <p:spPr bwMode="auto">
          <a:xfrm>
            <a:off x="4302671" y="3780722"/>
            <a:ext cx="3937671" cy="18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1"/>
          <a:srcRect b="11743"/>
          <a:stretch/>
        </p:blipFill>
        <p:spPr>
          <a:xfrm>
            <a:off x="7568016" y="304377"/>
            <a:ext cx="2979781" cy="2481855"/>
          </a:xfrm>
          <a:prstGeom prst="rect">
            <a:avLst/>
          </a:prstGeom>
        </p:spPr>
      </p:pic>
      <p:pic>
        <p:nvPicPr>
          <p:cNvPr id="12" name="Picture 6" descr="Flecha PNG Imágenes , 36000+ Recursos Gráficos para Descarga Gratuita |  Pngtre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5451">
            <a:off x="916697" y="1943251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506">
        <p:fade/>
      </p:transition>
    </mc:Choice>
    <mc:Fallback xmlns="">
      <p:transition spd="med" advTm="195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lag Chile, flags 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4" y="590421"/>
            <a:ext cx="2920017" cy="19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visos clasificados en todo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0948" y="2594258"/>
            <a:ext cx="5904964" cy="14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eca: Datos claves de nuestro baile nacional - Guiote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3697364" y="367279"/>
            <a:ext cx="3507482" cy="24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layground Classic Games Set-Kickball, Hopscotch, and 4-Square | MagicCab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" y="3055513"/>
            <a:ext cx="2700115" cy="29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ompo tradicional chileno | Lúdiko - juguetes didáctic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b="27288"/>
          <a:stretch/>
        </p:blipFill>
        <p:spPr bwMode="auto">
          <a:xfrm>
            <a:off x="4302671" y="3780722"/>
            <a:ext cx="3937671" cy="18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/>
          <a:srcRect b="11743"/>
          <a:stretch/>
        </p:blipFill>
        <p:spPr>
          <a:xfrm>
            <a:off x="7568016" y="304377"/>
            <a:ext cx="2979781" cy="2481855"/>
          </a:xfrm>
          <a:prstGeom prst="rect">
            <a:avLst/>
          </a:prstGeom>
        </p:spPr>
      </p:pic>
      <p:pic>
        <p:nvPicPr>
          <p:cNvPr id="11" name="Picture 6" descr="Flecha PNG Imágenes , 36000+ Recursos Gráficos para Descarga Gratuita |  Pngtre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0086">
            <a:off x="4399264" y="2066221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0"/>
    </mc:Choice>
    <mc:Fallback xmlns="">
      <p:transition spd="slow" advTm="21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lag Chile, flags 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4" y="590421"/>
            <a:ext cx="2920017" cy="19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visos clasificados en todo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0948" y="2594258"/>
            <a:ext cx="5904964" cy="14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eca: Datos claves de nuestro baile nacional - Guiote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3697364" y="367279"/>
            <a:ext cx="3507482" cy="24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layground Classic Games Set-Kickball, Hopscotch, and 4-Square | MagicCab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" y="3055513"/>
            <a:ext cx="2700115" cy="29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ompo tradicional chileno | Lúdiko - juguetes didáctic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b="27288"/>
          <a:stretch/>
        </p:blipFill>
        <p:spPr bwMode="auto">
          <a:xfrm>
            <a:off x="4302671" y="3780722"/>
            <a:ext cx="3937671" cy="18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/>
          <a:srcRect b="11743"/>
          <a:stretch/>
        </p:blipFill>
        <p:spPr>
          <a:xfrm>
            <a:off x="7568016" y="304377"/>
            <a:ext cx="2979781" cy="2481855"/>
          </a:xfrm>
          <a:prstGeom prst="rect">
            <a:avLst/>
          </a:prstGeom>
        </p:spPr>
      </p:pic>
      <p:pic>
        <p:nvPicPr>
          <p:cNvPr id="11" name="Picture 6" descr="Flecha PNG Imágenes , 36000+ Recursos Gráficos para Descarga Gratuita |  Pngtre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4856">
            <a:off x="7935349" y="200192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4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2"/>
    </mc:Choice>
    <mc:Fallback xmlns="">
      <p:transition spd="slow" advTm="14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lag Chile, flags 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4" y="590421"/>
            <a:ext cx="2920017" cy="19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visos clasificados en todo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0948" y="2594258"/>
            <a:ext cx="5904964" cy="14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eca: Datos claves de nuestro baile nacional - Guiote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3697364" y="367279"/>
            <a:ext cx="3507482" cy="24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layground Classic Games Set-Kickball, Hopscotch, and 4-Square | MagicCab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" y="3055513"/>
            <a:ext cx="2700115" cy="29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ompo tradicional chileno | Lúdiko - juguetes didáctic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b="27288"/>
          <a:stretch/>
        </p:blipFill>
        <p:spPr bwMode="auto">
          <a:xfrm>
            <a:off x="4302671" y="3780722"/>
            <a:ext cx="3937671" cy="18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/>
          <a:srcRect b="11743"/>
          <a:stretch/>
        </p:blipFill>
        <p:spPr>
          <a:xfrm>
            <a:off x="7568016" y="304377"/>
            <a:ext cx="2979781" cy="2481855"/>
          </a:xfrm>
          <a:prstGeom prst="rect">
            <a:avLst/>
          </a:prstGeom>
        </p:spPr>
      </p:pic>
      <p:pic>
        <p:nvPicPr>
          <p:cNvPr id="11" name="Picture 6" descr="Flecha PNG Imágenes , 36000+ Recursos Gráficos para Descarga Gratuita |  Pngtre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4699">
            <a:off x="2315178" y="317588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4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2"/>
    </mc:Choice>
    <mc:Fallback xmlns="">
      <p:transition spd="slow" advTm="21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lag Chile, flags 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4" y="590421"/>
            <a:ext cx="2920017" cy="19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visos clasificados en todo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0948" y="2594258"/>
            <a:ext cx="5904964" cy="14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eca: Datos claves de nuestro baile nacional - Guiote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3697364" y="367279"/>
            <a:ext cx="3507482" cy="24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layground Classic Games Set-Kickball, Hopscotch, and 4-Square | MagicCab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" y="3055513"/>
            <a:ext cx="2700115" cy="29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ompo tradicional chileno | Lúdiko - juguetes didáctic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b="27288"/>
          <a:stretch/>
        </p:blipFill>
        <p:spPr bwMode="auto">
          <a:xfrm>
            <a:off x="4302671" y="3780722"/>
            <a:ext cx="3937671" cy="18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/>
          <a:srcRect b="11743"/>
          <a:stretch/>
        </p:blipFill>
        <p:spPr>
          <a:xfrm>
            <a:off x="7568016" y="304377"/>
            <a:ext cx="2979781" cy="2481855"/>
          </a:xfrm>
          <a:prstGeom prst="rect">
            <a:avLst/>
          </a:prstGeom>
        </p:spPr>
      </p:pic>
      <p:pic>
        <p:nvPicPr>
          <p:cNvPr id="11" name="Picture 6" descr="Flecha PNG Imágenes , 36000+ Recursos Gráficos para Descarga Gratuita |  Pngtre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3557">
            <a:off x="5671931" y="163120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38"/>
    </mc:Choice>
    <mc:Fallback xmlns="">
      <p:transition spd="slow" advTm="29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6517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59" y="471085"/>
            <a:ext cx="5055928" cy="33281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031864" y="3000776"/>
            <a:ext cx="4726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err="1">
                <a:latin typeface="Bradley Hand ITC" panose="03070402050302030203" pitchFamily="66" charset="0"/>
              </a:rPr>
              <a:t>Chilean</a:t>
            </a:r>
            <a:r>
              <a:rPr lang="es-ES" sz="6000" b="1" dirty="0">
                <a:latin typeface="Bradley Hand ITC" panose="03070402050302030203" pitchFamily="66" charset="0"/>
              </a:rPr>
              <a:t> </a:t>
            </a:r>
            <a:r>
              <a:rPr lang="es-ES" sz="6000" b="1" dirty="0" err="1">
                <a:latin typeface="Bradley Hand ITC" panose="03070402050302030203" pitchFamily="66" charset="0"/>
              </a:rPr>
              <a:t>Flag</a:t>
            </a:r>
            <a:r>
              <a:rPr lang="es-ES" sz="6000" b="1" dirty="0">
                <a:latin typeface="Bradley Hand ITC" panose="03070402050302030203" pitchFamily="66" charset="0"/>
              </a:rPr>
              <a:t> </a:t>
            </a:r>
            <a:endParaRPr lang="es-CL" sz="6000" b="1" dirty="0">
              <a:latin typeface="Bradley Hand ITC" panose="03070402050302030203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9"/>
    </mc:Choice>
    <mc:Fallback xmlns="">
      <p:transition spd="slow" advTm="12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g Chile, flags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11" y="148834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/>
          <p:cNvSpPr/>
          <p:nvPr/>
        </p:nvSpPr>
        <p:spPr>
          <a:xfrm>
            <a:off x="2266682" y="1210615"/>
            <a:ext cx="1635617" cy="126213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 derecha 9"/>
          <p:cNvSpPr/>
          <p:nvPr/>
        </p:nvSpPr>
        <p:spPr>
          <a:xfrm rot="10800000">
            <a:off x="7744497" y="1493950"/>
            <a:ext cx="1635617" cy="126213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derecha 10"/>
          <p:cNvSpPr/>
          <p:nvPr/>
        </p:nvSpPr>
        <p:spPr>
          <a:xfrm rot="16200000">
            <a:off x="5973651" y="3858051"/>
            <a:ext cx="1635617" cy="126213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435734" y="1333848"/>
            <a:ext cx="4726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atin typeface="Bradley Hand ITC" panose="03070402050302030203" pitchFamily="66" charset="0"/>
              </a:rPr>
              <a:t>Blue</a:t>
            </a:r>
            <a:endParaRPr lang="es-CL" sz="6000" b="1" dirty="0">
              <a:latin typeface="Bradley Hand ITC" panose="03070402050302030203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380114" y="1802989"/>
            <a:ext cx="4726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atin typeface="Bradley Hand ITC" panose="03070402050302030203" pitchFamily="66" charset="0"/>
              </a:rPr>
              <a:t>White</a:t>
            </a:r>
            <a:endParaRPr lang="es-CL" sz="6000" b="1" dirty="0">
              <a:latin typeface="Bradley Hand ITC" panose="03070402050302030203" pitchFamily="66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909255" y="5306925"/>
            <a:ext cx="4726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atin typeface="Bradley Hand ITC" panose="03070402050302030203" pitchFamily="66" charset="0"/>
              </a:rPr>
              <a:t>Red</a:t>
            </a:r>
            <a:endParaRPr lang="es-CL" sz="6000" b="1" dirty="0">
              <a:latin typeface="Bradley Hand ITC" panose="03070402050302030203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53"/>
    </mc:Choice>
    <mc:Fallback xmlns="">
      <p:transition spd="slow" advTm="32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/>
      <p:bldP spid="14" grpId="0"/>
    </p:bldLst>
  </p:timing>
  <p:extLst>
    <p:ext uri="{3A86A75C-4F4B-4683-9AE1-C65F6400EC91}">
      <p14:laserTraceLst xmlns:p14="http://schemas.microsoft.com/office/powerpoint/2010/main">
        <p14:tracePtLst>
          <p14:tracePt t="22569" x="652463" y="5037138"/>
          <p14:tracePt t="22768" x="660400" y="5037138"/>
          <p14:tracePt t="22776" x="687388" y="5018088"/>
          <p14:tracePt t="22791" x="795338" y="4946650"/>
          <p14:tracePt t="22808" x="982663" y="4848225"/>
          <p14:tracePt t="22825" x="1312863" y="4643438"/>
          <p14:tracePt t="22842" x="1687513" y="4446588"/>
          <p14:tracePt t="22860" x="2428875" y="4010025"/>
          <p14:tracePt t="22876" x="2990850" y="3608388"/>
          <p14:tracePt t="22892" x="3509963" y="3214688"/>
          <p14:tracePt t="22909" x="3867150" y="2911475"/>
          <p14:tracePt t="22926" x="4081463" y="2687638"/>
          <p14:tracePt t="22942" x="4187825" y="2554288"/>
          <p14:tracePt t="22959" x="4259263" y="2428875"/>
          <p14:tracePt t="23168" x="4268788" y="2428875"/>
          <p14:tracePt t="23175" x="4276725" y="2419350"/>
          <p14:tracePt t="23192" x="4295775" y="2401888"/>
          <p14:tracePt t="23208" x="4322763" y="2357438"/>
          <p14:tracePt t="23225" x="4394200" y="2268538"/>
          <p14:tracePt t="23242" x="4491038" y="2152650"/>
          <p14:tracePt t="23260" x="4608513" y="1982788"/>
          <p14:tracePt t="23276" x="4670425" y="1857375"/>
          <p14:tracePt t="23292" x="4714875" y="1741488"/>
          <p14:tracePt t="23308" x="4751388" y="1660525"/>
          <p14:tracePt t="23325" x="4759325" y="1581150"/>
          <p14:tracePt t="23342" x="4776788" y="1527175"/>
          <p14:tracePt t="23360" x="4776788" y="1455738"/>
          <p14:tracePt t="23376" x="4776788" y="1428750"/>
          <p14:tracePt t="23392" x="4776788" y="1401763"/>
          <p14:tracePt t="23408" x="4751388" y="1374775"/>
          <p14:tracePt t="23425" x="4741863" y="1357313"/>
          <p14:tracePt t="23442" x="4724400" y="1339850"/>
          <p14:tracePt t="23459" x="4679950" y="1303338"/>
          <p14:tracePt t="23476" x="4643438" y="1276350"/>
          <p14:tracePt t="23492" x="4598988" y="1258888"/>
          <p14:tracePt t="23508" x="4572000" y="1241425"/>
          <p14:tracePt t="23525" x="4537075" y="1214438"/>
          <p14:tracePt t="23541" x="4500563" y="1196975"/>
          <p14:tracePt t="23559" x="4446588" y="1187450"/>
          <p14:tracePt t="23576" x="4419600" y="1179513"/>
          <p14:tracePt t="23591" x="4375150" y="1179513"/>
          <p14:tracePt t="23608" x="4348163" y="1179513"/>
          <p14:tracePt t="23624" x="4313238" y="1179513"/>
          <p14:tracePt t="23641" x="4286250" y="1187450"/>
          <p14:tracePt t="23659" x="4251325" y="1204913"/>
          <p14:tracePt t="23675" x="4214813" y="1223963"/>
          <p14:tracePt t="23692" x="4187825" y="1250950"/>
          <p14:tracePt t="23708" x="4160838" y="1268413"/>
          <p14:tracePt t="23725" x="4116388" y="1303338"/>
          <p14:tracePt t="23741" x="4081463" y="1330325"/>
          <p14:tracePt t="23759" x="4037013" y="1384300"/>
          <p14:tracePt t="23776" x="4010025" y="1401763"/>
          <p14:tracePt t="23791" x="3973513" y="1438275"/>
          <p14:tracePt t="23808" x="3956050" y="1455738"/>
          <p14:tracePt t="23824" x="3929063" y="1473200"/>
          <p14:tracePt t="23841" x="3919538" y="1482725"/>
          <p14:tracePt t="23859" x="3894138" y="1509713"/>
          <p14:tracePt t="23875" x="3894138" y="1527175"/>
          <p14:tracePt t="23892" x="3875088" y="1544638"/>
          <p14:tracePt t="23908" x="3867150" y="1571625"/>
          <p14:tracePt t="23925" x="3857625" y="1608138"/>
          <p14:tracePt t="23942" x="3857625" y="1660525"/>
          <p14:tracePt t="23959" x="3848100" y="1724025"/>
          <p14:tracePt t="23975" x="3840163" y="1768475"/>
          <p14:tracePt t="23992" x="3830638" y="1812925"/>
          <p14:tracePt t="24008" x="3830638" y="1866900"/>
          <p14:tracePt t="24025" x="3830638" y="1911350"/>
          <p14:tracePt t="24042" x="3830638" y="1955800"/>
          <p14:tracePt t="24059" x="3840163" y="2009775"/>
          <p14:tracePt t="24076" x="3848100" y="2044700"/>
          <p14:tracePt t="24092" x="3867150" y="2071688"/>
          <p14:tracePt t="24108" x="3894138" y="2089150"/>
          <p14:tracePt t="24124" x="3911600" y="2108200"/>
          <p14:tracePt t="24142" x="3929063" y="2125663"/>
          <p14:tracePt t="24159" x="3956050" y="2143125"/>
          <p14:tracePt t="24176" x="3965575" y="2143125"/>
          <p14:tracePt t="24191" x="3983038" y="2152650"/>
          <p14:tracePt t="24208" x="3990975" y="2152650"/>
          <p14:tracePt t="24224" x="4010025" y="2152650"/>
          <p14:tracePt t="24241" x="4027488" y="2152650"/>
          <p14:tracePt t="24258" x="4062413" y="2133600"/>
          <p14:tracePt t="24276" x="4089400" y="2108200"/>
          <p14:tracePt t="24292" x="4125913" y="2062163"/>
          <p14:tracePt t="24307" x="4170363" y="2009775"/>
          <p14:tracePt t="24325" x="4232275" y="1928813"/>
          <p14:tracePt t="24341" x="4295775" y="1857375"/>
          <p14:tracePt t="24359" x="4340225" y="1785938"/>
          <p14:tracePt t="24376" x="4367213" y="1751013"/>
          <p14:tracePt t="24392" x="4375150" y="1731963"/>
          <p14:tracePt t="24408" x="4384675" y="1697038"/>
          <p14:tracePt t="24424" x="4384675" y="1660525"/>
          <p14:tracePt t="24441" x="4384675" y="1608138"/>
          <p14:tracePt t="24459" x="4384675" y="1536700"/>
          <p14:tracePt t="24475" x="4367213" y="1500188"/>
          <p14:tracePt t="24492" x="4340225" y="1473200"/>
          <p14:tracePt t="24508" x="4322763" y="1446213"/>
          <p14:tracePt t="24525" x="4295775" y="1419225"/>
          <p14:tracePt t="24541" x="4259263" y="1401763"/>
          <p14:tracePt t="24559" x="4224338" y="1384300"/>
          <p14:tracePt t="24575" x="4197350" y="1384300"/>
          <p14:tracePt t="24592" x="4187825" y="1384300"/>
          <p14:tracePt t="24607" x="4160838" y="1384300"/>
          <p14:tracePt t="24624" x="4143375" y="1384300"/>
          <p14:tracePt t="24641" x="4125913" y="1384300"/>
          <p14:tracePt t="24659" x="4089400" y="1393825"/>
          <p14:tracePt t="24675" x="4071938" y="1419225"/>
          <p14:tracePt t="24691" x="4044950" y="1446213"/>
          <p14:tracePt t="24708" x="4010025" y="1500188"/>
          <p14:tracePt t="24724" x="3983038" y="1544638"/>
          <p14:tracePt t="24741" x="3946525" y="1598613"/>
          <p14:tracePt t="24759" x="3911600" y="1670050"/>
          <p14:tracePt t="24776" x="3894138" y="1714500"/>
          <p14:tracePt t="24792" x="3894138" y="1768475"/>
          <p14:tracePt t="24808" x="3884613" y="1785938"/>
          <p14:tracePt t="24824" x="3884613" y="1822450"/>
          <p14:tracePt t="24841" x="3884613" y="1839913"/>
          <p14:tracePt t="24859" x="3884613" y="1874838"/>
          <p14:tracePt t="24875" x="3894138" y="1893888"/>
          <p14:tracePt t="24891" x="3902075" y="1901825"/>
          <p14:tracePt t="25205" x="3911600" y="1901825"/>
          <p14:tracePt t="25221" x="3929063" y="1901825"/>
          <p14:tracePt t="25228" x="3938588" y="1901825"/>
          <p14:tracePt t="25242" x="3973513" y="1893888"/>
          <p14:tracePt t="25259" x="4108450" y="1884363"/>
          <p14:tracePt t="25275" x="4295775" y="1884363"/>
          <p14:tracePt t="25292" x="4527550" y="1874838"/>
          <p14:tracePt t="25308" x="4795838" y="1866900"/>
          <p14:tracePt t="25325" x="5072063" y="1866900"/>
          <p14:tracePt t="25342" x="5330825" y="1866900"/>
          <p14:tracePt t="25359" x="5751513" y="1866900"/>
          <p14:tracePt t="25376" x="6010275" y="1866900"/>
          <p14:tracePt t="25392" x="6303963" y="1866900"/>
          <p14:tracePt t="25408" x="6572250" y="1893888"/>
          <p14:tracePt t="25424" x="6634163" y="1893888"/>
          <p14:tracePt t="25441" x="6732588" y="1911350"/>
          <p14:tracePt t="25851" x="6742113" y="1911350"/>
          <p14:tracePt t="25858" x="6742113" y="1919288"/>
          <p14:tracePt t="25875" x="6751638" y="1938338"/>
          <p14:tracePt t="25892" x="6769100" y="1946275"/>
          <p14:tracePt t="25908" x="6796088" y="1965325"/>
          <p14:tracePt t="25924" x="6840538" y="2000250"/>
          <p14:tracePt t="25941" x="6875463" y="2027238"/>
          <p14:tracePt t="25959" x="6946900" y="2071688"/>
          <p14:tracePt t="25975" x="6991350" y="2098675"/>
          <p14:tracePt t="25991" x="7072313" y="2143125"/>
          <p14:tracePt t="26007" x="7161213" y="2170113"/>
          <p14:tracePt t="26025" x="7251700" y="2214563"/>
          <p14:tracePt t="26040" x="7331075" y="2232025"/>
          <p14:tracePt t="26058" x="7466013" y="2241550"/>
          <p14:tracePt t="26075" x="7545388" y="2241550"/>
          <p14:tracePt t="26091" x="7626350" y="2232025"/>
          <p14:tracePt t="26107" x="7697788" y="2205038"/>
          <p14:tracePt t="26124" x="7732713" y="2187575"/>
          <p14:tracePt t="26140" x="7759700" y="2179638"/>
          <p14:tracePt t="26158" x="7777163" y="2152650"/>
          <p14:tracePt t="26174" x="7786688" y="2152650"/>
          <p14:tracePt t="26191" x="7796213" y="2143125"/>
          <p14:tracePt t="26207" x="7796213" y="2133600"/>
          <p14:tracePt t="26224" x="7796213" y="2125663"/>
          <p14:tracePt t="26240" x="7796213" y="2108200"/>
          <p14:tracePt t="26258" x="7796213" y="2071688"/>
          <p14:tracePt t="26275" x="7786688" y="2044700"/>
          <p14:tracePt t="26291" x="7751763" y="2017713"/>
          <p14:tracePt t="26307" x="7715250" y="1990725"/>
          <p14:tracePt t="26324" x="7680325" y="1965325"/>
          <p14:tracePt t="26340" x="7626350" y="1946275"/>
          <p14:tracePt t="26359" x="7554913" y="1938338"/>
          <p14:tracePt t="26374" x="7500938" y="1938338"/>
          <p14:tracePt t="26391" x="7439025" y="1938338"/>
          <p14:tracePt t="26407" x="7375525" y="1938338"/>
          <p14:tracePt t="26424" x="7323138" y="1938338"/>
          <p14:tracePt t="26441" x="7251700" y="1955800"/>
          <p14:tracePt t="26459" x="7134225" y="1982788"/>
          <p14:tracePt t="26474" x="7045325" y="2009775"/>
          <p14:tracePt t="26491" x="6973888" y="2044700"/>
          <p14:tracePt t="26507" x="6902450" y="2081213"/>
          <p14:tracePt t="26524" x="6848475" y="2116138"/>
          <p14:tracePt t="26542" x="6777038" y="2179638"/>
          <p14:tracePt t="26558" x="6724650" y="2224088"/>
          <p14:tracePt t="26574" x="6670675" y="2251075"/>
          <p14:tracePt t="26591" x="6626225" y="2312988"/>
          <p14:tracePt t="26608" x="6572250" y="2374900"/>
          <p14:tracePt t="26624" x="6510338" y="2500313"/>
          <p14:tracePt t="26641" x="6456363" y="2598738"/>
          <p14:tracePt t="26659" x="6384925" y="2776538"/>
          <p14:tracePt t="26675" x="6357938" y="2919413"/>
          <p14:tracePt t="26691" x="6340475" y="3027363"/>
          <p14:tracePt t="26707" x="6340475" y="3116263"/>
          <p14:tracePt t="26724" x="6340475" y="3160713"/>
          <p14:tracePt t="26740" x="6348413" y="3197225"/>
          <p14:tracePt t="26759" x="6419850" y="3259138"/>
          <p14:tracePt t="26774" x="6510338" y="3295650"/>
          <p14:tracePt t="26791" x="6608763" y="3330575"/>
          <p14:tracePt t="26807" x="6742113" y="3348038"/>
          <p14:tracePt t="26825" x="6902450" y="3348038"/>
          <p14:tracePt t="26841" x="7116763" y="3348038"/>
          <p14:tracePt t="26858" x="7242175" y="3330575"/>
          <p14:tracePt t="26875" x="7375525" y="3268663"/>
          <p14:tracePt t="26890" x="7500938" y="3205163"/>
          <p14:tracePt t="26907" x="7599363" y="3125788"/>
          <p14:tracePt t="26924" x="7670800" y="3054350"/>
          <p14:tracePt t="26940" x="7751763" y="2990850"/>
          <p14:tracePt t="26958" x="7823200" y="2867025"/>
          <p14:tracePt t="26974" x="7875588" y="2759075"/>
          <p14:tracePt t="26991" x="7920038" y="2608263"/>
          <p14:tracePt t="27007" x="7966075" y="2438400"/>
          <p14:tracePt t="27024" x="7974013" y="2295525"/>
          <p14:tracePt t="27041" x="7974013" y="2170113"/>
          <p14:tracePt t="27058" x="7974013" y="2036763"/>
          <p14:tracePt t="27074" x="7947025" y="1982788"/>
          <p14:tracePt t="27091" x="7920038" y="1938338"/>
          <p14:tracePt t="27107" x="7885113" y="1901825"/>
          <p14:tracePt t="27124" x="7840663" y="1857375"/>
          <p14:tracePt t="27142" x="7732713" y="1795463"/>
          <p14:tracePt t="27158" x="7661275" y="1768475"/>
          <p14:tracePt t="27174" x="7589838" y="1758950"/>
          <p14:tracePt t="27191" x="7527925" y="1758950"/>
          <p14:tracePt t="27207" x="7473950" y="1758950"/>
          <p14:tracePt t="27224" x="7402513" y="1758950"/>
          <p14:tracePt t="27242" x="7313613" y="1758950"/>
          <p14:tracePt t="27257" x="7259638" y="1768475"/>
          <p14:tracePt t="27275" x="7205663" y="1795463"/>
          <p14:tracePt t="27291" x="7170738" y="1830388"/>
          <p14:tracePt t="27307" x="7126288" y="1884363"/>
          <p14:tracePt t="27323" x="7089775" y="1919288"/>
          <p14:tracePt t="27341" x="7018338" y="2009775"/>
          <p14:tracePt t="27358" x="6973888" y="2071688"/>
          <p14:tracePt t="27374" x="6938963" y="2125663"/>
          <p14:tracePt t="27391" x="6894513" y="2214563"/>
          <p14:tracePt t="27407" x="6858000" y="2303463"/>
          <p14:tracePt t="27424" x="6823075" y="2419350"/>
          <p14:tracePt t="27442" x="6777038" y="2544763"/>
          <p14:tracePt t="27458" x="6769100" y="2598738"/>
          <p14:tracePt t="27474" x="6769100" y="2652713"/>
          <p14:tracePt t="27490" x="6769100" y="2687638"/>
          <p14:tracePt t="27507" x="6769100" y="2697163"/>
          <p14:tracePt t="27524" x="6769100" y="2705100"/>
          <p14:tracePt t="27842" x="6751638" y="2705100"/>
          <p14:tracePt t="27849" x="6742113" y="2705100"/>
          <p14:tracePt t="27859" x="6732588" y="2705100"/>
          <p14:tracePt t="27874" x="6697663" y="2714625"/>
          <p14:tracePt t="27890" x="6653213" y="2724150"/>
          <p14:tracePt t="27907" x="6599238" y="2741613"/>
          <p14:tracePt t="27924" x="6527800" y="2776538"/>
          <p14:tracePt t="27941" x="6357938" y="2857500"/>
          <p14:tracePt t="27958" x="6276975" y="2911475"/>
          <p14:tracePt t="27974" x="6197600" y="2973388"/>
          <p14:tracePt t="27990" x="6116638" y="3017838"/>
          <p14:tracePt t="28007" x="6045200" y="3081338"/>
          <p14:tracePt t="28024" x="5946775" y="3143250"/>
          <p14:tracePt t="28040" x="5875338" y="3187700"/>
          <p14:tracePt t="28058" x="5786438" y="3251200"/>
          <p14:tracePt t="28073" x="5724525" y="3276600"/>
          <p14:tracePt t="28090" x="5670550" y="3303588"/>
          <p14:tracePt t="28107" x="5626100" y="3330575"/>
          <p14:tracePt t="28123" x="5581650" y="3348038"/>
          <p14:tracePt t="28141" x="5518150" y="3375025"/>
          <p14:tracePt t="28157" x="5473700" y="3384550"/>
          <p14:tracePt t="28173" x="5429250" y="3402013"/>
          <p14:tracePt t="28190" x="5384800" y="3429000"/>
          <p14:tracePt t="28206" x="5348288" y="3446463"/>
          <p14:tracePt t="28223" x="5303838" y="3465513"/>
          <p14:tracePt t="28241" x="5241925" y="3490913"/>
          <p14:tracePt t="28257" x="5197475" y="3509963"/>
          <p14:tracePt t="28273" x="5153025" y="3517900"/>
          <p14:tracePt t="28290" x="5116513" y="3536950"/>
          <p14:tracePt t="28307" x="5072063" y="3554413"/>
          <p14:tracePt t="28323" x="5045075" y="3562350"/>
          <p14:tracePt t="28341" x="4991100" y="3589338"/>
          <p14:tracePt t="28357" x="4956175" y="3589338"/>
          <p14:tracePt t="28373" x="4919663" y="3608388"/>
          <p14:tracePt t="28390" x="4884738" y="3616325"/>
          <p14:tracePt t="28406" x="4857750" y="3633788"/>
          <p14:tracePt t="28423" x="4822825" y="3643313"/>
          <p14:tracePt t="28440" x="4803775" y="3652838"/>
          <p14:tracePt t="28457" x="4776788" y="3670300"/>
          <p14:tracePt t="28473" x="4768850" y="3679825"/>
          <p14:tracePt t="28489" x="4759325" y="3687763"/>
          <p14:tracePt t="28506" x="4751388" y="3697288"/>
          <p14:tracePt t="28523" x="4741863" y="3705225"/>
          <p14:tracePt t="28540" x="4741863" y="3724275"/>
          <p14:tracePt t="28557" x="4732338" y="3751263"/>
          <p14:tracePt t="28573" x="4724400" y="3768725"/>
          <p14:tracePt t="28589" x="4724400" y="3786188"/>
          <p14:tracePt t="28606" x="4724400" y="3803650"/>
          <p14:tracePt t="28623" x="4724400" y="3830638"/>
          <p14:tracePt t="28641" x="4724400" y="3867150"/>
          <p14:tracePt t="28657" x="4724400" y="3884613"/>
          <p14:tracePt t="28673" x="4732338" y="3911600"/>
          <p14:tracePt t="28689" x="4751388" y="3929063"/>
          <p14:tracePt t="28706" x="4768850" y="3946525"/>
          <p14:tracePt t="28723" x="4795838" y="3965575"/>
          <p14:tracePt t="28740" x="4840288" y="3983038"/>
          <p14:tracePt t="28758" x="4875213" y="4000500"/>
          <p14:tracePt t="28773" x="4902200" y="4017963"/>
          <p14:tracePt t="28790" x="4938713" y="4027488"/>
          <p14:tracePt t="28806" x="4983163" y="4044950"/>
          <p14:tracePt t="28823" x="5037138" y="4054475"/>
          <p14:tracePt t="28840" x="5108575" y="4062413"/>
          <p14:tracePt t="28857" x="5153025" y="4071938"/>
          <p14:tracePt t="28873" x="5197475" y="4071938"/>
          <p14:tracePt t="28890" x="5251450" y="4081463"/>
          <p14:tracePt t="28906" x="5313363" y="4089400"/>
          <p14:tracePt t="28923" x="5375275" y="4089400"/>
          <p14:tracePt t="28941" x="5456238" y="4089400"/>
          <p14:tracePt t="28957" x="5510213" y="4089400"/>
          <p14:tracePt t="28973" x="5562600" y="4081463"/>
          <p14:tracePt t="28990" x="5616575" y="4062413"/>
          <p14:tracePt t="29006" x="5688013" y="4044950"/>
          <p14:tracePt t="29023" x="5759450" y="4010025"/>
          <p14:tracePt t="29041" x="5848350" y="3965575"/>
          <p14:tracePt t="29058" x="5911850" y="3929063"/>
          <p14:tracePt t="29074" x="6000750" y="3875088"/>
          <p14:tracePt t="29090" x="6081713" y="3822700"/>
          <p14:tracePt t="29106" x="6153150" y="3776663"/>
          <p14:tracePt t="29123" x="6215063" y="3741738"/>
          <p14:tracePt t="29141" x="6269038" y="3705225"/>
          <p14:tracePt t="29157" x="6303963" y="3679825"/>
          <p14:tracePt t="29173" x="6323013" y="3643313"/>
          <p14:tracePt t="29189" x="6348413" y="3625850"/>
          <p14:tracePt t="29207" x="6367463" y="3598863"/>
          <p14:tracePt t="29223" x="6375400" y="3571875"/>
          <p14:tracePt t="29241" x="6394450" y="3509963"/>
          <p14:tracePt t="29257" x="6394450" y="3473450"/>
          <p14:tracePt t="29273" x="6394450" y="3429000"/>
          <p14:tracePt t="29289" x="6394450" y="3402013"/>
          <p14:tracePt t="29307" x="6394450" y="3367088"/>
          <p14:tracePt t="29323" x="6367463" y="3330575"/>
          <p14:tracePt t="29340" x="6296025" y="3286125"/>
          <p14:tracePt t="29357" x="6242050" y="3259138"/>
          <p14:tracePt t="29374" x="6170613" y="3232150"/>
          <p14:tracePt t="29389" x="6126163" y="3214688"/>
          <p14:tracePt t="29407" x="6072188" y="3214688"/>
          <p14:tracePt t="29423" x="6000750" y="3205163"/>
          <p14:tracePt t="29440" x="5894388" y="3197225"/>
          <p14:tracePt t="29457" x="5830888" y="3197225"/>
          <p14:tracePt t="29473" x="5751513" y="3197225"/>
          <p14:tracePt t="29489" x="5697538" y="3205163"/>
          <p14:tracePt t="29506" x="5626100" y="3224213"/>
          <p14:tracePt t="29523" x="5545138" y="3241675"/>
          <p14:tracePt t="29540" x="5411788" y="3268663"/>
          <p14:tracePt t="29557" x="5340350" y="3295650"/>
          <p14:tracePt t="29573" x="5259388" y="3313113"/>
          <p14:tracePt t="29589" x="5170488" y="3340100"/>
          <p14:tracePt t="29606" x="5099050" y="3357563"/>
          <p14:tracePt t="29623" x="5027613" y="3394075"/>
          <p14:tracePt t="29641" x="4938713" y="3438525"/>
          <p14:tracePt t="29656" x="4902200" y="3465513"/>
          <p14:tracePt t="29673" x="4867275" y="3490913"/>
          <p14:tracePt t="29690" x="4840288" y="3509963"/>
          <p14:tracePt t="29706" x="4830763" y="3527425"/>
          <p14:tracePt t="29723" x="4822825" y="3554413"/>
          <p14:tracePt t="29740" x="4803775" y="3581400"/>
          <p14:tracePt t="29756" x="4795838" y="3608388"/>
          <p14:tracePt t="29773" x="4786313" y="3633788"/>
          <p14:tracePt t="29790" x="4776788" y="3679825"/>
          <p14:tracePt t="29807" x="4768850" y="3741738"/>
          <p14:tracePt t="29823" x="4759325" y="3795713"/>
          <p14:tracePt t="29840" x="4759325" y="3875088"/>
          <p14:tracePt t="29856" x="4759325" y="3929063"/>
          <p14:tracePt t="29873" x="4759325" y="3983038"/>
          <p14:tracePt t="29889" x="4776788" y="4071938"/>
          <p14:tracePt t="29906" x="4803775" y="4143375"/>
          <p14:tracePt t="29923" x="4840288" y="4214813"/>
          <p14:tracePt t="29940" x="4884738" y="4276725"/>
          <p14:tracePt t="29956" x="4946650" y="4330700"/>
          <p14:tracePt t="29973" x="5000625" y="4357688"/>
          <p14:tracePt t="29990" x="5062538" y="4394200"/>
          <p14:tracePt t="30007" x="5143500" y="4411663"/>
          <p14:tracePt t="30024" x="5241925" y="4419600"/>
          <p14:tracePt t="30041" x="5322888" y="4419600"/>
          <p14:tracePt t="30056" x="5394325" y="4419600"/>
          <p14:tracePt t="30073" x="5438775" y="4419600"/>
          <p14:tracePt t="30090" x="5483225" y="4419600"/>
          <p14:tracePt t="30106" x="5527675" y="4402138"/>
          <p14:tracePt t="30122" x="5562600" y="4384675"/>
          <p14:tracePt t="30141" x="5653088" y="4340225"/>
          <p14:tracePt t="30156" x="5705475" y="4313238"/>
          <p14:tracePt t="30172" x="5768975" y="4286250"/>
          <p14:tracePt t="30189" x="5822950" y="4251325"/>
          <p14:tracePt t="30206" x="5857875" y="4224338"/>
          <p14:tracePt t="30223" x="5902325" y="4187825"/>
          <p14:tracePt t="30241" x="5956300" y="4152900"/>
          <p14:tracePt t="30256" x="5973763" y="4133850"/>
          <p14:tracePt t="30273" x="5983288" y="4125913"/>
          <p14:tracePt t="30289" x="5991225" y="4116388"/>
          <p14:tracePt t="30324" x="6000750" y="4108450"/>
          <p14:tracePt t="30372" x="6000750" y="4098925"/>
          <p14:tracePt t="30378" x="5991225" y="4098925"/>
          <p14:tracePt t="30389" x="5983288" y="4098925"/>
          <p14:tracePt t="30406" x="5946775" y="4089400"/>
          <p14:tracePt t="30424" x="5875338" y="4089400"/>
          <p14:tracePt t="30440" x="5822950" y="4081463"/>
          <p14:tracePt t="30456" x="5759450" y="4071938"/>
          <p14:tracePt t="30472" x="5705475" y="4071938"/>
          <p14:tracePt t="30489" x="5626100" y="4054475"/>
          <p14:tracePt t="30505" x="5545138" y="4054475"/>
          <p14:tracePt t="30522" x="5483225" y="4054475"/>
          <p14:tracePt t="30540" x="5384800" y="4054475"/>
          <p14:tracePt t="30556" x="5330825" y="4054475"/>
          <p14:tracePt t="30573" x="5251450" y="4054475"/>
          <p14:tracePt t="30589" x="5187950" y="4054475"/>
          <p14:tracePt t="30605" x="5108575" y="4054475"/>
          <p14:tracePt t="30624" x="4991100" y="4054475"/>
          <p14:tracePt t="30640" x="4946650" y="4054475"/>
          <p14:tracePt t="30656" x="4911725" y="4054475"/>
          <p14:tracePt t="30673" x="4894263" y="4054475"/>
          <p14:tracePt t="30993" x="4875213" y="4062413"/>
          <p14:tracePt t="31001" x="4848225" y="4062413"/>
          <p14:tracePt t="31009" x="4813300" y="4071938"/>
          <p14:tracePt t="31023" x="4724400" y="4098925"/>
          <p14:tracePt t="31040" x="4589463" y="4143375"/>
          <p14:tracePt t="31056" x="4429125" y="4197350"/>
          <p14:tracePt t="31072" x="4241800" y="4286250"/>
          <p14:tracePt t="31089" x="4010025" y="4419600"/>
          <p14:tracePt t="31106" x="3751263" y="4572000"/>
          <p14:tracePt t="31123" x="3367088" y="4822825"/>
          <p14:tracePt t="31140" x="3143250" y="4965700"/>
          <p14:tracePt t="31156" x="2946400" y="5099050"/>
          <p14:tracePt t="31172" x="2768600" y="5214938"/>
          <p14:tracePt t="31189" x="2598738" y="5348288"/>
          <p14:tracePt t="31205" x="2465388" y="5483225"/>
          <p14:tracePt t="31223" x="2241550" y="5732463"/>
          <p14:tracePt t="31239" x="2205038" y="5776913"/>
          <p14:tracePt t="31256" x="2133600" y="5884863"/>
          <p14:tracePt t="31516" x="2125663" y="5894388"/>
          <p14:tracePt t="31523" x="2098675" y="5919788"/>
          <p14:tracePt t="31531" x="2054225" y="5956300"/>
          <p14:tracePt t="31541" x="2000250" y="6000750"/>
          <p14:tracePt t="31556" x="1785938" y="6197600"/>
          <p14:tracePt t="31572" x="1419225" y="65182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lag Chile, flags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11" y="148834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3078050" y="1352281"/>
            <a:ext cx="2910626" cy="235683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abajo 6"/>
          <p:cNvSpPr/>
          <p:nvPr/>
        </p:nvSpPr>
        <p:spPr>
          <a:xfrm>
            <a:off x="3934495" y="3269247"/>
            <a:ext cx="1197736" cy="1390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768957" y="4660166"/>
            <a:ext cx="4726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atin typeface="Bradley Hand ITC" panose="03070402050302030203" pitchFamily="66" charset="0"/>
              </a:rPr>
              <a:t>White </a:t>
            </a:r>
            <a:r>
              <a:rPr lang="es-ES" sz="6000" b="1" dirty="0" err="1">
                <a:latin typeface="Bradley Hand ITC" panose="03070402050302030203" pitchFamily="66" charset="0"/>
              </a:rPr>
              <a:t>Star</a:t>
            </a:r>
            <a:endParaRPr lang="es-CL" sz="6000" b="1" dirty="0">
              <a:latin typeface="Bradley Hand ITC" panose="03070402050302030203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6"/>
    </mc:Choice>
    <mc:Fallback xmlns="">
      <p:transition spd="slow" advTm="15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9" grpId="0"/>
    </p:bldLst>
  </p:timing>
  <p:extLst>
    <p:ext uri="{3A86A75C-4F4B-4683-9AE1-C65F6400EC91}">
      <p14:laserTraceLst xmlns:p14="http://schemas.microsoft.com/office/powerpoint/2010/main">
        <p14:tracePtLst>
          <p14:tracePt t="8917" x="2205038" y="6537325"/>
          <p14:tracePt t="8923" x="2303463" y="6527800"/>
          <p14:tracePt t="8933" x="2393950" y="6527800"/>
          <p14:tracePt t="8950" x="2527300" y="6500813"/>
          <p14:tracePt t="8967" x="2633663" y="6491288"/>
          <p14:tracePt t="8984" x="2724150" y="6473825"/>
          <p14:tracePt t="9001" x="2759075" y="6465888"/>
          <p14:tracePt t="9017" x="2776538" y="6465888"/>
          <p14:tracePt t="9034" x="2795588" y="6465888"/>
          <p14:tracePt t="9050" x="2795588" y="6456363"/>
          <p14:tracePt t="9067" x="2803525" y="6456363"/>
          <p14:tracePt t="9086" x="2813050" y="6456363"/>
          <p14:tracePt t="9101" x="2813050" y="6438900"/>
          <p14:tracePt t="9117" x="2822575" y="6429375"/>
          <p14:tracePt t="9134" x="2847975" y="6394450"/>
          <p14:tracePt t="9150" x="2867025" y="6357938"/>
          <p14:tracePt t="9168" x="2911475" y="6269038"/>
          <p14:tracePt t="9185" x="2919413" y="6215063"/>
          <p14:tracePt t="9201" x="2938463" y="6161088"/>
          <p14:tracePt t="9217" x="2946400" y="6108700"/>
          <p14:tracePt t="9233" x="2955925" y="6054725"/>
          <p14:tracePt t="9250" x="2965450" y="5983288"/>
          <p14:tracePt t="9268" x="2973388" y="5867400"/>
          <p14:tracePt t="9285" x="2973388" y="5795963"/>
          <p14:tracePt t="9301" x="2973388" y="5732463"/>
          <p14:tracePt t="9333" x="2973388" y="5724525"/>
          <p14:tracePt t="9546" x="2973388" y="5715000"/>
          <p14:tracePt t="9561" x="2973388" y="5697538"/>
          <p14:tracePt t="9570" x="3000375" y="5661025"/>
          <p14:tracePt t="9584" x="3089275" y="5510213"/>
          <p14:tracePt t="9601" x="3313113" y="5160963"/>
          <p14:tracePt t="9617" x="3633788" y="4660900"/>
          <p14:tracePt t="9634" x="4027488" y="4081463"/>
          <p14:tracePt t="9651" x="4411663" y="3500438"/>
          <p14:tracePt t="9668" x="4894263" y="2705100"/>
          <p14:tracePt t="9684" x="5116513" y="2303463"/>
          <p14:tracePt t="9701" x="5251450" y="2036763"/>
          <p14:tracePt t="9717" x="5340350" y="1822450"/>
          <p14:tracePt t="9734" x="5394325" y="1687513"/>
          <p14:tracePt t="9749" x="5411788" y="1589088"/>
          <p14:tracePt t="9768" x="5411788" y="1509713"/>
          <p14:tracePt t="9784" x="5411788" y="1473200"/>
          <p14:tracePt t="9800" x="5411788" y="1446213"/>
          <p14:tracePt t="9817" x="5402263" y="1438275"/>
          <p14:tracePt t="9834" x="5394325" y="1419225"/>
          <p14:tracePt t="9849" x="5375275" y="1411288"/>
          <p14:tracePt t="9868" x="5357813" y="1393825"/>
          <p14:tracePt t="9884" x="5348288" y="1393825"/>
          <p14:tracePt t="9901" x="5330825" y="1384300"/>
          <p14:tracePt t="9917" x="5322888" y="1374775"/>
          <p14:tracePt t="9933" x="5313363" y="1374775"/>
          <p14:tracePt t="9949" x="5303838" y="1366838"/>
          <p14:tracePt t="9968" x="5286375" y="1366838"/>
          <p14:tracePt t="10030" x="5276850" y="1366838"/>
          <p14:tracePt t="10045" x="5259388" y="1366838"/>
          <p14:tracePt t="10053" x="5251450" y="1374775"/>
          <p14:tracePt t="10067" x="5232400" y="1401763"/>
          <p14:tracePt t="10084" x="5197475" y="1419225"/>
          <p14:tracePt t="10100" x="5170488" y="1465263"/>
          <p14:tracePt t="10116" x="5133975" y="1527175"/>
          <p14:tracePt t="10134" x="5099050" y="1571625"/>
          <p14:tracePt t="10150" x="5045075" y="1633538"/>
          <p14:tracePt t="10168" x="4983163" y="1714500"/>
          <p14:tracePt t="10184" x="4929188" y="1758950"/>
          <p14:tracePt t="10200" x="4875213" y="1795463"/>
          <p14:tracePt t="10216" x="4840288" y="1822450"/>
          <p14:tracePt t="10233" x="4795838" y="1839913"/>
          <p14:tracePt t="10250" x="4759325" y="1847850"/>
          <p14:tracePt t="10268" x="4697413" y="1847850"/>
          <p14:tracePt t="10284" x="4652963" y="1847850"/>
          <p14:tracePt t="10300" x="4598988" y="1847850"/>
          <p14:tracePt t="10317" x="4545013" y="1847850"/>
          <p14:tracePt t="10333" x="4500563" y="1839913"/>
          <p14:tracePt t="10350" x="4483100" y="1839913"/>
          <p14:tracePt t="10367" x="4446588" y="1830388"/>
          <p14:tracePt t="10384" x="4438650" y="1830388"/>
          <p14:tracePt t="10400" x="4429125" y="1830388"/>
          <p14:tracePt t="10445" x="4419600" y="1830388"/>
          <p14:tracePt t="10522" x="4419600" y="1839913"/>
          <p14:tracePt t="10529" x="4411663" y="1847850"/>
          <p14:tracePt t="10537" x="4411663" y="1857375"/>
          <p14:tracePt t="10553" x="4411663" y="1866900"/>
          <p14:tracePt t="10567" x="4411663" y="1884363"/>
          <p14:tracePt t="10584" x="4402138" y="1893888"/>
          <p14:tracePt t="10600" x="4394200" y="1919288"/>
          <p14:tracePt t="10617" x="4384675" y="1938338"/>
          <p14:tracePt t="10634" x="4375150" y="1965325"/>
          <p14:tracePt t="10649" x="4367213" y="1990725"/>
          <p14:tracePt t="10667" x="4357688" y="2017713"/>
          <p14:tracePt t="10684" x="4357688" y="2036763"/>
          <p14:tracePt t="10700" x="4348163" y="2044700"/>
          <p14:tracePt t="10716" x="4348163" y="2062163"/>
          <p14:tracePt t="10733" x="4330700" y="2081213"/>
          <p14:tracePt t="10749" x="4330700" y="2089150"/>
          <p14:tracePt t="10768" x="4322763" y="2108200"/>
          <p14:tracePt t="10784" x="4322763" y="2116138"/>
          <p14:tracePt t="10800" x="4313238" y="2125663"/>
          <p14:tracePt t="10833" x="4313238" y="2133600"/>
          <p14:tracePt t="10850" x="4303713" y="2133600"/>
          <p14:tracePt t="10867" x="4295775" y="2143125"/>
          <p14:tracePt t="10900" x="4295775" y="2152650"/>
          <p14:tracePt t="10917" x="4286250" y="2152650"/>
          <p14:tracePt t="10933" x="4286250" y="2160588"/>
          <p14:tracePt t="10949" x="4286250" y="2170113"/>
          <p14:tracePt t="10968" x="4276725" y="2187575"/>
          <p14:tracePt t="10984" x="4268788" y="2197100"/>
          <p14:tracePt t="11000" x="4259263" y="2205038"/>
          <p14:tracePt t="11017" x="4251325" y="2214563"/>
          <p14:tracePt t="11033" x="4251325" y="2224088"/>
          <p14:tracePt t="11052" x="4241800" y="2232025"/>
          <p14:tracePt t="11067" x="4224338" y="2251075"/>
          <p14:tracePt t="11100" x="4224338" y="2259013"/>
          <p14:tracePt t="11413" x="4224338" y="2268538"/>
          <p14:tracePt t="11428" x="4224338" y="2276475"/>
          <p14:tracePt t="11436" x="4214813" y="2286000"/>
          <p14:tracePt t="11450" x="4214813" y="2303463"/>
          <p14:tracePt t="11468" x="4197350" y="2339975"/>
          <p14:tracePt t="11484" x="4187825" y="2384425"/>
          <p14:tracePt t="11500" x="4179888" y="2419350"/>
          <p14:tracePt t="11516" x="4170363" y="2455863"/>
          <p14:tracePt t="11533" x="4160838" y="2473325"/>
          <p14:tracePt t="11551" x="4152900" y="2509838"/>
          <p14:tracePt t="11567" x="4152900" y="2517775"/>
          <p14:tracePt t="11584" x="4152900" y="2536825"/>
          <p14:tracePt t="11599" x="4152900" y="2544763"/>
          <p14:tracePt t="11633" x="4152900" y="2554288"/>
          <p14:tracePt t="11651" x="4152900" y="2571750"/>
          <p14:tracePt t="11683" x="4152900" y="2581275"/>
          <p14:tracePt t="11700" x="4160838" y="2589213"/>
          <p14:tracePt t="11716" x="4170363" y="2589213"/>
          <p14:tracePt t="11733" x="4179888" y="2608263"/>
          <p14:tracePt t="11751" x="4197350" y="2608263"/>
          <p14:tracePt t="11767" x="4214813" y="2616200"/>
          <p14:tracePt t="11783" x="4232275" y="2616200"/>
          <p14:tracePt t="11799" x="4251325" y="2616200"/>
          <p14:tracePt t="11817" x="4259263" y="2616200"/>
          <p14:tracePt t="11833" x="4276725" y="2616200"/>
          <p14:tracePt t="11851" x="4295775" y="2608263"/>
          <p14:tracePt t="11867" x="4303713" y="2598738"/>
          <p14:tracePt t="11883" x="4322763" y="2598738"/>
          <p14:tracePt t="11900" x="4348163" y="2589213"/>
          <p14:tracePt t="11917" x="4367213" y="2581275"/>
          <p14:tracePt t="11920" x="4384675" y="2571750"/>
          <p14:tracePt t="11933" x="4402138" y="2562225"/>
          <p14:tracePt t="11951" x="4438650" y="2554288"/>
          <p14:tracePt t="11967" x="4456113" y="2544763"/>
          <p14:tracePt t="11983" x="4483100" y="2536825"/>
          <p14:tracePt t="11999" x="4510088" y="2527300"/>
          <p14:tracePt t="12017" x="4537075" y="2517775"/>
          <p14:tracePt t="12033" x="4554538" y="2509838"/>
          <p14:tracePt t="12050" x="4581525" y="2490788"/>
          <p14:tracePt t="12068" x="4598988" y="2482850"/>
          <p14:tracePt t="12083" x="4608513" y="2465388"/>
          <p14:tracePt t="12099" x="4625975" y="2446338"/>
          <p14:tracePt t="12117" x="4633913" y="2438400"/>
          <p14:tracePt t="12132" x="4652963" y="2411413"/>
          <p14:tracePt t="12150" x="4660900" y="2384425"/>
          <p14:tracePt t="12167" x="4679950" y="2366963"/>
          <p14:tracePt t="12183" x="4679950" y="2339975"/>
          <p14:tracePt t="12200" x="4687888" y="2322513"/>
          <p14:tracePt t="12216" x="4687888" y="2295525"/>
          <p14:tracePt t="12232" x="4687888" y="2268538"/>
          <p14:tracePt t="12251" x="4687888" y="2232025"/>
          <p14:tracePt t="12267" x="4687888" y="2214563"/>
          <p14:tracePt t="12283" x="4687888" y="2197100"/>
          <p14:tracePt t="12299" x="4679950" y="2187575"/>
          <p14:tracePt t="12316" x="4660900" y="2170113"/>
          <p14:tracePt t="12333" x="4643438" y="2170113"/>
          <p14:tracePt t="12350" x="4616450" y="2143125"/>
          <p14:tracePt t="12367" x="4608513" y="2143125"/>
          <p14:tracePt t="12383" x="4581525" y="2133600"/>
          <p14:tracePt t="12399" x="4562475" y="2133600"/>
          <p14:tracePt t="12417" x="4537075" y="2133600"/>
          <p14:tracePt t="12420" x="4527550" y="2133600"/>
          <p14:tracePt t="12433" x="4518025" y="2133600"/>
          <p14:tracePt t="12451" x="4483100" y="2133600"/>
          <p14:tracePt t="12467" x="4465638" y="2133600"/>
          <p14:tracePt t="12483" x="4438650" y="2133600"/>
          <p14:tracePt t="12499" x="4419600" y="2133600"/>
          <p14:tracePt t="12516" x="4402138" y="2133600"/>
          <p14:tracePt t="12533" x="4394200" y="2143125"/>
          <p14:tracePt t="12550" x="4375150" y="2160588"/>
          <p14:tracePt t="12567" x="4357688" y="2170113"/>
          <p14:tracePt t="12583" x="4348163" y="2179638"/>
          <p14:tracePt t="12599" x="4340225" y="2197100"/>
          <p14:tracePt t="12617" x="4340225" y="2214563"/>
          <p14:tracePt t="12633" x="4322763" y="2232025"/>
          <p14:tracePt t="12651" x="4303713" y="2276475"/>
          <p14:tracePt t="12667" x="4295775" y="2312988"/>
          <p14:tracePt t="12683" x="4286250" y="2339975"/>
          <p14:tracePt t="12699" x="4276725" y="2366963"/>
          <p14:tracePt t="12716" x="4276725" y="2393950"/>
          <p14:tracePt t="12733" x="4276725" y="2419350"/>
          <p14:tracePt t="12750" x="4276725" y="2455863"/>
          <p14:tracePt t="12766" x="4276725" y="2473325"/>
          <p14:tracePt t="12783" x="4276725" y="2482850"/>
          <p14:tracePt t="12799" x="4276725" y="2500313"/>
          <p14:tracePt t="12817" x="4276725" y="2509838"/>
          <p14:tracePt t="12834" x="4276725" y="2517775"/>
          <p14:tracePt t="12850" x="4286250" y="2527300"/>
          <p14:tracePt t="12867" x="4295775" y="2544763"/>
          <p14:tracePt t="12883" x="4303713" y="2554288"/>
          <p14:tracePt t="12899" x="4322763" y="2562225"/>
          <p14:tracePt t="12916" x="4348163" y="2571750"/>
          <p14:tracePt t="12920" x="4357688" y="2589213"/>
          <p14:tracePt t="12934" x="4384675" y="2589213"/>
          <p14:tracePt t="12951" x="4411663" y="2608263"/>
          <p14:tracePt t="12967" x="4438650" y="2608263"/>
          <p14:tracePt t="12983" x="4456113" y="2608263"/>
          <p14:tracePt t="13000" x="4473575" y="2608263"/>
          <p14:tracePt t="13016" x="4491038" y="2608263"/>
          <p14:tracePt t="13032" x="4500563" y="2608263"/>
          <p14:tracePt t="13051" x="4518025" y="2608263"/>
          <p14:tracePt t="13066" x="4527550" y="2608263"/>
          <p14:tracePt t="13082" x="4537075" y="2598738"/>
          <p14:tracePt t="13099" x="4554538" y="2598738"/>
          <p14:tracePt t="13116" x="4581525" y="2581275"/>
          <p14:tracePt t="13133" x="4589463" y="2581275"/>
          <p14:tracePt t="13150" x="4625975" y="2562225"/>
          <p14:tracePt t="13167" x="4643438" y="2554288"/>
          <p14:tracePt t="13183" x="4652963" y="2554288"/>
          <p14:tracePt t="13199" x="4660900" y="2544763"/>
          <p14:tracePt t="13216" x="4660900" y="2536825"/>
          <p14:tracePt t="13233" x="4670425" y="2536825"/>
          <p14:tracePt t="13250" x="4679950" y="2527300"/>
          <p14:tracePt t="13266" x="4679950" y="2517775"/>
          <p14:tracePt t="13282" x="4679950" y="2500313"/>
          <p14:tracePt t="13299" x="4687888" y="2490788"/>
          <p14:tracePt t="13315" x="4687888" y="2473325"/>
          <p14:tracePt t="13332" x="4687888" y="2455863"/>
          <p14:tracePt t="13350" x="4687888" y="2438400"/>
          <p14:tracePt t="13366" x="4687888" y="2428875"/>
          <p14:tracePt t="13383" x="4687888" y="2411413"/>
          <p14:tracePt t="13399" x="4687888" y="2401888"/>
          <p14:tracePt t="13416" x="4670425" y="2384425"/>
          <p14:tracePt t="13433" x="4660900" y="2374900"/>
          <p14:tracePt t="13435" x="4643438" y="2366963"/>
          <p14:tracePt t="13451" x="4625975" y="2357438"/>
          <p14:tracePt t="13466" x="4608513" y="2347913"/>
          <p14:tracePt t="13482" x="4589463" y="2347913"/>
          <p14:tracePt t="13499" x="4572000" y="2347913"/>
          <p14:tracePt t="13516" x="4554538" y="2347913"/>
          <p14:tracePt t="13533" x="4510088" y="2347913"/>
          <p14:tracePt t="13551" x="4429125" y="2347913"/>
          <p14:tracePt t="13566" x="4375150" y="2347913"/>
          <p14:tracePt t="13582" x="4313238" y="2347913"/>
          <p14:tracePt t="13599" x="4205288" y="2374900"/>
          <p14:tracePt t="13616" x="4054475" y="2419350"/>
          <p14:tracePt t="13633" x="3768725" y="2527300"/>
          <p14:tracePt t="13650" x="3581400" y="2625725"/>
          <p14:tracePt t="13666" x="3384550" y="2724150"/>
          <p14:tracePt t="13683" x="3187700" y="2857500"/>
          <p14:tracePt t="13699" x="2955925" y="3036888"/>
          <p14:tracePt t="13716" x="2751138" y="3241675"/>
          <p14:tracePt t="13733" x="2339975" y="3670300"/>
          <p14:tracePt t="13750" x="2071688" y="4027488"/>
          <p14:tracePt t="13766" x="1812925" y="4367213"/>
          <p14:tracePt t="13782" x="1589088" y="4670425"/>
          <p14:tracePt t="13799" x="1393825" y="4965700"/>
          <p14:tracePt t="13816" x="1258888" y="5205413"/>
          <p14:tracePt t="13833" x="1116013" y="5465763"/>
          <p14:tracePt t="13850" x="1044575" y="5616575"/>
          <p14:tracePt t="13866" x="1000125" y="5741988"/>
          <p14:tracePt t="13883" x="965200" y="5857875"/>
          <p14:tracePt t="13899" x="938213" y="5956300"/>
          <p14:tracePt t="13915" x="911225" y="6072188"/>
          <p14:tracePt t="13932" x="884238" y="6188075"/>
          <p14:tracePt t="13949" x="884238" y="6224588"/>
          <p14:tracePt t="13965" x="884238" y="62325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visos clasificados en todo Ch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9111" y="2465790"/>
            <a:ext cx="5904964" cy="14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lecha PNG Imágenes , 36000+ Recursos Gráficos para Descarga Gratuita | 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8535">
            <a:off x="5163684" y="37574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645971" y="3171423"/>
            <a:ext cx="3053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>
                <a:latin typeface="Bradley Hand ITC" panose="03070402050302030203" pitchFamily="66" charset="0"/>
              </a:rPr>
              <a:t>Chile</a:t>
            </a:r>
            <a:endParaRPr lang="es-CL" sz="8800" b="1" dirty="0">
              <a:latin typeface="Bradley Hand ITC" panose="03070402050302030203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1"/>
    </mc:Choice>
    <mc:Fallback xmlns="">
      <p:transition spd="slow" advTm="12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ueca: Datos claves de nuestro baile nacional - Guiotec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435662" y="3438659"/>
            <a:ext cx="3193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latin typeface="Bradley Hand ITC" panose="03070402050302030203" pitchFamily="66" charset="0"/>
              </a:rPr>
              <a:t>Cueca</a:t>
            </a:r>
            <a:endParaRPr lang="es-CL" sz="8000" b="1" dirty="0">
              <a:latin typeface="Bradley Hand ITC" panose="03070402050302030203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8"/>
    </mc:Choice>
    <mc:Fallback xmlns="">
      <p:transition spd="slow" advTm="1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layground Classic Games Set-Kickball, Hopscotch, and 4-Square | MagicCab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3" y="696566"/>
            <a:ext cx="3742342" cy="41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903076" y="3438659"/>
            <a:ext cx="4726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err="1">
                <a:latin typeface="Bradley Hand ITC" panose="03070402050302030203" pitchFamily="66" charset="0"/>
              </a:rPr>
              <a:t>Hopscotch</a:t>
            </a:r>
            <a:endParaRPr lang="es-CL" sz="8000" b="1" dirty="0">
              <a:latin typeface="Bradley Hand ITC" panose="03070402050302030203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3"/>
    </mc:Choice>
    <mc:Fallback xmlns="">
      <p:transition spd="slow" advTm="19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ompo tradicional chileno | Lúdiko - juguetes didáctic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6" y="655792"/>
            <a:ext cx="3937671" cy="393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225558" y="3438659"/>
            <a:ext cx="6404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latin typeface="Bradley Hand ITC" panose="03070402050302030203" pitchFamily="66" charset="0"/>
              </a:rPr>
              <a:t>Spinning top </a:t>
            </a:r>
            <a:endParaRPr lang="es-CL" sz="8000" b="1" dirty="0">
              <a:latin typeface="Bradley Hand ITC" panose="03070402050302030203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4"/>
    </mc:Choice>
    <mc:Fallback xmlns="">
      <p:transition spd="slow" advTm="12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59899" y="3515933"/>
            <a:ext cx="526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err="1">
                <a:latin typeface="Bradley Hand ITC" panose="03070402050302030203" pitchFamily="66" charset="0"/>
              </a:rPr>
              <a:t>Kites</a:t>
            </a:r>
            <a:endParaRPr lang="es-CL" sz="8000" b="1" dirty="0">
              <a:latin typeface="Bradley Hand ITC" panose="03070402050302030203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b="11743"/>
          <a:stretch/>
        </p:blipFill>
        <p:spPr>
          <a:xfrm>
            <a:off x="2215166" y="391110"/>
            <a:ext cx="4865061" cy="405210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2"/>
    </mc:Choice>
    <mc:Fallback xmlns="">
      <p:transition spd="slow" advTm="24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19349" x="901700" y="6215063"/>
          <p14:tracePt t="19359" x="919163" y="6188075"/>
          <p14:tracePt t="19364" x="990600" y="6116638"/>
          <p14:tracePt t="19375" x="1081088" y="6018213"/>
          <p14:tracePt t="19392" x="1500188" y="5616575"/>
          <p14:tracePt t="19408" x="1973263" y="5143500"/>
          <p14:tracePt t="19426" x="2625725" y="4518025"/>
          <p14:tracePt t="19443" x="2982913" y="4214813"/>
          <p14:tracePt t="19459" x="3232150" y="4037013"/>
          <p14:tracePt t="19475" x="3394075" y="3911600"/>
          <p14:tracePt t="19491" x="3465513" y="3848100"/>
          <p14:tracePt t="19508" x="3500438" y="3822700"/>
          <p14:tracePt t="19526" x="3517900" y="3813175"/>
          <p14:tracePt t="19542" x="3527425" y="3813175"/>
          <p14:tracePt t="19574" x="3527425" y="3803650"/>
          <p14:tracePt t="19650" x="3527425" y="3795713"/>
          <p14:tracePt t="19658" x="3509963" y="3795713"/>
          <p14:tracePt t="19665" x="3500438" y="3795713"/>
          <p14:tracePt t="19676" x="3482975" y="3786188"/>
          <p14:tracePt t="19692" x="3446463" y="3768725"/>
          <p14:tracePt t="19708" x="3411538" y="3741738"/>
          <p14:tracePt t="19724" x="3375025" y="3679825"/>
          <p14:tracePt t="19743" x="3322638" y="3536950"/>
          <p14:tracePt t="19758" x="3295650" y="3455988"/>
          <p14:tracePt t="19775" x="3286125" y="3402013"/>
          <p14:tracePt t="19792" x="3286125" y="3384550"/>
          <p14:tracePt t="19808" x="3286125" y="3367088"/>
          <p14:tracePt t="19826" x="3286125" y="3357563"/>
          <p14:tracePt t="20027" x="3286125" y="3348038"/>
          <p14:tracePt t="20034" x="3286125" y="3322638"/>
          <p14:tracePt t="20043" x="3295650" y="3268663"/>
          <p14:tracePt t="20059" x="3357563" y="3089275"/>
          <p14:tracePt t="20074" x="3465513" y="2768600"/>
          <p14:tracePt t="20091" x="3571875" y="2446338"/>
          <p14:tracePt t="20108" x="3633788" y="2205038"/>
          <p14:tracePt t="20125" x="3660775" y="2062163"/>
          <p14:tracePt t="20142" x="3670300" y="1955800"/>
          <p14:tracePt t="20158" x="3670300" y="1911350"/>
          <p14:tracePt t="20175" x="3670300" y="1884363"/>
          <p14:tracePt t="20191" x="3660775" y="1866900"/>
          <p14:tracePt t="20208" x="3643313" y="1857375"/>
          <p14:tracePt t="20224" x="3616325" y="1839913"/>
          <p14:tracePt t="20226" x="3608388" y="1839913"/>
          <p14:tracePt t="20242" x="3571875" y="1839913"/>
          <p14:tracePt t="20258" x="3536950" y="1847850"/>
          <p14:tracePt t="20275" x="3500438" y="1874838"/>
          <p14:tracePt t="20291" x="3455988" y="1919288"/>
          <p14:tracePt t="20308" x="3411538" y="1990725"/>
          <p14:tracePt t="20324" x="3367088" y="2071688"/>
          <p14:tracePt t="20343" x="3313113" y="2205038"/>
          <p14:tracePt t="20358" x="3286125" y="2286000"/>
          <p14:tracePt t="20375" x="3276600" y="2339975"/>
          <p14:tracePt t="20391" x="3276600" y="2357438"/>
          <p14:tracePt t="20408" x="3276600" y="2374900"/>
          <p14:tracePt t="20425" x="3276600" y="2393950"/>
          <p14:tracePt t="20442" x="3313113" y="2411413"/>
          <p14:tracePt t="20459" x="3357563" y="2411413"/>
          <p14:tracePt t="20475" x="3411538" y="2401888"/>
          <p14:tracePt t="20491" x="3455988" y="2374900"/>
          <p14:tracePt t="20508" x="3509963" y="2339975"/>
          <p14:tracePt t="20526" x="3536950" y="2286000"/>
          <p14:tracePt t="20542" x="3562350" y="2224088"/>
          <p14:tracePt t="20559" x="3571875" y="2187575"/>
          <p14:tracePt t="20576" x="3571875" y="2160588"/>
          <p14:tracePt t="20592" x="3554413" y="2133600"/>
          <p14:tracePt t="20608" x="3517900" y="2108200"/>
          <p14:tracePt t="20624" x="3482975" y="2089150"/>
          <p14:tracePt t="20643" x="3446463" y="2089150"/>
          <p14:tracePt t="20660" x="3438525" y="2089150"/>
          <p14:tracePt t="20704" x="3446463" y="2089150"/>
          <p14:tracePt t="20712" x="3455988" y="2089150"/>
          <p14:tracePt t="20724" x="3482975" y="2098675"/>
          <p14:tracePt t="20742" x="3643313" y="2133600"/>
          <p14:tracePt t="20760" x="3840163" y="2143125"/>
          <p14:tracePt t="20775" x="4017963" y="2143125"/>
          <p14:tracePt t="20792" x="4170363" y="2116138"/>
          <p14:tracePt t="20808" x="4313238" y="2036763"/>
          <p14:tracePt t="20825" x="4438650" y="1946275"/>
          <p14:tracePt t="20842" x="4572000" y="1812925"/>
          <p14:tracePt t="20859" x="4616450" y="1751013"/>
          <p14:tracePt t="20875" x="4633913" y="1704975"/>
          <p14:tracePt t="20891" x="4643438" y="1670050"/>
          <p14:tracePt t="20908" x="4643438" y="1652588"/>
          <p14:tracePt t="20925" x="4643438" y="1625600"/>
          <p14:tracePt t="20943" x="4643438" y="1608138"/>
          <p14:tracePt t="21143" x="4652963" y="1608138"/>
          <p14:tracePt t="21151" x="4660900" y="1616075"/>
          <p14:tracePt t="21160" x="4670425" y="1616075"/>
          <p14:tracePt t="21175" x="4697413" y="1633538"/>
          <p14:tracePt t="21191" x="4724400" y="1633538"/>
          <p14:tracePt t="21207" x="4768850" y="1643063"/>
          <p14:tracePt t="21225" x="4795838" y="1643063"/>
          <p14:tracePt t="21243" x="4822825" y="1643063"/>
          <p14:tracePt t="21258" x="4830763" y="1643063"/>
          <p14:tracePt t="21275" x="4840288" y="1643063"/>
          <p14:tracePt t="21291" x="4848225" y="1616075"/>
          <p14:tracePt t="21308" x="4857750" y="1571625"/>
          <p14:tracePt t="21325" x="4867275" y="1517650"/>
          <p14:tracePt t="21342" x="4867275" y="1465263"/>
          <p14:tracePt t="21359" x="4867275" y="1455738"/>
          <p14:tracePt t="21375" x="4867275" y="1438275"/>
          <p14:tracePt t="21391" x="4857750" y="1428750"/>
          <p14:tracePt t="21636" x="4857750" y="1438275"/>
          <p14:tracePt t="21643" x="4867275" y="1455738"/>
          <p14:tracePt t="21659" x="4894263" y="1482725"/>
          <p14:tracePt t="21675" x="4973638" y="1562100"/>
          <p14:tracePt t="21691" x="5108575" y="1670050"/>
          <p14:tracePt t="21708" x="5286375" y="1812925"/>
          <p14:tracePt t="21725" x="5473700" y="1919288"/>
          <p14:tracePt t="21741" x="5670550" y="2009775"/>
          <p14:tracePt t="21759" x="5875338" y="2081213"/>
          <p14:tracePt t="21775" x="5938838" y="2098675"/>
          <p14:tracePt t="21792" x="5973763" y="2098675"/>
          <p14:tracePt t="21808" x="5991225" y="2098675"/>
          <p14:tracePt t="21824" x="6000750" y="2098675"/>
          <p14:tracePt t="21841" x="6010275" y="2098675"/>
          <p14:tracePt t="21974" x="6000750" y="2098675"/>
          <p14:tracePt t="21991" x="6000750" y="2108200"/>
          <p14:tracePt t="21997" x="5991225" y="2116138"/>
          <p14:tracePt t="22009" x="5973763" y="2143125"/>
          <p14:tracePt t="22024" x="5965825" y="2241550"/>
          <p14:tracePt t="22041" x="5956300" y="2401888"/>
          <p14:tracePt t="22059" x="5965825" y="2643188"/>
          <p14:tracePt t="22075" x="6000750" y="2768600"/>
          <p14:tracePt t="22091" x="6027738" y="2830513"/>
          <p14:tracePt t="22107" x="6054725" y="2847975"/>
          <p14:tracePt t="22124" x="6072188" y="2867025"/>
          <p14:tracePt t="22140" x="6089650" y="2867025"/>
          <p14:tracePt t="22158" x="6116638" y="2867025"/>
          <p14:tracePt t="22175" x="6126163" y="2867025"/>
          <p14:tracePt t="22191" x="6134100" y="2867025"/>
          <p14:tracePt t="22206" x="6143625" y="2857500"/>
          <p14:tracePt t="22224" x="6153150" y="2847975"/>
          <p14:tracePt t="22242" x="6161088" y="2830513"/>
          <p14:tracePt t="22257" x="6161088" y="2822575"/>
          <p14:tracePt t="22274" x="6161088" y="2786063"/>
          <p14:tracePt t="22290" x="6161088" y="2768600"/>
          <p14:tracePt t="22307" x="6161088" y="2741613"/>
          <p14:tracePt t="22324" x="6161088" y="2724150"/>
          <p14:tracePt t="22341" x="6143625" y="2697163"/>
          <p14:tracePt t="22358" x="6089650" y="2660650"/>
          <p14:tracePt t="22374" x="6062663" y="2633663"/>
          <p14:tracePt t="22390" x="6037263" y="2625725"/>
          <p14:tracePt t="22407" x="6018213" y="2616200"/>
          <p14:tracePt t="22424" x="6010275" y="2616200"/>
          <p14:tracePt t="22443" x="6000750" y="26162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|2.6|1|2.2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8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3.3|3.5|3.1|3.6|3.5"/>
</p:tagLst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123</TotalTime>
  <Words>28</Words>
  <Application>Microsoft Office PowerPoint</Application>
  <PresentationFormat>Panorámica</PresentationFormat>
  <Paragraphs>22</Paragraphs>
  <Slides>16</Slides>
  <Notes>11</Notes>
  <HiddenSlides>0</HiddenSlides>
  <MMClips>16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Bradley Hand ITC</vt:lpstr>
      <vt:lpstr>Euphemia</vt:lpstr>
      <vt:lpstr>Wingdings</vt:lpstr>
      <vt:lpstr>Niños jugando 16x9</vt:lpstr>
      <vt:lpstr>Fiestas Patrias Celebration.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Fiestas Patrias Celebration.</dc:title>
  <dc:creator>Carlos</dc:creator>
  <cp:lastModifiedBy>UTP</cp:lastModifiedBy>
  <cp:revision>7</cp:revision>
  <dcterms:created xsi:type="dcterms:W3CDTF">2020-09-02T23:08:06Z</dcterms:created>
  <dcterms:modified xsi:type="dcterms:W3CDTF">2020-09-03T22:31:42Z</dcterms:modified>
</cp:coreProperties>
</file>