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  <p:sldId id="261" r:id="rId3"/>
    <p:sldId id="284" r:id="rId4"/>
    <p:sldId id="285" r:id="rId5"/>
    <p:sldId id="277" r:id="rId6"/>
    <p:sldId id="259" r:id="rId7"/>
    <p:sldId id="263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87" r:id="rId16"/>
    <p:sldId id="288" r:id="rId17"/>
    <p:sldId id="289" r:id="rId18"/>
    <p:sldId id="290" r:id="rId19"/>
    <p:sldId id="273" r:id="rId20"/>
    <p:sldId id="291" r:id="rId21"/>
    <p:sldId id="292" r:id="rId22"/>
    <p:sldId id="293" r:id="rId23"/>
    <p:sldId id="294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6"/>
    <p:restoredTop sz="96208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7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3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2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7" r:id="rId6"/>
    <p:sldLayoutId id="2147483692" r:id="rId7"/>
    <p:sldLayoutId id="2147483693" r:id="rId8"/>
    <p:sldLayoutId id="2147483694" r:id="rId9"/>
    <p:sldLayoutId id="2147483696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3.png"/><Relationship Id="rId2" Type="http://schemas.microsoft.com/office/2007/relationships/media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3.png"/><Relationship Id="rId2" Type="http://schemas.microsoft.com/office/2007/relationships/media" Target="../media/media11.wma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3.png"/><Relationship Id="rId2" Type="http://schemas.microsoft.com/office/2007/relationships/media" Target="../media/media12.wma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3.png"/><Relationship Id="rId2" Type="http://schemas.microsoft.com/office/2007/relationships/media" Target="../media/media13.wma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3.png"/><Relationship Id="rId2" Type="http://schemas.microsoft.com/office/2007/relationships/media" Target="../media/media15.wma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7" Type="http://schemas.openxmlformats.org/officeDocument/2006/relationships/image" Target="../media/image3.png"/><Relationship Id="rId2" Type="http://schemas.microsoft.com/office/2007/relationships/media" Target="../media/media16.wma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3.png"/><Relationship Id="rId2" Type="http://schemas.microsoft.com/office/2007/relationships/media" Target="../media/media17.wma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7" Type="http://schemas.openxmlformats.org/officeDocument/2006/relationships/image" Target="../media/image3.png"/><Relationship Id="rId2" Type="http://schemas.microsoft.com/office/2007/relationships/media" Target="../media/media18.wma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pWepfJ-8XU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2" Type="http://schemas.microsoft.com/office/2007/relationships/media" Target="../media/media2.wma"/><Relationship Id="rId1" Type="http://schemas.openxmlformats.org/officeDocument/2006/relationships/video" Target="https://www.youtube.com/embed/tVlcKp3bWH8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0.wma"/><Relationship Id="rId7" Type="http://schemas.openxmlformats.org/officeDocument/2006/relationships/image" Target="../media/image20.png"/><Relationship Id="rId2" Type="http://schemas.microsoft.com/office/2007/relationships/media" Target="../media/media20.wma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7" Type="http://schemas.openxmlformats.org/officeDocument/2006/relationships/image" Target="../media/image3.png"/><Relationship Id="rId2" Type="http://schemas.microsoft.com/office/2007/relationships/media" Target="../media/media21.wma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ma"/><Relationship Id="rId7" Type="http://schemas.openxmlformats.org/officeDocument/2006/relationships/image" Target="../media/image3.png"/><Relationship Id="rId2" Type="http://schemas.microsoft.com/office/2007/relationships/media" Target="../media/media22.wma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media23.wma"/><Relationship Id="rId7" Type="http://schemas.openxmlformats.org/officeDocument/2006/relationships/image" Target="../media/image26.png"/><Relationship Id="rId2" Type="http://schemas.microsoft.com/office/2007/relationships/media" Target="../media/media23.wma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5.wma"/><Relationship Id="rId7" Type="http://schemas.openxmlformats.org/officeDocument/2006/relationships/image" Target="../media/image13.png"/><Relationship Id="rId2" Type="http://schemas.microsoft.com/office/2007/relationships/media" Target="../media/media5.wma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3.png"/><Relationship Id="rId2" Type="http://schemas.microsoft.com/office/2007/relationships/media" Target="../media/media7.wm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3.png"/><Relationship Id="rId2" Type="http://schemas.microsoft.com/office/2007/relationships/media" Target="../media/media8.wma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4961" r="-1" b="1074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C28A52-BA63-294A-BFE0-BCDB1CBDA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10000" dirty="0" err="1">
                <a:solidFill>
                  <a:schemeClr val="bg1"/>
                </a:solidFill>
              </a:rPr>
              <a:t>My</a:t>
            </a:r>
            <a:r>
              <a:rPr lang="es-CL" sz="10000" dirty="0">
                <a:solidFill>
                  <a:schemeClr val="bg1"/>
                </a:solidFill>
              </a:rPr>
              <a:t> </a:t>
            </a:r>
            <a:r>
              <a:rPr lang="es-CL" sz="10000" dirty="0" err="1">
                <a:solidFill>
                  <a:schemeClr val="bg1"/>
                </a:solidFill>
              </a:rPr>
              <a:t>family</a:t>
            </a:r>
            <a:endParaRPr lang="es-CL" sz="10000" dirty="0">
              <a:solidFill>
                <a:schemeClr val="bg1"/>
              </a:solidFill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126" y="4579075"/>
            <a:ext cx="4838700" cy="19145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6"/>
    </mc:Choice>
    <mc:Fallback xmlns="">
      <p:transition spd="slow" advTm="22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3EC696A5-9592-C04D-B664-3CBD4B55CD12}"/>
              </a:ext>
            </a:extLst>
          </p:cNvPr>
          <p:cNvSpPr/>
          <p:nvPr/>
        </p:nvSpPr>
        <p:spPr>
          <a:xfrm>
            <a:off x="968942" y="632116"/>
            <a:ext cx="4429323" cy="5305976"/>
          </a:xfrm>
          <a:custGeom>
            <a:avLst/>
            <a:gdLst>
              <a:gd name="connsiteX0" fmla="*/ 0 w 4429323"/>
              <a:gd name="connsiteY0" fmla="*/ 738235 h 5305976"/>
              <a:gd name="connsiteX1" fmla="*/ 738235 w 4429323"/>
              <a:gd name="connsiteY1" fmla="*/ 0 h 5305976"/>
              <a:gd name="connsiteX2" fmla="*/ 1328806 w 4429323"/>
              <a:gd name="connsiteY2" fmla="*/ 0 h 5305976"/>
              <a:gd name="connsiteX3" fmla="*/ 1860319 w 4429323"/>
              <a:gd name="connsiteY3" fmla="*/ 0 h 5305976"/>
              <a:gd name="connsiteX4" fmla="*/ 2362304 w 4429323"/>
              <a:gd name="connsiteY4" fmla="*/ 0 h 5305976"/>
              <a:gd name="connsiteX5" fmla="*/ 2893818 w 4429323"/>
              <a:gd name="connsiteY5" fmla="*/ 0 h 5305976"/>
              <a:gd name="connsiteX6" fmla="*/ 3691088 w 4429323"/>
              <a:gd name="connsiteY6" fmla="*/ 0 h 5305976"/>
              <a:gd name="connsiteX7" fmla="*/ 4429323 w 4429323"/>
              <a:gd name="connsiteY7" fmla="*/ 738235 h 5305976"/>
              <a:gd name="connsiteX8" fmla="*/ 4429323 w 4429323"/>
              <a:gd name="connsiteY8" fmla="*/ 1208717 h 5305976"/>
              <a:gd name="connsiteX9" fmla="*/ 4429323 w 4429323"/>
              <a:gd name="connsiteY9" fmla="*/ 1717494 h 5305976"/>
              <a:gd name="connsiteX10" fmla="*/ 4429323 w 4429323"/>
              <a:gd name="connsiteY10" fmla="*/ 2264567 h 5305976"/>
              <a:gd name="connsiteX11" fmla="*/ 4429323 w 4429323"/>
              <a:gd name="connsiteY11" fmla="*/ 2735049 h 5305976"/>
              <a:gd name="connsiteX12" fmla="*/ 4429323 w 4429323"/>
              <a:gd name="connsiteY12" fmla="*/ 3358711 h 5305976"/>
              <a:gd name="connsiteX13" fmla="*/ 4429323 w 4429323"/>
              <a:gd name="connsiteY13" fmla="*/ 3905784 h 5305976"/>
              <a:gd name="connsiteX14" fmla="*/ 4429323 w 4429323"/>
              <a:gd name="connsiteY14" fmla="*/ 4567741 h 5305976"/>
              <a:gd name="connsiteX15" fmla="*/ 3691088 w 4429323"/>
              <a:gd name="connsiteY15" fmla="*/ 5305976 h 5305976"/>
              <a:gd name="connsiteX16" fmla="*/ 3041460 w 4429323"/>
              <a:gd name="connsiteY16" fmla="*/ 5305976 h 5305976"/>
              <a:gd name="connsiteX17" fmla="*/ 2509947 w 4429323"/>
              <a:gd name="connsiteY17" fmla="*/ 5305976 h 5305976"/>
              <a:gd name="connsiteX18" fmla="*/ 1919376 w 4429323"/>
              <a:gd name="connsiteY18" fmla="*/ 5305976 h 5305976"/>
              <a:gd name="connsiteX19" fmla="*/ 1417391 w 4429323"/>
              <a:gd name="connsiteY19" fmla="*/ 5305976 h 5305976"/>
              <a:gd name="connsiteX20" fmla="*/ 738235 w 4429323"/>
              <a:gd name="connsiteY20" fmla="*/ 5305976 h 5305976"/>
              <a:gd name="connsiteX21" fmla="*/ 0 w 4429323"/>
              <a:gd name="connsiteY21" fmla="*/ 4567741 h 5305976"/>
              <a:gd name="connsiteX22" fmla="*/ 0 w 4429323"/>
              <a:gd name="connsiteY22" fmla="*/ 3944079 h 5305976"/>
              <a:gd name="connsiteX23" fmla="*/ 0 w 4429323"/>
              <a:gd name="connsiteY23" fmla="*/ 3473596 h 5305976"/>
              <a:gd name="connsiteX24" fmla="*/ 0 w 4429323"/>
              <a:gd name="connsiteY24" fmla="*/ 2926524 h 5305976"/>
              <a:gd name="connsiteX25" fmla="*/ 0 w 4429323"/>
              <a:gd name="connsiteY25" fmla="*/ 2341157 h 5305976"/>
              <a:gd name="connsiteX26" fmla="*/ 0 w 4429323"/>
              <a:gd name="connsiteY26" fmla="*/ 1717494 h 5305976"/>
              <a:gd name="connsiteX27" fmla="*/ 0 w 4429323"/>
              <a:gd name="connsiteY27" fmla="*/ 738235 h 53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9323" h="5305976" fill="none" extrusionOk="0">
                <a:moveTo>
                  <a:pt x="0" y="738235"/>
                </a:moveTo>
                <a:cubicBezTo>
                  <a:pt x="-35134" y="440053"/>
                  <a:pt x="320001" y="-33122"/>
                  <a:pt x="738235" y="0"/>
                </a:cubicBezTo>
                <a:cubicBezTo>
                  <a:pt x="916362" y="-28139"/>
                  <a:pt x="1158793" y="16768"/>
                  <a:pt x="1328806" y="0"/>
                </a:cubicBezTo>
                <a:cubicBezTo>
                  <a:pt x="1498819" y="-16768"/>
                  <a:pt x="1643193" y="37915"/>
                  <a:pt x="1860319" y="0"/>
                </a:cubicBezTo>
                <a:cubicBezTo>
                  <a:pt x="2077445" y="-37915"/>
                  <a:pt x="2187256" y="7548"/>
                  <a:pt x="2362304" y="0"/>
                </a:cubicBezTo>
                <a:cubicBezTo>
                  <a:pt x="2537352" y="-7548"/>
                  <a:pt x="2633886" y="3982"/>
                  <a:pt x="2893818" y="0"/>
                </a:cubicBezTo>
                <a:cubicBezTo>
                  <a:pt x="3153750" y="-3982"/>
                  <a:pt x="3410450" y="8661"/>
                  <a:pt x="3691088" y="0"/>
                </a:cubicBezTo>
                <a:cubicBezTo>
                  <a:pt x="4215528" y="-30894"/>
                  <a:pt x="4416492" y="419400"/>
                  <a:pt x="4429323" y="738235"/>
                </a:cubicBezTo>
                <a:cubicBezTo>
                  <a:pt x="4470770" y="941514"/>
                  <a:pt x="4421858" y="1044099"/>
                  <a:pt x="4429323" y="1208717"/>
                </a:cubicBezTo>
                <a:cubicBezTo>
                  <a:pt x="4436788" y="1373335"/>
                  <a:pt x="4377210" y="1518351"/>
                  <a:pt x="4429323" y="1717494"/>
                </a:cubicBezTo>
                <a:cubicBezTo>
                  <a:pt x="4481436" y="1916637"/>
                  <a:pt x="4397423" y="2067367"/>
                  <a:pt x="4429323" y="2264567"/>
                </a:cubicBezTo>
                <a:cubicBezTo>
                  <a:pt x="4461223" y="2461767"/>
                  <a:pt x="4382455" y="2524014"/>
                  <a:pt x="4429323" y="2735049"/>
                </a:cubicBezTo>
                <a:cubicBezTo>
                  <a:pt x="4476191" y="2946084"/>
                  <a:pt x="4420023" y="3227824"/>
                  <a:pt x="4429323" y="3358711"/>
                </a:cubicBezTo>
                <a:cubicBezTo>
                  <a:pt x="4438623" y="3489598"/>
                  <a:pt x="4401648" y="3752395"/>
                  <a:pt x="4429323" y="3905784"/>
                </a:cubicBezTo>
                <a:cubicBezTo>
                  <a:pt x="4456998" y="4059173"/>
                  <a:pt x="4388934" y="4372408"/>
                  <a:pt x="4429323" y="4567741"/>
                </a:cubicBezTo>
                <a:cubicBezTo>
                  <a:pt x="4413834" y="4957736"/>
                  <a:pt x="4120287" y="5282731"/>
                  <a:pt x="3691088" y="5305976"/>
                </a:cubicBezTo>
                <a:cubicBezTo>
                  <a:pt x="3469216" y="5334404"/>
                  <a:pt x="3245972" y="5277835"/>
                  <a:pt x="3041460" y="5305976"/>
                </a:cubicBezTo>
                <a:cubicBezTo>
                  <a:pt x="2836948" y="5334117"/>
                  <a:pt x="2628345" y="5279903"/>
                  <a:pt x="2509947" y="5305976"/>
                </a:cubicBezTo>
                <a:cubicBezTo>
                  <a:pt x="2391549" y="5332049"/>
                  <a:pt x="2101261" y="5246435"/>
                  <a:pt x="1919376" y="5305976"/>
                </a:cubicBezTo>
                <a:cubicBezTo>
                  <a:pt x="1737491" y="5365517"/>
                  <a:pt x="1530265" y="5260495"/>
                  <a:pt x="1417391" y="5305976"/>
                </a:cubicBezTo>
                <a:cubicBezTo>
                  <a:pt x="1304517" y="5351457"/>
                  <a:pt x="977428" y="5276371"/>
                  <a:pt x="738235" y="5305976"/>
                </a:cubicBezTo>
                <a:cubicBezTo>
                  <a:pt x="349100" y="5240713"/>
                  <a:pt x="-21955" y="4936431"/>
                  <a:pt x="0" y="4567741"/>
                </a:cubicBezTo>
                <a:cubicBezTo>
                  <a:pt x="-33072" y="4337192"/>
                  <a:pt x="5962" y="4124409"/>
                  <a:pt x="0" y="3944079"/>
                </a:cubicBezTo>
                <a:cubicBezTo>
                  <a:pt x="-5962" y="3763749"/>
                  <a:pt x="49362" y="3582982"/>
                  <a:pt x="0" y="3473596"/>
                </a:cubicBezTo>
                <a:cubicBezTo>
                  <a:pt x="-49362" y="3364210"/>
                  <a:pt x="31633" y="3186449"/>
                  <a:pt x="0" y="2926524"/>
                </a:cubicBezTo>
                <a:cubicBezTo>
                  <a:pt x="-31633" y="2666599"/>
                  <a:pt x="32709" y="2545120"/>
                  <a:pt x="0" y="2341157"/>
                </a:cubicBezTo>
                <a:cubicBezTo>
                  <a:pt x="-32709" y="2137194"/>
                  <a:pt x="44965" y="1883630"/>
                  <a:pt x="0" y="1717494"/>
                </a:cubicBezTo>
                <a:cubicBezTo>
                  <a:pt x="-44965" y="1551358"/>
                  <a:pt x="104988" y="1024273"/>
                  <a:pt x="0" y="738235"/>
                </a:cubicBezTo>
                <a:close/>
              </a:path>
              <a:path w="4429323" h="5305976" stroke="0" extrusionOk="0">
                <a:moveTo>
                  <a:pt x="0" y="738235"/>
                </a:moveTo>
                <a:cubicBezTo>
                  <a:pt x="-14201" y="321759"/>
                  <a:pt x="255876" y="28015"/>
                  <a:pt x="738235" y="0"/>
                </a:cubicBezTo>
                <a:cubicBezTo>
                  <a:pt x="1041382" y="-61494"/>
                  <a:pt x="1132255" y="66770"/>
                  <a:pt x="1387863" y="0"/>
                </a:cubicBezTo>
                <a:cubicBezTo>
                  <a:pt x="1643471" y="-66770"/>
                  <a:pt x="1743493" y="62607"/>
                  <a:pt x="1948905" y="0"/>
                </a:cubicBezTo>
                <a:cubicBezTo>
                  <a:pt x="2154317" y="-62607"/>
                  <a:pt x="2220996" y="30862"/>
                  <a:pt x="2480418" y="0"/>
                </a:cubicBezTo>
                <a:cubicBezTo>
                  <a:pt x="2739840" y="-30862"/>
                  <a:pt x="2814108" y="12591"/>
                  <a:pt x="3100517" y="0"/>
                </a:cubicBezTo>
                <a:cubicBezTo>
                  <a:pt x="3386926" y="-12591"/>
                  <a:pt x="3533081" y="15528"/>
                  <a:pt x="3691088" y="0"/>
                </a:cubicBezTo>
                <a:cubicBezTo>
                  <a:pt x="4157346" y="-95269"/>
                  <a:pt x="4352086" y="398394"/>
                  <a:pt x="4429323" y="738235"/>
                </a:cubicBezTo>
                <a:cubicBezTo>
                  <a:pt x="4482524" y="955683"/>
                  <a:pt x="4372349" y="1091022"/>
                  <a:pt x="4429323" y="1285307"/>
                </a:cubicBezTo>
                <a:cubicBezTo>
                  <a:pt x="4486297" y="1479592"/>
                  <a:pt x="4419605" y="1595293"/>
                  <a:pt x="4429323" y="1717494"/>
                </a:cubicBezTo>
                <a:cubicBezTo>
                  <a:pt x="4439041" y="1839695"/>
                  <a:pt x="4363693" y="2022525"/>
                  <a:pt x="4429323" y="2264567"/>
                </a:cubicBezTo>
                <a:cubicBezTo>
                  <a:pt x="4494953" y="2506609"/>
                  <a:pt x="4380881" y="2622049"/>
                  <a:pt x="4429323" y="2811639"/>
                </a:cubicBezTo>
                <a:cubicBezTo>
                  <a:pt x="4477765" y="3001229"/>
                  <a:pt x="4387483" y="3193609"/>
                  <a:pt x="4429323" y="3320416"/>
                </a:cubicBezTo>
                <a:cubicBezTo>
                  <a:pt x="4471163" y="3447223"/>
                  <a:pt x="4369596" y="3737836"/>
                  <a:pt x="4429323" y="3944079"/>
                </a:cubicBezTo>
                <a:cubicBezTo>
                  <a:pt x="4489050" y="4150322"/>
                  <a:pt x="4426344" y="4382921"/>
                  <a:pt x="4429323" y="4567741"/>
                </a:cubicBezTo>
                <a:cubicBezTo>
                  <a:pt x="4335333" y="4990891"/>
                  <a:pt x="4015135" y="5248246"/>
                  <a:pt x="3691088" y="5305976"/>
                </a:cubicBezTo>
                <a:cubicBezTo>
                  <a:pt x="3437031" y="5312328"/>
                  <a:pt x="3374420" y="5238993"/>
                  <a:pt x="3070989" y="5305976"/>
                </a:cubicBezTo>
                <a:cubicBezTo>
                  <a:pt x="2767558" y="5372959"/>
                  <a:pt x="2623505" y="5249088"/>
                  <a:pt x="2480418" y="5305976"/>
                </a:cubicBezTo>
                <a:cubicBezTo>
                  <a:pt x="2337331" y="5362864"/>
                  <a:pt x="2131608" y="5269849"/>
                  <a:pt x="1978433" y="5305976"/>
                </a:cubicBezTo>
                <a:cubicBezTo>
                  <a:pt x="1825258" y="5342103"/>
                  <a:pt x="1622793" y="5260533"/>
                  <a:pt x="1446920" y="5305976"/>
                </a:cubicBezTo>
                <a:cubicBezTo>
                  <a:pt x="1271047" y="5351419"/>
                  <a:pt x="982087" y="5287496"/>
                  <a:pt x="738235" y="5305976"/>
                </a:cubicBezTo>
                <a:cubicBezTo>
                  <a:pt x="353804" y="5301049"/>
                  <a:pt x="7160" y="5043449"/>
                  <a:pt x="0" y="4567741"/>
                </a:cubicBezTo>
                <a:cubicBezTo>
                  <a:pt x="-51287" y="4424087"/>
                  <a:pt x="9663" y="4266531"/>
                  <a:pt x="0" y="4097259"/>
                </a:cubicBezTo>
                <a:cubicBezTo>
                  <a:pt x="-9663" y="3927987"/>
                  <a:pt x="50004" y="3879179"/>
                  <a:pt x="0" y="3665072"/>
                </a:cubicBezTo>
                <a:cubicBezTo>
                  <a:pt x="-50004" y="3450965"/>
                  <a:pt x="8116" y="3395961"/>
                  <a:pt x="0" y="3232885"/>
                </a:cubicBezTo>
                <a:cubicBezTo>
                  <a:pt x="-8116" y="3069809"/>
                  <a:pt x="22654" y="2909424"/>
                  <a:pt x="0" y="2685812"/>
                </a:cubicBezTo>
                <a:cubicBezTo>
                  <a:pt x="-22654" y="2462200"/>
                  <a:pt x="31624" y="2360892"/>
                  <a:pt x="0" y="2215330"/>
                </a:cubicBezTo>
                <a:cubicBezTo>
                  <a:pt x="-31624" y="2069768"/>
                  <a:pt x="18801" y="1898687"/>
                  <a:pt x="0" y="1629963"/>
                </a:cubicBezTo>
                <a:cubicBezTo>
                  <a:pt x="-18801" y="1361239"/>
                  <a:pt x="43334" y="1008140"/>
                  <a:pt x="0" y="73823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C8BA29-1477-5843-95BA-2531409F4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832" y="1448366"/>
            <a:ext cx="3465542" cy="3673475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2454A19-824B-6048-8952-A5D3101986B4}"/>
              </a:ext>
            </a:extLst>
          </p:cNvPr>
          <p:cNvSpPr/>
          <p:nvPr/>
        </p:nvSpPr>
        <p:spPr>
          <a:xfrm>
            <a:off x="7156493" y="4493472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Sister</a:t>
            </a:r>
            <a:r>
              <a:rPr lang="es-CL" dirty="0"/>
              <a:t>y,</a:t>
            </a:r>
          </a:p>
          <a:p>
            <a:pPr algn="ctr"/>
            <a:endParaRPr lang="es-CL" dirty="0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4BAF0AB8-979E-2840-A3D6-9FF9E30E40CC}"/>
              </a:ext>
            </a:extLst>
          </p:cNvPr>
          <p:cNvSpPr/>
          <p:nvPr/>
        </p:nvSpPr>
        <p:spPr>
          <a:xfrm rot="2330889">
            <a:off x="4167189" y="2073261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4"/>
    </mc:Choice>
    <mc:Fallback xmlns="">
      <p:transition spd="slow" advTm="15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487E4F70-8E0F-5943-8026-13613303F0CA}"/>
              </a:ext>
            </a:extLst>
          </p:cNvPr>
          <p:cNvSpPr/>
          <p:nvPr/>
        </p:nvSpPr>
        <p:spPr>
          <a:xfrm>
            <a:off x="968942" y="632116"/>
            <a:ext cx="4429323" cy="5305976"/>
          </a:xfrm>
          <a:custGeom>
            <a:avLst/>
            <a:gdLst>
              <a:gd name="connsiteX0" fmla="*/ 0 w 4429323"/>
              <a:gd name="connsiteY0" fmla="*/ 738235 h 5305976"/>
              <a:gd name="connsiteX1" fmla="*/ 738235 w 4429323"/>
              <a:gd name="connsiteY1" fmla="*/ 0 h 5305976"/>
              <a:gd name="connsiteX2" fmla="*/ 1328806 w 4429323"/>
              <a:gd name="connsiteY2" fmla="*/ 0 h 5305976"/>
              <a:gd name="connsiteX3" fmla="*/ 1860319 w 4429323"/>
              <a:gd name="connsiteY3" fmla="*/ 0 h 5305976"/>
              <a:gd name="connsiteX4" fmla="*/ 2362304 w 4429323"/>
              <a:gd name="connsiteY4" fmla="*/ 0 h 5305976"/>
              <a:gd name="connsiteX5" fmla="*/ 2893818 w 4429323"/>
              <a:gd name="connsiteY5" fmla="*/ 0 h 5305976"/>
              <a:gd name="connsiteX6" fmla="*/ 3691088 w 4429323"/>
              <a:gd name="connsiteY6" fmla="*/ 0 h 5305976"/>
              <a:gd name="connsiteX7" fmla="*/ 4429323 w 4429323"/>
              <a:gd name="connsiteY7" fmla="*/ 738235 h 5305976"/>
              <a:gd name="connsiteX8" fmla="*/ 4429323 w 4429323"/>
              <a:gd name="connsiteY8" fmla="*/ 1208717 h 5305976"/>
              <a:gd name="connsiteX9" fmla="*/ 4429323 w 4429323"/>
              <a:gd name="connsiteY9" fmla="*/ 1717494 h 5305976"/>
              <a:gd name="connsiteX10" fmla="*/ 4429323 w 4429323"/>
              <a:gd name="connsiteY10" fmla="*/ 2264567 h 5305976"/>
              <a:gd name="connsiteX11" fmla="*/ 4429323 w 4429323"/>
              <a:gd name="connsiteY11" fmla="*/ 2735049 h 5305976"/>
              <a:gd name="connsiteX12" fmla="*/ 4429323 w 4429323"/>
              <a:gd name="connsiteY12" fmla="*/ 3358711 h 5305976"/>
              <a:gd name="connsiteX13" fmla="*/ 4429323 w 4429323"/>
              <a:gd name="connsiteY13" fmla="*/ 3905784 h 5305976"/>
              <a:gd name="connsiteX14" fmla="*/ 4429323 w 4429323"/>
              <a:gd name="connsiteY14" fmla="*/ 4567741 h 5305976"/>
              <a:gd name="connsiteX15" fmla="*/ 3691088 w 4429323"/>
              <a:gd name="connsiteY15" fmla="*/ 5305976 h 5305976"/>
              <a:gd name="connsiteX16" fmla="*/ 3041460 w 4429323"/>
              <a:gd name="connsiteY16" fmla="*/ 5305976 h 5305976"/>
              <a:gd name="connsiteX17" fmla="*/ 2509947 w 4429323"/>
              <a:gd name="connsiteY17" fmla="*/ 5305976 h 5305976"/>
              <a:gd name="connsiteX18" fmla="*/ 1919376 w 4429323"/>
              <a:gd name="connsiteY18" fmla="*/ 5305976 h 5305976"/>
              <a:gd name="connsiteX19" fmla="*/ 1417391 w 4429323"/>
              <a:gd name="connsiteY19" fmla="*/ 5305976 h 5305976"/>
              <a:gd name="connsiteX20" fmla="*/ 738235 w 4429323"/>
              <a:gd name="connsiteY20" fmla="*/ 5305976 h 5305976"/>
              <a:gd name="connsiteX21" fmla="*/ 0 w 4429323"/>
              <a:gd name="connsiteY21" fmla="*/ 4567741 h 5305976"/>
              <a:gd name="connsiteX22" fmla="*/ 0 w 4429323"/>
              <a:gd name="connsiteY22" fmla="*/ 3944079 h 5305976"/>
              <a:gd name="connsiteX23" fmla="*/ 0 w 4429323"/>
              <a:gd name="connsiteY23" fmla="*/ 3473596 h 5305976"/>
              <a:gd name="connsiteX24" fmla="*/ 0 w 4429323"/>
              <a:gd name="connsiteY24" fmla="*/ 2926524 h 5305976"/>
              <a:gd name="connsiteX25" fmla="*/ 0 w 4429323"/>
              <a:gd name="connsiteY25" fmla="*/ 2341157 h 5305976"/>
              <a:gd name="connsiteX26" fmla="*/ 0 w 4429323"/>
              <a:gd name="connsiteY26" fmla="*/ 1717494 h 5305976"/>
              <a:gd name="connsiteX27" fmla="*/ 0 w 4429323"/>
              <a:gd name="connsiteY27" fmla="*/ 738235 h 53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9323" h="5305976" fill="none" extrusionOk="0">
                <a:moveTo>
                  <a:pt x="0" y="738235"/>
                </a:moveTo>
                <a:cubicBezTo>
                  <a:pt x="-35134" y="440053"/>
                  <a:pt x="320001" y="-33122"/>
                  <a:pt x="738235" y="0"/>
                </a:cubicBezTo>
                <a:cubicBezTo>
                  <a:pt x="916362" y="-28139"/>
                  <a:pt x="1158793" y="16768"/>
                  <a:pt x="1328806" y="0"/>
                </a:cubicBezTo>
                <a:cubicBezTo>
                  <a:pt x="1498819" y="-16768"/>
                  <a:pt x="1643193" y="37915"/>
                  <a:pt x="1860319" y="0"/>
                </a:cubicBezTo>
                <a:cubicBezTo>
                  <a:pt x="2077445" y="-37915"/>
                  <a:pt x="2187256" y="7548"/>
                  <a:pt x="2362304" y="0"/>
                </a:cubicBezTo>
                <a:cubicBezTo>
                  <a:pt x="2537352" y="-7548"/>
                  <a:pt x="2633886" y="3982"/>
                  <a:pt x="2893818" y="0"/>
                </a:cubicBezTo>
                <a:cubicBezTo>
                  <a:pt x="3153750" y="-3982"/>
                  <a:pt x="3410450" y="8661"/>
                  <a:pt x="3691088" y="0"/>
                </a:cubicBezTo>
                <a:cubicBezTo>
                  <a:pt x="4215528" y="-30894"/>
                  <a:pt x="4416492" y="419400"/>
                  <a:pt x="4429323" y="738235"/>
                </a:cubicBezTo>
                <a:cubicBezTo>
                  <a:pt x="4470770" y="941514"/>
                  <a:pt x="4421858" y="1044099"/>
                  <a:pt x="4429323" y="1208717"/>
                </a:cubicBezTo>
                <a:cubicBezTo>
                  <a:pt x="4436788" y="1373335"/>
                  <a:pt x="4377210" y="1518351"/>
                  <a:pt x="4429323" y="1717494"/>
                </a:cubicBezTo>
                <a:cubicBezTo>
                  <a:pt x="4481436" y="1916637"/>
                  <a:pt x="4397423" y="2067367"/>
                  <a:pt x="4429323" y="2264567"/>
                </a:cubicBezTo>
                <a:cubicBezTo>
                  <a:pt x="4461223" y="2461767"/>
                  <a:pt x="4382455" y="2524014"/>
                  <a:pt x="4429323" y="2735049"/>
                </a:cubicBezTo>
                <a:cubicBezTo>
                  <a:pt x="4476191" y="2946084"/>
                  <a:pt x="4420023" y="3227824"/>
                  <a:pt x="4429323" y="3358711"/>
                </a:cubicBezTo>
                <a:cubicBezTo>
                  <a:pt x="4438623" y="3489598"/>
                  <a:pt x="4401648" y="3752395"/>
                  <a:pt x="4429323" y="3905784"/>
                </a:cubicBezTo>
                <a:cubicBezTo>
                  <a:pt x="4456998" y="4059173"/>
                  <a:pt x="4388934" y="4372408"/>
                  <a:pt x="4429323" y="4567741"/>
                </a:cubicBezTo>
                <a:cubicBezTo>
                  <a:pt x="4413834" y="4957736"/>
                  <a:pt x="4120287" y="5282731"/>
                  <a:pt x="3691088" y="5305976"/>
                </a:cubicBezTo>
                <a:cubicBezTo>
                  <a:pt x="3469216" y="5334404"/>
                  <a:pt x="3245972" y="5277835"/>
                  <a:pt x="3041460" y="5305976"/>
                </a:cubicBezTo>
                <a:cubicBezTo>
                  <a:pt x="2836948" y="5334117"/>
                  <a:pt x="2628345" y="5279903"/>
                  <a:pt x="2509947" y="5305976"/>
                </a:cubicBezTo>
                <a:cubicBezTo>
                  <a:pt x="2391549" y="5332049"/>
                  <a:pt x="2101261" y="5246435"/>
                  <a:pt x="1919376" y="5305976"/>
                </a:cubicBezTo>
                <a:cubicBezTo>
                  <a:pt x="1737491" y="5365517"/>
                  <a:pt x="1530265" y="5260495"/>
                  <a:pt x="1417391" y="5305976"/>
                </a:cubicBezTo>
                <a:cubicBezTo>
                  <a:pt x="1304517" y="5351457"/>
                  <a:pt x="977428" y="5276371"/>
                  <a:pt x="738235" y="5305976"/>
                </a:cubicBezTo>
                <a:cubicBezTo>
                  <a:pt x="349100" y="5240713"/>
                  <a:pt x="-21955" y="4936431"/>
                  <a:pt x="0" y="4567741"/>
                </a:cubicBezTo>
                <a:cubicBezTo>
                  <a:pt x="-33072" y="4337192"/>
                  <a:pt x="5962" y="4124409"/>
                  <a:pt x="0" y="3944079"/>
                </a:cubicBezTo>
                <a:cubicBezTo>
                  <a:pt x="-5962" y="3763749"/>
                  <a:pt x="49362" y="3582982"/>
                  <a:pt x="0" y="3473596"/>
                </a:cubicBezTo>
                <a:cubicBezTo>
                  <a:pt x="-49362" y="3364210"/>
                  <a:pt x="31633" y="3186449"/>
                  <a:pt x="0" y="2926524"/>
                </a:cubicBezTo>
                <a:cubicBezTo>
                  <a:pt x="-31633" y="2666599"/>
                  <a:pt x="32709" y="2545120"/>
                  <a:pt x="0" y="2341157"/>
                </a:cubicBezTo>
                <a:cubicBezTo>
                  <a:pt x="-32709" y="2137194"/>
                  <a:pt x="44965" y="1883630"/>
                  <a:pt x="0" y="1717494"/>
                </a:cubicBezTo>
                <a:cubicBezTo>
                  <a:pt x="-44965" y="1551358"/>
                  <a:pt x="104988" y="1024273"/>
                  <a:pt x="0" y="738235"/>
                </a:cubicBezTo>
                <a:close/>
              </a:path>
              <a:path w="4429323" h="5305976" stroke="0" extrusionOk="0">
                <a:moveTo>
                  <a:pt x="0" y="738235"/>
                </a:moveTo>
                <a:cubicBezTo>
                  <a:pt x="-14201" y="321759"/>
                  <a:pt x="255876" y="28015"/>
                  <a:pt x="738235" y="0"/>
                </a:cubicBezTo>
                <a:cubicBezTo>
                  <a:pt x="1041382" y="-61494"/>
                  <a:pt x="1132255" y="66770"/>
                  <a:pt x="1387863" y="0"/>
                </a:cubicBezTo>
                <a:cubicBezTo>
                  <a:pt x="1643471" y="-66770"/>
                  <a:pt x="1743493" y="62607"/>
                  <a:pt x="1948905" y="0"/>
                </a:cubicBezTo>
                <a:cubicBezTo>
                  <a:pt x="2154317" y="-62607"/>
                  <a:pt x="2220996" y="30862"/>
                  <a:pt x="2480418" y="0"/>
                </a:cubicBezTo>
                <a:cubicBezTo>
                  <a:pt x="2739840" y="-30862"/>
                  <a:pt x="2814108" y="12591"/>
                  <a:pt x="3100517" y="0"/>
                </a:cubicBezTo>
                <a:cubicBezTo>
                  <a:pt x="3386926" y="-12591"/>
                  <a:pt x="3533081" y="15528"/>
                  <a:pt x="3691088" y="0"/>
                </a:cubicBezTo>
                <a:cubicBezTo>
                  <a:pt x="4157346" y="-95269"/>
                  <a:pt x="4352086" y="398394"/>
                  <a:pt x="4429323" y="738235"/>
                </a:cubicBezTo>
                <a:cubicBezTo>
                  <a:pt x="4482524" y="955683"/>
                  <a:pt x="4372349" y="1091022"/>
                  <a:pt x="4429323" y="1285307"/>
                </a:cubicBezTo>
                <a:cubicBezTo>
                  <a:pt x="4486297" y="1479592"/>
                  <a:pt x="4419605" y="1595293"/>
                  <a:pt x="4429323" y="1717494"/>
                </a:cubicBezTo>
                <a:cubicBezTo>
                  <a:pt x="4439041" y="1839695"/>
                  <a:pt x="4363693" y="2022525"/>
                  <a:pt x="4429323" y="2264567"/>
                </a:cubicBezTo>
                <a:cubicBezTo>
                  <a:pt x="4494953" y="2506609"/>
                  <a:pt x="4380881" y="2622049"/>
                  <a:pt x="4429323" y="2811639"/>
                </a:cubicBezTo>
                <a:cubicBezTo>
                  <a:pt x="4477765" y="3001229"/>
                  <a:pt x="4387483" y="3193609"/>
                  <a:pt x="4429323" y="3320416"/>
                </a:cubicBezTo>
                <a:cubicBezTo>
                  <a:pt x="4471163" y="3447223"/>
                  <a:pt x="4369596" y="3737836"/>
                  <a:pt x="4429323" y="3944079"/>
                </a:cubicBezTo>
                <a:cubicBezTo>
                  <a:pt x="4489050" y="4150322"/>
                  <a:pt x="4426344" y="4382921"/>
                  <a:pt x="4429323" y="4567741"/>
                </a:cubicBezTo>
                <a:cubicBezTo>
                  <a:pt x="4335333" y="4990891"/>
                  <a:pt x="4015135" y="5248246"/>
                  <a:pt x="3691088" y="5305976"/>
                </a:cubicBezTo>
                <a:cubicBezTo>
                  <a:pt x="3437031" y="5312328"/>
                  <a:pt x="3374420" y="5238993"/>
                  <a:pt x="3070989" y="5305976"/>
                </a:cubicBezTo>
                <a:cubicBezTo>
                  <a:pt x="2767558" y="5372959"/>
                  <a:pt x="2623505" y="5249088"/>
                  <a:pt x="2480418" y="5305976"/>
                </a:cubicBezTo>
                <a:cubicBezTo>
                  <a:pt x="2337331" y="5362864"/>
                  <a:pt x="2131608" y="5269849"/>
                  <a:pt x="1978433" y="5305976"/>
                </a:cubicBezTo>
                <a:cubicBezTo>
                  <a:pt x="1825258" y="5342103"/>
                  <a:pt x="1622793" y="5260533"/>
                  <a:pt x="1446920" y="5305976"/>
                </a:cubicBezTo>
                <a:cubicBezTo>
                  <a:pt x="1271047" y="5351419"/>
                  <a:pt x="982087" y="5287496"/>
                  <a:pt x="738235" y="5305976"/>
                </a:cubicBezTo>
                <a:cubicBezTo>
                  <a:pt x="353804" y="5301049"/>
                  <a:pt x="7160" y="5043449"/>
                  <a:pt x="0" y="4567741"/>
                </a:cubicBezTo>
                <a:cubicBezTo>
                  <a:pt x="-51287" y="4424087"/>
                  <a:pt x="9663" y="4266531"/>
                  <a:pt x="0" y="4097259"/>
                </a:cubicBezTo>
                <a:cubicBezTo>
                  <a:pt x="-9663" y="3927987"/>
                  <a:pt x="50004" y="3879179"/>
                  <a:pt x="0" y="3665072"/>
                </a:cubicBezTo>
                <a:cubicBezTo>
                  <a:pt x="-50004" y="3450965"/>
                  <a:pt x="8116" y="3395961"/>
                  <a:pt x="0" y="3232885"/>
                </a:cubicBezTo>
                <a:cubicBezTo>
                  <a:pt x="-8116" y="3069809"/>
                  <a:pt x="22654" y="2909424"/>
                  <a:pt x="0" y="2685812"/>
                </a:cubicBezTo>
                <a:cubicBezTo>
                  <a:pt x="-22654" y="2462200"/>
                  <a:pt x="31624" y="2360892"/>
                  <a:pt x="0" y="2215330"/>
                </a:cubicBezTo>
                <a:cubicBezTo>
                  <a:pt x="-31624" y="2069768"/>
                  <a:pt x="18801" y="1898687"/>
                  <a:pt x="0" y="1629963"/>
                </a:cubicBezTo>
                <a:cubicBezTo>
                  <a:pt x="-18801" y="1361239"/>
                  <a:pt x="43334" y="1008140"/>
                  <a:pt x="0" y="73823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C247437A-6AD2-EC48-BE11-6F6147332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436" y="1456908"/>
            <a:ext cx="3868333" cy="3944183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E858E8FB-28DC-FC47-822F-CB9752EA4D8B}"/>
              </a:ext>
            </a:extLst>
          </p:cNvPr>
          <p:cNvSpPr/>
          <p:nvPr/>
        </p:nvSpPr>
        <p:spPr>
          <a:xfrm>
            <a:off x="7081541" y="4568423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Baby</a:t>
            </a:r>
            <a:r>
              <a:rPr lang="es-CL" dirty="0"/>
              <a:t>y,</a:t>
            </a:r>
          </a:p>
          <a:p>
            <a:pPr algn="ctr"/>
            <a:endParaRPr lang="es-CL" dirty="0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A2C88045-023F-4147-B41D-6F57C242D6A5}"/>
              </a:ext>
            </a:extLst>
          </p:cNvPr>
          <p:cNvSpPr/>
          <p:nvPr/>
        </p:nvSpPr>
        <p:spPr>
          <a:xfrm rot="2330889">
            <a:off x="4167189" y="2073261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8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8"/>
    </mc:Choice>
    <mc:Fallback xmlns="">
      <p:transition spd="slow" advTm="21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665B7223-958E-9D43-8F8E-2D2B9A23BF10}"/>
              </a:ext>
            </a:extLst>
          </p:cNvPr>
          <p:cNvSpPr/>
          <p:nvPr/>
        </p:nvSpPr>
        <p:spPr>
          <a:xfrm>
            <a:off x="968942" y="632116"/>
            <a:ext cx="4429323" cy="5305976"/>
          </a:xfrm>
          <a:custGeom>
            <a:avLst/>
            <a:gdLst>
              <a:gd name="connsiteX0" fmla="*/ 0 w 4429323"/>
              <a:gd name="connsiteY0" fmla="*/ 738235 h 5305976"/>
              <a:gd name="connsiteX1" fmla="*/ 738235 w 4429323"/>
              <a:gd name="connsiteY1" fmla="*/ 0 h 5305976"/>
              <a:gd name="connsiteX2" fmla="*/ 1328806 w 4429323"/>
              <a:gd name="connsiteY2" fmla="*/ 0 h 5305976"/>
              <a:gd name="connsiteX3" fmla="*/ 1860319 w 4429323"/>
              <a:gd name="connsiteY3" fmla="*/ 0 h 5305976"/>
              <a:gd name="connsiteX4" fmla="*/ 2362304 w 4429323"/>
              <a:gd name="connsiteY4" fmla="*/ 0 h 5305976"/>
              <a:gd name="connsiteX5" fmla="*/ 2893818 w 4429323"/>
              <a:gd name="connsiteY5" fmla="*/ 0 h 5305976"/>
              <a:gd name="connsiteX6" fmla="*/ 3691088 w 4429323"/>
              <a:gd name="connsiteY6" fmla="*/ 0 h 5305976"/>
              <a:gd name="connsiteX7" fmla="*/ 4429323 w 4429323"/>
              <a:gd name="connsiteY7" fmla="*/ 738235 h 5305976"/>
              <a:gd name="connsiteX8" fmla="*/ 4429323 w 4429323"/>
              <a:gd name="connsiteY8" fmla="*/ 1208717 h 5305976"/>
              <a:gd name="connsiteX9" fmla="*/ 4429323 w 4429323"/>
              <a:gd name="connsiteY9" fmla="*/ 1717494 h 5305976"/>
              <a:gd name="connsiteX10" fmla="*/ 4429323 w 4429323"/>
              <a:gd name="connsiteY10" fmla="*/ 2264567 h 5305976"/>
              <a:gd name="connsiteX11" fmla="*/ 4429323 w 4429323"/>
              <a:gd name="connsiteY11" fmla="*/ 2735049 h 5305976"/>
              <a:gd name="connsiteX12" fmla="*/ 4429323 w 4429323"/>
              <a:gd name="connsiteY12" fmla="*/ 3358711 h 5305976"/>
              <a:gd name="connsiteX13" fmla="*/ 4429323 w 4429323"/>
              <a:gd name="connsiteY13" fmla="*/ 3905784 h 5305976"/>
              <a:gd name="connsiteX14" fmla="*/ 4429323 w 4429323"/>
              <a:gd name="connsiteY14" fmla="*/ 4567741 h 5305976"/>
              <a:gd name="connsiteX15" fmla="*/ 3691088 w 4429323"/>
              <a:gd name="connsiteY15" fmla="*/ 5305976 h 5305976"/>
              <a:gd name="connsiteX16" fmla="*/ 3041460 w 4429323"/>
              <a:gd name="connsiteY16" fmla="*/ 5305976 h 5305976"/>
              <a:gd name="connsiteX17" fmla="*/ 2509947 w 4429323"/>
              <a:gd name="connsiteY17" fmla="*/ 5305976 h 5305976"/>
              <a:gd name="connsiteX18" fmla="*/ 1919376 w 4429323"/>
              <a:gd name="connsiteY18" fmla="*/ 5305976 h 5305976"/>
              <a:gd name="connsiteX19" fmla="*/ 1417391 w 4429323"/>
              <a:gd name="connsiteY19" fmla="*/ 5305976 h 5305976"/>
              <a:gd name="connsiteX20" fmla="*/ 738235 w 4429323"/>
              <a:gd name="connsiteY20" fmla="*/ 5305976 h 5305976"/>
              <a:gd name="connsiteX21" fmla="*/ 0 w 4429323"/>
              <a:gd name="connsiteY21" fmla="*/ 4567741 h 5305976"/>
              <a:gd name="connsiteX22" fmla="*/ 0 w 4429323"/>
              <a:gd name="connsiteY22" fmla="*/ 3944079 h 5305976"/>
              <a:gd name="connsiteX23" fmla="*/ 0 w 4429323"/>
              <a:gd name="connsiteY23" fmla="*/ 3473596 h 5305976"/>
              <a:gd name="connsiteX24" fmla="*/ 0 w 4429323"/>
              <a:gd name="connsiteY24" fmla="*/ 2926524 h 5305976"/>
              <a:gd name="connsiteX25" fmla="*/ 0 w 4429323"/>
              <a:gd name="connsiteY25" fmla="*/ 2341157 h 5305976"/>
              <a:gd name="connsiteX26" fmla="*/ 0 w 4429323"/>
              <a:gd name="connsiteY26" fmla="*/ 1717494 h 5305976"/>
              <a:gd name="connsiteX27" fmla="*/ 0 w 4429323"/>
              <a:gd name="connsiteY27" fmla="*/ 738235 h 53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9323" h="5305976" fill="none" extrusionOk="0">
                <a:moveTo>
                  <a:pt x="0" y="738235"/>
                </a:moveTo>
                <a:cubicBezTo>
                  <a:pt x="-35134" y="440053"/>
                  <a:pt x="320001" y="-33122"/>
                  <a:pt x="738235" y="0"/>
                </a:cubicBezTo>
                <a:cubicBezTo>
                  <a:pt x="916362" y="-28139"/>
                  <a:pt x="1158793" y="16768"/>
                  <a:pt x="1328806" y="0"/>
                </a:cubicBezTo>
                <a:cubicBezTo>
                  <a:pt x="1498819" y="-16768"/>
                  <a:pt x="1643193" y="37915"/>
                  <a:pt x="1860319" y="0"/>
                </a:cubicBezTo>
                <a:cubicBezTo>
                  <a:pt x="2077445" y="-37915"/>
                  <a:pt x="2187256" y="7548"/>
                  <a:pt x="2362304" y="0"/>
                </a:cubicBezTo>
                <a:cubicBezTo>
                  <a:pt x="2537352" y="-7548"/>
                  <a:pt x="2633886" y="3982"/>
                  <a:pt x="2893818" y="0"/>
                </a:cubicBezTo>
                <a:cubicBezTo>
                  <a:pt x="3153750" y="-3982"/>
                  <a:pt x="3410450" y="8661"/>
                  <a:pt x="3691088" y="0"/>
                </a:cubicBezTo>
                <a:cubicBezTo>
                  <a:pt x="4215528" y="-30894"/>
                  <a:pt x="4416492" y="419400"/>
                  <a:pt x="4429323" y="738235"/>
                </a:cubicBezTo>
                <a:cubicBezTo>
                  <a:pt x="4470770" y="941514"/>
                  <a:pt x="4421858" y="1044099"/>
                  <a:pt x="4429323" y="1208717"/>
                </a:cubicBezTo>
                <a:cubicBezTo>
                  <a:pt x="4436788" y="1373335"/>
                  <a:pt x="4377210" y="1518351"/>
                  <a:pt x="4429323" y="1717494"/>
                </a:cubicBezTo>
                <a:cubicBezTo>
                  <a:pt x="4481436" y="1916637"/>
                  <a:pt x="4397423" y="2067367"/>
                  <a:pt x="4429323" y="2264567"/>
                </a:cubicBezTo>
                <a:cubicBezTo>
                  <a:pt x="4461223" y="2461767"/>
                  <a:pt x="4382455" y="2524014"/>
                  <a:pt x="4429323" y="2735049"/>
                </a:cubicBezTo>
                <a:cubicBezTo>
                  <a:pt x="4476191" y="2946084"/>
                  <a:pt x="4420023" y="3227824"/>
                  <a:pt x="4429323" y="3358711"/>
                </a:cubicBezTo>
                <a:cubicBezTo>
                  <a:pt x="4438623" y="3489598"/>
                  <a:pt x="4401648" y="3752395"/>
                  <a:pt x="4429323" y="3905784"/>
                </a:cubicBezTo>
                <a:cubicBezTo>
                  <a:pt x="4456998" y="4059173"/>
                  <a:pt x="4388934" y="4372408"/>
                  <a:pt x="4429323" y="4567741"/>
                </a:cubicBezTo>
                <a:cubicBezTo>
                  <a:pt x="4413834" y="4957736"/>
                  <a:pt x="4120287" y="5282731"/>
                  <a:pt x="3691088" y="5305976"/>
                </a:cubicBezTo>
                <a:cubicBezTo>
                  <a:pt x="3469216" y="5334404"/>
                  <a:pt x="3245972" y="5277835"/>
                  <a:pt x="3041460" y="5305976"/>
                </a:cubicBezTo>
                <a:cubicBezTo>
                  <a:pt x="2836948" y="5334117"/>
                  <a:pt x="2628345" y="5279903"/>
                  <a:pt x="2509947" y="5305976"/>
                </a:cubicBezTo>
                <a:cubicBezTo>
                  <a:pt x="2391549" y="5332049"/>
                  <a:pt x="2101261" y="5246435"/>
                  <a:pt x="1919376" y="5305976"/>
                </a:cubicBezTo>
                <a:cubicBezTo>
                  <a:pt x="1737491" y="5365517"/>
                  <a:pt x="1530265" y="5260495"/>
                  <a:pt x="1417391" y="5305976"/>
                </a:cubicBezTo>
                <a:cubicBezTo>
                  <a:pt x="1304517" y="5351457"/>
                  <a:pt x="977428" y="5276371"/>
                  <a:pt x="738235" y="5305976"/>
                </a:cubicBezTo>
                <a:cubicBezTo>
                  <a:pt x="349100" y="5240713"/>
                  <a:pt x="-21955" y="4936431"/>
                  <a:pt x="0" y="4567741"/>
                </a:cubicBezTo>
                <a:cubicBezTo>
                  <a:pt x="-33072" y="4337192"/>
                  <a:pt x="5962" y="4124409"/>
                  <a:pt x="0" y="3944079"/>
                </a:cubicBezTo>
                <a:cubicBezTo>
                  <a:pt x="-5962" y="3763749"/>
                  <a:pt x="49362" y="3582982"/>
                  <a:pt x="0" y="3473596"/>
                </a:cubicBezTo>
                <a:cubicBezTo>
                  <a:pt x="-49362" y="3364210"/>
                  <a:pt x="31633" y="3186449"/>
                  <a:pt x="0" y="2926524"/>
                </a:cubicBezTo>
                <a:cubicBezTo>
                  <a:pt x="-31633" y="2666599"/>
                  <a:pt x="32709" y="2545120"/>
                  <a:pt x="0" y="2341157"/>
                </a:cubicBezTo>
                <a:cubicBezTo>
                  <a:pt x="-32709" y="2137194"/>
                  <a:pt x="44965" y="1883630"/>
                  <a:pt x="0" y="1717494"/>
                </a:cubicBezTo>
                <a:cubicBezTo>
                  <a:pt x="-44965" y="1551358"/>
                  <a:pt x="104988" y="1024273"/>
                  <a:pt x="0" y="738235"/>
                </a:cubicBezTo>
                <a:close/>
              </a:path>
              <a:path w="4429323" h="5305976" stroke="0" extrusionOk="0">
                <a:moveTo>
                  <a:pt x="0" y="738235"/>
                </a:moveTo>
                <a:cubicBezTo>
                  <a:pt x="-14201" y="321759"/>
                  <a:pt x="255876" y="28015"/>
                  <a:pt x="738235" y="0"/>
                </a:cubicBezTo>
                <a:cubicBezTo>
                  <a:pt x="1041382" y="-61494"/>
                  <a:pt x="1132255" y="66770"/>
                  <a:pt x="1387863" y="0"/>
                </a:cubicBezTo>
                <a:cubicBezTo>
                  <a:pt x="1643471" y="-66770"/>
                  <a:pt x="1743493" y="62607"/>
                  <a:pt x="1948905" y="0"/>
                </a:cubicBezTo>
                <a:cubicBezTo>
                  <a:pt x="2154317" y="-62607"/>
                  <a:pt x="2220996" y="30862"/>
                  <a:pt x="2480418" y="0"/>
                </a:cubicBezTo>
                <a:cubicBezTo>
                  <a:pt x="2739840" y="-30862"/>
                  <a:pt x="2814108" y="12591"/>
                  <a:pt x="3100517" y="0"/>
                </a:cubicBezTo>
                <a:cubicBezTo>
                  <a:pt x="3386926" y="-12591"/>
                  <a:pt x="3533081" y="15528"/>
                  <a:pt x="3691088" y="0"/>
                </a:cubicBezTo>
                <a:cubicBezTo>
                  <a:pt x="4157346" y="-95269"/>
                  <a:pt x="4352086" y="398394"/>
                  <a:pt x="4429323" y="738235"/>
                </a:cubicBezTo>
                <a:cubicBezTo>
                  <a:pt x="4482524" y="955683"/>
                  <a:pt x="4372349" y="1091022"/>
                  <a:pt x="4429323" y="1285307"/>
                </a:cubicBezTo>
                <a:cubicBezTo>
                  <a:pt x="4486297" y="1479592"/>
                  <a:pt x="4419605" y="1595293"/>
                  <a:pt x="4429323" y="1717494"/>
                </a:cubicBezTo>
                <a:cubicBezTo>
                  <a:pt x="4439041" y="1839695"/>
                  <a:pt x="4363693" y="2022525"/>
                  <a:pt x="4429323" y="2264567"/>
                </a:cubicBezTo>
                <a:cubicBezTo>
                  <a:pt x="4494953" y="2506609"/>
                  <a:pt x="4380881" y="2622049"/>
                  <a:pt x="4429323" y="2811639"/>
                </a:cubicBezTo>
                <a:cubicBezTo>
                  <a:pt x="4477765" y="3001229"/>
                  <a:pt x="4387483" y="3193609"/>
                  <a:pt x="4429323" y="3320416"/>
                </a:cubicBezTo>
                <a:cubicBezTo>
                  <a:pt x="4471163" y="3447223"/>
                  <a:pt x="4369596" y="3737836"/>
                  <a:pt x="4429323" y="3944079"/>
                </a:cubicBezTo>
                <a:cubicBezTo>
                  <a:pt x="4489050" y="4150322"/>
                  <a:pt x="4426344" y="4382921"/>
                  <a:pt x="4429323" y="4567741"/>
                </a:cubicBezTo>
                <a:cubicBezTo>
                  <a:pt x="4335333" y="4990891"/>
                  <a:pt x="4015135" y="5248246"/>
                  <a:pt x="3691088" y="5305976"/>
                </a:cubicBezTo>
                <a:cubicBezTo>
                  <a:pt x="3437031" y="5312328"/>
                  <a:pt x="3374420" y="5238993"/>
                  <a:pt x="3070989" y="5305976"/>
                </a:cubicBezTo>
                <a:cubicBezTo>
                  <a:pt x="2767558" y="5372959"/>
                  <a:pt x="2623505" y="5249088"/>
                  <a:pt x="2480418" y="5305976"/>
                </a:cubicBezTo>
                <a:cubicBezTo>
                  <a:pt x="2337331" y="5362864"/>
                  <a:pt x="2131608" y="5269849"/>
                  <a:pt x="1978433" y="5305976"/>
                </a:cubicBezTo>
                <a:cubicBezTo>
                  <a:pt x="1825258" y="5342103"/>
                  <a:pt x="1622793" y="5260533"/>
                  <a:pt x="1446920" y="5305976"/>
                </a:cubicBezTo>
                <a:cubicBezTo>
                  <a:pt x="1271047" y="5351419"/>
                  <a:pt x="982087" y="5287496"/>
                  <a:pt x="738235" y="5305976"/>
                </a:cubicBezTo>
                <a:cubicBezTo>
                  <a:pt x="353804" y="5301049"/>
                  <a:pt x="7160" y="5043449"/>
                  <a:pt x="0" y="4567741"/>
                </a:cubicBezTo>
                <a:cubicBezTo>
                  <a:pt x="-51287" y="4424087"/>
                  <a:pt x="9663" y="4266531"/>
                  <a:pt x="0" y="4097259"/>
                </a:cubicBezTo>
                <a:cubicBezTo>
                  <a:pt x="-9663" y="3927987"/>
                  <a:pt x="50004" y="3879179"/>
                  <a:pt x="0" y="3665072"/>
                </a:cubicBezTo>
                <a:cubicBezTo>
                  <a:pt x="-50004" y="3450965"/>
                  <a:pt x="8116" y="3395961"/>
                  <a:pt x="0" y="3232885"/>
                </a:cubicBezTo>
                <a:cubicBezTo>
                  <a:pt x="-8116" y="3069809"/>
                  <a:pt x="22654" y="2909424"/>
                  <a:pt x="0" y="2685812"/>
                </a:cubicBezTo>
                <a:cubicBezTo>
                  <a:pt x="-22654" y="2462200"/>
                  <a:pt x="31624" y="2360892"/>
                  <a:pt x="0" y="2215330"/>
                </a:cubicBezTo>
                <a:cubicBezTo>
                  <a:pt x="-31624" y="2069768"/>
                  <a:pt x="18801" y="1898687"/>
                  <a:pt x="0" y="1629963"/>
                </a:cubicBezTo>
                <a:cubicBezTo>
                  <a:pt x="-18801" y="1361239"/>
                  <a:pt x="43334" y="1008140"/>
                  <a:pt x="0" y="73823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id="{D605E115-9479-5545-9119-06969C4EF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007" y="1094283"/>
            <a:ext cx="3517331" cy="4361491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D5076035-87D7-D649-AD7C-E50017B4CB81}"/>
              </a:ext>
            </a:extLst>
          </p:cNvPr>
          <p:cNvSpPr/>
          <p:nvPr/>
        </p:nvSpPr>
        <p:spPr>
          <a:xfrm>
            <a:off x="7051561" y="4658364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Granny</a:t>
            </a:r>
            <a:r>
              <a:rPr lang="es-CL" dirty="0"/>
              <a:t>y,</a:t>
            </a:r>
          </a:p>
          <a:p>
            <a:pPr algn="ctr"/>
            <a:endParaRPr lang="es-CL" dirty="0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0B184BB1-3468-CC42-BDD0-A26B43217978}"/>
              </a:ext>
            </a:extLst>
          </p:cNvPr>
          <p:cNvSpPr/>
          <p:nvPr/>
        </p:nvSpPr>
        <p:spPr>
          <a:xfrm rot="2330889">
            <a:off x="4167189" y="2073261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1"/>
    </mc:Choice>
    <mc:Fallback xmlns="">
      <p:transition spd="slow" advTm="1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119B6318-D38D-B240-A9A4-572B0D61D4BE}"/>
              </a:ext>
            </a:extLst>
          </p:cNvPr>
          <p:cNvSpPr/>
          <p:nvPr/>
        </p:nvSpPr>
        <p:spPr>
          <a:xfrm>
            <a:off x="968942" y="632116"/>
            <a:ext cx="4429323" cy="5305976"/>
          </a:xfrm>
          <a:custGeom>
            <a:avLst/>
            <a:gdLst>
              <a:gd name="connsiteX0" fmla="*/ 0 w 4429323"/>
              <a:gd name="connsiteY0" fmla="*/ 738235 h 5305976"/>
              <a:gd name="connsiteX1" fmla="*/ 738235 w 4429323"/>
              <a:gd name="connsiteY1" fmla="*/ 0 h 5305976"/>
              <a:gd name="connsiteX2" fmla="*/ 1328806 w 4429323"/>
              <a:gd name="connsiteY2" fmla="*/ 0 h 5305976"/>
              <a:gd name="connsiteX3" fmla="*/ 1860319 w 4429323"/>
              <a:gd name="connsiteY3" fmla="*/ 0 h 5305976"/>
              <a:gd name="connsiteX4" fmla="*/ 2362304 w 4429323"/>
              <a:gd name="connsiteY4" fmla="*/ 0 h 5305976"/>
              <a:gd name="connsiteX5" fmla="*/ 2893818 w 4429323"/>
              <a:gd name="connsiteY5" fmla="*/ 0 h 5305976"/>
              <a:gd name="connsiteX6" fmla="*/ 3691088 w 4429323"/>
              <a:gd name="connsiteY6" fmla="*/ 0 h 5305976"/>
              <a:gd name="connsiteX7" fmla="*/ 4429323 w 4429323"/>
              <a:gd name="connsiteY7" fmla="*/ 738235 h 5305976"/>
              <a:gd name="connsiteX8" fmla="*/ 4429323 w 4429323"/>
              <a:gd name="connsiteY8" fmla="*/ 1208717 h 5305976"/>
              <a:gd name="connsiteX9" fmla="*/ 4429323 w 4429323"/>
              <a:gd name="connsiteY9" fmla="*/ 1717494 h 5305976"/>
              <a:gd name="connsiteX10" fmla="*/ 4429323 w 4429323"/>
              <a:gd name="connsiteY10" fmla="*/ 2264567 h 5305976"/>
              <a:gd name="connsiteX11" fmla="*/ 4429323 w 4429323"/>
              <a:gd name="connsiteY11" fmla="*/ 2735049 h 5305976"/>
              <a:gd name="connsiteX12" fmla="*/ 4429323 w 4429323"/>
              <a:gd name="connsiteY12" fmla="*/ 3358711 h 5305976"/>
              <a:gd name="connsiteX13" fmla="*/ 4429323 w 4429323"/>
              <a:gd name="connsiteY13" fmla="*/ 3905784 h 5305976"/>
              <a:gd name="connsiteX14" fmla="*/ 4429323 w 4429323"/>
              <a:gd name="connsiteY14" fmla="*/ 4567741 h 5305976"/>
              <a:gd name="connsiteX15" fmla="*/ 3691088 w 4429323"/>
              <a:gd name="connsiteY15" fmla="*/ 5305976 h 5305976"/>
              <a:gd name="connsiteX16" fmla="*/ 3041460 w 4429323"/>
              <a:gd name="connsiteY16" fmla="*/ 5305976 h 5305976"/>
              <a:gd name="connsiteX17" fmla="*/ 2509947 w 4429323"/>
              <a:gd name="connsiteY17" fmla="*/ 5305976 h 5305976"/>
              <a:gd name="connsiteX18" fmla="*/ 1919376 w 4429323"/>
              <a:gd name="connsiteY18" fmla="*/ 5305976 h 5305976"/>
              <a:gd name="connsiteX19" fmla="*/ 1417391 w 4429323"/>
              <a:gd name="connsiteY19" fmla="*/ 5305976 h 5305976"/>
              <a:gd name="connsiteX20" fmla="*/ 738235 w 4429323"/>
              <a:gd name="connsiteY20" fmla="*/ 5305976 h 5305976"/>
              <a:gd name="connsiteX21" fmla="*/ 0 w 4429323"/>
              <a:gd name="connsiteY21" fmla="*/ 4567741 h 5305976"/>
              <a:gd name="connsiteX22" fmla="*/ 0 w 4429323"/>
              <a:gd name="connsiteY22" fmla="*/ 3944079 h 5305976"/>
              <a:gd name="connsiteX23" fmla="*/ 0 w 4429323"/>
              <a:gd name="connsiteY23" fmla="*/ 3473596 h 5305976"/>
              <a:gd name="connsiteX24" fmla="*/ 0 w 4429323"/>
              <a:gd name="connsiteY24" fmla="*/ 2926524 h 5305976"/>
              <a:gd name="connsiteX25" fmla="*/ 0 w 4429323"/>
              <a:gd name="connsiteY25" fmla="*/ 2341157 h 5305976"/>
              <a:gd name="connsiteX26" fmla="*/ 0 w 4429323"/>
              <a:gd name="connsiteY26" fmla="*/ 1717494 h 5305976"/>
              <a:gd name="connsiteX27" fmla="*/ 0 w 4429323"/>
              <a:gd name="connsiteY27" fmla="*/ 738235 h 53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9323" h="5305976" fill="none" extrusionOk="0">
                <a:moveTo>
                  <a:pt x="0" y="738235"/>
                </a:moveTo>
                <a:cubicBezTo>
                  <a:pt x="-35134" y="440053"/>
                  <a:pt x="320001" y="-33122"/>
                  <a:pt x="738235" y="0"/>
                </a:cubicBezTo>
                <a:cubicBezTo>
                  <a:pt x="916362" y="-28139"/>
                  <a:pt x="1158793" y="16768"/>
                  <a:pt x="1328806" y="0"/>
                </a:cubicBezTo>
                <a:cubicBezTo>
                  <a:pt x="1498819" y="-16768"/>
                  <a:pt x="1643193" y="37915"/>
                  <a:pt x="1860319" y="0"/>
                </a:cubicBezTo>
                <a:cubicBezTo>
                  <a:pt x="2077445" y="-37915"/>
                  <a:pt x="2187256" y="7548"/>
                  <a:pt x="2362304" y="0"/>
                </a:cubicBezTo>
                <a:cubicBezTo>
                  <a:pt x="2537352" y="-7548"/>
                  <a:pt x="2633886" y="3982"/>
                  <a:pt x="2893818" y="0"/>
                </a:cubicBezTo>
                <a:cubicBezTo>
                  <a:pt x="3153750" y="-3982"/>
                  <a:pt x="3410450" y="8661"/>
                  <a:pt x="3691088" y="0"/>
                </a:cubicBezTo>
                <a:cubicBezTo>
                  <a:pt x="4215528" y="-30894"/>
                  <a:pt x="4416492" y="419400"/>
                  <a:pt x="4429323" y="738235"/>
                </a:cubicBezTo>
                <a:cubicBezTo>
                  <a:pt x="4470770" y="941514"/>
                  <a:pt x="4421858" y="1044099"/>
                  <a:pt x="4429323" y="1208717"/>
                </a:cubicBezTo>
                <a:cubicBezTo>
                  <a:pt x="4436788" y="1373335"/>
                  <a:pt x="4377210" y="1518351"/>
                  <a:pt x="4429323" y="1717494"/>
                </a:cubicBezTo>
                <a:cubicBezTo>
                  <a:pt x="4481436" y="1916637"/>
                  <a:pt x="4397423" y="2067367"/>
                  <a:pt x="4429323" y="2264567"/>
                </a:cubicBezTo>
                <a:cubicBezTo>
                  <a:pt x="4461223" y="2461767"/>
                  <a:pt x="4382455" y="2524014"/>
                  <a:pt x="4429323" y="2735049"/>
                </a:cubicBezTo>
                <a:cubicBezTo>
                  <a:pt x="4476191" y="2946084"/>
                  <a:pt x="4420023" y="3227824"/>
                  <a:pt x="4429323" y="3358711"/>
                </a:cubicBezTo>
                <a:cubicBezTo>
                  <a:pt x="4438623" y="3489598"/>
                  <a:pt x="4401648" y="3752395"/>
                  <a:pt x="4429323" y="3905784"/>
                </a:cubicBezTo>
                <a:cubicBezTo>
                  <a:pt x="4456998" y="4059173"/>
                  <a:pt x="4388934" y="4372408"/>
                  <a:pt x="4429323" y="4567741"/>
                </a:cubicBezTo>
                <a:cubicBezTo>
                  <a:pt x="4413834" y="4957736"/>
                  <a:pt x="4120287" y="5282731"/>
                  <a:pt x="3691088" y="5305976"/>
                </a:cubicBezTo>
                <a:cubicBezTo>
                  <a:pt x="3469216" y="5334404"/>
                  <a:pt x="3245972" y="5277835"/>
                  <a:pt x="3041460" y="5305976"/>
                </a:cubicBezTo>
                <a:cubicBezTo>
                  <a:pt x="2836948" y="5334117"/>
                  <a:pt x="2628345" y="5279903"/>
                  <a:pt x="2509947" y="5305976"/>
                </a:cubicBezTo>
                <a:cubicBezTo>
                  <a:pt x="2391549" y="5332049"/>
                  <a:pt x="2101261" y="5246435"/>
                  <a:pt x="1919376" y="5305976"/>
                </a:cubicBezTo>
                <a:cubicBezTo>
                  <a:pt x="1737491" y="5365517"/>
                  <a:pt x="1530265" y="5260495"/>
                  <a:pt x="1417391" y="5305976"/>
                </a:cubicBezTo>
                <a:cubicBezTo>
                  <a:pt x="1304517" y="5351457"/>
                  <a:pt x="977428" y="5276371"/>
                  <a:pt x="738235" y="5305976"/>
                </a:cubicBezTo>
                <a:cubicBezTo>
                  <a:pt x="349100" y="5240713"/>
                  <a:pt x="-21955" y="4936431"/>
                  <a:pt x="0" y="4567741"/>
                </a:cubicBezTo>
                <a:cubicBezTo>
                  <a:pt x="-33072" y="4337192"/>
                  <a:pt x="5962" y="4124409"/>
                  <a:pt x="0" y="3944079"/>
                </a:cubicBezTo>
                <a:cubicBezTo>
                  <a:pt x="-5962" y="3763749"/>
                  <a:pt x="49362" y="3582982"/>
                  <a:pt x="0" y="3473596"/>
                </a:cubicBezTo>
                <a:cubicBezTo>
                  <a:pt x="-49362" y="3364210"/>
                  <a:pt x="31633" y="3186449"/>
                  <a:pt x="0" y="2926524"/>
                </a:cubicBezTo>
                <a:cubicBezTo>
                  <a:pt x="-31633" y="2666599"/>
                  <a:pt x="32709" y="2545120"/>
                  <a:pt x="0" y="2341157"/>
                </a:cubicBezTo>
                <a:cubicBezTo>
                  <a:pt x="-32709" y="2137194"/>
                  <a:pt x="44965" y="1883630"/>
                  <a:pt x="0" y="1717494"/>
                </a:cubicBezTo>
                <a:cubicBezTo>
                  <a:pt x="-44965" y="1551358"/>
                  <a:pt x="104988" y="1024273"/>
                  <a:pt x="0" y="738235"/>
                </a:cubicBezTo>
                <a:close/>
              </a:path>
              <a:path w="4429323" h="5305976" stroke="0" extrusionOk="0">
                <a:moveTo>
                  <a:pt x="0" y="738235"/>
                </a:moveTo>
                <a:cubicBezTo>
                  <a:pt x="-14201" y="321759"/>
                  <a:pt x="255876" y="28015"/>
                  <a:pt x="738235" y="0"/>
                </a:cubicBezTo>
                <a:cubicBezTo>
                  <a:pt x="1041382" y="-61494"/>
                  <a:pt x="1132255" y="66770"/>
                  <a:pt x="1387863" y="0"/>
                </a:cubicBezTo>
                <a:cubicBezTo>
                  <a:pt x="1643471" y="-66770"/>
                  <a:pt x="1743493" y="62607"/>
                  <a:pt x="1948905" y="0"/>
                </a:cubicBezTo>
                <a:cubicBezTo>
                  <a:pt x="2154317" y="-62607"/>
                  <a:pt x="2220996" y="30862"/>
                  <a:pt x="2480418" y="0"/>
                </a:cubicBezTo>
                <a:cubicBezTo>
                  <a:pt x="2739840" y="-30862"/>
                  <a:pt x="2814108" y="12591"/>
                  <a:pt x="3100517" y="0"/>
                </a:cubicBezTo>
                <a:cubicBezTo>
                  <a:pt x="3386926" y="-12591"/>
                  <a:pt x="3533081" y="15528"/>
                  <a:pt x="3691088" y="0"/>
                </a:cubicBezTo>
                <a:cubicBezTo>
                  <a:pt x="4157346" y="-95269"/>
                  <a:pt x="4352086" y="398394"/>
                  <a:pt x="4429323" y="738235"/>
                </a:cubicBezTo>
                <a:cubicBezTo>
                  <a:pt x="4482524" y="955683"/>
                  <a:pt x="4372349" y="1091022"/>
                  <a:pt x="4429323" y="1285307"/>
                </a:cubicBezTo>
                <a:cubicBezTo>
                  <a:pt x="4486297" y="1479592"/>
                  <a:pt x="4419605" y="1595293"/>
                  <a:pt x="4429323" y="1717494"/>
                </a:cubicBezTo>
                <a:cubicBezTo>
                  <a:pt x="4439041" y="1839695"/>
                  <a:pt x="4363693" y="2022525"/>
                  <a:pt x="4429323" y="2264567"/>
                </a:cubicBezTo>
                <a:cubicBezTo>
                  <a:pt x="4494953" y="2506609"/>
                  <a:pt x="4380881" y="2622049"/>
                  <a:pt x="4429323" y="2811639"/>
                </a:cubicBezTo>
                <a:cubicBezTo>
                  <a:pt x="4477765" y="3001229"/>
                  <a:pt x="4387483" y="3193609"/>
                  <a:pt x="4429323" y="3320416"/>
                </a:cubicBezTo>
                <a:cubicBezTo>
                  <a:pt x="4471163" y="3447223"/>
                  <a:pt x="4369596" y="3737836"/>
                  <a:pt x="4429323" y="3944079"/>
                </a:cubicBezTo>
                <a:cubicBezTo>
                  <a:pt x="4489050" y="4150322"/>
                  <a:pt x="4426344" y="4382921"/>
                  <a:pt x="4429323" y="4567741"/>
                </a:cubicBezTo>
                <a:cubicBezTo>
                  <a:pt x="4335333" y="4990891"/>
                  <a:pt x="4015135" y="5248246"/>
                  <a:pt x="3691088" y="5305976"/>
                </a:cubicBezTo>
                <a:cubicBezTo>
                  <a:pt x="3437031" y="5312328"/>
                  <a:pt x="3374420" y="5238993"/>
                  <a:pt x="3070989" y="5305976"/>
                </a:cubicBezTo>
                <a:cubicBezTo>
                  <a:pt x="2767558" y="5372959"/>
                  <a:pt x="2623505" y="5249088"/>
                  <a:pt x="2480418" y="5305976"/>
                </a:cubicBezTo>
                <a:cubicBezTo>
                  <a:pt x="2337331" y="5362864"/>
                  <a:pt x="2131608" y="5269849"/>
                  <a:pt x="1978433" y="5305976"/>
                </a:cubicBezTo>
                <a:cubicBezTo>
                  <a:pt x="1825258" y="5342103"/>
                  <a:pt x="1622793" y="5260533"/>
                  <a:pt x="1446920" y="5305976"/>
                </a:cubicBezTo>
                <a:cubicBezTo>
                  <a:pt x="1271047" y="5351419"/>
                  <a:pt x="982087" y="5287496"/>
                  <a:pt x="738235" y="5305976"/>
                </a:cubicBezTo>
                <a:cubicBezTo>
                  <a:pt x="353804" y="5301049"/>
                  <a:pt x="7160" y="5043449"/>
                  <a:pt x="0" y="4567741"/>
                </a:cubicBezTo>
                <a:cubicBezTo>
                  <a:pt x="-51287" y="4424087"/>
                  <a:pt x="9663" y="4266531"/>
                  <a:pt x="0" y="4097259"/>
                </a:cubicBezTo>
                <a:cubicBezTo>
                  <a:pt x="-9663" y="3927987"/>
                  <a:pt x="50004" y="3879179"/>
                  <a:pt x="0" y="3665072"/>
                </a:cubicBezTo>
                <a:cubicBezTo>
                  <a:pt x="-50004" y="3450965"/>
                  <a:pt x="8116" y="3395961"/>
                  <a:pt x="0" y="3232885"/>
                </a:cubicBezTo>
                <a:cubicBezTo>
                  <a:pt x="-8116" y="3069809"/>
                  <a:pt x="22654" y="2909424"/>
                  <a:pt x="0" y="2685812"/>
                </a:cubicBezTo>
                <a:cubicBezTo>
                  <a:pt x="-22654" y="2462200"/>
                  <a:pt x="31624" y="2360892"/>
                  <a:pt x="0" y="2215330"/>
                </a:cubicBezTo>
                <a:cubicBezTo>
                  <a:pt x="-31624" y="2069768"/>
                  <a:pt x="18801" y="1898687"/>
                  <a:pt x="0" y="1629963"/>
                </a:cubicBezTo>
                <a:cubicBezTo>
                  <a:pt x="-18801" y="1361239"/>
                  <a:pt x="43334" y="1008140"/>
                  <a:pt x="0" y="73823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BE707C3-3FC2-6742-9A61-15793DFC0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425" y="1222081"/>
            <a:ext cx="3623300" cy="4413838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F022942F-CEF2-C34E-965C-DE7DA8935AC7}"/>
              </a:ext>
            </a:extLst>
          </p:cNvPr>
          <p:cNvSpPr/>
          <p:nvPr/>
        </p:nvSpPr>
        <p:spPr>
          <a:xfrm>
            <a:off x="6946630" y="4656577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Grandad</a:t>
            </a:r>
            <a:r>
              <a:rPr lang="es-CL" dirty="0"/>
              <a:t>y,</a:t>
            </a:r>
          </a:p>
          <a:p>
            <a:pPr algn="ctr"/>
            <a:endParaRPr lang="es-CL" dirty="0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2330889">
            <a:off x="4167189" y="2073261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11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9"/>
    </mc:Choice>
    <mc:Fallback xmlns="">
      <p:transition spd="slow" advTm="1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04" b="13991"/>
          <a:stretch/>
        </p:blipFill>
        <p:spPr>
          <a:xfrm rot="10800000">
            <a:off x="12899" y="520051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5" name="CuadroTexto 4"/>
          <p:cNvSpPr txBox="1"/>
          <p:nvPr/>
        </p:nvSpPr>
        <p:spPr>
          <a:xfrm>
            <a:off x="3374265" y="-141668"/>
            <a:ext cx="6980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>
                <a:latin typeface="Algerian" panose="04020705040A02060702" pitchFamily="82" charset="0"/>
              </a:rPr>
              <a:t>My</a:t>
            </a:r>
            <a:r>
              <a:rPr lang="es-ES" sz="8000" b="1" dirty="0">
                <a:latin typeface="Algerian" panose="04020705040A02060702" pitchFamily="82" charset="0"/>
              </a:rPr>
              <a:t> </a:t>
            </a:r>
            <a:r>
              <a:rPr lang="es-ES" sz="8000" b="1" dirty="0" err="1">
                <a:latin typeface="Algerian" panose="04020705040A02060702" pitchFamily="82" charset="0"/>
              </a:rPr>
              <a:t>pets</a:t>
            </a:r>
            <a:r>
              <a:rPr lang="es-ES" sz="8000" b="1" dirty="0">
                <a:latin typeface="Algerian" panose="04020705040A02060702" pitchFamily="82" charset="0"/>
              </a:rPr>
              <a:t> </a:t>
            </a:r>
            <a:endParaRPr lang="es-CL" sz="8000" b="1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Nueva Sucursal! Pet Happy Principe de Gales | Pet Happy - Tiend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6" y="2336624"/>
            <a:ext cx="6977590" cy="28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6"/>
    </mc:Choice>
    <mc:Fallback xmlns="">
      <p:transition spd="slow" advTm="21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50" y="380886"/>
            <a:ext cx="3841534" cy="3241988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F022942F-CEF2-C34E-965C-DE7DA8935AC7}"/>
              </a:ext>
            </a:extLst>
          </p:cNvPr>
          <p:cNvSpPr/>
          <p:nvPr/>
        </p:nvSpPr>
        <p:spPr>
          <a:xfrm>
            <a:off x="6946630" y="4656577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CAT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2330889">
            <a:off x="5017817" y="1558105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0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3"/>
    </mc:Choice>
    <mc:Fallback xmlns="">
      <p:transition spd="slow" advTm="17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F022942F-CEF2-C34E-965C-DE7DA8935AC7}"/>
              </a:ext>
            </a:extLst>
          </p:cNvPr>
          <p:cNvSpPr/>
          <p:nvPr/>
        </p:nvSpPr>
        <p:spPr>
          <a:xfrm>
            <a:off x="6946630" y="4656577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Jokerman" pitchFamily="82" charset="77"/>
              </a:rPr>
              <a:t>DOG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6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2330889">
            <a:off x="5017817" y="1558105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677" y="596882"/>
            <a:ext cx="3780852" cy="278589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0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5"/>
    </mc:Choice>
    <mc:Fallback xmlns="">
      <p:transition spd="slow" advTm="18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F022942F-CEF2-C34E-965C-DE7DA8935AC7}"/>
              </a:ext>
            </a:extLst>
          </p:cNvPr>
          <p:cNvSpPr/>
          <p:nvPr/>
        </p:nvSpPr>
        <p:spPr>
          <a:xfrm>
            <a:off x="6946630" y="4656577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Jokerman" pitchFamily="82" charset="77"/>
              </a:rPr>
              <a:t>FISH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6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2330889">
            <a:off x="5017817" y="1558105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03" y="89542"/>
            <a:ext cx="3653105" cy="344098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7"/>
    </mc:Choice>
    <mc:Fallback xmlns="">
      <p:transition spd="slow" advTm="19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F022942F-CEF2-C34E-965C-DE7DA8935AC7}"/>
              </a:ext>
            </a:extLst>
          </p:cNvPr>
          <p:cNvSpPr/>
          <p:nvPr/>
        </p:nvSpPr>
        <p:spPr>
          <a:xfrm>
            <a:off x="6946630" y="4656577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chemeClr val="tx1"/>
                </a:solidFill>
                <a:latin typeface="Jokerman" pitchFamily="82" charset="77"/>
              </a:rPr>
              <a:t>RABBIT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6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2330889">
            <a:off x="5017817" y="1558105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28" y="222294"/>
            <a:ext cx="3770724" cy="359820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8"/>
    </mc:Choice>
    <mc:Fallback xmlns="">
      <p:transition spd="slow" advTm="18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38649" y="539770"/>
            <a:ext cx="5657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https://www.youtube.com/watch?v=pWepfJ-8XU0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552" y="1365361"/>
            <a:ext cx="7725240" cy="436121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73"/>
    </mc:Choice>
    <mc:Fallback xmlns="">
      <p:transition spd="slow" advTm="41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102" x="625475" y="5099050"/>
          <p14:tracePt t="18225" x="625475" y="5089525"/>
          <p14:tracePt t="18247" x="625475" y="5081588"/>
          <p14:tracePt t="18255" x="633413" y="5062538"/>
          <p14:tracePt t="18263" x="652463" y="5045075"/>
          <p14:tracePt t="18279" x="714375" y="4946650"/>
          <p14:tracePt t="18294" x="866775" y="4759325"/>
          <p14:tracePt t="18311" x="1214438" y="4286250"/>
          <p14:tracePt t="18328" x="1724025" y="3652838"/>
          <p14:tracePt t="18344" x="2286000" y="2911475"/>
          <p14:tracePt t="18362" x="3116263" y="1946275"/>
          <p14:tracePt t="18378" x="3482975" y="1554163"/>
          <p14:tracePt t="18395" x="3660775" y="1347788"/>
          <p14:tracePt t="18639" x="3660775" y="1339850"/>
          <p14:tracePt t="18647" x="3660775" y="1330325"/>
          <p14:tracePt t="18662" x="3652838" y="1303338"/>
          <p14:tracePt t="18679" x="3652838" y="1250950"/>
          <p14:tracePt t="18695" x="3616325" y="1187450"/>
          <p14:tracePt t="18712" x="3581400" y="1116013"/>
          <p14:tracePt t="18728" x="3500438" y="1036638"/>
          <p14:tracePt t="18746" x="3375025" y="919163"/>
          <p14:tracePt t="18762" x="3286125" y="874713"/>
          <p14:tracePt t="18778" x="3197225" y="839788"/>
          <p14:tracePt t="18794" x="3108325" y="803275"/>
          <p14:tracePt t="18811" x="3027363" y="803275"/>
          <p14:tracePt t="18828" x="2965450" y="795338"/>
          <p14:tracePt t="18846" x="2911475" y="795338"/>
          <p14:tracePt t="18863" x="2874963" y="795338"/>
          <p14:tracePt t="18878" x="2857500" y="795338"/>
          <p14:tracePt t="18895" x="2840038" y="795338"/>
          <p14:tracePt t="18912" x="2830513" y="795338"/>
          <p14:tracePt t="18929" x="2813050" y="795338"/>
          <p14:tracePt t="18946" x="2795588" y="795338"/>
          <p14:tracePt t="18962" x="2776538" y="795338"/>
          <p14:tracePt t="18978" x="2741613" y="795338"/>
          <p14:tracePt t="18994" x="2714625" y="795338"/>
          <p14:tracePt t="19011" x="2670175" y="795338"/>
          <p14:tracePt t="19028" x="2625725" y="795338"/>
          <p14:tracePt t="19045" x="2527300" y="795338"/>
          <p14:tracePt t="19062" x="2446338" y="812800"/>
          <p14:tracePt t="19078" x="2347913" y="822325"/>
          <p14:tracePt t="19095" x="2276475" y="847725"/>
          <p14:tracePt t="19112" x="2232025" y="866775"/>
          <p14:tracePt t="19128" x="2187575" y="893763"/>
          <p14:tracePt t="19146" x="2152650" y="919163"/>
          <p14:tracePt t="19161" x="2152650" y="938213"/>
          <p14:tracePt t="19178" x="2133600" y="955675"/>
          <p14:tracePt t="19212" x="2133600" y="973138"/>
          <p14:tracePt t="19228" x="2160588" y="990600"/>
          <p14:tracePt t="19245" x="2322513" y="1062038"/>
          <p14:tracePt t="19262" x="2571750" y="1116013"/>
          <p14:tracePt t="19279" x="2928938" y="1152525"/>
          <p14:tracePt t="19294" x="3330575" y="1169988"/>
          <p14:tracePt t="19311" x="3803650" y="1187450"/>
          <p14:tracePt t="19328" x="4241800" y="1187450"/>
          <p14:tracePt t="19346" x="5000625" y="1169988"/>
          <p14:tracePt t="19362" x="5510213" y="1125538"/>
          <p14:tracePt t="19378" x="5965825" y="1071563"/>
          <p14:tracePt t="19394" x="6446838" y="1017588"/>
          <p14:tracePt t="19411" x="6911975" y="965200"/>
          <p14:tracePt t="19429" x="7466013" y="874713"/>
          <p14:tracePt t="19445" x="7769225" y="822325"/>
          <p14:tracePt t="19462" x="7956550" y="776288"/>
          <p14:tracePt t="19478" x="8116888" y="723900"/>
          <p14:tracePt t="19495" x="8259763" y="669925"/>
          <p14:tracePt t="19511" x="8348663" y="625475"/>
          <p14:tracePt t="19528" x="8402638" y="598488"/>
          <p14:tracePt t="19546" x="8439150" y="561975"/>
          <p14:tracePt t="19561" x="8447088" y="544513"/>
          <p14:tracePt t="19577" x="8447088" y="527050"/>
          <p14:tracePt t="19595" x="8439150" y="490538"/>
          <p14:tracePt t="19610" x="8375650" y="438150"/>
          <p14:tracePt t="19627" x="8224838" y="339725"/>
          <p14:tracePt t="19645" x="7804150" y="160338"/>
          <p14:tracePt t="19661" x="7439025" y="61913"/>
          <p14:tracePt t="19677" x="7143750" y="9525"/>
          <p14:tracePt t="19694" x="6777038" y="0"/>
          <p14:tracePt t="19712" x="6402388" y="0"/>
          <p14:tracePt t="19727" x="5991225" y="0"/>
          <p14:tracePt t="19745" x="5402263" y="0"/>
          <p14:tracePt t="19761" x="5072063" y="26988"/>
          <p14:tracePt t="19778" x="4795838" y="61913"/>
          <p14:tracePt t="19795" x="4527550" y="88900"/>
          <p14:tracePt t="19811" x="4313238" y="115888"/>
          <p14:tracePt t="19829" x="4017963" y="179388"/>
          <p14:tracePt t="19845" x="3867150" y="214313"/>
          <p14:tracePt t="19861" x="3724275" y="241300"/>
          <p14:tracePt t="19878" x="3616325" y="268288"/>
          <p14:tracePt t="19894" x="3536950" y="295275"/>
          <p14:tracePt t="19911" x="3465513" y="312738"/>
          <p14:tracePt t="19927" x="3419475" y="339725"/>
          <p14:tracePt t="19945" x="3357563" y="366713"/>
          <p14:tracePt t="19960" x="3330575" y="384175"/>
          <p14:tracePt t="19978" x="3313113" y="393700"/>
          <p14:tracePt t="19994" x="3286125" y="401638"/>
          <p14:tracePt t="20011" x="3276600" y="419100"/>
          <p14:tracePt t="20028" x="3259138" y="419100"/>
          <p14:tracePt t="20044" x="3259138" y="428625"/>
          <p14:tracePt t="20077" x="3251200" y="438150"/>
          <p14:tracePt t="20094" x="3241675" y="438150"/>
          <p14:tracePt t="20112" x="3241675" y="465138"/>
          <p14:tracePt t="20128" x="3224213" y="490538"/>
          <p14:tracePt t="20144" x="3224213" y="527050"/>
          <p14:tracePt t="20162" x="3214688" y="536575"/>
          <p14:tracePt t="20178" x="3214688" y="561975"/>
          <p14:tracePt t="20194" x="3214688" y="581025"/>
          <p14:tracePt t="20211" x="3214688" y="615950"/>
          <p14:tracePt t="20229" x="3224213" y="669925"/>
          <p14:tracePt t="20244" x="3268663" y="731838"/>
          <p14:tracePt t="20261" x="3340100" y="822325"/>
          <p14:tracePt t="20278" x="3455988" y="911225"/>
          <p14:tracePt t="20294" x="3625850" y="1009650"/>
          <p14:tracePt t="20311" x="3840163" y="1108075"/>
          <p14:tracePt t="20329" x="4214813" y="1214438"/>
          <p14:tracePt t="20344" x="4491038" y="1268413"/>
          <p14:tracePt t="20361" x="4759325" y="1276350"/>
          <p14:tracePt t="20377" x="5018088" y="1276350"/>
          <p14:tracePt t="20394" x="5303838" y="1276350"/>
          <p14:tracePt t="20411" x="5608638" y="1241425"/>
          <p14:tracePt t="20427" x="5983288" y="1187450"/>
          <p14:tracePt t="20444" x="6215063" y="1152525"/>
          <p14:tracePt t="20461" x="6419850" y="1116013"/>
          <p14:tracePt t="20477" x="6626225" y="1062038"/>
          <p14:tracePt t="20494" x="6813550" y="1017588"/>
          <p14:tracePt t="20510" x="6973888" y="965200"/>
          <p14:tracePt t="20528" x="7153275" y="901700"/>
          <p14:tracePt t="20544" x="7232650" y="874713"/>
          <p14:tracePt t="20560" x="7296150" y="847725"/>
          <p14:tracePt t="20577" x="7358063" y="822325"/>
          <p14:tracePt t="20594" x="7402513" y="803275"/>
          <p14:tracePt t="20612" x="7439025" y="785813"/>
          <p14:tracePt t="20627" x="7446963" y="776288"/>
          <p14:tracePt t="20644" x="7456488" y="776288"/>
          <p14:tracePt t="20661" x="7456488" y="768350"/>
          <p14:tracePt t="20705" x="7456488" y="758825"/>
          <p14:tracePt t="20712" x="7456488" y="750888"/>
          <p14:tracePt t="20728" x="7429500" y="731838"/>
          <p14:tracePt t="20744" x="7367588" y="714375"/>
          <p14:tracePt t="20760" x="7277100" y="687388"/>
          <p14:tracePt t="20777" x="7108825" y="633413"/>
          <p14:tracePt t="20794" x="6938963" y="581025"/>
          <p14:tracePt t="20812" x="6653213" y="473075"/>
          <p14:tracePt t="20827" x="6446838" y="419100"/>
          <p14:tracePt t="20844" x="6242050" y="357188"/>
          <p14:tracePt t="20861" x="6000750" y="303213"/>
          <p14:tracePt t="20877" x="5776913" y="276225"/>
          <p14:tracePt t="20894" x="5581650" y="241300"/>
          <p14:tracePt t="20911" x="5251450" y="204788"/>
          <p14:tracePt t="20927" x="4983163" y="187325"/>
          <p14:tracePt t="20944" x="4670425" y="187325"/>
          <p14:tracePt t="20960" x="4205288" y="187325"/>
          <p14:tracePt t="20977" x="3670300" y="250825"/>
          <p14:tracePt t="20993" x="3143250" y="295275"/>
          <p14:tracePt t="21011" x="2428875" y="393700"/>
          <p14:tracePt t="21027" x="1884363" y="490538"/>
          <p14:tracePt t="21043" x="1303338" y="660400"/>
          <p14:tracePt t="21060" x="803275" y="866775"/>
          <p14:tracePt t="21077" x="544513" y="1009650"/>
          <p14:tracePt t="21094" x="374650" y="1116013"/>
          <p14:tracePt t="21111" x="330200" y="1143000"/>
          <p14:tracePt t="21880" x="312738" y="1160463"/>
          <p14:tracePt t="21887" x="295275" y="1169988"/>
          <p14:tracePt t="21896" x="250825" y="1204913"/>
          <p14:tracePt t="21912" x="179388" y="1303338"/>
          <p14:tracePt t="21929" x="98425" y="1473200"/>
          <p14:tracePt t="21944" x="36513" y="1731963"/>
          <p14:tracePt t="21960" x="0" y="2143125"/>
          <p14:tracePt t="21977" x="0" y="2633663"/>
          <p14:tracePt t="21995" x="17463" y="3402013"/>
          <p14:tracePt t="22010" x="80963" y="4000500"/>
          <p14:tracePt t="22027" x="169863" y="4581525"/>
          <p14:tracePt t="22043" x="250825" y="5054600"/>
          <p14:tracePt t="22060" x="357188" y="5465763"/>
          <p14:tracePt t="22077" x="446088" y="5768975"/>
          <p14:tracePt t="22094" x="544513" y="6018213"/>
          <p14:tracePt t="22110" x="598488" y="6099175"/>
          <p14:tracePt t="22126" x="625475" y="6153150"/>
          <p14:tracePt t="22442" x="625475" y="6161088"/>
          <p14:tracePt t="22456" x="625475" y="6180138"/>
          <p14:tracePt t="22463" x="625475" y="6188075"/>
          <p14:tracePt t="22478" x="598488" y="6224588"/>
          <p14:tracePt t="22494" x="581025" y="6269038"/>
          <p14:tracePt t="22511" x="554038" y="6340475"/>
          <p14:tracePt t="22527" x="527050" y="6419850"/>
          <p14:tracePt t="22543" x="500063" y="6510338"/>
          <p14:tracePt t="22560" x="482600" y="65722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70" r="1" b="13058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pic>
        <p:nvPicPr>
          <p:cNvPr id="5" name="Elementos multimedia en línea 1" descr="Hello! | Super Simple Songs">
            <a:hlinkClick r:id="" action="ppaction://media"/>
            <a:extLst>
              <a:ext uri="{FF2B5EF4-FFF2-40B4-BE49-F238E27FC236}">
                <a16:creationId xmlns:a16="http://schemas.microsoft.com/office/drawing/2014/main" id="{D16757CE-6B1C-EE4A-9019-B0B579A047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27952" y="952614"/>
            <a:ext cx="8804925" cy="495277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8"/>
    </mc:Choice>
    <mc:Fallback xmlns="">
      <p:transition spd="slow" advTm="13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008" x="384175" y="4929188"/>
          <p14:tracePt t="7041" x="384175" y="4938713"/>
          <p14:tracePt t="7177" x="384175" y="4946650"/>
          <p14:tracePt t="7331" x="384175" y="4956175"/>
          <p14:tracePt t="7668" x="384175" y="4965700"/>
          <p14:tracePt t="8051" x="384175" y="4973638"/>
          <p14:tracePt t="8628" x="384175" y="4983163"/>
          <p14:tracePt t="9872" x="384175" y="4991100"/>
          <p14:tracePt t="11238" x="384175" y="5000625"/>
          <p14:tracePt t="11330" x="393700" y="5000625"/>
          <p14:tracePt t="11376" x="393700" y="5010150"/>
          <p14:tracePt t="11721" x="393700" y="5018088"/>
          <p14:tracePt t="11783" x="401638" y="5018088"/>
          <p14:tracePt t="11806" x="401638" y="5027613"/>
          <p14:tracePt t="11891" x="401638" y="5037138"/>
          <p14:tracePt t="11907" x="401638" y="5045075"/>
          <p14:tracePt t="11929" x="401638" y="5054600"/>
          <p14:tracePt t="11937" x="411163" y="5054600"/>
          <p14:tracePt t="11944" x="411163" y="5062538"/>
          <p14:tracePt t="11955" x="411163" y="5072063"/>
          <p14:tracePt t="11972" x="411163" y="5089525"/>
          <p14:tracePt t="11990" x="411163" y="5126038"/>
          <p14:tracePt t="12006" x="411163" y="5160963"/>
          <p14:tracePt t="12022" x="419100" y="5214938"/>
          <p14:tracePt t="12039" x="428625" y="5313363"/>
          <p14:tracePt t="12055" x="428625" y="5438775"/>
          <p14:tracePt t="12072" x="428625" y="5562600"/>
          <p14:tracePt t="12089" x="438150" y="5680075"/>
          <p14:tracePt t="12105" x="455613" y="5840413"/>
          <p14:tracePt t="12122" x="473075" y="5911850"/>
          <p14:tracePt t="12138" x="482600" y="5965825"/>
          <p14:tracePt t="12156" x="500063" y="6027738"/>
          <p14:tracePt t="12172" x="509588" y="6062663"/>
          <p14:tracePt t="12189" x="517525" y="6116638"/>
          <p14:tracePt t="12205" x="527050" y="6143625"/>
          <p14:tracePt t="12222" x="536575" y="6180138"/>
          <p14:tracePt t="12238" x="554038" y="6215063"/>
          <p14:tracePt t="12255" x="561975" y="6259513"/>
          <p14:tracePt t="12272" x="588963" y="6340475"/>
          <p14:tracePt t="12290" x="615950" y="6446838"/>
          <p14:tracePt t="12305" x="642938" y="6518275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BE707C3-3FC2-6742-9A61-15793DFC0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971" y="591016"/>
            <a:ext cx="2199024" cy="2678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id="{D605E115-9479-5545-9119-06969C4EF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729" y="1216190"/>
            <a:ext cx="2192501" cy="2718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C247437A-6AD2-EC48-BE11-6F6147332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964" y="2676140"/>
            <a:ext cx="2949077" cy="3006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1862731" y="3876267"/>
            <a:ext cx="1992508" cy="1412971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5019726" y="4328696"/>
            <a:ext cx="1992508" cy="1412971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5400000">
            <a:off x="8788247" y="1105164"/>
            <a:ext cx="1992508" cy="1412971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6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09"/>
    </mc:Choice>
    <mc:Fallback xmlns="">
      <p:transition spd="slow" advTm="76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C8BA29-1477-5843-95BA-2531409F4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157" y="1107703"/>
            <a:ext cx="2867257" cy="3039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 descr="Imagen que contiene juguete, muñeca, dibujo&#10;&#10;Descripción generada automáticamente">
            <a:extLst>
              <a:ext uri="{FF2B5EF4-FFF2-40B4-BE49-F238E27FC236}">
                <a16:creationId xmlns:a16="http://schemas.microsoft.com/office/drawing/2014/main" id="{9F06F25D-D6AE-2844-8DB6-276D56B43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713" y="1107703"/>
            <a:ext cx="2795240" cy="3133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3213290" y="4069452"/>
            <a:ext cx="1992508" cy="1412971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8186257" y="4069451"/>
            <a:ext cx="1992508" cy="1412971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57"/>
    </mc:Choice>
    <mc:Fallback xmlns="">
      <p:transition spd="slow" advTm="42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juguete, dibujo&#10;&#10;Descripción generada automáticamente">
            <a:extLst>
              <a:ext uri="{FF2B5EF4-FFF2-40B4-BE49-F238E27FC236}">
                <a16:creationId xmlns:a16="http://schemas.microsoft.com/office/drawing/2014/main" id="{715C20ED-A577-9346-8275-B493CD5D6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928" y="511128"/>
            <a:ext cx="3586418" cy="4537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 descr="Imagen que contiene juguete, muñeca, lego, dibujo&#10;&#10;Descripción generada automáticamente">
            <a:extLst>
              <a:ext uri="{FF2B5EF4-FFF2-40B4-BE49-F238E27FC236}">
                <a16:creationId xmlns:a16="http://schemas.microsoft.com/office/drawing/2014/main" id="{E3FB1F22-A767-FA49-950D-C36BE6C1B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371" y="568277"/>
            <a:ext cx="3227065" cy="4423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2921585" y="4481573"/>
            <a:ext cx="1992508" cy="1412971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8212015" y="4481573"/>
            <a:ext cx="1992508" cy="1412971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4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3"/>
    </mc:Choice>
    <mc:Fallback xmlns="">
      <p:transition spd="slow" advTm="29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10" y="657853"/>
            <a:ext cx="2644715" cy="22319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256" y="611674"/>
            <a:ext cx="3091755" cy="2278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722" y="196366"/>
            <a:ext cx="3349412" cy="31549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891" y="4110358"/>
            <a:ext cx="2506575" cy="2391895"/>
          </a:xfrm>
          <a:prstGeom prst="rect">
            <a:avLst/>
          </a:prstGeom>
        </p:spPr>
      </p:pic>
      <p:sp>
        <p:nvSpPr>
          <p:cNvPr id="6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1511865" y="3054371"/>
            <a:ext cx="1324268" cy="1086968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6303262" y="2807811"/>
            <a:ext cx="1324268" cy="1086968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5622911">
            <a:off x="9512473" y="2949193"/>
            <a:ext cx="1324268" cy="1086968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 la derecha con bandas 6">
            <a:extLst>
              <a:ext uri="{FF2B5EF4-FFF2-40B4-BE49-F238E27FC236}">
                <a16:creationId xmlns:a16="http://schemas.microsoft.com/office/drawing/2014/main" id="{648F5AD2-9A39-4246-B730-65BD12C1AEA0}"/>
              </a:ext>
            </a:extLst>
          </p:cNvPr>
          <p:cNvSpPr/>
          <p:nvPr/>
        </p:nvSpPr>
        <p:spPr>
          <a:xfrm rot="10637642">
            <a:off x="7305931" y="4803799"/>
            <a:ext cx="1324268" cy="1086968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4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8"/>
    </mc:Choice>
    <mc:Fallback xmlns="">
      <p:transition spd="slow" advTm="79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are </a:t>
            </a:r>
            <a:r>
              <a:rPr lang="es-ES" dirty="0" err="1"/>
              <a:t>you</a:t>
            </a:r>
            <a:r>
              <a:rPr lang="es-ES" dirty="0"/>
              <a:t>?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539" y="2359047"/>
            <a:ext cx="1952625" cy="2400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003" y="2358846"/>
            <a:ext cx="1500121" cy="23979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963" y="2358846"/>
            <a:ext cx="1495425" cy="23145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6"/>
    </mc:Choice>
    <mc:Fallback xmlns="">
      <p:transition spd="slow" advTm="28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44" x="847725" y="6411913"/>
          <p14:tracePt t="5455" x="911225" y="6340475"/>
          <p14:tracePt t="5472" x="1098550" y="6153150"/>
          <p14:tracePt t="5489" x="1303338" y="5902325"/>
          <p14:tracePt t="5491" x="1393825" y="5776913"/>
          <p14:tracePt t="5507" x="1608138" y="5456238"/>
          <p14:tracePt t="5523" x="1803400" y="5160963"/>
          <p14:tracePt t="5539" x="1938338" y="4894263"/>
          <p14:tracePt t="5556" x="2036763" y="4697413"/>
          <p14:tracePt t="5573" x="2108200" y="4537075"/>
          <p14:tracePt t="5590" x="2143125" y="4367213"/>
          <p14:tracePt t="5607" x="2143125" y="4241800"/>
          <p14:tracePt t="5622" x="2143125" y="4133850"/>
          <p14:tracePt t="5639" x="2116138" y="4017963"/>
          <p14:tracePt t="5656" x="2054225" y="3919538"/>
          <p14:tracePt t="5672" x="1973263" y="3830638"/>
          <p14:tracePt t="5689" x="1884363" y="3724275"/>
          <p14:tracePt t="5706" x="1731963" y="3581400"/>
          <p14:tracePt t="5722" x="1652588" y="3500438"/>
          <p14:tracePt t="5739" x="1571625" y="3455988"/>
          <p14:tracePt t="5756" x="1536700" y="3419475"/>
          <p14:tracePt t="5773" x="1490663" y="3402013"/>
          <p14:tracePt t="5790" x="1455738" y="3375025"/>
          <p14:tracePt t="5806" x="1438275" y="3367088"/>
          <p14:tracePt t="5822" x="1428750" y="3357563"/>
          <p14:tracePt t="5839" x="1428750" y="3348038"/>
          <p14:tracePt t="5855" x="1419225" y="3348038"/>
          <p14:tracePt t="5897" x="1419225" y="3340100"/>
          <p14:tracePt t="6228" x="1438275" y="3330575"/>
          <p14:tracePt t="6237" x="1455738" y="3313113"/>
          <p14:tracePt t="6243" x="1490663" y="3303588"/>
          <p14:tracePt t="6256" x="1544638" y="3276600"/>
          <p14:tracePt t="6273" x="1776413" y="3133725"/>
          <p14:tracePt t="6290" x="1982788" y="3000375"/>
          <p14:tracePt t="6306" x="2160588" y="2857500"/>
          <p14:tracePt t="6324" x="2303463" y="2759075"/>
          <p14:tracePt t="6338" x="2401888" y="2687638"/>
          <p14:tracePt t="6355" x="2438400" y="2652713"/>
          <p14:tracePt t="6372" x="2473325" y="2625725"/>
          <p14:tracePt t="6389" x="2490788" y="2616200"/>
          <p14:tracePt t="6406" x="2500313" y="2608263"/>
          <p14:tracePt t="6451" x="2500313" y="2598738"/>
          <p14:tracePt t="6511" x="2500313" y="2589213"/>
          <p14:tracePt t="6565" x="2500313" y="2581275"/>
          <p14:tracePt t="6849" x="2500313" y="2571750"/>
          <p14:tracePt t="6857" x="2500313" y="2544763"/>
          <p14:tracePt t="6865" x="2500313" y="2517775"/>
          <p14:tracePt t="6873" x="2500313" y="2490788"/>
          <p14:tracePt t="6889" x="2500313" y="2401888"/>
          <p14:tracePt t="6906" x="2500313" y="2268538"/>
          <p14:tracePt t="6922" x="2490788" y="2179638"/>
          <p14:tracePt t="6938" x="2473325" y="2108200"/>
          <p14:tracePt t="6956" x="2446338" y="2036763"/>
          <p14:tracePt t="6972" x="2428875" y="2000250"/>
          <p14:tracePt t="6988" x="2411413" y="1982788"/>
          <p14:tracePt t="7005" x="2393950" y="1965325"/>
          <p14:tracePt t="7022" x="2366963" y="1955800"/>
          <p14:tracePt t="7039" x="2330450" y="1946275"/>
          <p14:tracePt t="7056" x="2286000" y="1938338"/>
          <p14:tracePt t="7072" x="2232025" y="1938338"/>
          <p14:tracePt t="7089" x="2187575" y="1938338"/>
          <p14:tracePt t="7105" x="2125663" y="1946275"/>
          <p14:tracePt t="7122" x="2062163" y="1965325"/>
          <p14:tracePt t="7139" x="2009775" y="1982788"/>
          <p14:tracePt t="7155" x="1965325" y="2000250"/>
          <p14:tracePt t="7172" x="1919288" y="2062163"/>
          <p14:tracePt t="7189" x="1857375" y="2152650"/>
          <p14:tracePt t="7205" x="1803400" y="2276475"/>
          <p14:tracePt t="7222" x="1724025" y="2438400"/>
          <p14:tracePt t="7239" x="1660525" y="2625725"/>
          <p14:tracePt t="7256" x="1554163" y="2982913"/>
          <p14:tracePt t="7273" x="1527175" y="3179763"/>
          <p14:tracePt t="7289" x="1509713" y="3375025"/>
          <p14:tracePt t="7305" x="1509713" y="3581400"/>
          <p14:tracePt t="7322" x="1527175" y="3786188"/>
          <p14:tracePt t="7339" x="1608138" y="3990975"/>
          <p14:tracePt t="7356" x="1731963" y="4232275"/>
          <p14:tracePt t="7372" x="1857375" y="4384675"/>
          <p14:tracePt t="7389" x="1990725" y="4518025"/>
          <p14:tracePt t="7406" x="2116138" y="4643438"/>
          <p14:tracePt t="7422" x="2179638" y="4687888"/>
          <p14:tracePt t="7480" x="2214563" y="4687888"/>
          <p14:tracePt t="7489" x="2268538" y="4687888"/>
          <p14:tracePt t="7506" x="2384425" y="4660900"/>
          <p14:tracePt t="7522" x="2509838" y="4598988"/>
          <p14:tracePt t="7540" x="2670175" y="4500563"/>
          <p14:tracePt t="7557" x="2751138" y="4446588"/>
          <p14:tracePt t="7572" x="2830513" y="4384675"/>
          <p14:tracePt t="7589" x="2894013" y="4330700"/>
          <p14:tracePt t="7606" x="2955925" y="4268788"/>
          <p14:tracePt t="7622" x="3017838" y="4170363"/>
          <p14:tracePt t="7638" x="3071813" y="4054475"/>
          <p14:tracePt t="7657" x="3125788" y="3911600"/>
          <p14:tracePt t="7671" x="3152775" y="3795713"/>
          <p14:tracePt t="7688" x="3160713" y="3679825"/>
          <p14:tracePt t="7705" x="3170238" y="3554413"/>
          <p14:tracePt t="7722" x="3170238" y="3419475"/>
          <p14:tracePt t="7738" x="3170238" y="3303588"/>
          <p14:tracePt t="7756" x="3152775" y="3098800"/>
          <p14:tracePt t="7771" x="3125788" y="2955925"/>
          <p14:tracePt t="7789" x="3089275" y="2822575"/>
          <p14:tracePt t="7805" x="3044825" y="2697163"/>
          <p14:tracePt t="7822" x="2990850" y="2571750"/>
          <p14:tracePt t="7839" x="2911475" y="2401888"/>
          <p14:tracePt t="7855" x="2874963" y="2330450"/>
          <p14:tracePt t="7872" x="2830513" y="2276475"/>
          <p14:tracePt t="7888" x="2776538" y="2224088"/>
          <p14:tracePt t="7905" x="2714625" y="2179638"/>
          <p14:tracePt t="7922" x="2652713" y="2133600"/>
          <p14:tracePt t="7938" x="2571750" y="2108200"/>
          <p14:tracePt t="7956" x="2490788" y="2089150"/>
          <p14:tracePt t="7972" x="2438400" y="2081213"/>
          <p14:tracePt t="7988" x="2393950" y="2081213"/>
          <p14:tracePt t="8005" x="2357438" y="2081213"/>
          <p14:tracePt t="8022" x="2330450" y="2081213"/>
          <p14:tracePt t="8040" x="2295525" y="2081213"/>
          <p14:tracePt t="8056" x="2268538" y="2089150"/>
          <p14:tracePt t="8072" x="2251075" y="2098675"/>
          <p14:tracePt t="8089" x="2241550" y="2108200"/>
          <p14:tracePt t="8105" x="2232025" y="2116138"/>
          <p14:tracePt t="8122" x="2214563" y="2133600"/>
          <p14:tracePt t="8139" x="2187575" y="2187575"/>
          <p14:tracePt t="8155" x="2170113" y="2232025"/>
          <p14:tracePt t="8172" x="2152650" y="2286000"/>
          <p14:tracePt t="8189" x="2133600" y="2357438"/>
          <p14:tracePt t="8205" x="2108200" y="2455863"/>
          <p14:tracePt t="8222" x="2071688" y="2571750"/>
          <p14:tracePt t="8239" x="2044700" y="2724150"/>
          <p14:tracePt t="8255" x="2027238" y="2813050"/>
          <p14:tracePt t="8271" x="2009775" y="2901950"/>
          <p14:tracePt t="8288" x="1990725" y="3027363"/>
          <p14:tracePt t="8305" x="1982788" y="3133725"/>
          <p14:tracePt t="8322" x="1982788" y="3259138"/>
          <p14:tracePt t="8339" x="1982788" y="3419475"/>
          <p14:tracePt t="8355" x="1982788" y="3554413"/>
          <p14:tracePt t="8371" x="2009775" y="3687763"/>
          <p14:tracePt t="8388" x="2062163" y="3822700"/>
          <p14:tracePt t="8405" x="2108200" y="3946525"/>
          <p14:tracePt t="8422" x="2214563" y="4116388"/>
          <p14:tracePt t="8439" x="2303463" y="4241800"/>
          <p14:tracePt t="8455" x="2187575" y="2179638"/>
          <p14:tracePt t="8908" x="2197100" y="2179638"/>
          <p14:tracePt t="8915" x="2197100" y="2187575"/>
          <p14:tracePt t="8925" x="2214563" y="2197100"/>
          <p14:tracePt t="8939" x="2232025" y="2224088"/>
          <p14:tracePt t="8955" x="2259013" y="2259013"/>
          <p14:tracePt t="8973" x="2286000" y="2286000"/>
          <p14:tracePt t="8989" x="2312988" y="2330450"/>
          <p14:tracePt t="8991" x="2339975" y="2357438"/>
          <p14:tracePt t="9006" x="2384425" y="2401888"/>
          <p14:tracePt t="9022" x="2446338" y="2465388"/>
          <p14:tracePt t="9038" x="2509838" y="2517775"/>
          <p14:tracePt t="9055" x="2589213" y="2589213"/>
          <p14:tracePt t="9072" x="2670175" y="2652713"/>
          <p14:tracePt t="9088" x="2786063" y="2714625"/>
          <p14:tracePt t="9105" x="2894013" y="2768600"/>
          <p14:tracePt t="9122" x="3036888" y="2830513"/>
          <p14:tracePt t="9138" x="3125788" y="2847975"/>
          <p14:tracePt t="9154" x="3214688" y="2867025"/>
          <p14:tracePt t="9171" x="3322638" y="2867025"/>
          <p14:tracePt t="9188" x="3446463" y="2867025"/>
          <p14:tracePt t="9205" x="3581400" y="2867025"/>
          <p14:tracePt t="9222" x="3660775" y="2867025"/>
          <p14:tracePt t="9238" x="3751263" y="2867025"/>
          <p14:tracePt t="9255" x="3857625" y="2867025"/>
          <p14:tracePt t="9272" x="3929063" y="2867025"/>
          <p14:tracePt t="9289" x="4017963" y="2867025"/>
          <p14:tracePt t="9306" x="4170363" y="2867025"/>
          <p14:tracePt t="9322" x="4295775" y="2867025"/>
          <p14:tracePt t="9338" x="4438650" y="2867025"/>
          <p14:tracePt t="9355" x="4608513" y="2867025"/>
          <p14:tracePt t="9372" x="4759325" y="2857500"/>
          <p14:tracePt t="9388" x="4911725" y="2813050"/>
          <p14:tracePt t="9406" x="5045075" y="2768600"/>
          <p14:tracePt t="9422" x="5116513" y="2724150"/>
          <p14:tracePt t="9438" x="5170488" y="2660650"/>
          <p14:tracePt t="9455" x="5205413" y="2598738"/>
          <p14:tracePt t="9472" x="5232400" y="2517775"/>
          <p14:tracePt t="9488" x="5232400" y="2455863"/>
          <p14:tracePt t="9491" x="5232400" y="2428875"/>
          <p14:tracePt t="9506" x="5232400" y="2393950"/>
          <p14:tracePt t="9521" x="5232400" y="2374900"/>
          <p14:tracePt t="9539" x="5232400" y="2366963"/>
          <p14:tracePt t="9554" x="5232400" y="2357438"/>
          <p14:tracePt t="9589" x="5232400" y="2347913"/>
          <p14:tracePt t="9605" x="5224463" y="2339975"/>
          <p14:tracePt t="9621" x="5214938" y="2339975"/>
          <p14:tracePt t="9638" x="5205413" y="2330450"/>
          <p14:tracePt t="9654" x="5187950" y="2330450"/>
          <p14:tracePt t="9671" x="5143500" y="2322513"/>
          <p14:tracePt t="9687" x="5089525" y="2312988"/>
          <p14:tracePt t="9706" x="5010150" y="2303463"/>
          <p14:tracePt t="9721" x="4938713" y="2303463"/>
          <p14:tracePt t="9738" x="4830763" y="2303463"/>
          <p14:tracePt t="9754" x="4714875" y="2330450"/>
          <p14:tracePt t="9772" x="4633913" y="2374900"/>
          <p14:tracePt t="9789" x="4518025" y="2446338"/>
          <p14:tracePt t="9805" x="4429125" y="2517775"/>
          <p14:tracePt t="9821" x="4367213" y="2589213"/>
          <p14:tracePt t="9838" x="4303713" y="2697163"/>
          <p14:tracePt t="9854" x="4241800" y="2840038"/>
          <p14:tracePt t="9871" x="4187825" y="2973388"/>
          <p14:tracePt t="9888" x="4143375" y="3197225"/>
          <p14:tracePt t="9905" x="4125913" y="3340100"/>
          <p14:tracePt t="9921" x="4108450" y="3490913"/>
          <p14:tracePt t="9938" x="4108450" y="3598863"/>
          <p14:tracePt t="9955" x="4108450" y="3714750"/>
          <p14:tracePt t="9971" x="4108450" y="3768725"/>
          <p14:tracePt t="9988" x="4108450" y="3795713"/>
          <p14:tracePt t="10219" x="4116388" y="3786188"/>
          <p14:tracePt t="10226" x="4133850" y="3776663"/>
          <p14:tracePt t="10237" x="4160838" y="3751263"/>
          <p14:tracePt t="10254" x="4214813" y="3705225"/>
          <p14:tracePt t="10271" x="4276725" y="3660775"/>
          <p14:tracePt t="10290" x="4330700" y="3608388"/>
          <p14:tracePt t="10305" x="4367213" y="3581400"/>
          <p14:tracePt t="10321" x="4384675" y="3554413"/>
          <p14:tracePt t="10338" x="4402138" y="3527425"/>
          <p14:tracePt t="10355" x="4429125" y="3500438"/>
          <p14:tracePt t="10371" x="4456113" y="3465513"/>
          <p14:tracePt t="10389" x="4483100" y="3384550"/>
          <p14:tracePt t="10405" x="4510088" y="3295650"/>
          <p14:tracePt t="10421" x="4510088" y="3205163"/>
          <p14:tracePt t="10439" x="4510088" y="3152775"/>
          <p14:tracePt t="10455" x="4510088" y="3108325"/>
          <p14:tracePt t="10472" x="4518025" y="3062288"/>
          <p14:tracePt t="10489" x="4518025" y="3036888"/>
          <p14:tracePt t="10505" x="4518025" y="3017838"/>
          <p14:tracePt t="10521" x="4518025" y="3009900"/>
          <p14:tracePt t="10538" x="4518025" y="2982913"/>
          <p14:tracePt t="10555" x="4518025" y="2955925"/>
          <p14:tracePt t="10572" x="4518025" y="2894013"/>
          <p14:tracePt t="10588" x="4518025" y="2857500"/>
          <p14:tracePt t="10604" x="4518025" y="2822575"/>
          <p14:tracePt t="10621" x="4518025" y="2803525"/>
          <p14:tracePt t="10638" x="4518025" y="2786063"/>
          <p14:tracePt t="10655" x="4518025" y="2768600"/>
          <p14:tracePt t="10672" x="4518025" y="2751138"/>
          <p14:tracePt t="10705" x="4518025" y="2741613"/>
          <p14:tracePt t="11002" x="4518025" y="2751138"/>
          <p14:tracePt t="11018" x="4518025" y="2759075"/>
          <p14:tracePt t="11033" x="4518025" y="2768600"/>
          <p14:tracePt t="11040" x="4518025" y="2795588"/>
          <p14:tracePt t="11055" x="4518025" y="2803525"/>
          <p14:tracePt t="11072" x="4518025" y="2884488"/>
          <p14:tracePt t="11089" x="4518025" y="2982913"/>
          <p14:tracePt t="11105" x="4518025" y="3089275"/>
          <p14:tracePt t="11122" x="4518025" y="3187700"/>
          <p14:tracePt t="11138" x="4518025" y="3286125"/>
          <p14:tracePt t="11155" x="4527550" y="3411538"/>
          <p14:tracePt t="11172" x="4537075" y="3473450"/>
          <p14:tracePt t="11188" x="4545013" y="3536950"/>
          <p14:tracePt t="11204" x="4554538" y="3581400"/>
          <p14:tracePt t="11221" x="4572000" y="3625850"/>
          <p14:tracePt t="11237" x="4581525" y="3660775"/>
          <p14:tracePt t="11255" x="4598988" y="3714750"/>
          <p14:tracePt t="11271" x="4608513" y="3751263"/>
          <p14:tracePt t="11287" x="4616450" y="3786188"/>
          <p14:tracePt t="11304" x="4625975" y="3822700"/>
          <p14:tracePt t="11321" x="4643438" y="3875088"/>
          <p14:tracePt t="11337" x="4652963" y="3911600"/>
          <p14:tracePt t="11355" x="4679950" y="3983038"/>
          <p14:tracePt t="11371" x="4697413" y="4027488"/>
          <p14:tracePt t="11387" x="4714875" y="4071938"/>
          <p14:tracePt t="11404" x="4732338" y="4116388"/>
          <p14:tracePt t="11420" x="4759325" y="4160838"/>
          <p14:tracePt t="11437" x="4786313" y="4205288"/>
          <p14:tracePt t="11454" x="4822825" y="4268788"/>
          <p14:tracePt t="11472" x="4857750" y="4322763"/>
          <p14:tracePt t="11487" x="4894263" y="4348163"/>
          <p14:tracePt t="11504" x="4929188" y="4394200"/>
          <p14:tracePt t="11520" x="4965700" y="4429125"/>
          <p14:tracePt t="11537" x="5010150" y="4465638"/>
          <p14:tracePt t="11555" x="5089525" y="4510088"/>
          <p14:tracePt t="11571" x="5133975" y="4537075"/>
          <p14:tracePt t="11587" x="5224463" y="4581525"/>
          <p14:tracePt t="11604" x="5303838" y="4625975"/>
          <p14:tracePt t="11621" x="5402263" y="4660900"/>
          <p14:tracePt t="11638" x="5510213" y="4697413"/>
          <p14:tracePt t="11655" x="5680075" y="4732338"/>
          <p14:tracePt t="11671" x="5768975" y="4732338"/>
          <p14:tracePt t="11688" x="5875338" y="4732338"/>
          <p14:tracePt t="11704" x="5965825" y="4732338"/>
          <p14:tracePt t="11721" x="6072188" y="4687888"/>
          <p14:tracePt t="11738" x="6188075" y="4633913"/>
          <p14:tracePt t="11756" x="6348413" y="4537075"/>
          <p14:tracePt t="11772" x="6438900" y="4491038"/>
          <p14:tracePt t="11788" x="6510338" y="4438650"/>
          <p14:tracePt t="11805" x="6572250" y="4384675"/>
          <p14:tracePt t="11821" x="6643688" y="4313238"/>
          <p14:tracePt t="11838" x="6724650" y="4187825"/>
          <p14:tracePt t="11855" x="6875463" y="4000500"/>
          <p14:tracePt t="11871" x="6911975" y="3929063"/>
          <p14:tracePt t="11887" x="6938963" y="3875088"/>
          <p14:tracePt t="11904" x="6946900" y="3857625"/>
          <p14:tracePt t="12161" x="6946900" y="3848100"/>
          <p14:tracePt t="12177" x="6956425" y="3840163"/>
          <p14:tracePt t="12184" x="6965950" y="3830638"/>
          <p14:tracePt t="12192" x="6965950" y="3813175"/>
          <p14:tracePt t="12204" x="6983413" y="3795713"/>
          <p14:tracePt t="12221" x="7000875" y="3724275"/>
          <p14:tracePt t="12239" x="7037388" y="3581400"/>
          <p14:tracePt t="12255" x="7054850" y="3482975"/>
          <p14:tracePt t="12271" x="7072313" y="3375025"/>
          <p14:tracePt t="12288" x="7089775" y="3276600"/>
          <p14:tracePt t="12305" x="7099300" y="3160713"/>
          <p14:tracePt t="12321" x="7099300" y="3081338"/>
          <p14:tracePt t="12338" x="7099300" y="2973388"/>
          <p14:tracePt t="12354" x="7081838" y="2919413"/>
          <p14:tracePt t="12371" x="7054850" y="2874963"/>
          <p14:tracePt t="12388" x="7010400" y="2813050"/>
          <p14:tracePt t="12404" x="6946900" y="2751138"/>
          <p14:tracePt t="12420" x="6867525" y="2687638"/>
          <p14:tracePt t="12439" x="6751638" y="2643188"/>
          <p14:tracePt t="12454" x="6715125" y="2633663"/>
          <p14:tracePt t="12470" x="6688138" y="2633663"/>
          <p14:tracePt t="12487" x="6661150" y="2633663"/>
          <p14:tracePt t="12504" x="6634163" y="2643188"/>
          <p14:tracePt t="12520" x="6616700" y="2670175"/>
          <p14:tracePt t="12538" x="6554788" y="2786063"/>
          <p14:tracePt t="12554" x="6510338" y="2919413"/>
          <p14:tracePt t="12570" x="6456363" y="3062288"/>
          <p14:tracePt t="12587" x="6411913" y="3251200"/>
          <p14:tracePt t="12603" x="6384925" y="3419475"/>
          <p14:tracePt t="12620" x="6367463" y="3625850"/>
          <p14:tracePt t="12638" x="6348413" y="3884613"/>
          <p14:tracePt t="12654" x="6348413" y="4037013"/>
          <p14:tracePt t="12670" x="6348413" y="4170363"/>
          <p14:tracePt t="12687" x="6384925" y="4313238"/>
          <p14:tracePt t="12704" x="6411913" y="4419600"/>
          <p14:tracePt t="12720" x="6456363" y="4518025"/>
          <p14:tracePt t="12738" x="6527800" y="4660900"/>
          <p14:tracePt t="12754" x="6599238" y="4776788"/>
          <p14:tracePt t="12770" x="6688138" y="4911725"/>
          <p14:tracePt t="12787" x="6796088" y="5027613"/>
          <p14:tracePt t="12804" x="6919913" y="5143500"/>
          <p14:tracePt t="12821" x="7116763" y="5295900"/>
          <p14:tracePt t="12837" x="7259638" y="5402263"/>
          <p14:tracePt t="12854" x="7394575" y="5456238"/>
          <p14:tracePt t="12870" x="7545388" y="5500688"/>
          <p14:tracePt t="12887" x="7715250" y="5510213"/>
          <p14:tracePt t="12903" x="7867650" y="5510213"/>
          <p14:tracePt t="12921" x="8126413" y="5456238"/>
          <p14:tracePt t="12937" x="8251825" y="5411788"/>
          <p14:tracePt t="12954" x="8358188" y="5367338"/>
          <p14:tracePt t="12971" x="8456613" y="5303838"/>
          <p14:tracePt t="12987" x="8545513" y="5241925"/>
          <p14:tracePt t="13004" x="8609013" y="5180013"/>
          <p14:tracePt t="13021" x="8742363" y="4991100"/>
          <p14:tracePt t="13038" x="8813800" y="4857750"/>
          <p14:tracePt t="13054" x="8875713" y="4670425"/>
          <p14:tracePt t="13071" x="8912225" y="4491038"/>
          <p14:tracePt t="13087" x="8929688" y="4340225"/>
          <p14:tracePt t="13105" x="8929688" y="4116388"/>
          <p14:tracePt t="13121" x="8929688" y="3929063"/>
          <p14:tracePt t="13138" x="8902700" y="3724275"/>
          <p14:tracePt t="13154" x="8840788" y="3465513"/>
          <p14:tracePt t="13171" x="8777288" y="3241675"/>
          <p14:tracePt t="13187" x="8697913" y="3054350"/>
          <p14:tracePt t="13205" x="8589963" y="2847975"/>
          <p14:tracePt t="13221" x="8510588" y="2732088"/>
          <p14:tracePt t="13237" x="8394700" y="2598738"/>
          <p14:tracePt t="13253" x="8242300" y="2438400"/>
          <p14:tracePt t="13270" x="8089900" y="2312988"/>
          <p14:tracePt t="13287" x="7956550" y="2205038"/>
          <p14:tracePt t="13304" x="7813675" y="2116138"/>
          <p14:tracePt t="13320" x="7599363" y="2036763"/>
          <p14:tracePt t="13337" x="7456488" y="1990725"/>
          <p14:tracePt t="13353" x="7340600" y="1990725"/>
          <p14:tracePt t="13370" x="7224713" y="1990725"/>
          <p14:tracePt t="13386" x="7126288" y="1990725"/>
          <p14:tracePt t="13403" x="7045325" y="2027238"/>
          <p14:tracePt t="13421" x="6956425" y="2081213"/>
          <p14:tracePt t="13437" x="6894513" y="2143125"/>
          <p14:tracePt t="13453" x="6823075" y="2251075"/>
          <p14:tracePt t="13470" x="6751638" y="2411413"/>
          <p14:tracePt t="13487" x="6661150" y="2598738"/>
          <p14:tracePt t="13489" x="6608763" y="2697163"/>
          <p14:tracePt t="13504" x="6500813" y="2911475"/>
          <p14:tracePt t="13520" x="6384925" y="3116263"/>
          <p14:tracePt t="13537" x="6313488" y="3286125"/>
          <p14:tracePt t="13554" x="6224588" y="3500438"/>
          <p14:tracePt t="13571" x="6161088" y="3679825"/>
          <p14:tracePt t="13587" x="6126163" y="3884613"/>
          <p14:tracePt t="13604" x="6099175" y="4197350"/>
          <p14:tracePt t="13621" x="6099175" y="4394200"/>
          <p14:tracePt t="13637" x="6099175" y="4572000"/>
          <p14:tracePt t="13653" x="6153150" y="4759325"/>
          <p14:tracePt t="13671" x="6242050" y="4919663"/>
          <p14:tracePt t="13687" x="6330950" y="5054600"/>
          <p14:tracePt t="13705" x="6491288" y="5232400"/>
          <p14:tracePt t="13721" x="6599238" y="5330825"/>
          <p14:tracePt t="13737" x="6732588" y="5429250"/>
          <p14:tracePt t="13754" x="6884988" y="5510213"/>
          <p14:tracePt t="13771" x="7045325" y="5572125"/>
          <p14:tracePt t="13789" x="7304088" y="5608638"/>
          <p14:tracePt t="13804" x="7385050" y="5608638"/>
          <p14:tracePt t="13821" x="7616825" y="5599113"/>
          <p14:tracePt t="13837" x="7777163" y="5554663"/>
          <p14:tracePt t="13854" x="7939088" y="5483225"/>
          <p14:tracePt t="13869" x="8108950" y="5402263"/>
          <p14:tracePt t="13887" x="8259763" y="5313363"/>
          <p14:tracePt t="13905" x="8456613" y="5170488"/>
          <p14:tracePt t="13920" x="8562975" y="5062538"/>
          <p14:tracePt t="13937" x="8680450" y="4884738"/>
          <p14:tracePt t="13953" x="8777288" y="4687888"/>
          <p14:tracePt t="13970" x="8867775" y="4419600"/>
          <p14:tracePt t="13987" x="8929688" y="4160838"/>
          <p14:tracePt t="13989" x="8939213" y="4062413"/>
          <p14:tracePt t="14004" x="8956675" y="3857625"/>
          <p14:tracePt t="14020" x="8966200" y="3679825"/>
          <p14:tracePt t="14037" x="8966200" y="3562350"/>
          <p14:tracePt t="14054" x="8956675" y="3465513"/>
          <p14:tracePt t="14070" x="8929688" y="3394075"/>
          <p14:tracePt t="14088" x="8840788" y="3251200"/>
          <p14:tracePt t="14105" x="8759825" y="3160713"/>
          <p14:tracePt t="14121" x="8670925" y="3044825"/>
          <p14:tracePt t="14137" x="8562975" y="2946400"/>
          <p14:tracePt t="14154" x="8447088" y="2857500"/>
          <p14:tracePt t="14170" x="8340725" y="2786063"/>
          <p14:tracePt t="14188" x="8197850" y="2705100"/>
          <p14:tracePt t="14204" x="8126413" y="2679700"/>
          <p14:tracePt t="14220" x="8062913" y="2670175"/>
          <p14:tracePt t="14237" x="8001000" y="2670175"/>
          <p14:tracePt t="14254" x="7947025" y="2670175"/>
          <p14:tracePt t="14271" x="7902575" y="2670175"/>
          <p14:tracePt t="14288" x="7858125" y="2670175"/>
          <p14:tracePt t="14304" x="7840663" y="2679700"/>
          <p14:tracePt t="14320" x="7831138" y="2687638"/>
          <p14:tracePt t="14337" x="7813675" y="2705100"/>
          <p14:tracePt t="14354" x="7796213" y="2724150"/>
          <p14:tracePt t="14371" x="7777163" y="2751138"/>
          <p14:tracePt t="14388" x="7742238" y="2803525"/>
          <p14:tracePt t="14404" x="7724775" y="2840038"/>
          <p14:tracePt t="14420" x="7697788" y="2874963"/>
          <p14:tracePt t="14436" x="7680325" y="2911475"/>
          <p14:tracePt t="14454" x="7661275" y="2938463"/>
          <p14:tracePt t="14470" x="7634288" y="2973388"/>
          <p14:tracePt t="14487" x="7599363" y="3017838"/>
          <p14:tracePt t="14489" x="7581900" y="3027363"/>
          <p14:tracePt t="14503" x="7554913" y="3081338"/>
          <p14:tracePt t="14520" x="7527925" y="3116263"/>
          <p14:tracePt t="14536" x="7491413" y="3179763"/>
          <p14:tracePt t="14553" x="7446963" y="3251200"/>
          <p14:tracePt t="14570" x="7412038" y="3322638"/>
          <p14:tracePt t="14587" x="7367588" y="3465513"/>
          <p14:tracePt t="14603" x="7348538" y="3562350"/>
          <p14:tracePt t="14620" x="7348538" y="3697288"/>
          <p14:tracePt t="14636" x="7348538" y="3848100"/>
          <p14:tracePt t="14653" x="7358063" y="4037013"/>
          <p14:tracePt t="14670" x="7412038" y="4251325"/>
          <p14:tracePt t="14687" x="7572375" y="4598988"/>
          <p14:tracePt t="14703" x="7680325" y="4776788"/>
          <p14:tracePt t="14719" x="7786688" y="4929188"/>
          <p14:tracePt t="14736" x="7902575" y="5027613"/>
          <p14:tracePt t="14753" x="8027988" y="5116513"/>
          <p14:tracePt t="14770" x="8170863" y="5180013"/>
          <p14:tracePt t="14787" x="8348663" y="5224463"/>
          <p14:tracePt t="14803" x="8474075" y="5224463"/>
          <p14:tracePt t="14820" x="8562975" y="5224463"/>
          <p14:tracePt t="14836" x="8653463" y="5224463"/>
          <p14:tracePt t="14853" x="8715375" y="5197475"/>
          <p14:tracePt t="14869" x="8751888" y="5160963"/>
          <p14:tracePt t="14887" x="8823325" y="5054600"/>
          <p14:tracePt t="14903" x="8858250" y="5000625"/>
          <p14:tracePt t="14919" x="8867775" y="4965700"/>
          <p14:tracePt t="14936" x="8875713" y="4938713"/>
          <p14:tracePt t="14953" x="8875713" y="4929188"/>
          <p14:tracePt t="14970" x="8875713" y="4911725"/>
          <p14:tracePt t="16337" x="8867775" y="4911725"/>
          <p14:tracePt t="16345" x="8840788" y="4929188"/>
          <p14:tracePt t="16355" x="8823325" y="4938713"/>
          <p14:tracePt t="16371" x="8751888" y="4983163"/>
          <p14:tracePt t="16387" x="8661400" y="5037138"/>
          <p14:tracePt t="16404" x="8518525" y="5108575"/>
          <p14:tracePt t="16420" x="8375650" y="5180013"/>
          <p14:tracePt t="16437" x="8188325" y="5251450"/>
          <p14:tracePt t="16454" x="8010525" y="5330825"/>
          <p14:tracePt t="16470" x="7875588" y="5394325"/>
          <p14:tracePt t="16486" x="7705725" y="5473700"/>
          <p14:tracePt t="16503" x="7527925" y="5537200"/>
          <p14:tracePt t="16520" x="7304088" y="5599113"/>
          <p14:tracePt t="16583" x="7018338" y="5562600"/>
          <p14:tracePt t="16591" x="6759575" y="5510213"/>
          <p14:tracePt t="16603" x="6375400" y="5438775"/>
          <p14:tracePt t="16619" x="5776913" y="5268913"/>
          <p14:tracePt t="16638" x="4973638" y="5037138"/>
          <p14:tracePt t="16653" x="4652963" y="4875213"/>
          <p14:tracePt t="16669" x="4402138" y="4687888"/>
          <p14:tracePt t="16686" x="4251325" y="4518025"/>
          <p14:tracePt t="16702" x="4143375" y="4367213"/>
          <p14:tracePt t="16719" x="4062413" y="4205288"/>
          <p14:tracePt t="16736" x="4000500" y="4054475"/>
          <p14:tracePt t="16753" x="3973513" y="3983038"/>
          <p14:tracePt t="16769" x="3965575" y="3965575"/>
          <p14:tracePt t="16785" x="3965575" y="3946525"/>
          <p14:tracePt t="16802" x="3965575" y="3938588"/>
          <p14:tracePt t="17688" x="3965575" y="3911600"/>
          <p14:tracePt t="17696" x="3965575" y="3884613"/>
          <p14:tracePt t="17704" x="3965575" y="3840163"/>
          <p14:tracePt t="17720" x="3965575" y="3786188"/>
          <p14:tracePt t="17736" x="3965575" y="3732213"/>
          <p14:tracePt t="17752" x="3965575" y="3687763"/>
          <p14:tracePt t="17769" x="3956050" y="3643313"/>
          <p14:tracePt t="17785" x="3946525" y="3581400"/>
          <p14:tracePt t="17804" x="3911600" y="3482975"/>
          <p14:tracePt t="17820" x="3902075" y="3429000"/>
          <p14:tracePt t="17836" x="3867150" y="3367088"/>
          <p14:tracePt t="17852" x="3840163" y="3313113"/>
          <p14:tracePt t="17869" x="3803650" y="3214688"/>
          <p14:tracePt t="17886" x="3759200" y="3116263"/>
          <p14:tracePt t="17903" x="3697288" y="2938463"/>
          <p14:tracePt t="17919" x="3652838" y="2822575"/>
          <p14:tracePt t="17935" x="3598863" y="2724150"/>
          <p14:tracePt t="17952" x="3544888" y="2625725"/>
          <p14:tracePt t="17969" x="3473450" y="2536825"/>
          <p14:tracePt t="17985" x="3411538" y="2455863"/>
          <p14:tracePt t="17987" x="3375025" y="2411413"/>
          <p14:tracePt t="18003" x="3322638" y="2357438"/>
          <p14:tracePt t="18020" x="3241675" y="2303463"/>
          <p14:tracePt t="18035" x="3160713" y="2251075"/>
          <p14:tracePt t="18052" x="3081338" y="2224088"/>
          <p14:tracePt t="18069" x="3000375" y="2187575"/>
          <p14:tracePt t="18085" x="2938463" y="2170113"/>
          <p14:tracePt t="18103" x="2830513" y="2160588"/>
          <p14:tracePt t="18119" x="2759075" y="2160588"/>
          <p14:tracePt t="18135" x="2687638" y="2160588"/>
          <p14:tracePt t="18152" x="2616200" y="2160588"/>
          <p14:tracePt t="18169" x="2562225" y="2179638"/>
          <p14:tracePt t="18187" x="2500313" y="2205038"/>
          <p14:tracePt t="18203" x="2473325" y="2224088"/>
          <p14:tracePt t="18219" x="2446338" y="2251075"/>
          <p14:tracePt t="18236" x="2428875" y="2276475"/>
          <p14:tracePt t="18253" x="2393950" y="2322513"/>
          <p14:tracePt t="18269" x="2374900" y="2366963"/>
          <p14:tracePt t="18287" x="2339975" y="2428875"/>
          <p14:tracePt t="18303" x="2322513" y="2465388"/>
          <p14:tracePt t="18319" x="2295525" y="2490788"/>
          <p14:tracePt t="18336" x="2276475" y="2517775"/>
          <p14:tracePt t="18353" x="2251075" y="2544763"/>
          <p14:tracePt t="18369" x="2224088" y="2581275"/>
          <p14:tracePt t="18387" x="2160588" y="2625725"/>
          <p14:tracePt t="18403" x="2125663" y="2660650"/>
          <p14:tracePt t="18419" x="2081213" y="2705100"/>
          <p14:tracePt t="18436" x="2054225" y="2741613"/>
          <p14:tracePt t="18452" x="2000250" y="2803525"/>
          <p14:tracePt t="18469" x="1955800" y="2901950"/>
          <p14:tracePt t="18487" x="1839913" y="3116263"/>
          <p14:tracePt t="18503" x="1751013" y="3348038"/>
          <p14:tracePt t="18520" x="1679575" y="3571875"/>
          <p14:tracePt t="18536" x="1633538" y="3687763"/>
          <p14:tracePt t="18552" x="1633538" y="3741738"/>
          <p14:tracePt t="19078" x="1633538" y="3751263"/>
          <p14:tracePt t="19087" x="1633538" y="3768725"/>
          <p14:tracePt t="19093" x="1633538" y="3776663"/>
          <p14:tracePt t="19104" x="1643063" y="3786188"/>
          <p14:tracePt t="19119" x="1652588" y="3830638"/>
          <p14:tracePt t="19136" x="1670050" y="3875088"/>
          <p14:tracePt t="19152" x="1697038" y="3946525"/>
          <p14:tracePt t="19170" x="1758950" y="4062413"/>
          <p14:tracePt t="19186" x="1803400" y="4152900"/>
          <p14:tracePt t="19202" x="1857375" y="4224338"/>
          <p14:tracePt t="19219" x="1919288" y="4322763"/>
          <p14:tracePt t="19235" x="1973263" y="4402138"/>
          <p14:tracePt t="19252" x="2044700" y="4491038"/>
          <p14:tracePt t="19269" x="2098675" y="4562475"/>
          <p14:tracePt t="19285" x="2224088" y="4670425"/>
          <p14:tracePt t="19301" x="2286000" y="4732338"/>
          <p14:tracePt t="19318" x="2366963" y="4786313"/>
          <p14:tracePt t="19335" x="2438400" y="4830763"/>
          <p14:tracePt t="19352" x="2509838" y="4857750"/>
          <p14:tracePt t="19369" x="2633663" y="4884738"/>
          <p14:tracePt t="19386" x="2724150" y="4894263"/>
          <p14:tracePt t="19402" x="2840038" y="4894263"/>
          <p14:tracePt t="19418" x="2965450" y="4894263"/>
          <p14:tracePt t="19435" x="3098800" y="4894263"/>
          <p14:tracePt t="19452" x="3251200" y="4867275"/>
          <p14:tracePt t="19469" x="3527425" y="4795838"/>
          <p14:tracePt t="19485" x="3697288" y="4724400"/>
          <p14:tracePt t="19502" x="3857625" y="4643438"/>
          <p14:tracePt t="19518" x="4017963" y="4545013"/>
          <p14:tracePt t="19535" x="4143375" y="4438650"/>
          <p14:tracePt t="19552" x="4214813" y="4357688"/>
          <p14:tracePt t="19569" x="4303713" y="4232275"/>
          <p14:tracePt t="19585" x="4330700" y="4133850"/>
          <p14:tracePt t="19602" x="4330700" y="4017963"/>
          <p14:tracePt t="19618" x="4330700" y="3867150"/>
          <p14:tracePt t="19635" x="4330700" y="3714750"/>
          <p14:tracePt t="19651" x="4295775" y="3571875"/>
          <p14:tracePt t="19668" x="4241800" y="3429000"/>
          <p14:tracePt t="19685" x="4224338" y="3367088"/>
          <p14:tracePt t="19701" x="4214813" y="3348038"/>
          <p14:tracePt t="19718" x="4214813" y="3330575"/>
          <p14:tracePt t="20076" x="4224338" y="3330575"/>
          <p14:tracePt t="20084" x="4232275" y="3330575"/>
          <p14:tracePt t="20091" x="4251325" y="3322638"/>
          <p14:tracePt t="20101" x="4259263" y="3313113"/>
          <p14:tracePt t="20118" x="4303713" y="3295650"/>
          <p14:tracePt t="20137" x="4402138" y="3232150"/>
          <p14:tracePt t="20153" x="4483100" y="3179763"/>
          <p14:tracePt t="20170" x="4581525" y="3116263"/>
          <p14:tracePt t="20186" x="4652963" y="3062288"/>
          <p14:tracePt t="20202" x="4714875" y="3000375"/>
          <p14:tracePt t="20219" x="4751388" y="2965450"/>
          <p14:tracePt t="20236" x="4786313" y="2919413"/>
          <p14:tracePt t="20253" x="4813300" y="2867025"/>
          <p14:tracePt t="20269" x="4822825" y="2840038"/>
          <p14:tracePt t="20286" x="4830763" y="2822575"/>
          <p14:tracePt t="20302" x="4830763" y="2795588"/>
          <p14:tracePt t="20319" x="4830763" y="2786063"/>
          <p14:tracePt t="20336" x="4830763" y="2759075"/>
          <p14:tracePt t="20353" x="4830763" y="2751138"/>
          <p14:tracePt t="20368" x="4830763" y="2732088"/>
          <p14:tracePt t="20385" x="4813300" y="2714625"/>
          <p14:tracePt t="20401" x="4786313" y="2697163"/>
          <p14:tracePt t="20418" x="4759325" y="2670175"/>
          <p14:tracePt t="20434" x="4724400" y="2660650"/>
          <p14:tracePt t="20453" x="4679950" y="2643188"/>
          <p14:tracePt t="20468" x="4633913" y="2643188"/>
          <p14:tracePt t="20485" x="4598988" y="2643188"/>
          <p14:tracePt t="20501" x="4562475" y="2643188"/>
          <p14:tracePt t="20518" x="4518025" y="2660650"/>
          <p14:tracePt t="20535" x="4483100" y="2679700"/>
          <p14:tracePt t="20552" x="4429125" y="2741613"/>
          <p14:tracePt t="20568" x="4375150" y="2830513"/>
          <p14:tracePt t="20584" x="4313238" y="2946400"/>
          <p14:tracePt t="20601" x="4268788" y="3081338"/>
          <p14:tracePt t="20618" x="4224338" y="3224213"/>
          <p14:tracePt t="20635" x="4179888" y="3402013"/>
          <p14:tracePt t="20652" x="4152900" y="3633788"/>
          <p14:tracePt t="20668" x="4152900" y="3768725"/>
          <p14:tracePt t="20685" x="4152900" y="3919538"/>
          <p14:tracePt t="20702" x="4160838" y="4071938"/>
          <p14:tracePt t="20719" x="4205288" y="4232275"/>
          <p14:tracePt t="20736" x="4303713" y="4446588"/>
          <p14:tracePt t="20752" x="4394200" y="4589463"/>
          <p14:tracePt t="20768" x="4500563" y="4751388"/>
          <p14:tracePt t="20785" x="4598988" y="4894263"/>
          <p14:tracePt t="20802" x="4687888" y="5000625"/>
          <p14:tracePt t="20818" x="4786313" y="5108575"/>
          <p14:tracePt t="20836" x="4938713" y="5259388"/>
          <p14:tracePt t="20852" x="5045075" y="5348288"/>
          <p14:tracePt t="20869" x="5143500" y="5402263"/>
          <p14:tracePt t="20886" x="5232400" y="5446713"/>
          <p14:tracePt t="20902" x="5313363" y="5465763"/>
          <p14:tracePt t="20918" x="5411788" y="5465763"/>
          <p14:tracePt t="20936" x="5599113" y="5429250"/>
          <p14:tracePt t="20951" x="5732463" y="5375275"/>
          <p14:tracePt t="20968" x="5875338" y="5295900"/>
          <p14:tracePt t="20985" x="6045200" y="5197475"/>
          <p14:tracePt t="21001" x="6188075" y="5108575"/>
          <p14:tracePt t="21018" x="6340475" y="4991100"/>
          <p14:tracePt t="21036" x="6562725" y="4776788"/>
          <p14:tracePt t="21052" x="6688138" y="4616450"/>
          <p14:tracePt t="21068" x="6786563" y="4491038"/>
          <p14:tracePt t="21084" x="6848475" y="4348163"/>
          <p14:tracePt t="21101" x="6884988" y="4224338"/>
          <p14:tracePt t="21118" x="6894513" y="4062413"/>
          <p14:tracePt t="21136" x="6902450" y="3759200"/>
          <p14:tracePt t="21152" x="6902450" y="3509963"/>
          <p14:tracePt t="21167" x="6867525" y="3286125"/>
          <p14:tracePt t="21184" x="6823075" y="3098800"/>
          <p14:tracePt t="21201" x="6769100" y="2919413"/>
          <p14:tracePt t="21218" x="6715125" y="2776538"/>
          <p14:tracePt t="21235" x="6634163" y="2625725"/>
          <p14:tracePt t="21251" x="6554788" y="2509838"/>
          <p14:tracePt t="21268" x="6446838" y="2393950"/>
          <p14:tracePt t="21285" x="6330950" y="2295525"/>
          <p14:tracePt t="21301" x="6197600" y="2197100"/>
          <p14:tracePt t="21318" x="6081713" y="2125663"/>
          <p14:tracePt t="21335" x="5919788" y="2054225"/>
          <p14:tracePt t="21351" x="5795963" y="2027238"/>
          <p14:tracePt t="21368" x="5661025" y="1990725"/>
          <p14:tracePt t="21384" x="5527675" y="1965325"/>
          <p14:tracePt t="21401" x="5429250" y="1946275"/>
          <p14:tracePt t="21418" x="5313363" y="1928813"/>
          <p14:tracePt t="21435" x="5143500" y="1919288"/>
          <p14:tracePt t="21451" x="5045075" y="1911350"/>
          <p14:tracePt t="21468" x="4991100" y="1911350"/>
          <p14:tracePt t="21485" x="4956175" y="1911350"/>
          <p14:tracePt t="21502" x="4911725" y="1919288"/>
          <p14:tracePt t="21519" x="4840288" y="1955800"/>
          <p14:tracePt t="21535" x="4786313" y="1990725"/>
          <p14:tracePt t="21552" x="4732338" y="2036763"/>
          <p14:tracePt t="21568" x="4670425" y="2098675"/>
          <p14:tracePt t="21585" x="4616450" y="2160588"/>
          <p14:tracePt t="21602" x="4554538" y="2232025"/>
          <p14:tracePt t="21619" x="4483100" y="2357438"/>
          <p14:tracePt t="21635" x="4429125" y="2473325"/>
          <p14:tracePt t="21651" x="4357688" y="2643188"/>
          <p14:tracePt t="21668" x="4303713" y="2830513"/>
          <p14:tracePt t="21684" x="4251325" y="3027363"/>
          <p14:tracePt t="21702" x="4232275" y="3205163"/>
          <p14:tracePt t="21720" x="4232275" y="3438525"/>
          <p14:tracePt t="21735" x="4241800" y="3571875"/>
          <p14:tracePt t="21751" x="4276725" y="3670300"/>
          <p14:tracePt t="21768" x="4322763" y="3786188"/>
          <p14:tracePt t="21784" x="4375150" y="3884613"/>
          <p14:tracePt t="21801" x="4446588" y="3983038"/>
          <p14:tracePt t="21818" x="4510088" y="4044950"/>
          <p14:tracePt t="21834" x="4554538" y="4071938"/>
          <p14:tracePt t="22119" x="4562475" y="4071938"/>
          <p14:tracePt t="22126" x="4589463" y="4071938"/>
          <p14:tracePt t="22137" x="4598988" y="4071938"/>
          <p14:tracePt t="22151" x="4660900" y="4071938"/>
          <p14:tracePt t="22169" x="4751388" y="4081463"/>
          <p14:tracePt t="22185" x="4884738" y="4108450"/>
          <p14:tracePt t="22203" x="5126038" y="4133850"/>
          <p14:tracePt t="22219" x="5303838" y="4160838"/>
          <p14:tracePt t="22235" x="5473700" y="4179888"/>
          <p14:tracePt t="22251" x="5661025" y="4187825"/>
          <p14:tracePt t="22268" x="5840413" y="4187825"/>
          <p14:tracePt t="22285" x="6018213" y="4187825"/>
          <p14:tracePt t="22302" x="6330950" y="4125913"/>
          <p14:tracePt t="22319" x="6527800" y="4044950"/>
          <p14:tracePt t="22335" x="6777038" y="3929063"/>
          <p14:tracePt t="22351" x="7010400" y="3795713"/>
          <p14:tracePt t="22367" x="7224713" y="3660775"/>
          <p14:tracePt t="22384" x="7466013" y="3490913"/>
          <p14:tracePt t="22402" x="7759700" y="3276600"/>
          <p14:tracePt t="22418" x="7912100" y="3160713"/>
          <p14:tracePt t="22434" x="8054975" y="3071813"/>
          <p14:tracePt t="22451" x="8170863" y="2982913"/>
          <p14:tracePt t="22467" x="8242300" y="2911475"/>
          <p14:tracePt t="22484" x="8296275" y="2857500"/>
          <p14:tracePt t="22487" x="8313738" y="2840038"/>
          <p14:tracePt t="22502" x="8348663" y="2795588"/>
          <p14:tracePt t="22518" x="8367713" y="2759075"/>
          <p14:tracePt t="22535" x="8375650" y="2741613"/>
          <p14:tracePt t="22551" x="8385175" y="2697163"/>
          <p14:tracePt t="22567" x="8394700" y="2670175"/>
          <p14:tracePt t="22585" x="8402638" y="2616200"/>
          <p14:tracePt t="22602" x="8402638" y="2536825"/>
          <p14:tracePt t="22618" x="8402638" y="2482850"/>
          <p14:tracePt t="22634" x="8402638" y="2446338"/>
          <p14:tracePt t="22651" x="8402638" y="2419350"/>
          <p14:tracePt t="22667" x="8385175" y="2393950"/>
          <p14:tracePt t="22686" x="8331200" y="2347913"/>
          <p14:tracePt t="22702" x="8277225" y="2303463"/>
          <p14:tracePt t="22717" x="8205788" y="2276475"/>
          <p14:tracePt t="22734" x="8134350" y="2251075"/>
          <p14:tracePt t="22751" x="8054975" y="2232025"/>
          <p14:tracePt t="22767" x="7956550" y="2214563"/>
          <p14:tracePt t="22785" x="7804150" y="2197100"/>
          <p14:tracePt t="22802" x="7724775" y="2197100"/>
          <p14:tracePt t="22817" x="7634288" y="2197100"/>
          <p14:tracePt t="22834" x="7537450" y="2197100"/>
          <p14:tracePt t="22851" x="7446963" y="2197100"/>
          <p14:tracePt t="22867" x="7367588" y="2197100"/>
          <p14:tracePt t="22884" x="7296150" y="2214563"/>
          <p14:tracePt t="22901" x="7197725" y="2241550"/>
          <p14:tracePt t="22917" x="7126288" y="2276475"/>
          <p14:tracePt t="22934" x="7054850" y="2295525"/>
          <p14:tracePt t="22951" x="7000875" y="2322513"/>
          <p14:tracePt t="22968" x="6956425" y="2347913"/>
          <p14:tracePt t="22984" x="6929438" y="2374900"/>
          <p14:tracePt t="22986" x="6902450" y="2384425"/>
          <p14:tracePt t="23001" x="6884988" y="2411413"/>
          <p14:tracePt t="23017" x="6858000" y="2438400"/>
          <p14:tracePt t="23034" x="6831013" y="2465388"/>
          <p14:tracePt t="23051" x="6796088" y="2500313"/>
          <p14:tracePt t="23068" x="6769100" y="2536825"/>
          <p14:tracePt t="23085" x="6715125" y="2608263"/>
          <p14:tracePt t="23101" x="6680200" y="2652713"/>
          <p14:tracePt t="23117" x="6626225" y="2714625"/>
          <p14:tracePt t="23134" x="6589713" y="2786063"/>
          <p14:tracePt t="23150" x="6562725" y="2847975"/>
          <p14:tracePt t="23167" x="6527800" y="2919413"/>
          <p14:tracePt t="23185" x="6491288" y="3009900"/>
          <p14:tracePt t="23201" x="6483350" y="3081338"/>
          <p14:tracePt t="23217" x="6456363" y="3170238"/>
          <p14:tracePt t="23234" x="6438900" y="3251200"/>
          <p14:tracePt t="23251" x="6419850" y="3340100"/>
          <p14:tracePt t="23268" x="6411913" y="3402013"/>
          <p14:tracePt t="23285" x="6402388" y="3527425"/>
          <p14:tracePt t="23301" x="6402388" y="3608388"/>
          <p14:tracePt t="23318" x="6394450" y="3679825"/>
          <p14:tracePt t="23334" x="6394450" y="3759200"/>
          <p14:tracePt t="23352" x="6394450" y="3822700"/>
          <p14:tracePt t="23368" x="6394450" y="3884613"/>
          <p14:tracePt t="23385" x="6394450" y="4000500"/>
          <p14:tracePt t="23401" x="6394450" y="4089400"/>
          <p14:tracePt t="23417" x="6402388" y="4152900"/>
          <p14:tracePt t="23435" x="6411913" y="4214813"/>
          <p14:tracePt t="23451" x="6429375" y="4276725"/>
          <p14:tracePt t="23469" x="6446838" y="4330700"/>
          <p14:tracePt t="23485" x="6456363" y="4357688"/>
          <p14:tracePt t="23501" x="6473825" y="4394200"/>
          <p14:tracePt t="23517" x="6491288" y="4419600"/>
          <p14:tracePt t="23534" x="6500813" y="4456113"/>
          <p14:tracePt t="23551" x="6518275" y="4483100"/>
          <p14:tracePt t="23568" x="6554788" y="4537075"/>
          <p14:tracePt t="23585" x="6581775" y="4572000"/>
          <p14:tracePt t="23601" x="6608763" y="4608513"/>
          <p14:tracePt t="23618" x="6643688" y="4643438"/>
          <p14:tracePt t="23634" x="6697663" y="4697413"/>
          <p14:tracePt t="23650" x="6759575" y="4741863"/>
          <p14:tracePt t="23668" x="6894513" y="4857750"/>
          <p14:tracePt t="23684" x="7027863" y="4938713"/>
          <p14:tracePt t="23700" x="7153275" y="5000625"/>
          <p14:tracePt t="23717" x="7304088" y="5072063"/>
          <p14:tracePt t="23734" x="7466013" y="5126038"/>
          <p14:tracePt t="23750" x="7581900" y="5153025"/>
          <p14:tracePt t="23768" x="7751763" y="5170488"/>
          <p14:tracePt t="23784" x="7858125" y="5170488"/>
          <p14:tracePt t="23801" x="7947025" y="5170488"/>
          <p14:tracePt t="23817" x="8027988" y="5160963"/>
          <p14:tracePt t="23833" x="8081963" y="5133975"/>
          <p14:tracePt t="23851" x="8134350" y="5099050"/>
          <p14:tracePt t="23868" x="8232775" y="4991100"/>
          <p14:tracePt t="23885" x="8340725" y="4840288"/>
          <p14:tracePt t="23901" x="8483600" y="4643438"/>
          <p14:tracePt t="23918" x="8582025" y="4429125"/>
          <p14:tracePt t="23935" x="8661400" y="4268788"/>
          <p14:tracePt t="23951" x="8697913" y="4143375"/>
          <p14:tracePt t="23968" x="8732838" y="3946525"/>
          <p14:tracePt t="23984" x="8742363" y="3813175"/>
          <p14:tracePt t="24001" x="8742363" y="3670300"/>
          <p14:tracePt t="24017" x="8742363" y="3500438"/>
          <p14:tracePt t="24034" x="8724900" y="3330575"/>
          <p14:tracePt t="24051" x="8653463" y="3152775"/>
          <p14:tracePt t="24068" x="8528050" y="2867025"/>
          <p14:tracePt t="24084" x="8439150" y="2697163"/>
          <p14:tracePt t="24101" x="8331200" y="2527300"/>
          <p14:tracePt t="24118" x="8232775" y="2393950"/>
          <p14:tracePt t="24134" x="8126413" y="2268538"/>
          <p14:tracePt t="24152" x="7956550" y="2108200"/>
          <p14:tracePt t="24168" x="7823200" y="2000250"/>
          <p14:tracePt t="24184" x="7705725" y="1928813"/>
          <p14:tracePt t="24200" x="7581900" y="1874838"/>
          <p14:tracePt t="24218" x="7429500" y="1812925"/>
          <p14:tracePt t="24234" x="7313613" y="1795463"/>
          <p14:tracePt t="24251" x="7180263" y="1795463"/>
          <p14:tracePt t="24268" x="7126288" y="1795463"/>
          <p14:tracePt t="24284" x="7072313" y="1812925"/>
          <p14:tracePt t="24301" x="7037388" y="1822450"/>
          <p14:tracePt t="24318" x="7010400" y="1857375"/>
          <p14:tracePt t="24335" x="6965950" y="1911350"/>
          <p14:tracePt t="24351" x="6894513" y="2027238"/>
          <p14:tracePt t="24368" x="6840538" y="2125663"/>
          <p14:tracePt t="24384" x="6786563" y="2241550"/>
          <p14:tracePt t="24400" x="6751638" y="2347913"/>
          <p14:tracePt t="24417" x="6724650" y="2438400"/>
          <p14:tracePt t="24434" x="6697663" y="2509838"/>
          <p14:tracePt t="24452" x="6680200" y="2625725"/>
          <p14:tracePt t="24468" x="6661150" y="2714625"/>
          <p14:tracePt t="24484" x="6634163" y="2786063"/>
          <p14:tracePt t="24501" x="6626225" y="2874963"/>
          <p14:tracePt t="24517" x="6608763" y="2946400"/>
          <p14:tracePt t="24533" x="6581775" y="3009900"/>
          <p14:tracePt t="24551" x="6572250" y="3116263"/>
          <p14:tracePt t="24567" x="6554788" y="3214688"/>
          <p14:tracePt t="24584" x="6554788" y="3313113"/>
          <p14:tracePt t="24601" x="6554788" y="3411538"/>
          <p14:tracePt t="24617" x="6554788" y="3517900"/>
          <p14:tracePt t="24634" x="6554788" y="3625850"/>
          <p14:tracePt t="24652" x="6589713" y="3848100"/>
          <p14:tracePt t="24668" x="6626225" y="4000500"/>
          <p14:tracePt t="24684" x="6661150" y="4133850"/>
          <p14:tracePt t="24701" x="6715125" y="4286250"/>
          <p14:tracePt t="24717" x="6759575" y="4429125"/>
          <p14:tracePt t="24735" x="6840538" y="4598988"/>
          <p14:tracePt t="24752" x="6911975" y="4705350"/>
          <p14:tracePt t="24767" x="6991350" y="4795838"/>
          <p14:tracePt t="24784" x="7089775" y="4902200"/>
          <p14:tracePt t="24801" x="7188200" y="5018088"/>
          <p14:tracePt t="24818" x="7296150" y="5108575"/>
          <p14:tracePt t="24834" x="7367588" y="5143500"/>
          <p14:tracePt t="24889" x="7385050" y="5143500"/>
          <p14:tracePt t="24896" x="7394575" y="5143500"/>
          <p14:tracePt t="24904" x="7419975" y="5143500"/>
          <p14:tracePt t="24917" x="7446963" y="5133975"/>
          <p14:tracePt t="24934" x="7491413" y="5108575"/>
          <p14:tracePt t="24950" x="7572375" y="5027613"/>
          <p14:tracePt t="24967" x="7634288" y="4956175"/>
          <p14:tracePt t="24983" x="7697788" y="4867275"/>
          <p14:tracePt t="25000" x="7786688" y="4724400"/>
          <p14:tracePt t="25017" x="7858125" y="4562475"/>
          <p14:tracePt t="25033" x="7902575" y="4438650"/>
          <p14:tracePt t="25051" x="7956550" y="4241800"/>
          <p14:tracePt t="25067" x="7983538" y="4098925"/>
          <p14:tracePt t="25083" x="7991475" y="3956050"/>
          <p14:tracePt t="25100" x="8001000" y="3840163"/>
          <p14:tracePt t="25117" x="8001000" y="3705225"/>
          <p14:tracePt t="25135" x="7991475" y="3517900"/>
          <p14:tracePt t="25150" x="7974013" y="3411538"/>
          <p14:tracePt t="25167" x="7966075" y="3313113"/>
          <p14:tracePt t="25183" x="7939088" y="3197225"/>
          <p14:tracePt t="25200" x="7920038" y="3108325"/>
          <p14:tracePt t="25217" x="7885113" y="3017838"/>
          <p14:tracePt t="25234" x="7840663" y="2894013"/>
          <p14:tracePt t="25251" x="7796213" y="2822575"/>
          <p14:tracePt t="25267" x="7759700" y="2759075"/>
          <p14:tracePt t="25284" x="7715250" y="2697163"/>
          <p14:tracePt t="25301" x="7661275" y="2633663"/>
          <p14:tracePt t="25318" x="7572375" y="2571750"/>
          <p14:tracePt t="25335" x="7537450" y="2536825"/>
          <p14:tracePt t="25351" x="7483475" y="2517775"/>
          <p14:tracePt t="25367" x="7446963" y="2500313"/>
          <p14:tracePt t="25384" x="7412038" y="2490788"/>
          <p14:tracePt t="25401" x="7375525" y="2482850"/>
          <p14:tracePt t="25417" x="7348538" y="2482850"/>
          <p14:tracePt t="25435" x="7304088" y="2473325"/>
          <p14:tracePt t="25451" x="7277100" y="2473325"/>
          <p14:tracePt t="25467" x="7251700" y="2473325"/>
          <p14:tracePt t="25484" x="7224713" y="2473325"/>
          <p14:tracePt t="25501" x="7197725" y="2482850"/>
          <p14:tracePt t="25517" x="7170738" y="2490788"/>
          <p14:tracePt t="25534" x="7143750" y="2500313"/>
          <p14:tracePt t="25550" x="7126288" y="2517775"/>
          <p14:tracePt t="25567" x="7108825" y="2527300"/>
          <p14:tracePt t="25583" x="7099300" y="2544763"/>
          <p14:tracePt t="25600" x="7089775" y="2554288"/>
          <p14:tracePt t="25617" x="7089775" y="2562225"/>
          <p14:tracePt t="26048" x="7072313" y="2581275"/>
          <p14:tracePt t="26056" x="7062788" y="2589213"/>
          <p14:tracePt t="26067" x="7045325" y="2608263"/>
          <p14:tracePt t="26084" x="6973888" y="2687638"/>
          <p14:tracePt t="26101" x="6840538" y="2822575"/>
          <p14:tracePt t="26118" x="6554788" y="3044825"/>
          <p14:tracePt t="26134" x="6330950" y="3224213"/>
          <p14:tracePt t="26150" x="6045200" y="3411538"/>
          <p14:tracePt t="26167" x="5653088" y="3652838"/>
          <p14:tracePt t="26184" x="5205413" y="3919538"/>
          <p14:tracePt t="26200" x="4803775" y="4125913"/>
          <p14:tracePt t="26218" x="4098925" y="4510088"/>
          <p14:tracePt t="26233" x="3687763" y="4714875"/>
          <p14:tracePt t="26249" x="3340100" y="4884738"/>
          <p14:tracePt t="26267" x="3098800" y="4973638"/>
          <p14:tracePt t="26283" x="2857500" y="5081588"/>
          <p14:tracePt t="26299" x="2652713" y="5180013"/>
          <p14:tracePt t="26317" x="2357438" y="5322888"/>
          <p14:tracePt t="26333" x="2205038" y="5394325"/>
          <p14:tracePt t="26350" x="2089150" y="5446713"/>
          <p14:tracePt t="26366" x="2009775" y="5473700"/>
          <p14:tracePt t="26383" x="1946275" y="5491163"/>
          <p14:tracePt t="26401" x="1911350" y="5510213"/>
          <p14:tracePt t="26417" x="1901825" y="5510213"/>
          <p14:tracePt t="26664" x="1884363" y="5510213"/>
          <p14:tracePt t="26671" x="1857375" y="5518150"/>
          <p14:tracePt t="26685" x="1724025" y="5581650"/>
          <p14:tracePt t="26702" x="1482725" y="5697538"/>
          <p14:tracePt t="26718" x="1169988" y="5884863"/>
          <p14:tracePt t="26735" x="812800" y="6108700"/>
          <p14:tracePt t="26751" x="554038" y="6313488"/>
          <p14:tracePt t="26768" x="374650" y="6438900"/>
          <p14:tracePt t="26785" x="223838" y="65547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are </a:t>
            </a:r>
            <a:r>
              <a:rPr lang="es-ES" dirty="0" err="1"/>
              <a:t>you</a:t>
            </a:r>
            <a:r>
              <a:rPr lang="es-ES" dirty="0"/>
              <a:t>?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144" y="2516345"/>
            <a:ext cx="1866900" cy="2066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084" y="2516345"/>
            <a:ext cx="1310292" cy="20964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183" y="2516345"/>
            <a:ext cx="1405102" cy="206692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0"/>
    </mc:Choice>
    <mc:Fallback xmlns="">
      <p:transition spd="slow" advTm="36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36" x="866775" y="6456363"/>
          <p14:tracePt t="2951" x="1000125" y="6394450"/>
          <p14:tracePt t="2967" x="1152525" y="6330950"/>
          <p14:tracePt t="2983" x="1303338" y="6251575"/>
          <p14:tracePt t="3000" x="1455738" y="6170613"/>
          <p14:tracePt t="3018" x="1687513" y="5983288"/>
          <p14:tracePt t="3034" x="1822450" y="5848350"/>
          <p14:tracePt t="3050" x="1928813" y="5715000"/>
          <p14:tracePt t="3066" x="2000250" y="5608638"/>
          <p14:tracePt t="3083" x="2062163" y="5500688"/>
          <p14:tracePt t="3100" x="2098675" y="5429250"/>
          <p14:tracePt t="3117" x="2133600" y="5313363"/>
          <p14:tracePt t="3133" x="2143125" y="5259388"/>
          <p14:tracePt t="3150" x="2143125" y="5205413"/>
          <p14:tracePt t="3166" x="2143125" y="5160963"/>
          <p14:tracePt t="3183" x="2143125" y="5116513"/>
          <p14:tracePt t="3200" x="2143125" y="5072063"/>
          <p14:tracePt t="3218" x="2143125" y="5018088"/>
          <p14:tracePt t="3234" x="2143125" y="4983163"/>
          <p14:tracePt t="3525" x="2143125" y="4965700"/>
          <p14:tracePt t="3533" x="2160588" y="4956175"/>
          <p14:tracePt t="3540" x="2179638" y="4938713"/>
          <p14:tracePt t="3549" x="2197100" y="4911725"/>
          <p14:tracePt t="3567" x="2286000" y="4830763"/>
          <p14:tracePt t="3583" x="2401888" y="4705350"/>
          <p14:tracePt t="3600" x="2544763" y="4554538"/>
          <p14:tracePt t="3618" x="2795588" y="4295775"/>
          <p14:tracePt t="3633" x="2973388" y="4116388"/>
          <p14:tracePt t="3650" x="3125788" y="3946525"/>
          <p14:tracePt t="3666" x="3268663" y="3786188"/>
          <p14:tracePt t="3683" x="3367088" y="3643313"/>
          <p14:tracePt t="3701" x="3473450" y="3473450"/>
          <p14:tracePt t="3717" x="3490913" y="3419475"/>
          <p14:tracePt t="3733" x="3509963" y="3357563"/>
          <p14:tracePt t="3751" x="3509963" y="3330575"/>
          <p14:tracePt t="3766" x="3509963" y="3295650"/>
          <p14:tracePt t="3783" x="3500438" y="3259138"/>
          <p14:tracePt t="3801" x="3473450" y="3224213"/>
          <p14:tracePt t="3817" x="3446463" y="3187700"/>
          <p14:tracePt t="3833" x="3419475" y="3143250"/>
          <p14:tracePt t="3850" x="3367088" y="3098800"/>
          <p14:tracePt t="3866" x="3322638" y="3044825"/>
          <p14:tracePt t="3884" x="3268663" y="3000375"/>
          <p14:tracePt t="3901" x="3187700" y="2938463"/>
          <p14:tracePt t="3917" x="3125788" y="2901950"/>
          <p14:tracePt t="3934" x="3071813" y="2867025"/>
          <p14:tracePt t="3950" x="3027363" y="2840038"/>
          <p14:tracePt t="3967" x="2973388" y="2803525"/>
          <p14:tracePt t="3984" x="2946400" y="2776538"/>
          <p14:tracePt t="4001" x="2874963" y="2732088"/>
          <p14:tracePt t="4017" x="2822575" y="2697163"/>
          <p14:tracePt t="4034" x="2768600" y="2679700"/>
          <p14:tracePt t="4050" x="2724150" y="2652713"/>
          <p14:tracePt t="4067" x="2660650" y="2616200"/>
          <p14:tracePt t="4085" x="2589213" y="2589213"/>
          <p14:tracePt t="4101" x="2536825" y="2581275"/>
          <p14:tracePt t="4117" x="2473325" y="2571750"/>
          <p14:tracePt t="4133" x="2411413" y="2562225"/>
          <p14:tracePt t="4150" x="2357438" y="2562225"/>
          <p14:tracePt t="4167" x="2286000" y="2562225"/>
          <p14:tracePt t="4184" x="2179638" y="2581275"/>
          <p14:tracePt t="4200" x="2116138" y="2598738"/>
          <p14:tracePt t="4217" x="2062163" y="2625725"/>
          <p14:tracePt t="4233" x="2000250" y="2679700"/>
          <p14:tracePt t="4250" x="1938338" y="2724150"/>
          <p14:tracePt t="4266" x="1874838" y="2759075"/>
          <p14:tracePt t="4283" x="1830388" y="2803525"/>
          <p14:tracePt t="4301" x="1758950" y="2884488"/>
          <p14:tracePt t="4317" x="1714500" y="2965450"/>
          <p14:tracePt t="4333" x="1670050" y="3062288"/>
          <p14:tracePt t="4351" x="1633538" y="3143250"/>
          <p14:tracePt t="4366" x="1598613" y="3251200"/>
          <p14:tracePt t="4384" x="1527175" y="3482975"/>
          <p14:tracePt t="4401" x="1482725" y="3643313"/>
          <p14:tracePt t="4417" x="1446213" y="3813175"/>
          <p14:tracePt t="4434" x="1438275" y="3965575"/>
          <p14:tracePt t="4450" x="1419225" y="4152900"/>
          <p14:tracePt t="4467" x="1419225" y="4313238"/>
          <p14:tracePt t="4484" x="1428750" y="4545013"/>
          <p14:tracePt t="4501" x="1465263" y="4687888"/>
          <p14:tracePt t="4517" x="1490663" y="4813300"/>
          <p14:tracePt t="4533" x="1536700" y="4919663"/>
          <p14:tracePt t="4550" x="1581150" y="4991100"/>
          <p14:tracePt t="4567" x="1643063" y="5054600"/>
          <p14:tracePt t="4584" x="1822450" y="5170488"/>
          <p14:tracePt t="4600" x="1990725" y="5251450"/>
          <p14:tracePt t="4617" x="2160588" y="5330825"/>
          <p14:tracePt t="4633" x="2384425" y="5419725"/>
          <p14:tracePt t="4650" x="2625725" y="5491163"/>
          <p14:tracePt t="4667" x="2840038" y="5537200"/>
          <p14:tracePt t="4684" x="3152775" y="5562600"/>
          <p14:tracePt t="4700" x="3340100" y="5562600"/>
          <p14:tracePt t="4717" x="3536950" y="5527675"/>
          <p14:tracePt t="4733" x="3741738" y="5473700"/>
          <p14:tracePt t="4750" x="3919538" y="5394325"/>
          <p14:tracePt t="4766" x="4081463" y="5313363"/>
          <p14:tracePt t="4785" x="4295775" y="5197475"/>
          <p14:tracePt t="4800" x="4419600" y="5099050"/>
          <p14:tracePt t="4817" x="4510088" y="5000625"/>
          <p14:tracePt t="4833" x="4581525" y="4875213"/>
          <p14:tracePt t="4850" x="4633913" y="4751388"/>
          <p14:tracePt t="4866" x="4670425" y="4633913"/>
          <p14:tracePt t="4884" x="4687888" y="4429125"/>
          <p14:tracePt t="4901" x="4687888" y="4268788"/>
          <p14:tracePt t="4917" x="4687888" y="4108450"/>
          <p14:tracePt t="4933" x="4670425" y="3902075"/>
          <p14:tracePt t="4950" x="4633913" y="3732213"/>
          <p14:tracePt t="4965" x="4581525" y="3544888"/>
          <p14:tracePt t="4983" x="4473575" y="3340100"/>
          <p14:tracePt t="4999" x="4375150" y="3232150"/>
          <p14:tracePt t="5016" x="4268788" y="3116263"/>
          <p14:tracePt t="5032" x="4152900" y="3017838"/>
          <p14:tracePt t="5049" x="4037013" y="2928938"/>
          <p14:tracePt t="5067" x="3848100" y="2795588"/>
          <p14:tracePt t="5083" x="3732213" y="2741613"/>
          <p14:tracePt t="5099" x="3616325" y="2697163"/>
          <p14:tracePt t="5115" x="3473450" y="2660650"/>
          <p14:tracePt t="5132" x="3322638" y="2643188"/>
          <p14:tracePt t="5149" x="3197225" y="2643188"/>
          <p14:tracePt t="5166" x="3000375" y="2643188"/>
          <p14:tracePt t="5183" x="2867025" y="2643188"/>
          <p14:tracePt t="5200" x="2705100" y="2652713"/>
          <p14:tracePt t="5215" x="2562225" y="2697163"/>
          <p14:tracePt t="5233" x="2428875" y="2751138"/>
          <p14:tracePt t="5248" x="2286000" y="2803525"/>
          <p14:tracePt t="5265" x="2197100" y="2847975"/>
          <p14:tracePt t="5283" x="2062163" y="2938463"/>
          <p14:tracePt t="5299" x="2000250" y="2990850"/>
          <p14:tracePt t="5315" x="1955800" y="3071813"/>
          <p14:tracePt t="5333" x="1911350" y="3170238"/>
          <p14:tracePt t="5349" x="1866900" y="3322638"/>
          <p14:tracePt t="5366" x="1795463" y="3562350"/>
          <p14:tracePt t="5382" x="1768475" y="3724275"/>
          <p14:tracePt t="5400" x="1751013" y="3902075"/>
          <p14:tracePt t="5416" x="1751013" y="4081463"/>
          <p14:tracePt t="5432" x="1751013" y="4268788"/>
          <p14:tracePt t="5449" x="1776413" y="4456113"/>
          <p14:tracePt t="5466" x="1839913" y="4697413"/>
          <p14:tracePt t="5483" x="1893888" y="4822825"/>
          <p14:tracePt t="5498" x="1938338" y="4911725"/>
          <p14:tracePt t="5515" x="2027238" y="5000625"/>
          <p14:tracePt t="5532" x="2133600" y="5089525"/>
          <p14:tracePt t="5549" x="2259013" y="5160963"/>
          <p14:tracePt t="5566" x="2473325" y="5251450"/>
          <p14:tracePt t="5582" x="2625725" y="5313363"/>
          <p14:tracePt t="5598" x="2786063" y="5357813"/>
          <p14:tracePt t="5615" x="2919413" y="5384800"/>
          <p14:tracePt t="5631" x="3062288" y="5419725"/>
          <p14:tracePt t="5650" x="3313113" y="5473700"/>
          <p14:tracePt t="5666" x="3455988" y="5518150"/>
          <p14:tracePt t="5683" x="3581400" y="5554663"/>
          <p14:tracePt t="5781" x="3598863" y="5554663"/>
          <p14:tracePt t="5789" x="3625850" y="5554663"/>
          <p14:tracePt t="5799" x="3660775" y="5554663"/>
          <p14:tracePt t="5816" x="3741738" y="5500688"/>
          <p14:tracePt t="5833" x="3813175" y="5456238"/>
          <p14:tracePt t="5850" x="3911600" y="5367338"/>
          <p14:tracePt t="5866" x="3956050" y="5322888"/>
          <p14:tracePt t="5883" x="3983038" y="5276850"/>
          <p14:tracePt t="5900" x="4000500" y="5251450"/>
          <p14:tracePt t="5915" x="4000500" y="5214938"/>
          <p14:tracePt t="5950" x="4000500" y="5187950"/>
          <p14:tracePt t="6442" x="4037013" y="5170488"/>
          <p14:tracePt t="6450" x="4071938" y="5153025"/>
          <p14:tracePt t="6457" x="4125913" y="5116513"/>
          <p14:tracePt t="6466" x="4205288" y="5062538"/>
          <p14:tracePt t="6482" x="4367213" y="4965700"/>
          <p14:tracePt t="6500" x="4545013" y="4857750"/>
          <p14:tracePt t="6516" x="4697413" y="4741863"/>
          <p14:tracePt t="6533" x="4911725" y="4554538"/>
          <p14:tracePt t="6550" x="5062538" y="4384675"/>
          <p14:tracePt t="6566" x="5180013" y="4224338"/>
          <p14:tracePt t="6582" x="5286375" y="4027488"/>
          <p14:tracePt t="6599" x="5384800" y="3830638"/>
          <p14:tracePt t="6615" x="5456238" y="3670300"/>
          <p14:tracePt t="6617" x="5473700" y="3571875"/>
          <p14:tracePt t="6633" x="5518150" y="3384550"/>
          <p14:tracePt t="6649" x="5537200" y="3241675"/>
          <p14:tracePt t="6665" x="5554663" y="3071813"/>
          <p14:tracePt t="6681" x="5554663" y="2928938"/>
          <p14:tracePt t="6698" x="5554663" y="2786063"/>
          <p14:tracePt t="6715" x="5545138" y="2625725"/>
          <p14:tracePt t="6732" x="5518150" y="2465388"/>
          <p14:tracePt t="6749" x="5473700" y="2393950"/>
          <p14:tracePt t="6765" x="5446713" y="2322513"/>
          <p14:tracePt t="6783" x="5402263" y="2286000"/>
          <p14:tracePt t="6798" x="5348288" y="2232025"/>
          <p14:tracePt t="6816" x="5295900" y="2197100"/>
          <p14:tracePt t="6833" x="5224463" y="2152650"/>
          <p14:tracePt t="6849" x="5180013" y="2133600"/>
          <p14:tracePt t="6865" x="5143500" y="2125663"/>
          <p14:tracePt t="6882" x="5108575" y="2116138"/>
          <p14:tracePt t="6899" x="5081588" y="2116138"/>
          <p14:tracePt t="6916" x="5054600" y="2116138"/>
          <p14:tracePt t="6932" x="5010150" y="2125663"/>
          <p14:tracePt t="6950" x="4956175" y="2179638"/>
          <p14:tracePt t="6965" x="4902200" y="2259013"/>
          <p14:tracePt t="6982" x="4813300" y="2393950"/>
          <p14:tracePt t="6999" x="4732338" y="2562225"/>
          <p14:tracePt t="7016" x="4660900" y="2768600"/>
          <p14:tracePt t="7033" x="4572000" y="3098800"/>
          <p14:tracePt t="7049" x="4537075" y="3340100"/>
          <p14:tracePt t="7065" x="4500563" y="3544888"/>
          <p14:tracePt t="7082" x="4491038" y="3768725"/>
          <p14:tracePt t="7098" x="4491038" y="3946525"/>
          <p14:tracePt t="7115" x="4491038" y="4089400"/>
          <p14:tracePt t="7118" x="4491038" y="4160838"/>
          <p14:tracePt t="7132" x="4537075" y="4286250"/>
          <p14:tracePt t="7149" x="4589463" y="4402138"/>
          <p14:tracePt t="7165" x="4652963" y="4500563"/>
          <p14:tracePt t="7181" x="4732338" y="4589463"/>
          <p14:tracePt t="7199" x="4822825" y="4670425"/>
          <p14:tracePt t="7215" x="4929188" y="4741863"/>
          <p14:tracePt t="7232" x="5089525" y="4857750"/>
          <p14:tracePt t="7249" x="5197475" y="4911725"/>
          <p14:tracePt t="7265" x="5303838" y="4973638"/>
          <p14:tracePt t="7282" x="5402263" y="5000625"/>
          <p14:tracePt t="7298" x="5500688" y="5018088"/>
          <p14:tracePt t="7316" x="5661025" y="5027613"/>
          <p14:tracePt t="7332" x="5803900" y="5018088"/>
          <p14:tracePt t="7348" x="5938838" y="4983163"/>
          <p14:tracePt t="7365" x="6062663" y="4946650"/>
          <p14:tracePt t="7381" x="6188075" y="4894263"/>
          <p14:tracePt t="7398" x="6313488" y="4830763"/>
          <p14:tracePt t="7416" x="6518275" y="4714875"/>
          <p14:tracePt t="7432" x="6643688" y="4625975"/>
          <p14:tracePt t="7449" x="6742113" y="4545013"/>
          <p14:tracePt t="7465" x="6840538" y="4456113"/>
          <p14:tracePt t="7481" x="6919913" y="4375150"/>
          <p14:tracePt t="7499" x="6983413" y="4295775"/>
          <p14:tracePt t="7516" x="7072313" y="4143375"/>
          <p14:tracePt t="7533" x="7108825" y="4017963"/>
          <p14:tracePt t="7549" x="7134225" y="3894138"/>
          <p14:tracePt t="7565" x="7143750" y="3786188"/>
          <p14:tracePt t="7581" x="7143750" y="3660775"/>
          <p14:tracePt t="7598" x="7116763" y="3554413"/>
          <p14:tracePt t="7615" x="7027863" y="3340100"/>
          <p14:tracePt t="7632" x="6965950" y="3232150"/>
          <p14:tracePt t="7648" x="6919913" y="3125788"/>
          <p14:tracePt t="7665" x="6858000" y="3017838"/>
          <p14:tracePt t="7682" x="6786563" y="2919413"/>
          <p14:tracePt t="7699" x="6705600" y="2847975"/>
          <p14:tracePt t="7716" x="6581775" y="2732088"/>
          <p14:tracePt t="7732" x="6491288" y="2679700"/>
          <p14:tracePt t="7748" x="6419850" y="2633663"/>
          <p14:tracePt t="7765" x="6340475" y="2598738"/>
          <p14:tracePt t="7782" x="6251575" y="2571750"/>
          <p14:tracePt t="7800" x="6153150" y="2554288"/>
          <p14:tracePt t="7816" x="5991225" y="2544763"/>
          <p14:tracePt t="7832" x="5902325" y="2544763"/>
          <p14:tracePt t="7849" x="5830888" y="2544763"/>
          <p14:tracePt t="7865" x="5732463" y="2544763"/>
          <p14:tracePt t="7882" x="5653088" y="2544763"/>
          <p14:tracePt t="7899" x="5537200" y="2554288"/>
          <p14:tracePt t="7915" x="5465763" y="2589213"/>
          <p14:tracePt t="7932" x="5429250" y="2616200"/>
          <p14:tracePt t="7948" x="5402263" y="2643188"/>
          <p14:tracePt t="7965" x="5357813" y="2697163"/>
          <p14:tracePt t="7982" x="5303838" y="2759075"/>
          <p14:tracePt t="7998" x="5259388" y="2830513"/>
          <p14:tracePt t="8015" x="5170488" y="2982913"/>
          <p14:tracePt t="8032" x="5126038" y="3081338"/>
          <p14:tracePt t="8048" x="5072063" y="3214688"/>
          <p14:tracePt t="8065" x="5037138" y="3357563"/>
          <p14:tracePt t="8082" x="4991100" y="3536950"/>
          <p14:tracePt t="8098" x="4946650" y="3741738"/>
          <p14:tracePt t="8115" x="4929188" y="4071938"/>
          <p14:tracePt t="8132" x="4929188" y="4259263"/>
          <p14:tracePt t="8149" x="4938713" y="4465638"/>
          <p14:tracePt t="8165" x="4965700" y="4625975"/>
          <p14:tracePt t="8181" x="5027613" y="4741863"/>
          <p14:tracePt t="8199" x="5116513" y="4884738"/>
          <p14:tracePt t="8215" x="5197475" y="4983163"/>
          <p14:tracePt t="8232" x="5286375" y="5062538"/>
          <p14:tracePt t="8248" x="5384800" y="5133975"/>
          <p14:tracePt t="8265" x="5500688" y="5187950"/>
          <p14:tracePt t="8281" x="5616575" y="5232400"/>
          <p14:tracePt t="8300" x="5776913" y="5276850"/>
          <p14:tracePt t="8316" x="5875338" y="5286375"/>
          <p14:tracePt t="8331" x="6010275" y="5295900"/>
          <p14:tracePt t="8348" x="6134100" y="5303838"/>
          <p14:tracePt t="8364" x="6242050" y="5303838"/>
          <p14:tracePt t="8381" x="6296025" y="5303838"/>
          <p14:tracePt t="8399" x="6367463" y="5303838"/>
          <p14:tracePt t="8415" x="6411913" y="5303838"/>
          <p14:tracePt t="8432" x="6429375" y="5303838"/>
          <p14:tracePt t="8448" x="6456363" y="5303838"/>
          <p14:tracePt t="8537" x="6465888" y="5303838"/>
          <p14:tracePt t="8545" x="6473825" y="5295900"/>
          <p14:tracePt t="8552" x="6491288" y="5276850"/>
          <p14:tracePt t="8565" x="6510338" y="5251450"/>
          <p14:tracePt t="8583" x="6572250" y="5153025"/>
          <p14:tracePt t="8599" x="6616700" y="5072063"/>
          <p14:tracePt t="8615" x="6653213" y="4991100"/>
          <p14:tracePt t="8631" x="6670675" y="4902200"/>
          <p14:tracePt t="8648" x="6697663" y="4822825"/>
          <p14:tracePt t="8665" x="6705600" y="4751388"/>
          <p14:tracePt t="8682" x="6705600" y="4670425"/>
          <p14:tracePt t="8699" x="6705600" y="4562475"/>
          <p14:tracePt t="8714" x="6705600" y="4473575"/>
          <p14:tracePt t="8731" x="6705600" y="4402138"/>
          <p14:tracePt t="8748" x="6697663" y="4322763"/>
          <p14:tracePt t="8765" x="6680200" y="4241800"/>
          <p14:tracePt t="8783" x="6634163" y="4081463"/>
          <p14:tracePt t="8799" x="6589713" y="3990975"/>
          <p14:tracePt t="8815" x="6545263" y="3911600"/>
          <p14:tracePt t="8831" x="6518275" y="3848100"/>
          <p14:tracePt t="8848" x="6483350" y="3813175"/>
          <p14:tracePt t="8865" x="6473825" y="3795713"/>
          <p14:tracePt t="8881" x="6465888" y="3786188"/>
          <p14:tracePt t="8899" x="6456363" y="3776663"/>
          <p14:tracePt t="8944" x="6456363" y="3768725"/>
          <p14:tracePt t="9298" x="6456363" y="3776663"/>
          <p14:tracePt t="9306" x="6473825" y="3776663"/>
          <p14:tracePt t="9316" x="6483350" y="3786188"/>
          <p14:tracePt t="9331" x="6518275" y="3795713"/>
          <p14:tracePt t="9349" x="6545263" y="3822700"/>
          <p14:tracePt t="9366" x="6616700" y="3848100"/>
          <p14:tracePt t="9383" x="6670675" y="3884613"/>
          <p14:tracePt t="9398" x="6732588" y="3911600"/>
          <p14:tracePt t="9415" x="6813550" y="3946525"/>
          <p14:tracePt t="9432" x="6911975" y="3990975"/>
          <p14:tracePt t="9448" x="7027863" y="4037013"/>
          <p14:tracePt t="9466" x="7224713" y="4108450"/>
          <p14:tracePt t="9483" x="7348538" y="4170363"/>
          <p14:tracePt t="9499" x="7491413" y="4224338"/>
          <p14:tracePt t="9515" x="7616825" y="4268788"/>
          <p14:tracePt t="9532" x="7732713" y="4313238"/>
          <p14:tracePt t="9550" x="7875588" y="4375150"/>
          <p14:tracePt t="9566" x="7991475" y="4411663"/>
          <p14:tracePt t="9583" x="8072438" y="4446588"/>
          <p14:tracePt t="9599" x="8180388" y="4483100"/>
          <p14:tracePt t="9615" x="8277225" y="4518025"/>
          <p14:tracePt t="9632" x="8385175" y="4554538"/>
          <p14:tracePt t="9650" x="8545513" y="4589463"/>
          <p14:tracePt t="9666" x="8670925" y="4608513"/>
          <p14:tracePt t="9683" x="8777288" y="4625975"/>
          <p14:tracePt t="9699" x="8875713" y="4625975"/>
          <p14:tracePt t="9716" x="8974138" y="4625975"/>
          <p14:tracePt t="9732" x="9099550" y="4598988"/>
          <p14:tracePt t="9750" x="9286875" y="4545013"/>
          <p14:tracePt t="9766" x="9385300" y="4491038"/>
          <p14:tracePt t="9782" x="9456738" y="4438650"/>
          <p14:tracePt t="9798" x="9510713" y="4402138"/>
          <p14:tracePt t="9815" x="9545638" y="4367213"/>
          <p14:tracePt t="9832" x="9572625" y="4330700"/>
          <p14:tracePt t="9848" x="9590088" y="4295775"/>
          <p14:tracePt t="9866" x="9617075" y="4241800"/>
          <p14:tracePt t="9882" x="9634538" y="4205288"/>
          <p14:tracePt t="9898" x="9653588" y="4143375"/>
          <p14:tracePt t="9914" x="9661525" y="4089400"/>
          <p14:tracePt t="9932" x="9671050" y="4044950"/>
          <p14:tracePt t="9949" x="9671050" y="3938588"/>
          <p14:tracePt t="9966" x="9671050" y="3848100"/>
          <p14:tracePt t="9980" x="9671050" y="3768725"/>
          <p14:tracePt t="9997" x="9634538" y="3652838"/>
          <p14:tracePt t="10014" x="9609138" y="3554413"/>
          <p14:tracePt t="10032" x="9572625" y="3455988"/>
          <p14:tracePt t="10049" x="9518650" y="3322638"/>
          <p14:tracePt t="10065" x="9466263" y="3241675"/>
          <p14:tracePt t="10081" x="9402763" y="3152775"/>
          <p14:tracePt t="10099" x="9348788" y="3081338"/>
          <p14:tracePt t="10115" x="9296400" y="3009900"/>
          <p14:tracePt t="10119" x="9259888" y="2973388"/>
          <p14:tracePt t="10132" x="9224963" y="2946400"/>
          <p14:tracePt t="10149" x="9170988" y="2874963"/>
          <p14:tracePt t="10166" x="9126538" y="2830513"/>
          <p14:tracePt t="10182" x="9090025" y="2795588"/>
          <p14:tracePt t="10198" x="9037638" y="2751138"/>
          <p14:tracePt t="10215" x="8956675" y="2714625"/>
          <p14:tracePt t="10232" x="8894763" y="2679700"/>
          <p14:tracePt t="10249" x="8813800" y="2625725"/>
          <p14:tracePt t="10265" x="8759825" y="2598738"/>
          <p14:tracePt t="10282" x="8697913" y="2554288"/>
          <p14:tracePt t="10298" x="8616950" y="2517775"/>
          <p14:tracePt t="10315" x="8537575" y="2490788"/>
          <p14:tracePt t="10332" x="8466138" y="2473325"/>
          <p14:tracePt t="10350" x="8385175" y="2446338"/>
          <p14:tracePt t="10365" x="8340725" y="2438400"/>
          <p14:tracePt t="10382" x="8304213" y="2428875"/>
          <p14:tracePt t="10398" x="8269288" y="2428875"/>
          <p14:tracePt t="10415" x="8232775" y="2428875"/>
          <p14:tracePt t="10431" x="8188325" y="2428875"/>
          <p14:tracePt t="10449" x="8134350" y="2428875"/>
          <p14:tracePt t="10464" x="8089900" y="2446338"/>
          <p14:tracePt t="10480" x="8054975" y="2455863"/>
          <p14:tracePt t="10497" x="8027988" y="2473325"/>
          <p14:tracePt t="10515" x="8001000" y="2482850"/>
          <p14:tracePt t="10530" x="7966075" y="2509838"/>
          <p14:tracePt t="10548" x="7912100" y="2544763"/>
          <p14:tracePt t="10564" x="7858125" y="2589213"/>
          <p14:tracePt t="10581" x="7813675" y="2633663"/>
          <p14:tracePt t="10598" x="7742238" y="2705100"/>
          <p14:tracePt t="10614" x="7680325" y="2768600"/>
          <p14:tracePt t="10632" x="7599363" y="2867025"/>
          <p14:tracePt t="10648" x="7545388" y="2965450"/>
          <p14:tracePt t="10664" x="7473950" y="3081338"/>
          <p14:tracePt t="10681" x="7402513" y="3224213"/>
          <p14:tracePt t="10697" x="7304088" y="3402013"/>
          <p14:tracePt t="10714" x="7215188" y="3625850"/>
          <p14:tracePt t="10731" x="7134225" y="3830638"/>
          <p14:tracePt t="10749" x="7045325" y="4133850"/>
          <p14:tracePt t="10764" x="7018338" y="4303713"/>
          <p14:tracePt t="10781" x="7010400" y="4483100"/>
          <p14:tracePt t="10798" x="6991350" y="4660900"/>
          <p14:tracePt t="10815" x="6991350" y="4830763"/>
          <p14:tracePt t="10832" x="7054850" y="5062538"/>
          <p14:tracePt t="10848" x="7116763" y="5224463"/>
          <p14:tracePt t="10865" x="7197725" y="5357813"/>
          <p14:tracePt t="10880" x="7269163" y="5473700"/>
          <p14:tracePt t="10897" x="7367588" y="5554663"/>
          <p14:tracePt t="10914" x="7473950" y="5643563"/>
          <p14:tracePt t="10930" x="7599363" y="5705475"/>
          <p14:tracePt t="10948" x="7804150" y="5803900"/>
          <p14:tracePt t="10963" x="7947025" y="5840413"/>
          <p14:tracePt t="10980" x="8081963" y="5867400"/>
          <p14:tracePt t="10997" x="8259763" y="5884863"/>
          <p14:tracePt t="11014" x="8439150" y="5884863"/>
          <p14:tracePt t="11031" x="8616950" y="5884863"/>
          <p14:tracePt t="11047" x="8894763" y="5875338"/>
          <p14:tracePt t="11064" x="9082088" y="5848350"/>
          <p14:tracePt t="11080" x="9269413" y="5803900"/>
          <p14:tracePt t="11097" x="9447213" y="5751513"/>
          <p14:tracePt t="11114" x="9599613" y="5680075"/>
          <p14:tracePt t="11117" x="9661525" y="5653088"/>
          <p14:tracePt t="11131" x="9786938" y="5572125"/>
          <p14:tracePt t="11147" x="9902825" y="5473700"/>
          <p14:tracePt t="11164" x="10010775" y="5375275"/>
          <p14:tracePt t="11181" x="10117138" y="5268913"/>
          <p14:tracePt t="11198" x="10198100" y="5153025"/>
          <p14:tracePt t="11214" x="10269538" y="5018088"/>
          <p14:tracePt t="11232" x="10348913" y="4848225"/>
          <p14:tracePt t="11248" x="10385425" y="4732338"/>
          <p14:tracePt t="11264" x="10402888" y="4625975"/>
          <p14:tracePt t="11281" x="10420350" y="4500563"/>
          <p14:tracePt t="11298" x="10429875" y="4367213"/>
          <p14:tracePt t="11315" x="10429875" y="4259263"/>
          <p14:tracePt t="11332" x="10429875" y="4108450"/>
          <p14:tracePt t="11348" x="10429875" y="3990975"/>
          <p14:tracePt t="11364" x="10420350" y="3884613"/>
          <p14:tracePt t="11381" x="10412413" y="3795713"/>
          <p14:tracePt t="11397" x="10402888" y="3705225"/>
          <p14:tracePt t="11415" x="10394950" y="3608388"/>
          <p14:tracePt t="11431" x="10375900" y="3527425"/>
          <p14:tracePt t="11447" x="10358438" y="3473450"/>
          <p14:tracePt t="11463" x="10340975" y="3394075"/>
          <p14:tracePt t="11480" x="10313988" y="3313113"/>
          <p14:tracePt t="11497" x="10269538" y="3224213"/>
          <p14:tracePt t="11514" x="10233025" y="3152775"/>
          <p14:tracePt t="11531" x="10161588" y="3036888"/>
          <p14:tracePt t="11547" x="10117138" y="2973388"/>
          <p14:tracePt t="11563" x="10063163" y="2894013"/>
          <p14:tracePt t="11580" x="10010775" y="2795588"/>
          <p14:tracePt t="11597" x="9956800" y="2724150"/>
          <p14:tracePt t="11613" x="9875838" y="2643188"/>
          <p14:tracePt t="11616" x="9831388" y="2608263"/>
          <p14:tracePt t="11631" x="9742488" y="2536825"/>
          <p14:tracePt t="11647" x="9661525" y="2473325"/>
          <p14:tracePt t="11663" x="9599613" y="2428875"/>
          <p14:tracePt t="11680" x="9518650" y="2393950"/>
          <p14:tracePt t="11697" x="9447213" y="2374900"/>
          <p14:tracePt t="11715" x="9331325" y="2339975"/>
          <p14:tracePt t="11731" x="9251950" y="2330450"/>
          <p14:tracePt t="11747" x="9180513" y="2330450"/>
          <p14:tracePt t="11764" x="9099550" y="2330450"/>
          <p14:tracePt t="11781" x="9001125" y="2330450"/>
          <p14:tracePt t="11797" x="8894763" y="2330450"/>
          <p14:tracePt t="11815" x="8751888" y="2357438"/>
          <p14:tracePt t="11832" x="8680450" y="2393950"/>
          <p14:tracePt t="11848" x="8599488" y="2419350"/>
          <p14:tracePt t="11864" x="8518525" y="2455863"/>
          <p14:tracePt t="11881" x="8439150" y="2509838"/>
          <p14:tracePt t="11898" x="8348663" y="2562225"/>
          <p14:tracePt t="11915" x="8232775" y="2670175"/>
          <p14:tracePt t="11932" x="8143875" y="2768600"/>
          <p14:tracePt t="11948" x="8045450" y="2874963"/>
          <p14:tracePt t="11964" x="7939088" y="3017838"/>
          <p14:tracePt t="11980" x="7831138" y="3170238"/>
          <p14:tracePt t="11997" x="7724775" y="3313113"/>
          <p14:tracePt t="12014" x="7599363" y="3500438"/>
          <p14:tracePt t="12030" x="7510463" y="3633788"/>
          <p14:tracePt t="12047" x="7439025" y="3751263"/>
          <p14:tracePt t="12063" x="7367588" y="3894138"/>
          <p14:tracePt t="12080" x="7277100" y="4027488"/>
          <p14:tracePt t="12097" x="7215188" y="4160838"/>
          <p14:tracePt t="12114" x="7161213" y="4313238"/>
          <p14:tracePt t="12116" x="7134225" y="4375150"/>
          <p14:tracePt t="12131" x="7099300" y="4510088"/>
          <p14:tracePt t="12147" x="7062788" y="4633913"/>
          <p14:tracePt t="12164" x="7045325" y="4732338"/>
          <p14:tracePt t="12180" x="7037388" y="4822825"/>
          <p14:tracePt t="12197" x="7037388" y="4894263"/>
          <p14:tracePt t="12214" x="7037388" y="5000625"/>
          <p14:tracePt t="12230" x="7037388" y="5054600"/>
          <p14:tracePt t="12246" x="7054850" y="5116513"/>
          <p14:tracePt t="12263" x="7062788" y="5153025"/>
          <p14:tracePt t="12282" x="7099300" y="5197475"/>
          <p14:tracePt t="12298" x="7126288" y="5232400"/>
          <p14:tracePt t="12315" x="7143750" y="5259388"/>
          <p14:tracePt t="12331" x="7170738" y="5286375"/>
          <p14:tracePt t="12347" x="7197725" y="5322888"/>
          <p14:tracePt t="12364" x="7224713" y="5340350"/>
          <p14:tracePt t="12381" x="7251700" y="5367338"/>
          <p14:tracePt t="12398" x="7277100" y="5402263"/>
          <p14:tracePt t="12414" x="7296150" y="5419725"/>
          <p14:tracePt t="12431" x="7304088" y="5429250"/>
          <p14:tracePt t="12447" x="7313613" y="5438775"/>
          <p14:tracePt t="12464" x="7323138" y="5456238"/>
          <p14:tracePt t="12598" x="7323138" y="5465763"/>
          <p14:tracePt t="34491" x="7313613" y="5465763"/>
          <p14:tracePt t="34496" x="7277100" y="5465763"/>
          <p14:tracePt t="34508" x="7197725" y="5456238"/>
          <p14:tracePt t="34525" x="6938963" y="5456238"/>
          <p14:tracePt t="34543" x="6251575" y="5473700"/>
          <p14:tracePt t="34559" x="5572125" y="5554663"/>
          <p14:tracePt t="34575" x="4822825" y="5670550"/>
          <p14:tracePt t="34592" x="4017963" y="5803900"/>
          <p14:tracePt t="34609" x="3160713" y="5973763"/>
          <p14:tracePt t="34626" x="1893888" y="6286500"/>
          <p14:tracePt t="34642" x="1160463" y="6518275"/>
          <p14:tracePt t="35741" x="411163" y="6473825"/>
          <p14:tracePt t="35748" x="438150" y="6456363"/>
          <p14:tracePt t="35758" x="482600" y="6438900"/>
          <p14:tracePt t="35775" x="527050" y="6419850"/>
          <p14:tracePt t="35791" x="571500" y="6411913"/>
          <p14:tracePt t="35809" x="615950" y="6411913"/>
          <p14:tracePt t="35825" x="633413" y="6411913"/>
          <p14:tracePt t="35842" x="660400" y="6429375"/>
          <p14:tracePt t="35857" x="669925" y="6429375"/>
          <p14:tracePt t="35874" x="679450" y="6438900"/>
          <p14:tracePt t="35891" x="687388" y="6446838"/>
          <p14:tracePt t="35908" x="687388" y="6473825"/>
          <p14:tracePt t="35925" x="687388" y="6491288"/>
          <p14:tracePt t="35941" x="687388" y="6510338"/>
          <p14:tracePt t="35957" x="687388" y="65278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38" y="278510"/>
            <a:ext cx="5112686" cy="27480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008" y="242778"/>
            <a:ext cx="5100653" cy="2779855"/>
          </a:xfrm>
          <a:prstGeom prst="rect">
            <a:avLst/>
          </a:prstGeom>
        </p:spPr>
      </p:pic>
      <p:pic>
        <p:nvPicPr>
          <p:cNvPr id="9" name="Imagen 8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46" y="3801866"/>
            <a:ext cx="4075069" cy="2282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092" y="3644141"/>
            <a:ext cx="4178354" cy="2298094"/>
          </a:xfrm>
          <a:prstGeom prst="rect">
            <a:avLst/>
          </a:prstGeom>
        </p:spPr>
      </p:pic>
      <p:sp>
        <p:nvSpPr>
          <p:cNvPr id="14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1" y="218484"/>
            <a:ext cx="6096000" cy="2979317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4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83"/>
    </mc:Choice>
    <mc:Fallback xmlns="">
      <p:transition spd="slow" advTm="5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</p:bldLst>
  </p:timing>
  <p:extLst>
    <p:ext uri="{3A86A75C-4F4B-4683-9AE1-C65F6400EC91}">
      <p14:laserTraceLst xmlns:p14="http://schemas.microsoft.com/office/powerpoint/2010/main">
        <p14:tracePtLst>
          <p14:tracePt t="21193" x="1295400" y="6419850"/>
          <p14:tracePt t="21209" x="1571625" y="6215063"/>
          <p14:tracePt t="21226" x="1803400" y="6010275"/>
          <p14:tracePt t="21243" x="2081213" y="5688013"/>
          <p14:tracePt t="21260" x="2187575" y="5500688"/>
          <p14:tracePt t="21276" x="2251075" y="5330825"/>
          <p14:tracePt t="21292" x="2268538" y="5160963"/>
          <p14:tracePt t="21309" x="2259013" y="5027613"/>
          <p14:tracePt t="21326" x="2143125" y="4867275"/>
          <p14:tracePt t="21343" x="1785938" y="4633913"/>
          <p14:tracePt t="21360" x="1384300" y="4483100"/>
          <p14:tracePt t="21375" x="847725" y="4322763"/>
          <p14:tracePt t="21392" x="276225" y="4197350"/>
          <p14:tracePt t="21409" x="0" y="4143375"/>
          <p14:tracePt t="21425" x="0" y="4098925"/>
          <p14:tracePt t="21443" x="0" y="4116388"/>
          <p14:tracePt t="21459" x="0" y="4214813"/>
          <p14:tracePt t="21476" x="0" y="4322763"/>
          <p14:tracePt t="21492" x="0" y="4483100"/>
          <p14:tracePt t="21509" x="0" y="4679950"/>
          <p14:tracePt t="21525" x="0" y="4867275"/>
          <p14:tracePt t="21543" x="0" y="5126038"/>
          <p14:tracePt t="21560" x="0" y="5286375"/>
          <p14:tracePt t="21575" x="9525" y="5402263"/>
          <p14:tracePt t="21592" x="98425" y="5537200"/>
          <p14:tracePt t="21609" x="276225" y="5680075"/>
          <p14:tracePt t="21626" x="714375" y="5867400"/>
          <p14:tracePt t="21644" x="1108075" y="5929313"/>
          <p14:tracePt t="21659" x="1455738" y="5946775"/>
          <p14:tracePt t="21675" x="1839913" y="5911850"/>
          <p14:tracePt t="21692" x="2160588" y="5822950"/>
          <p14:tracePt t="21709" x="2517775" y="5608638"/>
          <p14:tracePt t="21726" x="2982913" y="5205413"/>
          <p14:tracePt t="21743" x="3276600" y="4884738"/>
          <p14:tracePt t="21759" x="3554413" y="4554538"/>
          <p14:tracePt t="21776" x="3822700" y="4143375"/>
          <p14:tracePt t="21792" x="4081463" y="3732213"/>
          <p14:tracePt t="21809" x="4313238" y="3330575"/>
          <p14:tracePt t="21827" x="4446588" y="3116263"/>
          <p14:tracePt t="21843" x="4473575" y="3071813"/>
          <p14:tracePt t="22081" x="4473575" y="3054350"/>
          <p14:tracePt t="22088" x="4473575" y="3044825"/>
          <p14:tracePt t="22096" x="4483100" y="3009900"/>
          <p14:tracePt t="22109" x="4491038" y="2955925"/>
          <p14:tracePt t="22126" x="4527550" y="2697163"/>
          <p14:tracePt t="22143" x="4545013" y="2490788"/>
          <p14:tracePt t="22159" x="4545013" y="2303463"/>
          <p14:tracePt t="22175" x="4510088" y="2116138"/>
          <p14:tracePt t="22192" x="4446588" y="1955800"/>
          <p14:tracePt t="22208" x="4367213" y="1795463"/>
          <p14:tracePt t="22226" x="4214813" y="1598613"/>
          <p14:tracePt t="22243" x="4108450" y="1482725"/>
          <p14:tracePt t="22258" x="3983038" y="1357313"/>
          <p14:tracePt t="22275" x="3840163" y="1231900"/>
          <p14:tracePt t="22292" x="3697288" y="1143000"/>
          <p14:tracePt t="22308" x="3544888" y="1054100"/>
          <p14:tracePt t="22326" x="3340100" y="973138"/>
          <p14:tracePt t="22342" x="3214688" y="946150"/>
          <p14:tracePt t="22359" x="3081338" y="938213"/>
          <p14:tracePt t="22375" x="2938463" y="938213"/>
          <p14:tracePt t="22392" x="2830513" y="955675"/>
          <p14:tracePt t="22408" x="2714625" y="1017588"/>
          <p14:tracePt t="22426" x="2527300" y="1169988"/>
          <p14:tracePt t="22443" x="2401888" y="1312863"/>
          <p14:tracePt t="22458" x="2276475" y="1465263"/>
          <p14:tracePt t="22475" x="2160588" y="1652588"/>
          <p14:tracePt t="22491" x="2098675" y="1785938"/>
          <p14:tracePt t="22508" x="2062163" y="1884363"/>
          <p14:tracePt t="22526" x="2062163" y="1990725"/>
          <p14:tracePt t="22541" x="2062163" y="2062163"/>
          <p14:tracePt t="22558" x="2062163" y="2125663"/>
          <p14:tracePt t="22575" x="2081213" y="2205038"/>
          <p14:tracePt t="22591" x="2160588" y="2295525"/>
          <p14:tracePt t="22609" x="2330450" y="2411413"/>
          <p14:tracePt t="22626" x="2473325" y="2482850"/>
          <p14:tracePt t="22642" x="2616200" y="2536825"/>
          <p14:tracePt t="22658" x="2759075" y="2571750"/>
          <p14:tracePt t="22674" x="2911475" y="2608263"/>
          <p14:tracePt t="22691" x="3044825" y="2608263"/>
          <p14:tracePt t="22709" x="3259138" y="2608263"/>
          <p14:tracePt t="22726" x="3411538" y="2598738"/>
          <p14:tracePt t="22742" x="3562350" y="2554288"/>
          <p14:tracePt t="22758" x="3724275" y="2490788"/>
          <p14:tracePt t="22775" x="3894138" y="2384425"/>
          <p14:tracePt t="22792" x="4017963" y="2276475"/>
          <p14:tracePt t="22809" x="4205288" y="2081213"/>
          <p14:tracePt t="22825" x="4286250" y="1946275"/>
          <p14:tracePt t="22842" x="4340225" y="1812925"/>
          <p14:tracePt t="22858" x="4384675" y="1670050"/>
          <p14:tracePt t="22875" x="4394200" y="1527175"/>
          <p14:tracePt t="22891" x="4394200" y="1384300"/>
          <p14:tracePt t="22909" x="4348163" y="1152525"/>
          <p14:tracePt t="22925" x="4295775" y="1027113"/>
          <p14:tracePt t="22941" x="4205288" y="911225"/>
          <p14:tracePt t="22957" x="4071938" y="822325"/>
          <p14:tracePt t="22974" x="3929063" y="741363"/>
          <p14:tracePt t="22991" x="3786188" y="679450"/>
          <p14:tracePt t="23009" x="3527425" y="625475"/>
          <p14:tracePt t="23025" x="3375025" y="625475"/>
          <p14:tracePt t="23041" x="3197225" y="625475"/>
          <p14:tracePt t="23058" x="3009900" y="633413"/>
          <p14:tracePt t="23075" x="2840038" y="669925"/>
          <p14:tracePt t="23092" x="2679700" y="723900"/>
          <p14:tracePt t="23109" x="2490788" y="795338"/>
          <p14:tracePt t="23125" x="2384425" y="847725"/>
          <p14:tracePt t="23142" x="2276475" y="928688"/>
          <p14:tracePt t="23158" x="2170113" y="1017588"/>
          <p14:tracePt t="23175" x="2098675" y="1098550"/>
          <p14:tracePt t="23192" x="2027238" y="1204913"/>
          <p14:tracePt t="23209" x="1946275" y="1374775"/>
          <p14:tracePt t="23225" x="1911350" y="1500188"/>
          <p14:tracePt t="23242" x="1901825" y="1598613"/>
          <p14:tracePt t="23258" x="1901825" y="1697038"/>
          <p14:tracePt t="23274" x="1901825" y="1795463"/>
          <p14:tracePt t="23292" x="1946275" y="1946275"/>
          <p14:tracePt t="23308" x="2009775" y="2054225"/>
          <p14:tracePt t="23325" x="2089150" y="2170113"/>
          <p14:tracePt t="23341" x="2179638" y="2251075"/>
          <p14:tracePt t="23358" x="2295525" y="2322513"/>
          <p14:tracePt t="23374" x="2401888" y="2384425"/>
          <p14:tracePt t="23391" x="2527300" y="2438400"/>
          <p14:tracePt t="23408" x="2705100" y="2473325"/>
          <p14:tracePt t="23425" x="2803525" y="2482850"/>
          <p14:tracePt t="23441" x="2894013" y="2490788"/>
          <p14:tracePt t="23458" x="2973388" y="2490788"/>
          <p14:tracePt t="23474" x="3071813" y="2490788"/>
          <p14:tracePt t="23491" x="3179763" y="2490788"/>
          <p14:tracePt t="23509" x="3330575" y="2473325"/>
          <p14:tracePt t="23524" x="3446463" y="2438400"/>
          <p14:tracePt t="23541" x="3562350" y="2401888"/>
          <p14:tracePt t="23558" x="3679825" y="2357438"/>
          <p14:tracePt t="23561" x="3732213" y="2330450"/>
          <p14:tracePt t="23574" x="3776663" y="2303463"/>
          <p14:tracePt t="23591" x="3894138" y="2224088"/>
          <p14:tracePt t="23609" x="4037013" y="2071688"/>
          <p14:tracePt t="23624" x="4125913" y="1973263"/>
          <p14:tracePt t="23641" x="4232275" y="1830388"/>
          <p14:tracePt t="23659" x="4313238" y="1670050"/>
          <p14:tracePt t="23676" x="4384675" y="1500188"/>
          <p14:tracePt t="23692" x="4429125" y="1250950"/>
          <p14:tracePt t="23709" x="4429125" y="1098550"/>
          <p14:tracePt t="23725" x="4419600" y="955675"/>
          <p14:tracePt t="23741" x="4384675" y="847725"/>
          <p14:tracePt t="23758" x="4322763" y="750888"/>
          <p14:tracePt t="23775" x="4232275" y="669925"/>
          <p14:tracePt t="23792" x="4062413" y="544513"/>
          <p14:tracePt t="23809" x="3911600" y="490538"/>
          <p14:tracePt t="23825" x="3741738" y="465138"/>
          <p14:tracePt t="23842" x="3589338" y="455613"/>
          <p14:tracePt t="23858" x="3419475" y="455613"/>
          <p14:tracePt t="23875" x="3251200" y="482600"/>
          <p14:tracePt t="23892" x="3036888" y="544513"/>
          <p14:tracePt t="23909" x="2911475" y="581025"/>
          <p14:tracePt t="23925" x="2795588" y="633413"/>
          <p14:tracePt t="23941" x="2679700" y="696913"/>
          <p14:tracePt t="23958" x="2581275" y="768350"/>
          <p14:tracePt t="23974" x="2509838" y="839788"/>
          <p14:tracePt t="23992" x="2411413" y="928688"/>
          <p14:tracePt t="24009" x="2366963" y="990600"/>
          <p14:tracePt t="24025" x="2312988" y="1071563"/>
          <p14:tracePt t="24041" x="2268538" y="1160463"/>
          <p14:tracePt t="24058" x="2251075" y="1258888"/>
          <p14:tracePt t="24061" x="2241550" y="1312863"/>
          <p14:tracePt t="24075" x="2232025" y="1374775"/>
          <p14:tracePt t="24092" x="2232025" y="1509713"/>
          <p14:tracePt t="24108" x="2232025" y="1598613"/>
          <p14:tracePt t="24125" x="2259013" y="1687513"/>
          <p14:tracePt t="24141" x="2303463" y="1785938"/>
          <p14:tracePt t="24157" x="2330450" y="1857375"/>
          <p14:tracePt t="24174" x="2374900" y="1938338"/>
          <p14:tracePt t="24192" x="2438400" y="2017713"/>
          <p14:tracePt t="24208" x="2473325" y="2062163"/>
          <p14:tracePt t="24225" x="2517775" y="2098675"/>
          <p14:tracePt t="24241" x="2571750" y="2143125"/>
          <p14:tracePt t="24258" x="2616200" y="2179638"/>
          <p14:tracePt t="24275" x="2687638" y="2224088"/>
          <p14:tracePt t="24292" x="2732088" y="2251075"/>
          <p14:tracePt t="24308" x="2786063" y="2286000"/>
          <p14:tracePt t="24325" x="2840038" y="2322513"/>
          <p14:tracePt t="24342" x="2874963" y="2347913"/>
          <p14:tracePt t="24358" x="2919413" y="2384425"/>
          <p14:tracePt t="24375" x="2965450" y="2419350"/>
          <p14:tracePt t="24392" x="2982913" y="2428875"/>
          <p14:tracePt t="24408" x="2990850" y="2446338"/>
          <p14:tracePt t="24425" x="3000375" y="2446338"/>
          <p14:tracePt t="24441" x="3009900" y="2446338"/>
          <p14:tracePt t="24458" x="3009900" y="2455863"/>
          <p14:tracePt t="24475" x="3017838" y="2455863"/>
          <p14:tracePt t="24508" x="3027363" y="2455863"/>
          <p14:tracePt t="24525" x="3036888" y="2455863"/>
          <p14:tracePt t="24542" x="3044825" y="2455863"/>
          <p14:tracePt t="24568" x="3054350" y="2455863"/>
          <p14:tracePt t="24614" x="3062288" y="2455863"/>
          <p14:tracePt t="24668" x="3071813" y="2455863"/>
          <p14:tracePt t="24798" x="3081338" y="2455863"/>
          <p14:tracePt t="25297" x="3081338" y="2465388"/>
          <p14:tracePt t="25313" x="3089275" y="2465388"/>
          <p14:tracePt t="25328" x="3098800" y="2465388"/>
          <p14:tracePt t="25336" x="3108325" y="2473325"/>
          <p14:tracePt t="25343" x="3125788" y="2482850"/>
          <p14:tracePt t="25358" x="3143250" y="2490788"/>
          <p14:tracePt t="25375" x="3179763" y="2509838"/>
          <p14:tracePt t="25392" x="3214688" y="2527300"/>
          <p14:tracePt t="25407" x="3286125" y="2554288"/>
          <p14:tracePt t="25425" x="3411538" y="2589213"/>
          <p14:tracePt t="25441" x="3571875" y="2633663"/>
          <p14:tracePt t="25458" x="3990975" y="2687638"/>
          <p14:tracePt t="25475" x="4411663" y="2705100"/>
          <p14:tracePt t="25491" x="4786313" y="2705100"/>
          <p14:tracePt t="25507" x="5251450" y="2697163"/>
          <p14:tracePt t="25524" x="5741988" y="2633663"/>
          <p14:tracePt t="25540" x="6188075" y="2536825"/>
          <p14:tracePt t="25558" x="6680200" y="2393950"/>
          <p14:tracePt t="25575" x="6983413" y="2303463"/>
          <p14:tracePt t="25590" x="7089775" y="2259013"/>
          <p14:tracePt t="25608" x="7197725" y="2214563"/>
          <p14:tracePt t="25624" x="7215188" y="2205038"/>
          <p14:tracePt t="25905" x="7224713" y="2205038"/>
          <p14:tracePt t="25912" x="7232650" y="2205038"/>
          <p14:tracePt t="25925" x="7242175" y="2205038"/>
          <p14:tracePt t="25942" x="7348538" y="2205038"/>
          <p14:tracePt t="25958" x="7500938" y="2205038"/>
          <p14:tracePt t="25974" x="7732713" y="2232025"/>
          <p14:tracePt t="25991" x="8010525" y="2276475"/>
          <p14:tracePt t="26007" x="8375650" y="2339975"/>
          <p14:tracePt t="26024" x="8759825" y="2411413"/>
          <p14:tracePt t="26042" x="9251950" y="2473325"/>
          <p14:tracePt t="26057" x="9528175" y="2473325"/>
          <p14:tracePt t="26074" x="9759950" y="2473325"/>
          <p14:tracePt t="26091" x="9983788" y="2438400"/>
          <p14:tracePt t="26107" x="10215563" y="2366963"/>
          <p14:tracePt t="26124" x="10439400" y="2276475"/>
          <p14:tracePt t="26141" x="10752138" y="2116138"/>
          <p14:tracePt t="26158" x="10929938" y="2000250"/>
          <p14:tracePt t="26174" x="11099800" y="1857375"/>
          <p14:tracePt t="26191" x="11252200" y="1724025"/>
          <p14:tracePt t="26207" x="11385550" y="1571625"/>
          <p14:tracePt t="26224" x="11483975" y="1438275"/>
          <p14:tracePt t="26241" x="11572875" y="1268413"/>
          <p14:tracePt t="26258" x="11590338" y="1169988"/>
          <p14:tracePt t="26274" x="11590338" y="1089025"/>
          <p14:tracePt t="26290" x="11582400" y="990600"/>
          <p14:tracePt t="26307" x="11528425" y="874713"/>
          <p14:tracePt t="26324" x="11466513" y="758825"/>
          <p14:tracePt t="26341" x="11304588" y="554038"/>
          <p14:tracePt t="26358" x="11206163" y="428625"/>
          <p14:tracePt t="26374" x="11090275" y="322263"/>
          <p14:tracePt t="26390" x="10947400" y="196850"/>
          <p14:tracePt t="26408" x="10777538" y="98425"/>
          <p14:tracePt t="26423" x="10626725" y="0"/>
          <p14:tracePt t="26441" x="10412413" y="0"/>
          <p14:tracePt t="26458" x="10296525" y="0"/>
          <p14:tracePt t="26473" x="10180638" y="0"/>
          <p14:tracePt t="26490" x="10045700" y="0"/>
          <p14:tracePt t="26508" x="9885363" y="0"/>
          <p14:tracePt t="26525" x="9732963" y="36513"/>
          <p14:tracePt t="26542" x="9501188" y="133350"/>
          <p14:tracePt t="26558" x="9348788" y="196850"/>
          <p14:tracePt t="26573" x="9188450" y="285750"/>
          <p14:tracePt t="26590" x="9045575" y="384175"/>
          <p14:tracePt t="26607" x="8929688" y="473075"/>
          <p14:tracePt t="26624" x="8804275" y="571500"/>
          <p14:tracePt t="26641" x="8643938" y="741363"/>
          <p14:tracePt t="26657" x="8545513" y="857250"/>
          <p14:tracePt t="26673" x="8474075" y="982663"/>
          <p14:tracePt t="26691" x="8420100" y="1133475"/>
          <p14:tracePt t="26707" x="8375650" y="1268413"/>
          <p14:tracePt t="26723" x="8358188" y="1411288"/>
          <p14:tracePt t="26741" x="8375650" y="1660525"/>
          <p14:tracePt t="26757" x="8447088" y="1884363"/>
          <p14:tracePt t="26774" x="8537575" y="2089150"/>
          <p14:tracePt t="26790" x="8634413" y="2295525"/>
          <p14:tracePt t="26806" x="8732838" y="2455863"/>
          <p14:tracePt t="26824" x="8840788" y="2679700"/>
          <p14:tracePt t="26841" x="8902700" y="2786063"/>
          <p14:tracePt t="26857" x="8974138" y="2874963"/>
          <p14:tracePt t="26873" x="9055100" y="2973388"/>
          <p14:tracePt t="26890" x="9134475" y="3071813"/>
          <p14:tracePt t="26906" x="9197975" y="3152775"/>
          <p14:tracePt t="26923" x="9286875" y="3241675"/>
          <p14:tracePt t="26941" x="9402763" y="3340100"/>
          <p14:tracePt t="26957" x="9528175" y="3402013"/>
          <p14:tracePt t="26974" x="9626600" y="3446463"/>
          <p14:tracePt t="26990" x="9742488" y="3482975"/>
          <p14:tracePt t="27007" x="9831388" y="3490913"/>
          <p14:tracePt t="27025" x="9991725" y="3500438"/>
          <p14:tracePt t="27041" x="10144125" y="3500438"/>
          <p14:tracePt t="27058" x="10269538" y="3500438"/>
          <p14:tracePt t="27074" x="10402888" y="3490913"/>
          <p14:tracePt t="27090" x="10537825" y="3455988"/>
          <p14:tracePt t="27108" x="10661650" y="3411538"/>
          <p14:tracePt t="27124" x="10868025" y="3313113"/>
          <p14:tracePt t="27141" x="11001375" y="3224213"/>
          <p14:tracePt t="27157" x="11117263" y="3133725"/>
          <p14:tracePt t="27173" x="11252200" y="3027363"/>
          <p14:tracePt t="27190" x="11376025" y="2911475"/>
          <p14:tracePt t="27207" x="11474450" y="2786063"/>
          <p14:tracePt t="27224" x="11617325" y="2554288"/>
          <p14:tracePt t="27241" x="11688763" y="2428875"/>
          <p14:tracePt t="27257" x="11733213" y="2330450"/>
          <p14:tracePt t="27274" x="11769725" y="2205038"/>
          <p14:tracePt t="27291" x="11787188" y="2062163"/>
          <p14:tracePt t="27308" x="11787188" y="1911350"/>
          <p14:tracePt t="27324" x="11787188" y="1643063"/>
          <p14:tracePt t="27341" x="11760200" y="1465263"/>
          <p14:tracePt t="27357" x="11725275" y="1303338"/>
          <p14:tracePt t="27374" x="11680825" y="1179513"/>
          <p14:tracePt t="27390" x="11626850" y="1054100"/>
          <p14:tracePt t="27407" x="11537950" y="919163"/>
          <p14:tracePt t="27425" x="11376025" y="731838"/>
          <p14:tracePt t="27439" x="11233150" y="615950"/>
          <p14:tracePt t="27456" x="11072813" y="509588"/>
          <p14:tracePt t="27474" x="10895013" y="455613"/>
          <p14:tracePt t="27490" x="10725150" y="419100"/>
          <p14:tracePt t="27506" x="10563225" y="411163"/>
          <p14:tracePt t="27524" x="10331450" y="446088"/>
          <p14:tracePt t="27540" x="10198100" y="490538"/>
          <p14:tracePt t="27557" x="10082213" y="544513"/>
          <p14:tracePt t="27574" x="9966325" y="625475"/>
          <p14:tracePt t="27590" x="9840913" y="731838"/>
          <p14:tracePt t="27608" x="9599613" y="1009650"/>
          <p14:tracePt t="27624" x="9439275" y="1231900"/>
          <p14:tracePt t="27640" x="9323388" y="1419225"/>
          <p14:tracePt t="27657" x="9224963" y="1589088"/>
          <p14:tracePt t="27674" x="9153525" y="1741488"/>
          <p14:tracePt t="27690" x="9082088" y="1866900"/>
          <p14:tracePt t="27707" x="9018588" y="2071688"/>
          <p14:tracePt t="27725" x="9001125" y="2179638"/>
          <p14:tracePt t="27740" x="9001125" y="2312988"/>
          <p14:tracePt t="27757" x="9010650" y="2438400"/>
          <p14:tracePt t="27775" x="9045575" y="2571750"/>
          <p14:tracePt t="27791" x="9109075" y="2697163"/>
          <p14:tracePt t="27807" x="9205913" y="2867025"/>
          <p14:tracePt t="27824" x="9251950" y="2938463"/>
          <p14:tracePt t="27840" x="9296400" y="2990850"/>
          <p14:tracePt t="27874" x="9313863" y="3000375"/>
          <p14:tracePt t="29536" x="9304338" y="2990850"/>
          <p14:tracePt t="29543" x="9296400" y="2982913"/>
          <p14:tracePt t="29556" x="9296400" y="2973388"/>
          <p14:tracePt t="29574" x="9259888" y="2946400"/>
          <p14:tracePt t="29590" x="9224963" y="2911475"/>
          <p14:tracePt t="29607" x="9188450" y="2874963"/>
          <p14:tracePt t="29623" x="9144000" y="2840038"/>
          <p14:tracePt t="29640" x="9082088" y="2776538"/>
          <p14:tracePt t="29656" x="9001125" y="2724150"/>
          <p14:tracePt t="29674" x="8848725" y="2633663"/>
          <p14:tracePt t="29691" x="8724900" y="2581275"/>
          <p14:tracePt t="29707" x="8572500" y="2527300"/>
          <p14:tracePt t="29723" x="8394700" y="2482850"/>
          <p14:tracePt t="29740" x="8197850" y="2455863"/>
          <p14:tracePt t="29758" x="7912100" y="2438400"/>
          <p14:tracePt t="29773" x="7732713" y="2438400"/>
          <p14:tracePt t="29791" x="7537450" y="2438400"/>
          <p14:tracePt t="29807" x="7367588" y="2438400"/>
          <p14:tracePt t="29824" x="7232650" y="2455863"/>
          <p14:tracePt t="29840" x="7116763" y="2473325"/>
          <p14:tracePt t="29858" x="6946900" y="2500313"/>
          <p14:tracePt t="29874" x="6848475" y="2517775"/>
          <p14:tracePt t="29891" x="6759575" y="2536825"/>
          <p14:tracePt t="29907" x="6670675" y="2554288"/>
          <p14:tracePt t="29923" x="6581775" y="2571750"/>
          <p14:tracePt t="29940" x="6446838" y="2589213"/>
          <p14:tracePt t="29957" x="6232525" y="2625725"/>
          <p14:tracePt t="29974" x="6089650" y="2660650"/>
          <p14:tracePt t="29991" x="5929313" y="2697163"/>
          <p14:tracePt t="30006" x="5759450" y="2732088"/>
          <p14:tracePt t="30023" x="5589588" y="2768600"/>
          <p14:tracePt t="30040" x="5419725" y="2822575"/>
          <p14:tracePt t="30056" x="5232400" y="2884488"/>
          <p14:tracePt t="30059" x="5126038" y="2919413"/>
          <p14:tracePt t="30074" x="4894263" y="3017838"/>
          <p14:tracePt t="30090" x="4670425" y="3125788"/>
          <p14:tracePt t="30107" x="4394200" y="3295650"/>
          <p14:tracePt t="30123" x="4125913" y="3465513"/>
          <p14:tracePt t="30140" x="3848100" y="3660775"/>
          <p14:tracePt t="30158" x="3527425" y="3902075"/>
          <p14:tracePt t="30174" x="3330575" y="4089400"/>
          <p14:tracePt t="30190" x="3152775" y="4276725"/>
          <p14:tracePt t="30207" x="3009900" y="4456113"/>
          <p14:tracePt t="30223" x="2884488" y="4643438"/>
          <p14:tracePt t="30241" x="2813050" y="4803775"/>
          <p14:tracePt t="30258" x="2759075" y="4946650"/>
          <p14:tracePt t="30274" x="2759075" y="5000625"/>
          <p14:tracePt t="30527" x="2751138" y="5000625"/>
          <p14:tracePt t="30551" x="2741613" y="5000625"/>
          <p14:tracePt t="30556" x="2741613" y="5010150"/>
          <p14:tracePt t="30573" x="2714625" y="5010150"/>
          <p14:tracePt t="30590" x="2687638" y="5018088"/>
          <p14:tracePt t="30606" x="2679700" y="5027613"/>
          <p14:tracePt t="30623" x="2660650" y="5045075"/>
          <p14:tracePt t="30640" x="2652713" y="5045075"/>
          <p14:tracePt t="30657" x="2633663" y="5062538"/>
          <p14:tracePt t="30672" x="2625725" y="5081588"/>
          <p14:tracePt t="30689" x="2616200" y="5126038"/>
          <p14:tracePt t="30707" x="2616200" y="5170488"/>
          <p14:tracePt t="30722" x="2608263" y="5224463"/>
          <p14:tracePt t="30739" x="2608263" y="5276850"/>
          <p14:tracePt t="30757" x="2616200" y="5394325"/>
          <p14:tracePt t="30773" x="2643188" y="5473700"/>
          <p14:tracePt t="30789" x="2697163" y="5554663"/>
          <p14:tracePt t="30806" x="2751138" y="5626100"/>
          <p14:tracePt t="30823" x="2840038" y="5697538"/>
          <p14:tracePt t="30839" x="2955925" y="5759450"/>
          <p14:tracePt t="30856" x="3179763" y="5840413"/>
          <p14:tracePt t="30873" x="3340100" y="5867400"/>
          <p14:tracePt t="30888" x="3527425" y="5884863"/>
          <p14:tracePt t="30906" x="3724275" y="5884863"/>
          <p14:tracePt t="30923" x="3919538" y="5884863"/>
          <p14:tracePt t="30940" x="4197350" y="5848350"/>
          <p14:tracePt t="30957" x="4402138" y="5813425"/>
          <p14:tracePt t="30973" x="4589463" y="5751513"/>
          <p14:tracePt t="30989" x="4795838" y="5680075"/>
          <p14:tracePt t="31007" x="4973638" y="5581650"/>
          <p14:tracePt t="31023" x="5126038" y="5491163"/>
          <p14:tracePt t="31040" x="5276850" y="5375275"/>
          <p14:tracePt t="31056" x="5348288" y="5303838"/>
          <p14:tracePt t="31073" x="5419725" y="5214938"/>
          <p14:tracePt t="31089" x="5473700" y="5153025"/>
          <p14:tracePt t="31107" x="5518150" y="5062538"/>
          <p14:tracePt t="31122" x="5545138" y="5000625"/>
          <p14:tracePt t="31141" x="5554663" y="4911725"/>
          <p14:tracePt t="31157" x="5554663" y="4857750"/>
          <p14:tracePt t="31173" x="5545138" y="4795838"/>
          <p14:tracePt t="31189" x="5518150" y="4714875"/>
          <p14:tracePt t="31206" x="5491163" y="4616450"/>
          <p14:tracePt t="31224" x="5429250" y="4473575"/>
          <p14:tracePt t="31240" x="5375275" y="4384675"/>
          <p14:tracePt t="31256" x="5322888" y="4286250"/>
          <p14:tracePt t="31272" x="5251450" y="4187825"/>
          <p14:tracePt t="31289" x="5187950" y="4098925"/>
          <p14:tracePt t="31305" x="5108575" y="4000500"/>
          <p14:tracePt t="31323" x="5018088" y="3919538"/>
          <p14:tracePt t="31339" x="4848225" y="3776663"/>
          <p14:tracePt t="31356" x="4724400" y="3697288"/>
          <p14:tracePt t="31373" x="4608513" y="3643313"/>
          <p14:tracePt t="31389" x="4500563" y="3589338"/>
          <p14:tracePt t="31405" x="4394200" y="3536950"/>
          <p14:tracePt t="31422" x="4276725" y="3490913"/>
          <p14:tracePt t="31440" x="4027488" y="3446463"/>
          <p14:tracePt t="31456" x="3813175" y="3438525"/>
          <p14:tracePt t="31473" x="3608388" y="3438525"/>
          <p14:tracePt t="31489" x="3402013" y="3455988"/>
          <p14:tracePt t="31506" x="3205163" y="3517900"/>
          <p14:tracePt t="31523" x="2928938" y="3616325"/>
          <p14:tracePt t="31540" x="2759075" y="3687763"/>
          <p14:tracePt t="31555" x="2625725" y="3776663"/>
          <p14:tracePt t="31572" x="2509838" y="3867150"/>
          <p14:tracePt t="31589" x="2419350" y="3956050"/>
          <p14:tracePt t="31605" x="2347913" y="4054475"/>
          <p14:tracePt t="31623" x="2241550" y="4224338"/>
          <p14:tracePt t="31640" x="2205038" y="4348163"/>
          <p14:tracePt t="31656" x="2179638" y="4483100"/>
          <p14:tracePt t="31672" x="2179638" y="4608513"/>
          <p14:tracePt t="31690" x="2179638" y="4741863"/>
          <p14:tracePt t="31706" x="2179638" y="4884738"/>
          <p14:tracePt t="31723" x="2259013" y="5153025"/>
          <p14:tracePt t="31740" x="2330450" y="5340350"/>
          <p14:tracePt t="31756" x="2393950" y="5473700"/>
          <p14:tracePt t="31772" x="2455863" y="5608638"/>
          <p14:tracePt t="31789" x="2536825" y="5724525"/>
          <p14:tracePt t="31806" x="2616200" y="5813425"/>
          <p14:tracePt t="31823" x="2759075" y="5946775"/>
          <p14:tracePt t="31839" x="2867025" y="6027738"/>
          <p14:tracePt t="31855" x="2973388" y="6099175"/>
          <p14:tracePt t="31872" x="3071813" y="6180138"/>
          <p14:tracePt t="31889" x="3205163" y="6251575"/>
          <p14:tracePt t="31906" x="3340100" y="6348413"/>
          <p14:tracePt t="31923" x="3490913" y="6446838"/>
          <p14:tracePt t="31940" x="3598863" y="6518275"/>
          <p14:tracePt t="31956" x="3697288" y="6545263"/>
          <p14:tracePt t="31972" x="3803650" y="6599238"/>
          <p14:tracePt t="31989" x="3894138" y="6616700"/>
          <p14:tracePt t="32005" x="3965575" y="6634163"/>
          <p14:tracePt t="32023" x="4062413" y="6643688"/>
          <p14:tracePt t="32040" x="4125913" y="6643688"/>
          <p14:tracePt t="32056" x="4205288" y="6643688"/>
          <p14:tracePt t="32072" x="4303713" y="6626225"/>
          <p14:tracePt t="32089" x="4419600" y="6572250"/>
          <p14:tracePt t="32106" x="4527550" y="6510338"/>
          <p14:tracePt t="32123" x="4697413" y="6394450"/>
          <p14:tracePt t="32140" x="4813300" y="6303963"/>
          <p14:tracePt t="32156" x="4938713" y="6205538"/>
          <p14:tracePt t="32173" x="5054600" y="6072188"/>
          <p14:tracePt t="32189" x="5170488" y="5929313"/>
          <p14:tracePt t="32207" x="5276850" y="5741988"/>
          <p14:tracePt t="32223" x="5330825" y="5653088"/>
          <p14:tracePt t="32240" x="5357813" y="5562600"/>
          <p14:tracePt t="32255" x="5367338" y="5446713"/>
          <p14:tracePt t="32272" x="5367338" y="5330825"/>
          <p14:tracePt t="32289" x="5367338" y="5232400"/>
          <p14:tracePt t="32307" x="5330825" y="5054600"/>
          <p14:tracePt t="32323" x="5286375" y="4965700"/>
          <p14:tracePt t="32339" x="5241925" y="4848225"/>
          <p14:tracePt t="32355" x="5187950" y="4741863"/>
          <p14:tracePt t="32372" x="5126038" y="4643438"/>
          <p14:tracePt t="32389" x="5037138" y="4545013"/>
          <p14:tracePt t="32405" x="4946650" y="4465638"/>
          <p14:tracePt t="32423" x="4813300" y="4348163"/>
          <p14:tracePt t="32439" x="4714875" y="4286250"/>
          <p14:tracePt t="32455" x="4589463" y="4224338"/>
          <p14:tracePt t="32473" x="4465638" y="4170363"/>
          <p14:tracePt t="32489" x="4340225" y="4133850"/>
          <p14:tracePt t="32506" x="4143375" y="4089400"/>
          <p14:tracePt t="32523" x="3990975" y="4071938"/>
          <p14:tracePt t="32540" x="3857625" y="4071938"/>
          <p14:tracePt t="32555" x="3732213" y="4071938"/>
          <p14:tracePt t="32572" x="3598863" y="4071938"/>
          <p14:tracePt t="32589" x="3465513" y="4071938"/>
          <p14:tracePt t="32605" x="3330575" y="4108450"/>
          <p14:tracePt t="32623" x="3133725" y="4179888"/>
          <p14:tracePt t="32639" x="3044825" y="4232275"/>
          <p14:tracePt t="32655" x="2938463" y="4295775"/>
          <p14:tracePt t="32672" x="2830513" y="4367213"/>
          <p14:tracePt t="32689" x="2741613" y="4419600"/>
          <p14:tracePt t="32706" x="2643188" y="4510088"/>
          <p14:tracePt t="32723" x="2598738" y="4562475"/>
          <p14:tracePt t="32739" x="2554288" y="4616450"/>
          <p14:tracePt t="32755" x="2527300" y="4660900"/>
          <p14:tracePt t="32772" x="2500313" y="4705350"/>
          <p14:tracePt t="32788" x="2482850" y="4751388"/>
          <p14:tracePt t="32806" x="2455863" y="4830763"/>
          <p14:tracePt t="32823" x="2438400" y="4875213"/>
          <p14:tracePt t="32839" x="2428875" y="4938713"/>
          <p14:tracePt t="32856" x="2411413" y="5018088"/>
          <p14:tracePt t="32872" x="2411413" y="5108575"/>
          <p14:tracePt t="32888" x="2411413" y="5187950"/>
          <p14:tracePt t="32906" x="2411413" y="5303838"/>
          <p14:tracePt t="32922" x="2411413" y="5384800"/>
          <p14:tracePt t="32938" x="2428875" y="5473700"/>
          <p14:tracePt t="32954" x="2455863" y="5554663"/>
          <p14:tracePt t="32972" x="2490788" y="5626100"/>
          <p14:tracePt t="32990" x="2544763" y="5705475"/>
          <p14:tracePt t="33007" x="2571750" y="5759450"/>
          <p14:tracePt t="33022" x="2608263" y="5795963"/>
          <p14:tracePt t="33039" x="2652713" y="5840413"/>
          <p14:tracePt t="33055" x="2697163" y="5875338"/>
          <p14:tracePt t="33073" x="2751138" y="5919788"/>
          <p14:tracePt t="33089" x="2822575" y="5956300"/>
          <p14:tracePt t="33106" x="2955925" y="6018213"/>
          <p14:tracePt t="33122" x="3071813" y="6045200"/>
          <p14:tracePt t="33139" x="3205163" y="6062663"/>
          <p14:tracePt t="33155" x="3384550" y="6072188"/>
          <p14:tracePt t="33172" x="3571875" y="6072188"/>
          <p14:tracePt t="33189" x="3840163" y="6062663"/>
          <p14:tracePt t="33206" x="4010025" y="6018213"/>
          <p14:tracePt t="33222" x="4170363" y="5965825"/>
          <p14:tracePt t="33238" x="4330700" y="5911850"/>
          <p14:tracePt t="33256" x="4367213" y="5894388"/>
          <p14:tracePt t="33271" x="4419600" y="5867400"/>
          <p14:tracePt t="33666" x="4429125" y="5857875"/>
          <p14:tracePt t="33681" x="4438650" y="5857875"/>
          <p14:tracePt t="33690" x="4438650" y="5848350"/>
          <p14:tracePt t="33706" x="4465638" y="5822950"/>
          <p14:tracePt t="33722" x="4510088" y="5795963"/>
          <p14:tracePt t="33739" x="4562475" y="5759450"/>
          <p14:tracePt t="33756" x="4660900" y="5705475"/>
          <p14:tracePt t="33773" x="4840288" y="5608638"/>
          <p14:tracePt t="33789" x="4991100" y="5554663"/>
          <p14:tracePt t="33806" x="5143500" y="5500688"/>
          <p14:tracePt t="33821" x="5295900" y="5438775"/>
          <p14:tracePt t="33838" x="5438775" y="5394325"/>
          <p14:tracePt t="33855" x="5581650" y="5348288"/>
          <p14:tracePt t="33872" x="5715000" y="5313363"/>
          <p14:tracePt t="33888" x="5875338" y="5268913"/>
          <p14:tracePt t="33906" x="5965825" y="5251450"/>
          <p14:tracePt t="33921" x="6037263" y="5241925"/>
          <p14:tracePt t="33938" x="6108700" y="5232400"/>
          <p14:tracePt t="33955" x="6180138" y="5224463"/>
          <p14:tracePt t="33971" x="6232525" y="5224463"/>
          <p14:tracePt t="33989" x="6313488" y="5224463"/>
          <p14:tracePt t="34006" x="6367463" y="5224463"/>
          <p14:tracePt t="34022" x="6438900" y="5224463"/>
          <p14:tracePt t="34038" x="6518275" y="5224463"/>
          <p14:tracePt t="34055" x="6599238" y="5224463"/>
          <p14:tracePt t="34058" x="6661150" y="5224463"/>
          <p14:tracePt t="34072" x="6759575" y="5224463"/>
          <p14:tracePt t="34089" x="6894513" y="5232400"/>
          <p14:tracePt t="34105" x="7037388" y="5241925"/>
          <p14:tracePt t="34122" x="7232650" y="5259388"/>
          <p14:tracePt t="34138" x="7394575" y="5276850"/>
          <p14:tracePt t="34155" x="7599363" y="5322888"/>
          <p14:tracePt t="34173" x="7912100" y="5367338"/>
          <p14:tracePt t="34189" x="8116888" y="5402263"/>
          <p14:tracePt t="34205" x="8313738" y="5429250"/>
          <p14:tracePt t="34221" x="8501063" y="5438775"/>
          <p14:tracePt t="34239" x="8670925" y="5446713"/>
          <p14:tracePt t="34255" x="8813800" y="5446713"/>
          <p14:tracePt t="34272" x="8947150" y="5438775"/>
          <p14:tracePt t="34288" x="9170988" y="5357813"/>
          <p14:tracePt t="34305" x="9224963" y="5330825"/>
          <p14:tracePt t="34321" x="9296400" y="5286375"/>
          <p14:tracePt t="34642" x="9304338" y="5276850"/>
          <p14:tracePt t="34649" x="9313863" y="5276850"/>
          <p14:tracePt t="34657" x="9331325" y="5259388"/>
          <p14:tracePt t="34672" x="9394825" y="5224463"/>
          <p14:tracePt t="34688" x="9528175" y="5153025"/>
          <p14:tracePt t="34705" x="9671050" y="5072063"/>
          <p14:tracePt t="34722" x="9840913" y="4991100"/>
          <p14:tracePt t="34738" x="10010775" y="4902200"/>
          <p14:tracePt t="34756" x="10287000" y="4741863"/>
          <p14:tracePt t="34773" x="10474325" y="4643438"/>
          <p14:tracePt t="34789" x="10644188" y="4527550"/>
          <p14:tracePt t="34805" x="10769600" y="4419600"/>
          <p14:tracePt t="34822" x="10902950" y="4313238"/>
          <p14:tracePt t="34839" x="10983913" y="4224338"/>
          <p14:tracePt t="34856" x="11063288" y="4116388"/>
          <p14:tracePt t="34873" x="11090275" y="4071938"/>
          <p14:tracePt t="34888" x="11099800" y="4054475"/>
          <p14:tracePt t="34905" x="11109325" y="4027488"/>
          <p14:tracePt t="34922" x="11109325" y="4000500"/>
          <p14:tracePt t="34939" x="11109325" y="3965575"/>
          <p14:tracePt t="34955" x="11063288" y="3894138"/>
          <p14:tracePt t="34972" x="10974388" y="3813175"/>
          <p14:tracePt t="34988" x="10831513" y="3741738"/>
          <p14:tracePt t="35005" x="10653713" y="3660775"/>
          <p14:tracePt t="35022" x="10429875" y="3589338"/>
          <p14:tracePt t="35038" x="10215563" y="3544888"/>
          <p14:tracePt t="35055" x="9875838" y="3500438"/>
          <p14:tracePt t="35072" x="9698038" y="3473450"/>
          <p14:tracePt t="35088" x="9510713" y="3465513"/>
          <p14:tracePt t="35104" x="9348788" y="3465513"/>
          <p14:tracePt t="35121" x="9224963" y="3465513"/>
          <p14:tracePt t="35137" x="9109075" y="3465513"/>
          <p14:tracePt t="35155" x="8991600" y="3473450"/>
          <p14:tracePt t="35172" x="8939213" y="3482975"/>
          <p14:tracePt t="35188" x="8894763" y="3509963"/>
          <p14:tracePt t="35205" x="8858250" y="3527425"/>
          <p14:tracePt t="35222" x="8804275" y="3544888"/>
          <p14:tracePt t="35239" x="8777288" y="3571875"/>
          <p14:tracePt t="35255" x="8724900" y="3608388"/>
          <p14:tracePt t="35272" x="8705850" y="3625850"/>
          <p14:tracePt t="35287" x="8680450" y="3652838"/>
          <p14:tracePt t="35305" x="8653463" y="3679825"/>
          <p14:tracePt t="35322" x="8616950" y="3724275"/>
          <p14:tracePt t="35338" x="8582025" y="3759200"/>
          <p14:tracePt t="35356" x="8537575" y="3822700"/>
          <p14:tracePt t="35371" x="8491538" y="3867150"/>
          <p14:tracePt t="35388" x="8456613" y="3911600"/>
          <p14:tracePt t="35404" x="8420100" y="3946525"/>
          <p14:tracePt t="35421" x="8375650" y="3990975"/>
          <p14:tracePt t="35438" x="8340725" y="4027488"/>
          <p14:tracePt t="35456" x="8286750" y="4098925"/>
          <p14:tracePt t="35471" x="8259763" y="4160838"/>
          <p14:tracePt t="35488" x="8215313" y="4251325"/>
          <p14:tracePt t="35504" x="8180388" y="4367213"/>
          <p14:tracePt t="35521" x="8143875" y="4483100"/>
          <p14:tracePt t="35538" x="8116888" y="4625975"/>
          <p14:tracePt t="35555" x="8099425" y="4884738"/>
          <p14:tracePt t="35571" x="8099425" y="5089525"/>
          <p14:tracePt t="35588" x="8099425" y="5295900"/>
          <p14:tracePt t="35605" x="8116888" y="5537200"/>
          <p14:tracePt t="35622" x="8161338" y="5751513"/>
          <p14:tracePt t="35639" x="8232775" y="6089650"/>
          <p14:tracePt t="35655" x="8277225" y="6276975"/>
          <p14:tracePt t="35671" x="8331200" y="6446838"/>
          <p14:tracePt t="35687" x="8394700" y="6572250"/>
          <p14:tracePt t="35704" x="8483600" y="6715125"/>
          <p14:tracePt t="35722" x="8599488" y="6831013"/>
          <p14:tracePt t="35739" x="8840788" y="6848475"/>
          <p14:tracePt t="35755" x="9045575" y="6848475"/>
          <p14:tracePt t="35771" x="9296400" y="6848475"/>
          <p14:tracePt t="35788" x="9545638" y="6848475"/>
          <p14:tracePt t="35804" x="9769475" y="6848475"/>
          <p14:tracePt t="35821" x="9983788" y="6840538"/>
          <p14:tracePt t="35839" x="10287000" y="6769100"/>
          <p14:tracePt t="35855" x="10447338" y="6715125"/>
          <p14:tracePt t="35871" x="10634663" y="6634163"/>
          <p14:tracePt t="35888" x="10814050" y="6562725"/>
          <p14:tracePt t="35904" x="10983913" y="6473825"/>
          <p14:tracePt t="35922" x="11109325" y="6394450"/>
          <p14:tracePt t="35939" x="11287125" y="6242050"/>
          <p14:tracePt t="35955" x="11403013" y="6116638"/>
          <p14:tracePt t="35971" x="11491913" y="5991225"/>
          <p14:tracePt t="35988" x="11582400" y="5848350"/>
          <p14:tracePt t="36005" x="11653838" y="5705475"/>
          <p14:tracePt t="36021" x="11698288" y="5581650"/>
          <p14:tracePt t="36039" x="11742738" y="5367338"/>
          <p14:tracePt t="36055" x="11760200" y="5214938"/>
          <p14:tracePt t="36071" x="11760200" y="5072063"/>
          <p14:tracePt t="36088" x="11760200" y="4929188"/>
          <p14:tracePt t="36105" x="11752263" y="4795838"/>
          <p14:tracePt t="36121" x="11706225" y="4679950"/>
          <p14:tracePt t="36139" x="11609388" y="4483100"/>
          <p14:tracePt t="36155" x="11528425" y="4375150"/>
          <p14:tracePt t="36171" x="11439525" y="4241800"/>
          <p14:tracePt t="36188" x="11331575" y="4125913"/>
          <p14:tracePt t="36204" x="11198225" y="4000500"/>
          <p14:tracePt t="36221" x="11037888" y="3884613"/>
          <p14:tracePt t="36240" x="10796588" y="3732213"/>
          <p14:tracePt t="36255" x="10634663" y="3652838"/>
          <p14:tracePt t="36272" x="10483850" y="3562350"/>
          <p14:tracePt t="36287" x="10331450" y="3482975"/>
          <p14:tracePt t="36304" x="10215563" y="3419475"/>
          <p14:tracePt t="36322" x="10045700" y="3357563"/>
          <p14:tracePt t="36338" x="9920288" y="3330575"/>
          <p14:tracePt t="36355" x="9813925" y="3313113"/>
          <p14:tracePt t="36371" x="9705975" y="3313113"/>
          <p14:tracePt t="36387" x="9599613" y="3313113"/>
          <p14:tracePt t="36404" x="9501188" y="3322638"/>
          <p14:tracePt t="36421" x="9394825" y="3330575"/>
          <p14:tracePt t="36438" x="9251950" y="3384550"/>
          <p14:tracePt t="36454" x="9161463" y="3429000"/>
          <p14:tracePt t="36470" x="9090025" y="3473450"/>
          <p14:tracePt t="36487" x="8991600" y="3544888"/>
          <p14:tracePt t="36505" x="8894763" y="3616325"/>
          <p14:tracePt t="36522" x="8751888" y="3751263"/>
          <p14:tracePt t="36538" x="8661400" y="3830638"/>
          <p14:tracePt t="36554" x="8589963" y="3938588"/>
          <p14:tracePt t="36571" x="8518525" y="4037013"/>
          <p14:tracePt t="36588" x="8447088" y="4152900"/>
          <p14:tracePt t="36605" x="8375650" y="4268788"/>
          <p14:tracePt t="36622" x="8277225" y="4483100"/>
          <p14:tracePt t="36638" x="8232775" y="4598988"/>
          <p14:tracePt t="36655" x="8188325" y="4705350"/>
          <p14:tracePt t="36671" x="8153400" y="4795838"/>
          <p14:tracePt t="36688" x="8134350" y="4875213"/>
          <p14:tracePt t="36705" x="8116888" y="4965700"/>
          <p14:tracePt t="36722" x="8116888" y="5054600"/>
          <p14:tracePt t="36738" x="8116888" y="5089525"/>
          <p14:tracePt t="36754" x="8116888" y="5143500"/>
          <p14:tracePt t="36771" x="8116888" y="5214938"/>
          <p14:tracePt t="36788" x="8116888" y="5276850"/>
          <p14:tracePt t="36804" x="8134350" y="5367338"/>
          <p14:tracePt t="36822" x="8170863" y="5491163"/>
          <p14:tracePt t="36838" x="8188325" y="5545138"/>
          <p14:tracePt t="36854" x="8215313" y="5608638"/>
          <p14:tracePt t="36870" x="8242300" y="5653088"/>
          <p14:tracePt t="36887" x="8259763" y="5688013"/>
          <p14:tracePt t="36904" x="8286750" y="5724525"/>
          <p14:tracePt t="36922" x="8323263" y="5803900"/>
          <p14:tracePt t="36937" x="8348663" y="5840413"/>
          <p14:tracePt t="36953" x="8394700" y="5894388"/>
          <p14:tracePt t="36970" x="8429625" y="5946775"/>
          <p14:tracePt t="36987" x="8491538" y="6000750"/>
          <p14:tracePt t="37004" x="8555038" y="6054725"/>
          <p14:tracePt t="37022" x="8680450" y="6143625"/>
          <p14:tracePt t="37037" x="8769350" y="6180138"/>
          <p14:tracePt t="37054" x="8885238" y="6224588"/>
          <p14:tracePt t="37071" x="9010650" y="6251575"/>
          <p14:tracePt t="37088" x="9144000" y="6269038"/>
          <p14:tracePt t="37105" x="9358313" y="6269038"/>
          <p14:tracePt t="37122" x="9528175" y="6269038"/>
          <p14:tracePt t="37138" x="9688513" y="6251575"/>
          <p14:tracePt t="37154" x="9823450" y="6224588"/>
          <p14:tracePt t="37171" x="9947275" y="6188075"/>
          <p14:tracePt t="37187" x="10055225" y="6161088"/>
          <p14:tracePt t="37205" x="10198100" y="6116638"/>
          <p14:tracePt t="37222" x="10269538" y="6081713"/>
          <p14:tracePt t="37238" x="10340975" y="6062663"/>
          <p14:tracePt t="37255" x="10375900" y="6037263"/>
          <p14:tracePt t="37272" x="10402888" y="6018213"/>
          <p14:tracePt t="37287" x="10412413" y="6010275"/>
          <p14:tracePt t="37303" x="10420350" y="6000750"/>
          <p14:tracePt t="37320" x="10429875" y="5991225"/>
          <p14:tracePt t="42887" x="10402888" y="5983288"/>
          <p14:tracePt t="42895" x="10340975" y="5973763"/>
          <p14:tracePt t="42905" x="10153650" y="5965825"/>
          <p14:tracePt t="42920" x="9375775" y="5929313"/>
          <p14:tracePt t="42936" x="8286750" y="5929313"/>
          <p14:tracePt t="42953" x="6983413" y="5965825"/>
          <p14:tracePt t="42970" x="5108575" y="6072188"/>
          <p14:tracePt t="42987" x="4054475" y="6161088"/>
          <p14:tracePt t="43003" x="3108325" y="6303963"/>
          <p14:tracePt t="43019" x="2339975" y="6483350"/>
          <p14:tracePt t="43036" x="1768475" y="66976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12477B-67BD-4F0B-ACAE-1C5BF920F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79B1B59-DFEF-544A-A55B-F68A7C674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005" y="1282641"/>
            <a:ext cx="6610941" cy="376660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59"/>
    </mc:Choice>
    <mc:Fallback xmlns="">
      <p:transition spd="slow" advTm="99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747" x="2160588" y="6554788"/>
          <p14:tracePt t="16762" x="2295525" y="6500813"/>
          <p14:tracePt t="16779" x="2411413" y="6446838"/>
          <p14:tracePt t="16795" x="2562225" y="6367463"/>
          <p14:tracePt t="16812" x="2714625" y="6296025"/>
          <p14:tracePt t="16829" x="2847975" y="6205538"/>
          <p14:tracePt t="16845" x="2965450" y="6134100"/>
          <p14:tracePt t="16862" x="3108325" y="6010275"/>
          <p14:tracePt t="16880" x="3197225" y="5929313"/>
          <p14:tracePt t="16895" x="3276600" y="5830888"/>
          <p14:tracePt t="16911" x="3340100" y="5751513"/>
          <p14:tracePt t="16928" x="3411538" y="5653088"/>
          <p14:tracePt t="16945" x="3465513" y="5554663"/>
          <p14:tracePt t="16962" x="3562350" y="5367338"/>
          <p14:tracePt t="16978" x="3643313" y="5214938"/>
          <p14:tracePt t="16994" x="3697288" y="5072063"/>
          <p14:tracePt t="17011" x="3751263" y="4938713"/>
          <p14:tracePt t="17028" x="3803650" y="4795838"/>
          <p14:tracePt t="17045" x="3848100" y="4625975"/>
          <p14:tracePt t="17062" x="3867150" y="4384675"/>
          <p14:tracePt t="17078" x="3867150" y="4232275"/>
          <p14:tracePt t="17094" x="3848100" y="4062413"/>
          <p14:tracePt t="17111" x="3803650" y="3875088"/>
          <p14:tracePt t="17128" x="3759200" y="3705225"/>
          <p14:tracePt t="17145" x="3714750" y="3509963"/>
          <p14:tracePt t="17161" x="3660775" y="3340100"/>
          <p14:tracePt t="17178" x="3616325" y="3152775"/>
          <p14:tracePt t="17196" x="3589338" y="3081338"/>
          <p14:tracePt t="17211" x="3571875" y="3036888"/>
          <p14:tracePt t="17228" x="3562350" y="3027363"/>
          <p14:tracePt t="17262" x="3562350" y="3017838"/>
          <p14:tracePt t="17501" x="3562350" y="3009900"/>
          <p14:tracePt t="17517" x="3562350" y="3000375"/>
          <p14:tracePt t="17524" x="3571875" y="3000375"/>
          <p14:tracePt t="17531" x="3571875" y="2990850"/>
          <p14:tracePt t="17546" x="3581400" y="2990850"/>
          <p14:tracePt t="17563" x="3589338" y="2982913"/>
          <p14:tracePt t="17579" x="3608388" y="2973388"/>
          <p14:tracePt t="17595" x="3616325" y="2973388"/>
          <p14:tracePt t="17613" x="3643313" y="2965450"/>
          <p14:tracePt t="17629" x="3670300" y="2955925"/>
          <p14:tracePt t="17646" x="3697288" y="2955925"/>
          <p14:tracePt t="17663" x="3724275" y="2955925"/>
          <p14:tracePt t="17679" x="3751263" y="2946400"/>
          <p14:tracePt t="17695" x="3786188" y="2946400"/>
          <p14:tracePt t="17712" x="3830638" y="2938463"/>
          <p14:tracePt t="17728" x="3902075" y="2928938"/>
          <p14:tracePt t="17746" x="4044950" y="2884488"/>
          <p14:tracePt t="17762" x="4125913" y="2857500"/>
          <p14:tracePt t="17778" x="4205288" y="2822575"/>
          <p14:tracePt t="17795" x="4313238" y="2768600"/>
          <p14:tracePt t="17811" x="4402138" y="2705100"/>
          <p14:tracePt t="17828" x="4473575" y="2652713"/>
          <p14:tracePt t="17844" x="4537075" y="2598738"/>
          <p14:tracePt t="17862" x="4598988" y="2500313"/>
          <p14:tracePt t="17879" x="4625975" y="2465388"/>
          <p14:tracePt t="17895" x="4643438" y="2419350"/>
          <p14:tracePt t="17911" x="4652963" y="2393950"/>
          <p14:tracePt t="17929" x="4652963" y="2357438"/>
          <p14:tracePt t="17946" x="4652963" y="2295525"/>
          <p14:tracePt t="17962" x="4643438" y="2251075"/>
          <p14:tracePt t="17977" x="4616450" y="2205038"/>
          <p14:tracePt t="17994" x="4581525" y="2170113"/>
          <p14:tracePt t="18012" x="4527550" y="2133600"/>
          <p14:tracePt t="18029" x="4465638" y="2098675"/>
          <p14:tracePt t="18046" x="4375150" y="2054225"/>
          <p14:tracePt t="18062" x="4295775" y="2036763"/>
          <p14:tracePt t="18079" x="4197350" y="2027238"/>
          <p14:tracePt t="18095" x="4116388" y="2027238"/>
          <p14:tracePt t="18111" x="4037013" y="2027238"/>
          <p14:tracePt t="18127" x="3983038" y="2027238"/>
          <p14:tracePt t="18145" x="3894138" y="2062163"/>
          <p14:tracePt t="18161" x="3830638" y="2108200"/>
          <p14:tracePt t="18178" x="3759200" y="2160588"/>
          <p14:tracePt t="18195" x="3687763" y="2241550"/>
          <p14:tracePt t="18211" x="3625850" y="2322513"/>
          <p14:tracePt t="18228" x="3562350" y="2419350"/>
          <p14:tracePt t="18246" x="3482975" y="2581275"/>
          <p14:tracePt t="18261" x="3438525" y="2705100"/>
          <p14:tracePt t="18278" x="3411538" y="2830513"/>
          <p14:tracePt t="18295" x="3402013" y="2938463"/>
          <p14:tracePt t="18312" x="3402013" y="3027363"/>
          <p14:tracePt t="18329" x="3411538" y="3143250"/>
          <p14:tracePt t="18346" x="3438525" y="3224213"/>
          <p14:tracePt t="18361" x="3482975" y="3268663"/>
          <p14:tracePt t="18378" x="3536950" y="3330575"/>
          <p14:tracePt t="18395" x="3608388" y="3384550"/>
          <p14:tracePt t="18412" x="3687763" y="3438525"/>
          <p14:tracePt t="18429" x="3894138" y="3544888"/>
          <p14:tracePt t="18446" x="4044950" y="3616325"/>
          <p14:tracePt t="18461" x="4232275" y="3679825"/>
          <p14:tracePt t="18478" x="4402138" y="3724275"/>
          <p14:tracePt t="18494" x="4562475" y="3759200"/>
          <p14:tracePt t="18511" x="4687888" y="3776663"/>
          <p14:tracePt t="18528" x="4768850" y="3786188"/>
          <p14:tracePt t="18545" x="4875213" y="3786188"/>
          <p14:tracePt t="18561" x="4946650" y="3786188"/>
          <p14:tracePt t="18577" x="5062538" y="3751263"/>
          <p14:tracePt t="18594" x="5153025" y="3714750"/>
          <p14:tracePt t="18611" x="5232400" y="3660775"/>
          <p14:tracePt t="18629" x="5322888" y="3608388"/>
          <p14:tracePt t="18646" x="5367338" y="3571875"/>
          <p14:tracePt t="18661" x="5419725" y="3527425"/>
          <p14:tracePt t="18678" x="5473700" y="3465513"/>
          <p14:tracePt t="18695" x="5545138" y="3375025"/>
          <p14:tracePt t="18711" x="5608638" y="3303588"/>
          <p14:tracePt t="18729" x="5680075" y="3187700"/>
          <p14:tracePt t="18745" x="5715000" y="3125788"/>
          <p14:tracePt t="18761" x="5732463" y="3071813"/>
          <p14:tracePt t="18778" x="5751513" y="3017838"/>
          <p14:tracePt t="18795" x="5751513" y="2965450"/>
          <p14:tracePt t="18812" x="5751513" y="2901950"/>
          <p14:tracePt t="18829" x="5751513" y="2857500"/>
          <p14:tracePt t="18844" x="5741988" y="2822575"/>
          <p14:tracePt t="18861" x="5724525" y="2786063"/>
          <p14:tracePt t="18877" x="5697538" y="2741613"/>
          <p14:tracePt t="18894" x="5653088" y="2705100"/>
          <p14:tracePt t="18911" x="5599113" y="2643188"/>
          <p14:tracePt t="18928" x="5500688" y="2544763"/>
          <p14:tracePt t="18944" x="5419725" y="2473325"/>
          <p14:tracePt t="18961" x="5295900" y="2401888"/>
          <p14:tracePt t="18977" x="5187950" y="2339975"/>
          <p14:tracePt t="18994" x="5072063" y="2286000"/>
          <p14:tracePt t="19011" x="4946650" y="2232025"/>
          <p14:tracePt t="19028" x="4759325" y="2160588"/>
          <p14:tracePt t="19044" x="4633913" y="2125663"/>
          <p14:tracePt t="19060" x="4500563" y="2108200"/>
          <p14:tracePt t="19077" x="4375150" y="2108200"/>
          <p14:tracePt t="19094" x="4232275" y="2098675"/>
          <p14:tracePt t="19110" x="4089400" y="2098675"/>
          <p14:tracePt t="19128" x="3902075" y="2098675"/>
          <p14:tracePt t="19144" x="3768725" y="2108200"/>
          <p14:tracePt t="19161" x="3679825" y="2116138"/>
          <p14:tracePt t="19178" x="3598863" y="2143125"/>
          <p14:tracePt t="19194" x="3544888" y="2160588"/>
          <p14:tracePt t="19210" x="3517900" y="2179638"/>
          <p14:tracePt t="19229" x="3465513" y="2232025"/>
          <p14:tracePt t="19244" x="3419475" y="2295525"/>
          <p14:tracePt t="19261" x="3367088" y="2374900"/>
          <p14:tracePt t="19278" x="3313113" y="2473325"/>
          <p14:tracePt t="19294" x="3286125" y="2554288"/>
          <p14:tracePt t="19312" x="3224213" y="2697163"/>
          <p14:tracePt t="19328" x="3197225" y="2795588"/>
          <p14:tracePt t="19344" x="3170238" y="2901950"/>
          <p14:tracePt t="19361" x="3152775" y="3009900"/>
          <p14:tracePt t="19377" x="3152775" y="3098800"/>
          <p14:tracePt t="19394" x="3152775" y="3170238"/>
          <p14:tracePt t="19412" x="3152775" y="3259138"/>
          <p14:tracePt t="19428" x="3152775" y="3303588"/>
          <p14:tracePt t="19444" x="3170238" y="3348038"/>
          <p14:tracePt t="19461" x="3197225" y="3394075"/>
          <p14:tracePt t="19478" x="3224213" y="3419475"/>
          <p14:tracePt t="19494" x="3259138" y="3455988"/>
          <p14:tracePt t="19512" x="3322638" y="3509963"/>
          <p14:tracePt t="19528" x="3394075" y="3544888"/>
          <p14:tracePt t="19544" x="3465513" y="3581400"/>
          <p14:tracePt t="19560" x="3554413" y="3608388"/>
          <p14:tracePt t="19577" x="3643313" y="3633788"/>
          <p14:tracePt t="19594" x="3741738" y="3633788"/>
          <p14:tracePt t="19612" x="3919538" y="3633788"/>
          <p14:tracePt t="19627" x="4054475" y="3633788"/>
          <p14:tracePt t="19645" x="4187825" y="3633788"/>
          <p14:tracePt t="19660" x="4330700" y="3633788"/>
          <p14:tracePt t="19677" x="4446588" y="3625850"/>
          <p14:tracePt t="19694" x="4572000" y="3598863"/>
          <p14:tracePt t="19711" x="4705350" y="3562350"/>
          <p14:tracePt t="19727" x="4776788" y="3527425"/>
          <p14:tracePt t="19744" x="4830763" y="3500438"/>
          <p14:tracePt t="19760" x="4875213" y="3482975"/>
          <p14:tracePt t="19777" x="4911725" y="3455988"/>
          <p14:tracePt t="19780" x="4938713" y="3446463"/>
          <p14:tracePt t="19795" x="4973638" y="3411538"/>
          <p14:tracePt t="19811" x="5018088" y="3367088"/>
          <p14:tracePt t="19828" x="5045075" y="3330575"/>
          <p14:tracePt t="19843" x="5072063" y="3295650"/>
          <p14:tracePt t="19861" x="5089525" y="3259138"/>
          <p14:tracePt t="19877" x="5099050" y="3232150"/>
          <p14:tracePt t="19894" x="5099050" y="3197225"/>
          <p14:tracePt t="19910" x="5116513" y="3133725"/>
          <p14:tracePt t="19927" x="5116513" y="3081338"/>
          <p14:tracePt t="19944" x="5116513" y="3027363"/>
          <p14:tracePt t="19960" x="5116513" y="2982913"/>
          <p14:tracePt t="19978" x="5116513" y="2946400"/>
          <p14:tracePt t="19995" x="5116513" y="2901950"/>
          <p14:tracePt t="20011" x="5108575" y="2867025"/>
          <p14:tracePt t="20028" x="5081588" y="2830513"/>
          <p14:tracePt t="20044" x="5054600" y="2776538"/>
          <p14:tracePt t="20061" x="5000625" y="2724150"/>
          <p14:tracePt t="20077" x="4965700" y="2679700"/>
          <p14:tracePt t="20094" x="4902200" y="2608263"/>
          <p14:tracePt t="20111" x="4867275" y="2571750"/>
          <p14:tracePt t="20127" x="4822825" y="2536825"/>
          <p14:tracePt t="20143" x="4786313" y="2509838"/>
          <p14:tracePt t="20160" x="4732338" y="2482850"/>
          <p14:tracePt t="20177" x="4687888" y="2465388"/>
          <p14:tracePt t="20193" x="4625975" y="2438400"/>
          <p14:tracePt t="20211" x="4562475" y="2411413"/>
          <p14:tracePt t="20227" x="4527550" y="2411413"/>
          <p14:tracePt t="20243" x="4465638" y="2401888"/>
          <p14:tracePt t="20260" x="4394200" y="2393950"/>
          <p14:tracePt t="20276" x="4330700" y="2393950"/>
          <p14:tracePt t="20279" x="4295775" y="2393950"/>
          <p14:tracePt t="20294" x="4241800" y="2393950"/>
          <p14:tracePt t="20310" x="4197350" y="2393950"/>
          <p14:tracePt t="20327" x="4160838" y="2393950"/>
          <p14:tracePt t="20343" x="4098925" y="2401888"/>
          <p14:tracePt t="20360" x="4037013" y="2411413"/>
          <p14:tracePt t="20378" x="3983038" y="2438400"/>
          <p14:tracePt t="20394" x="3902075" y="2473325"/>
          <p14:tracePt t="20410" x="3848100" y="2509838"/>
          <p14:tracePt t="20427" x="3795713" y="2544763"/>
          <p14:tracePt t="20444" x="3751263" y="2589213"/>
          <p14:tracePt t="20461" x="3697288" y="2652713"/>
          <p14:tracePt t="20477" x="3652838" y="2705100"/>
          <p14:tracePt t="20494" x="3598863" y="2786063"/>
          <p14:tracePt t="20510" x="3571875" y="2847975"/>
          <p14:tracePt t="20527" x="3544888" y="2901950"/>
          <p14:tracePt t="20544" x="3527425" y="2982913"/>
          <p14:tracePt t="20560" x="3527425" y="3054350"/>
          <p14:tracePt t="20578" x="3527425" y="3133725"/>
          <p14:tracePt t="20594" x="3527425" y="3232150"/>
          <p14:tracePt t="20610" x="3544888" y="3295650"/>
          <p14:tracePt t="20627" x="3571875" y="3367088"/>
          <p14:tracePt t="20643" x="3598863" y="3429000"/>
          <p14:tracePt t="20661" x="3608388" y="3455988"/>
          <p14:tracePt t="20677" x="3625850" y="3482975"/>
          <p14:tracePt t="20694" x="3660775" y="3509963"/>
          <p14:tracePt t="20710" x="3687763" y="3527425"/>
          <p14:tracePt t="20727" x="3724275" y="3536950"/>
          <p14:tracePt t="20743" x="3768725" y="3554413"/>
          <p14:tracePt t="20760" x="3822700" y="3571875"/>
          <p14:tracePt t="20777" x="3911600" y="3589338"/>
          <p14:tracePt t="20794" x="3956050" y="3598863"/>
          <p14:tracePt t="20810" x="4010025" y="3608388"/>
          <p14:tracePt t="20827" x="4062413" y="3616325"/>
          <p14:tracePt t="20844" x="4125913" y="3616325"/>
          <p14:tracePt t="20860" x="4187825" y="3616325"/>
          <p14:tracePt t="20878" x="4295775" y="3616325"/>
          <p14:tracePt t="20894" x="4357688" y="3616325"/>
          <p14:tracePt t="20910" x="4438650" y="3608388"/>
          <p14:tracePt t="20927" x="4491038" y="3589338"/>
          <p14:tracePt t="20944" x="4554538" y="3562350"/>
          <p14:tracePt t="20960" x="4608513" y="3536950"/>
          <p14:tracePt t="20978" x="4660900" y="3490913"/>
          <p14:tracePt t="20994" x="4697413" y="3465513"/>
          <p14:tracePt t="21010" x="4724400" y="3438525"/>
          <p14:tracePt t="21027" x="4741863" y="3411538"/>
          <p14:tracePt t="21044" x="4768850" y="3384550"/>
          <p14:tracePt t="21061" x="4776788" y="3357563"/>
          <p14:tracePt t="21078" x="4803775" y="3303588"/>
          <p14:tracePt t="21094" x="4822825" y="3268663"/>
          <p14:tracePt t="21110" x="4830763" y="3214688"/>
          <p14:tracePt t="21127" x="4840288" y="3160713"/>
          <p14:tracePt t="21144" x="4840288" y="3108325"/>
          <p14:tracePt t="21160" x="4848225" y="3054350"/>
          <p14:tracePt t="21178" x="4848225" y="2982913"/>
          <p14:tracePt t="21195" x="4848225" y="2946400"/>
          <p14:tracePt t="21210" x="4848225" y="2911475"/>
          <p14:tracePt t="21227" x="4848225" y="2874963"/>
          <p14:tracePt t="21244" x="4848225" y="2830513"/>
          <p14:tracePt t="21261" x="4830763" y="2776538"/>
          <p14:tracePt t="21278" x="4813300" y="2714625"/>
          <p14:tracePt t="21293" x="4795838" y="2670175"/>
          <p14:tracePt t="21310" x="4786313" y="2643188"/>
          <p14:tracePt t="21326" x="4759325" y="2616200"/>
          <p14:tracePt t="21343" x="4741863" y="2581275"/>
          <p14:tracePt t="21361" x="4679950" y="2536825"/>
          <p14:tracePt t="21378" x="4625975" y="2517775"/>
          <p14:tracePt t="21394" x="4581525" y="2490788"/>
          <p14:tracePt t="21410" x="4527550" y="2473325"/>
          <p14:tracePt t="21427" x="4483100" y="2465388"/>
          <p14:tracePt t="21444" x="4438650" y="2455863"/>
          <p14:tracePt t="21461" x="4340225" y="2455863"/>
          <p14:tracePt t="21478" x="4268788" y="2455863"/>
          <p14:tracePt t="21494" x="4187825" y="2455863"/>
          <p14:tracePt t="21510" x="4125913" y="2465388"/>
          <p14:tracePt t="21527" x="4062413" y="2482850"/>
          <p14:tracePt t="21544" x="4010025" y="2490788"/>
          <p14:tracePt t="21561" x="3929063" y="2536825"/>
          <p14:tracePt t="21577" x="3884613" y="2562225"/>
          <p14:tracePt t="21594" x="3830638" y="2589213"/>
          <p14:tracePt t="21610" x="3813175" y="2616200"/>
          <p14:tracePt t="21627" x="3776663" y="2660650"/>
          <p14:tracePt t="21643" x="3751263" y="2705100"/>
          <p14:tracePt t="21660" x="3714750" y="2776538"/>
          <p14:tracePt t="21678" x="3697288" y="2822575"/>
          <p14:tracePt t="21693" x="3679825" y="2857500"/>
          <p14:tracePt t="21709" x="3670300" y="2894013"/>
          <p14:tracePt t="21726" x="3670300" y="2928938"/>
          <p14:tracePt t="21743" x="3670300" y="2973388"/>
          <p14:tracePt t="21759" x="3670300" y="3009900"/>
          <p14:tracePt t="21777" x="3670300" y="3062288"/>
          <p14:tracePt t="21794" x="3670300" y="3098800"/>
          <p14:tracePt t="21811" x="3670300" y="3125788"/>
          <p14:tracePt t="21827" x="3679825" y="3152775"/>
          <p14:tracePt t="21843" x="3697288" y="3170238"/>
          <p14:tracePt t="21861" x="3714750" y="3197225"/>
          <p14:tracePt t="21877" x="3724275" y="3214688"/>
          <p14:tracePt t="21893" x="3732213" y="3232150"/>
          <p14:tracePt t="21910" x="3741738" y="3241675"/>
          <p14:tracePt t="21927" x="3759200" y="3259138"/>
          <p14:tracePt t="21943" x="3768725" y="3268663"/>
          <p14:tracePt t="21961" x="3795713" y="3295650"/>
          <p14:tracePt t="21976" x="3822700" y="3313113"/>
          <p14:tracePt t="21994" x="3840163" y="3330575"/>
          <p14:tracePt t="22010" x="3867150" y="3340100"/>
          <p14:tracePt t="22027" x="3902075" y="3357563"/>
          <p14:tracePt t="22043" x="3946525" y="3375025"/>
          <p14:tracePt t="22061" x="4027488" y="3384550"/>
          <p14:tracePt t="22077" x="4071938" y="3394075"/>
          <p14:tracePt t="22093" x="4125913" y="3394075"/>
          <p14:tracePt t="22110" x="4170363" y="3394075"/>
          <p14:tracePt t="22126" x="4224338" y="3394075"/>
          <p14:tracePt t="22144" x="4340225" y="3384550"/>
          <p14:tracePt t="22161" x="4402138" y="3367088"/>
          <p14:tracePt t="22178" x="4465638" y="3340100"/>
          <p14:tracePt t="22193" x="4500563" y="3322638"/>
          <p14:tracePt t="22210" x="4537075" y="3313113"/>
          <p14:tracePt t="22226" x="4572000" y="3295650"/>
          <p14:tracePt t="22244" x="4598988" y="3276600"/>
          <p14:tracePt t="22261" x="4608513" y="3276600"/>
          <p14:tracePt t="22277" x="4616450" y="3268663"/>
          <p14:tracePt t="22294" x="4625975" y="3268663"/>
          <p14:tracePt t="22311" x="4625975" y="3259138"/>
          <p14:tracePt t="22327" x="4625975" y="3251200"/>
          <p14:tracePt t="22345" x="4633913" y="3251200"/>
          <p14:tracePt t="22368" x="4633913" y="3241675"/>
          <p14:tracePt t="22391" x="4633913" y="3232150"/>
          <p14:tracePt t="22414" x="4633913" y="3224213"/>
          <p14:tracePt t="22429" x="4633913" y="3214688"/>
          <p14:tracePt t="22452" x="4643438" y="3205163"/>
          <p14:tracePt t="22476" x="4643438" y="3197225"/>
          <p14:tracePt t="22836" x="4652963" y="3197225"/>
          <p14:tracePt t="22844" x="4660900" y="3197225"/>
          <p14:tracePt t="22851" x="4679950" y="3187700"/>
          <p14:tracePt t="22861" x="4687888" y="3179763"/>
          <p14:tracePt t="22877" x="4724400" y="3160713"/>
          <p14:tracePt t="22893" x="4759325" y="3143250"/>
          <p14:tracePt t="22909" x="4813300" y="3125788"/>
          <p14:tracePt t="22926" x="4875213" y="3108325"/>
          <p14:tracePt t="22943" x="4956175" y="3071813"/>
          <p14:tracePt t="22959" x="5037138" y="3036888"/>
          <p14:tracePt t="22976" x="5143500" y="3000375"/>
          <p14:tracePt t="22993" x="5251450" y="2955925"/>
          <p14:tracePt t="23010" x="5348288" y="2919413"/>
          <p14:tracePt t="23027" x="5518150" y="2847975"/>
          <p14:tracePt t="23044" x="5634038" y="2822575"/>
          <p14:tracePt t="23060" x="5724525" y="2786063"/>
          <p14:tracePt t="23077" x="5803900" y="2759075"/>
          <p14:tracePt t="23093" x="5875338" y="2732088"/>
          <p14:tracePt t="23110" x="5919788" y="2714625"/>
          <p14:tracePt t="23127" x="5983288" y="2687638"/>
          <p14:tracePt t="23144" x="6010275" y="2679700"/>
          <p14:tracePt t="23160" x="6045200" y="2660650"/>
          <p14:tracePt t="23177" x="6072188" y="2643188"/>
          <p14:tracePt t="23193" x="6116638" y="2625725"/>
          <p14:tracePt t="23210" x="6143625" y="2608263"/>
          <p14:tracePt t="23227" x="6188075" y="2581275"/>
          <p14:tracePt t="23243" x="6205538" y="2554288"/>
          <p14:tracePt t="23260" x="6232525" y="2536825"/>
          <p14:tracePt t="23276" x="6242050" y="2517775"/>
          <p14:tracePt t="23293" x="6259513" y="2490788"/>
          <p14:tracePt t="23309" x="6286500" y="2465388"/>
          <p14:tracePt t="23327" x="6340475" y="2411413"/>
          <p14:tracePt t="23342" x="6357938" y="2374900"/>
          <p14:tracePt t="23359" x="6384925" y="2347913"/>
          <p14:tracePt t="23376" x="6402388" y="2322513"/>
          <p14:tracePt t="23393" x="6411913" y="2312988"/>
          <p14:tracePt t="23409" x="6411913" y="2295525"/>
          <p14:tracePt t="23427" x="6429375" y="2276475"/>
          <p14:tracePt t="23443" x="6429375" y="2268538"/>
          <p14:tracePt t="23476" x="6429375" y="2259013"/>
          <p14:tracePt t="23504" x="6429375" y="2251075"/>
          <p14:tracePt t="23527" x="6429375" y="2241550"/>
          <p14:tracePt t="23535" x="6429375" y="2232025"/>
          <p14:tracePt t="23550" x="6429375" y="2224088"/>
          <p14:tracePt t="23566" x="6419850" y="2214563"/>
          <p14:tracePt t="23580" x="6419850" y="2205038"/>
          <p14:tracePt t="23592" x="6411913" y="2197100"/>
          <p14:tracePt t="23609" x="6411913" y="2179638"/>
          <p14:tracePt t="23627" x="6394450" y="2160588"/>
          <p14:tracePt t="23644" x="6375400" y="2143125"/>
          <p14:tracePt t="23659" x="6367463" y="2125663"/>
          <p14:tracePt t="23677" x="6348413" y="2108200"/>
          <p14:tracePt t="23693" x="6323013" y="2089150"/>
          <p14:tracePt t="23711" x="6269038" y="2062163"/>
          <p14:tracePt t="23728" x="6242050" y="2044700"/>
          <p14:tracePt t="23743" x="6215063" y="2017713"/>
          <p14:tracePt t="23759" x="6180138" y="2000250"/>
          <p14:tracePt t="23776" x="6143625" y="1973263"/>
          <p14:tracePt t="23779" x="6116638" y="1955800"/>
          <p14:tracePt t="23793" x="6089650" y="1946275"/>
          <p14:tracePt t="23810" x="6054725" y="1919288"/>
          <p14:tracePt t="23827" x="5983288" y="1901825"/>
          <p14:tracePt t="23843" x="5946775" y="1893888"/>
          <p14:tracePt t="23860" x="5902325" y="1874838"/>
          <p14:tracePt t="23876" x="5884863" y="1866900"/>
          <p14:tracePt t="23893" x="5848350" y="1857375"/>
          <p14:tracePt t="23910" x="5795963" y="1847850"/>
          <p14:tracePt t="23927" x="5751513" y="1847850"/>
          <p14:tracePt t="23944" x="5715000" y="1847850"/>
          <p14:tracePt t="23960" x="5670550" y="1847850"/>
          <p14:tracePt t="23977" x="5634038" y="1839913"/>
          <p14:tracePt t="23994" x="5599113" y="1839913"/>
          <p14:tracePt t="24010" x="5554663" y="1839913"/>
          <p14:tracePt t="24026" x="5537200" y="1839913"/>
          <p14:tracePt t="24043" x="5500688" y="1839913"/>
          <p14:tracePt t="24060" x="5465763" y="1847850"/>
          <p14:tracePt t="24077" x="5438775" y="1857375"/>
          <p14:tracePt t="24093" x="5411788" y="1857375"/>
          <p14:tracePt t="24110" x="5394325" y="1866900"/>
          <p14:tracePt t="24126" x="5375275" y="1874838"/>
          <p14:tracePt t="24143" x="5367338" y="1884363"/>
          <p14:tracePt t="24159" x="5348288" y="1893888"/>
          <p14:tracePt t="24176" x="5340350" y="1901825"/>
          <p14:tracePt t="24193" x="5322888" y="1911350"/>
          <p14:tracePt t="24210" x="5303838" y="1938338"/>
          <p14:tracePt t="24226" x="5295900" y="1946275"/>
          <p14:tracePt t="24243" x="5276850" y="1965325"/>
          <p14:tracePt t="24259" x="5259388" y="1990725"/>
          <p14:tracePt t="24276" x="5251450" y="2017713"/>
          <p14:tracePt t="24279" x="5241925" y="2027238"/>
          <p14:tracePt t="24293" x="5232400" y="2044700"/>
          <p14:tracePt t="24309" x="5214938" y="2089150"/>
          <p14:tracePt t="24326" x="5197475" y="2108200"/>
          <p14:tracePt t="24342" x="5197475" y="2143125"/>
          <p14:tracePt t="24359" x="5187950" y="2170113"/>
          <p14:tracePt t="24376" x="5180013" y="2205038"/>
          <p14:tracePt t="24393" x="5180013" y="2241550"/>
          <p14:tracePt t="24410" x="5180013" y="2286000"/>
          <p14:tracePt t="24426" x="5180013" y="2322513"/>
          <p14:tracePt t="24442" x="5180013" y="2347913"/>
          <p14:tracePt t="24459" x="5180013" y="2401888"/>
          <p14:tracePt t="24476" x="5180013" y="2446338"/>
          <p14:tracePt t="24492" x="5180013" y="2482850"/>
          <p14:tracePt t="24511" x="5187950" y="2536825"/>
          <p14:tracePt t="24526" x="5205413" y="2562225"/>
          <p14:tracePt t="24542" x="5214938" y="2589213"/>
          <p14:tracePt t="24559" x="5232400" y="2616200"/>
          <p14:tracePt t="24576" x="5241925" y="2633663"/>
          <p14:tracePt t="24593" x="5268913" y="2679700"/>
          <p14:tracePt t="24610" x="5295900" y="2697163"/>
          <p14:tracePt t="24625" x="5340350" y="2724150"/>
          <p14:tracePt t="24642" x="5367338" y="2751138"/>
          <p14:tracePt t="24659" x="5402263" y="2776538"/>
          <p14:tracePt t="24676" x="5438775" y="2803525"/>
          <p14:tracePt t="24693" x="5491163" y="2830513"/>
          <p14:tracePt t="24709" x="5554663" y="2857500"/>
          <p14:tracePt t="24726" x="5608638" y="2867025"/>
          <p14:tracePt t="24742" x="5705475" y="2894013"/>
          <p14:tracePt t="24759" x="5813425" y="2919413"/>
          <p14:tracePt t="24776" x="5919788" y="2928938"/>
          <p14:tracePt t="24778" x="5973763" y="2938463"/>
          <p14:tracePt t="24793" x="6081713" y="2938463"/>
          <p14:tracePt t="24809" x="6215063" y="2938463"/>
          <p14:tracePt t="24826" x="6296025" y="2938463"/>
          <p14:tracePt t="24842" x="6394450" y="2938463"/>
          <p14:tracePt t="24859" x="6483350" y="2911475"/>
          <p14:tracePt t="24877" x="6626225" y="2857500"/>
          <p14:tracePt t="24893" x="6697663" y="2822575"/>
          <p14:tracePt t="24909" x="6769100" y="2786063"/>
          <p14:tracePt t="24926" x="6831013" y="2732088"/>
          <p14:tracePt t="24943" x="6884988" y="2697163"/>
          <p14:tracePt t="24959" x="6929438" y="2652713"/>
          <p14:tracePt t="24976" x="6991350" y="2589213"/>
          <p14:tracePt t="24993" x="7062788" y="2482850"/>
          <p14:tracePt t="25009" x="7108825" y="2419350"/>
          <p14:tracePt t="25025" x="7153275" y="2330450"/>
          <p14:tracePt t="25043" x="7170738" y="2276475"/>
          <p14:tracePt t="25059" x="7188200" y="2241550"/>
          <p14:tracePt t="25075" x="7197725" y="2197100"/>
          <p14:tracePt t="25094" x="7197725" y="2133600"/>
          <p14:tracePt t="25109" x="7197725" y="2089150"/>
          <p14:tracePt t="25126" x="7197725" y="2036763"/>
          <p14:tracePt t="25142" x="7188200" y="1973263"/>
          <p14:tracePt t="25159" x="7153275" y="1901825"/>
          <p14:tracePt t="25176" x="7108825" y="1822450"/>
          <p14:tracePt t="25193" x="7081838" y="1776413"/>
          <p14:tracePt t="25209" x="7054850" y="1741488"/>
          <p14:tracePt t="25226" x="7027863" y="1714500"/>
          <p14:tracePt t="25242" x="7000875" y="1679575"/>
          <p14:tracePt t="25259" x="6956425" y="1643063"/>
          <p14:tracePt t="25276" x="6884988" y="1581150"/>
          <p14:tracePt t="25293" x="6848475" y="1554163"/>
          <p14:tracePt t="25309" x="6786563" y="1527175"/>
          <p14:tracePt t="25325" x="6742113" y="1500188"/>
          <p14:tracePt t="25342" x="6697663" y="1482725"/>
          <p14:tracePt t="25359" x="6653213" y="1465263"/>
          <p14:tracePt t="25376" x="6572250" y="1446213"/>
          <p14:tracePt t="25392" x="6491288" y="1438275"/>
          <p14:tracePt t="25409" x="6419850" y="1428750"/>
          <p14:tracePt t="25425" x="6357938" y="1428750"/>
          <p14:tracePt t="25442" x="6286500" y="1428750"/>
          <p14:tracePt t="25459" x="6205538" y="1428750"/>
          <p14:tracePt t="25476" x="6108700" y="1428750"/>
          <p14:tracePt t="25493" x="6027738" y="1455738"/>
          <p14:tracePt t="25509" x="5946775" y="1465263"/>
          <p14:tracePt t="25526" x="5884863" y="1490663"/>
          <p14:tracePt t="25543" x="5803900" y="1527175"/>
          <p14:tracePt t="25560" x="5732463" y="1554163"/>
          <p14:tracePt t="25577" x="5599113" y="1616075"/>
          <p14:tracePt t="25592" x="5527675" y="1652588"/>
          <p14:tracePt t="25609" x="5456238" y="1687513"/>
          <p14:tracePt t="25626" x="5419725" y="1714500"/>
          <p14:tracePt t="25642" x="5357813" y="1758950"/>
          <p14:tracePt t="25659" x="5313363" y="1785938"/>
          <p14:tracePt t="25676" x="5241925" y="1847850"/>
          <p14:tracePt t="25693" x="5197475" y="1893888"/>
          <p14:tracePt t="25709" x="5153025" y="1928813"/>
          <p14:tracePt t="25726" x="5108575" y="1982788"/>
          <p14:tracePt t="25742" x="5081588" y="2044700"/>
          <p14:tracePt t="25760" x="5037138" y="2116138"/>
          <p14:tracePt t="25776" x="5018088" y="2170113"/>
          <p14:tracePt t="25792" x="5000625" y="2232025"/>
          <p14:tracePt t="25808" x="4983163" y="2286000"/>
          <p14:tracePt t="25825" x="4983163" y="2347913"/>
          <p14:tracePt t="25842" x="4973638" y="2401888"/>
          <p14:tracePt t="25859" x="4973638" y="2446338"/>
          <p14:tracePt t="25876" x="4973638" y="2527300"/>
          <p14:tracePt t="25892" x="4973638" y="2581275"/>
          <p14:tracePt t="25908" x="4983163" y="2633663"/>
          <p14:tracePt t="25925" x="5010150" y="2687638"/>
          <p14:tracePt t="25942" x="5045075" y="2741613"/>
          <p14:tracePt t="25958" x="5072063" y="2795588"/>
          <p14:tracePt t="25976" x="5133975" y="2867025"/>
          <p14:tracePt t="25992" x="5180013" y="2901950"/>
          <p14:tracePt t="26008" x="5214938" y="2938463"/>
          <p14:tracePt t="26025" x="5268913" y="2965450"/>
          <p14:tracePt t="26042" x="5313363" y="2982913"/>
          <p14:tracePt t="26060" x="5394325" y="3017838"/>
          <p14:tracePt t="26076" x="5446713" y="3036888"/>
          <p14:tracePt t="26092" x="5483225" y="3044825"/>
          <p14:tracePt t="26109" x="5537200" y="3054350"/>
          <p14:tracePt t="26126" x="5572125" y="3062288"/>
          <p14:tracePt t="26143" x="5608638" y="3062288"/>
          <p14:tracePt t="26160" x="5653088" y="3071813"/>
          <p14:tracePt t="26176" x="5688013" y="3081338"/>
          <p14:tracePt t="26193" x="5741988" y="3081338"/>
          <p14:tracePt t="26209" x="5803900" y="3081338"/>
          <p14:tracePt t="26226" x="5875338" y="3081338"/>
          <p14:tracePt t="26242" x="5929313" y="3081338"/>
          <p14:tracePt t="26260" x="6010275" y="3081338"/>
          <p14:tracePt t="26276" x="6054725" y="3081338"/>
          <p14:tracePt t="26292" x="6108700" y="3081338"/>
          <p14:tracePt t="26309" x="6161088" y="3071813"/>
          <p14:tracePt t="26325" x="6215063" y="3062288"/>
          <p14:tracePt t="26342" x="6276975" y="3036888"/>
          <p14:tracePt t="26360" x="6340475" y="3000375"/>
          <p14:tracePt t="26375" x="6384925" y="2973388"/>
          <p14:tracePt t="26392" x="6419850" y="2946400"/>
          <p14:tracePt t="26409" x="6465888" y="2919413"/>
          <p14:tracePt t="26426" x="6510338" y="2894013"/>
          <p14:tracePt t="26443" x="6562725" y="2840038"/>
          <p14:tracePt t="26460" x="6589713" y="2813050"/>
          <p14:tracePt t="26476" x="6626225" y="2786063"/>
          <p14:tracePt t="26492" x="6670675" y="2732088"/>
          <p14:tracePt t="26509" x="6697663" y="2687638"/>
          <p14:tracePt t="26526" x="6732588" y="2633663"/>
          <p14:tracePt t="26542" x="6759575" y="2581275"/>
          <p14:tracePt t="26560" x="6786563" y="2527300"/>
          <p14:tracePt t="26576" x="6804025" y="2500313"/>
          <p14:tracePt t="26592" x="6804025" y="2465388"/>
          <p14:tracePt t="26608" x="6813550" y="2438400"/>
          <p14:tracePt t="26625" x="6823075" y="2411413"/>
          <p14:tracePt t="26641" x="6823075" y="2366963"/>
          <p14:tracePt t="26659" x="6823075" y="2330450"/>
          <p14:tracePt t="26676" x="6823075" y="2295525"/>
          <p14:tracePt t="26692" x="6823075" y="2268538"/>
          <p14:tracePt t="26708" x="6813550" y="2224088"/>
          <p14:tracePt t="26725" x="6804025" y="2197100"/>
          <p14:tracePt t="26743" x="6777038" y="2125663"/>
          <p14:tracePt t="26759" x="6759575" y="2089150"/>
          <p14:tracePt t="26775" x="6732588" y="2054225"/>
          <p14:tracePt t="26792" x="6715125" y="2017713"/>
          <p14:tracePt t="26808" x="6680200" y="1990725"/>
          <p14:tracePt t="26825" x="6653213" y="1965325"/>
          <p14:tracePt t="26842" x="6608763" y="1928813"/>
          <p14:tracePt t="26859" x="6581775" y="1911350"/>
          <p14:tracePt t="26875" x="6554788" y="1901825"/>
          <p14:tracePt t="26892" x="6518275" y="1884363"/>
          <p14:tracePt t="26909" x="6491288" y="1874838"/>
          <p14:tracePt t="26925" x="6446838" y="1857375"/>
          <p14:tracePt t="26943" x="6375400" y="1847850"/>
          <p14:tracePt t="26960" x="6330950" y="1839913"/>
          <p14:tracePt t="26975" x="6286500" y="1839913"/>
          <p14:tracePt t="26992" x="6242050" y="1839913"/>
          <p14:tracePt t="27009" x="6197600" y="1839913"/>
          <p14:tracePt t="27026" x="6134100" y="1839913"/>
          <p14:tracePt t="27043" x="6027738" y="1839913"/>
          <p14:tracePt t="27059" x="5973763" y="1839913"/>
          <p14:tracePt t="27075" x="5929313" y="1839913"/>
          <p14:tracePt t="27092" x="5867400" y="1847850"/>
          <p14:tracePt t="27109" x="5813425" y="1857375"/>
          <p14:tracePt t="27127" x="5724525" y="1884363"/>
          <p14:tracePt t="27142" x="5680075" y="1893888"/>
          <p14:tracePt t="27158" x="5643563" y="1911350"/>
          <p14:tracePt t="27175" x="5616575" y="1919288"/>
          <p14:tracePt t="27191" x="5581650" y="1928813"/>
          <p14:tracePt t="27208" x="5562600" y="1946275"/>
          <p14:tracePt t="27225" x="5554663" y="1955800"/>
          <p14:tracePt t="27242" x="5527675" y="1973263"/>
          <p14:tracePt t="27258" x="5518150" y="1990725"/>
          <p14:tracePt t="27275" x="5510213" y="2009775"/>
          <p14:tracePt t="27292" x="5491163" y="2036763"/>
          <p14:tracePt t="27308" x="5483225" y="2071688"/>
          <p14:tracePt t="27325" x="5473700" y="2108200"/>
          <p14:tracePt t="27342" x="5438775" y="2187575"/>
          <p14:tracePt t="27359" x="5419725" y="2224088"/>
          <p14:tracePt t="27375" x="5402263" y="2286000"/>
          <p14:tracePt t="27391" x="5375275" y="2357438"/>
          <p14:tracePt t="27408" x="5348288" y="2438400"/>
          <p14:tracePt t="27426" x="5340350" y="2536825"/>
          <p14:tracePt t="27442" x="5340350" y="2581275"/>
          <p14:tracePt t="27459" x="5340350" y="2633663"/>
          <p14:tracePt t="27476" x="5340350" y="2679700"/>
          <p14:tracePt t="27492" x="5340350" y="2724150"/>
          <p14:tracePt t="27509" x="5340350" y="2776538"/>
          <p14:tracePt t="27527" x="5367338" y="2847975"/>
          <p14:tracePt t="27543" x="5394325" y="2894013"/>
          <p14:tracePt t="27559" x="5411788" y="2928938"/>
          <p14:tracePt t="27575" x="5419725" y="2946400"/>
          <p14:tracePt t="27592" x="5438775" y="2973388"/>
          <p14:tracePt t="27609" x="5465763" y="3000375"/>
          <p14:tracePt t="27626" x="5491163" y="3017838"/>
          <p14:tracePt t="27642" x="5527675" y="3044825"/>
          <p14:tracePt t="27659" x="5554663" y="3062288"/>
          <p14:tracePt t="27675" x="5608638" y="3081338"/>
          <p14:tracePt t="27692" x="5643563" y="3089275"/>
          <p14:tracePt t="27708" x="5680075" y="3098800"/>
          <p14:tracePt t="27727" x="5768975" y="3108325"/>
          <p14:tracePt t="27742" x="5822950" y="3108325"/>
          <p14:tracePt t="27758" x="5902325" y="3108325"/>
          <p14:tracePt t="27775" x="6010275" y="3089275"/>
          <p14:tracePt t="27792" x="6089650" y="3071813"/>
          <p14:tracePt t="27808" x="6170613" y="3044825"/>
          <p14:tracePt t="27825" x="6313488" y="2990850"/>
          <p14:tracePt t="27842" x="6394450" y="2946400"/>
          <p14:tracePt t="27858" x="6456363" y="2919413"/>
          <p14:tracePt t="27874" x="6510338" y="2884488"/>
          <p14:tracePt t="27892" x="6554788" y="2830513"/>
          <p14:tracePt t="27909" x="6589713" y="2795588"/>
          <p14:tracePt t="27925" x="6634163" y="2741613"/>
          <p14:tracePt t="27942" x="6661150" y="2705100"/>
          <p14:tracePt t="27958" x="6670675" y="2679700"/>
          <p14:tracePt t="27975" x="6680200" y="2670175"/>
          <p14:tracePt t="27991" x="6680200" y="2660650"/>
          <p14:tracePt t="28009" x="6680200" y="2633663"/>
          <p14:tracePt t="28025" x="6688138" y="2625725"/>
          <p14:tracePt t="28042" x="6688138" y="2608263"/>
          <p14:tracePt t="28058" x="6688138" y="2589213"/>
          <p14:tracePt t="28075" x="6688138" y="2571750"/>
          <p14:tracePt t="28092" x="6688138" y="2544763"/>
          <p14:tracePt t="28108" x="6688138" y="2536825"/>
          <p14:tracePt t="28125" x="6688138" y="2500313"/>
          <p14:tracePt t="28141" x="6688138" y="2473325"/>
          <p14:tracePt t="28158" x="6688138" y="2455863"/>
          <p14:tracePt t="28175" x="6688138" y="2419350"/>
          <p14:tracePt t="28191" x="6688138" y="2401888"/>
          <p14:tracePt t="28209" x="6680200" y="2366963"/>
          <p14:tracePt t="28225" x="6661150" y="2339975"/>
          <p14:tracePt t="28241" x="6661150" y="2303463"/>
          <p14:tracePt t="28258" x="6643688" y="2276475"/>
          <p14:tracePt t="28275" x="6626225" y="2232025"/>
          <p14:tracePt t="28277" x="6616700" y="2224088"/>
          <p14:tracePt t="28291" x="6616700" y="2205038"/>
          <p14:tracePt t="28309" x="6572250" y="2152650"/>
          <p14:tracePt t="28325" x="6554788" y="2125663"/>
          <p14:tracePt t="28342" x="6527800" y="2098675"/>
          <p14:tracePt t="28358" x="6510338" y="2081213"/>
          <p14:tracePt t="28375" x="6483350" y="2054225"/>
          <p14:tracePt t="28392" x="6465888" y="2036763"/>
          <p14:tracePt t="28408" x="6456363" y="2027238"/>
          <p14:tracePt t="28425" x="6438900" y="2009775"/>
          <p14:tracePt t="28441" x="6419850" y="2000250"/>
          <p14:tracePt t="28458" x="6394450" y="1982788"/>
          <p14:tracePt t="28475" x="6375400" y="1973263"/>
          <p14:tracePt t="28492" x="6357938" y="1965325"/>
          <p14:tracePt t="28509" x="6323013" y="1946275"/>
          <p14:tracePt t="28524" x="6286500" y="1946275"/>
          <p14:tracePt t="28541" x="6259513" y="1938338"/>
          <p14:tracePt t="28558" x="6224588" y="1928813"/>
          <p14:tracePt t="28574" x="6188075" y="1928813"/>
          <p14:tracePt t="28591" x="6143625" y="1928813"/>
          <p14:tracePt t="28609" x="6027738" y="1928813"/>
          <p14:tracePt t="28624" x="5919788" y="1946275"/>
          <p14:tracePt t="28642" x="5822950" y="1965325"/>
          <p14:tracePt t="28658" x="5715000" y="1990725"/>
          <p14:tracePt t="28675" x="5616575" y="2017713"/>
          <p14:tracePt t="28692" x="5483225" y="2054225"/>
          <p14:tracePt t="28708" x="5438775" y="2081213"/>
          <p14:tracePt t="28725" x="5402263" y="2089150"/>
          <p14:tracePt t="28741" x="5384800" y="2098675"/>
          <p14:tracePt t="28757" x="5367338" y="2116138"/>
          <p14:tracePt t="28775" x="5348288" y="2116138"/>
          <p14:tracePt t="28777" x="5348288" y="2125663"/>
          <p14:tracePt t="28808" x="5340350" y="2125663"/>
          <p14:tracePt t="28893" x="5330825" y="2133600"/>
          <p14:tracePt t="28916" x="5330825" y="2143125"/>
          <p14:tracePt t="28925" x="5330825" y="2152650"/>
          <p14:tracePt t="28940" x="5330825" y="2160588"/>
          <p14:tracePt t="28955" x="5330825" y="2170113"/>
          <p14:tracePt t="28970" x="5330825" y="2187575"/>
          <p14:tracePt t="28993" x="5330825" y="2197100"/>
          <p14:tracePt t="29016" x="5330825" y="2205038"/>
          <p14:tracePt t="29032" x="5330825" y="2214563"/>
          <p14:tracePt t="29077" x="5330825" y="2224088"/>
          <p14:tracePt t="29101" x="5330825" y="2232025"/>
          <p14:tracePt t="29131" x="5330825" y="2241550"/>
          <p14:tracePt t="29146" x="5330825" y="2251075"/>
          <p14:tracePt t="29161" x="5330825" y="2259013"/>
          <p14:tracePt t="29176" x="5330825" y="2268538"/>
          <p14:tracePt t="29200" x="5330825" y="2276475"/>
          <p14:tracePt t="29208" x="5330825" y="2286000"/>
          <p14:tracePt t="29223" x="5330825" y="2295525"/>
          <p14:tracePt t="29238" x="5330825" y="2303463"/>
          <p14:tracePt t="29253" x="5330825" y="2312988"/>
          <p14:tracePt t="29276" x="5330825" y="2322513"/>
          <p14:tracePt t="29284" x="5330825" y="2330450"/>
          <p14:tracePt t="29307" x="5330825" y="2339975"/>
          <p14:tracePt t="29330" x="5330825" y="2347913"/>
          <p14:tracePt t="29360" x="5330825" y="2357438"/>
          <p14:tracePt t="29376" x="5340350" y="2366963"/>
          <p14:tracePt t="29399" x="5340350" y="2374900"/>
          <p14:tracePt t="29414" x="5340350" y="2384425"/>
          <p14:tracePt t="29422" x="5348288" y="2384425"/>
          <p14:tracePt t="29437" x="5357813" y="2393950"/>
          <p14:tracePt t="29445" x="5357813" y="2401888"/>
          <p14:tracePt t="29460" x="5367338" y="2411413"/>
          <p14:tracePt t="29476" x="5367338" y="2419350"/>
          <p14:tracePt t="29492" x="5375275" y="2428875"/>
          <p14:tracePt t="29508" x="5375275" y="2438400"/>
          <p14:tracePt t="29524" x="5394325" y="2446338"/>
          <p14:tracePt t="29541" x="5394325" y="2465388"/>
          <p14:tracePt t="29558" x="5402263" y="2473325"/>
          <p14:tracePt t="29576" x="5411788" y="2482850"/>
          <p14:tracePt t="29592" x="5419725" y="2490788"/>
          <p14:tracePt t="29608" x="5429250" y="2500313"/>
          <p14:tracePt t="29624" x="5429250" y="2509838"/>
          <p14:tracePt t="29642" x="5438775" y="2517775"/>
          <p14:tracePt t="29658" x="5446713" y="2527300"/>
          <p14:tracePt t="29675" x="5465763" y="2544763"/>
          <p14:tracePt t="29692" x="5473700" y="2544763"/>
          <p14:tracePt t="29708" x="5491163" y="2562225"/>
          <p14:tracePt t="29725" x="5500688" y="2571750"/>
          <p14:tracePt t="29741" x="5518150" y="2589213"/>
          <p14:tracePt t="29758" x="5537200" y="2598738"/>
          <p14:tracePt t="29775" x="5554663" y="2608263"/>
          <p14:tracePt t="29792" x="5572125" y="2608263"/>
          <p14:tracePt t="29808" x="5589588" y="2616200"/>
          <p14:tracePt t="29825" x="5608638" y="2625725"/>
          <p14:tracePt t="29841" x="5616575" y="2625725"/>
          <p14:tracePt t="29859" x="5634038" y="2625725"/>
          <p14:tracePt t="29876" x="5653088" y="2633663"/>
          <p14:tracePt t="29892" x="5661025" y="2633663"/>
          <p14:tracePt t="29908" x="5680075" y="2633663"/>
          <p14:tracePt t="29926" x="5688013" y="2643188"/>
          <p14:tracePt t="29941" x="5705475" y="2643188"/>
          <p14:tracePt t="29959" x="5732463" y="2652713"/>
          <p14:tracePt t="29975" x="5751513" y="2652713"/>
          <p14:tracePt t="29991" x="5759450" y="2652713"/>
          <p14:tracePt t="30008" x="5776913" y="2652713"/>
          <p14:tracePt t="30025" x="5795963" y="2652713"/>
          <p14:tracePt t="30042" x="5813425" y="2652713"/>
          <p14:tracePt t="30059" x="5857875" y="2652713"/>
          <p14:tracePt t="30075" x="5894388" y="2652713"/>
          <p14:tracePt t="30091" x="5938838" y="2652713"/>
          <p14:tracePt t="30108" x="5991225" y="2652713"/>
          <p14:tracePt t="30124" x="6027738" y="2652713"/>
          <p14:tracePt t="30141" x="6062663" y="2652713"/>
          <p14:tracePt t="30159" x="6126163" y="2643188"/>
          <p14:tracePt t="30174" x="6153150" y="2633663"/>
          <p14:tracePt t="30191" x="6197600" y="2616200"/>
          <p14:tracePt t="30207" x="6232525" y="2598738"/>
          <p14:tracePt t="30225" x="6259513" y="2589213"/>
          <p14:tracePt t="30241" x="6286500" y="2581275"/>
          <p14:tracePt t="30258" x="6303963" y="2571750"/>
          <p14:tracePt t="30274" x="6313488" y="2554288"/>
          <p14:tracePt t="30291" x="6323013" y="2544763"/>
          <p14:tracePt t="30307" x="6330950" y="2544763"/>
          <p14:tracePt t="30324" x="6340475" y="2536825"/>
          <p14:tracePt t="30341" x="6340475" y="2517775"/>
          <p14:tracePt t="30357" x="6348413" y="2509838"/>
          <p14:tracePt t="30374" x="6357938" y="2482850"/>
          <p14:tracePt t="30390" x="6367463" y="2465388"/>
          <p14:tracePt t="30408" x="6367463" y="2438400"/>
          <p14:tracePt t="30424" x="6375400" y="2401888"/>
          <p14:tracePt t="30441" x="6384925" y="2374900"/>
          <p14:tracePt t="30459" x="6384925" y="2347913"/>
          <p14:tracePt t="30474" x="6384925" y="2330450"/>
          <p14:tracePt t="30491" x="6384925" y="2322513"/>
          <p14:tracePt t="30508" x="6384925" y="2303463"/>
          <p14:tracePt t="30525" x="6384925" y="2286000"/>
          <p14:tracePt t="30542" x="6384925" y="2251075"/>
          <p14:tracePt t="30558" x="6384925" y="2214563"/>
          <p14:tracePt t="30575" x="6384925" y="2187575"/>
          <p14:tracePt t="30592" x="6375400" y="2152650"/>
          <p14:tracePt t="30608" x="6367463" y="2125663"/>
          <p14:tracePt t="30625" x="6340475" y="2089150"/>
          <p14:tracePt t="30642" x="6296025" y="2036763"/>
          <p14:tracePt t="30658" x="6276975" y="2009775"/>
          <p14:tracePt t="30674" x="6251575" y="1973263"/>
          <p14:tracePt t="30691" x="6215063" y="1946275"/>
          <p14:tracePt t="30707" x="6180138" y="1919288"/>
          <p14:tracePt t="30724" x="6153150" y="1901825"/>
          <p14:tracePt t="30741" x="6072188" y="1874838"/>
          <p14:tracePt t="30759" x="6010275" y="1857375"/>
          <p14:tracePt t="30774" x="5929313" y="1847850"/>
          <p14:tracePt t="30791" x="5840413" y="1839913"/>
          <p14:tracePt t="30807" x="5741988" y="1830388"/>
          <p14:tracePt t="30824" x="5634038" y="1830388"/>
          <p14:tracePt t="30842" x="5465763" y="1830388"/>
          <p14:tracePt t="30858" x="5394325" y="1830388"/>
          <p14:tracePt t="30874" x="5313363" y="1830388"/>
          <p14:tracePt t="30891" x="5241925" y="1830388"/>
          <p14:tracePt t="30908" x="5180013" y="1839913"/>
          <p14:tracePt t="30925" x="5126038" y="1857375"/>
          <p14:tracePt t="30943" x="5062538" y="1874838"/>
          <p14:tracePt t="30959" x="5037138" y="1884363"/>
          <p14:tracePt t="30975" x="5018088" y="1893888"/>
          <p14:tracePt t="30992" x="5010150" y="1901825"/>
          <p14:tracePt t="31008" x="5000625" y="1911350"/>
          <p14:tracePt t="31026" x="4983163" y="1938338"/>
          <p14:tracePt t="31043" x="4973638" y="1965325"/>
          <p14:tracePt t="31059" x="4956175" y="2027238"/>
          <p14:tracePt t="31075" x="4946650" y="2089150"/>
          <p14:tracePt t="31092" x="4929188" y="2187575"/>
          <p14:tracePt t="31109" x="4911725" y="2330450"/>
          <p14:tracePt t="31126" x="4902200" y="2517775"/>
          <p14:tracePt t="31143" x="4902200" y="2598738"/>
          <p14:tracePt t="31158" x="4902200" y="2697163"/>
          <p14:tracePt t="31175" x="4902200" y="2768600"/>
          <p14:tracePt t="31192" x="4929188" y="2830513"/>
          <p14:tracePt t="31208" x="4973638" y="2901950"/>
          <p14:tracePt t="31225" x="5027613" y="2955925"/>
          <p14:tracePt t="31242" x="5153025" y="3054350"/>
          <p14:tracePt t="31258" x="5251450" y="3108325"/>
          <p14:tracePt t="31274" x="5357813" y="3152775"/>
          <p14:tracePt t="31292" x="5465763" y="3197225"/>
          <p14:tracePt t="31308" x="5572125" y="3224213"/>
          <p14:tracePt t="31325" x="5724525" y="3241675"/>
          <p14:tracePt t="31341" x="5830888" y="3251200"/>
          <p14:tracePt t="31358" x="5938838" y="3259138"/>
          <p14:tracePt t="31374" x="6045200" y="3259138"/>
          <p14:tracePt t="31391" x="6161088" y="3259138"/>
          <p14:tracePt t="31408" x="6232525" y="3259138"/>
          <p14:tracePt t="31426" x="6357938" y="3259138"/>
          <p14:tracePt t="31442" x="6419850" y="3241675"/>
          <p14:tracePt t="31458" x="6491288" y="3214688"/>
          <p14:tracePt t="31474" x="6537325" y="3205163"/>
          <p14:tracePt t="31490" x="6589713" y="3187700"/>
          <p14:tracePt t="31507" x="6634163" y="3160713"/>
          <p14:tracePt t="31524" x="6680200" y="3108325"/>
          <p14:tracePt t="31541" x="6705600" y="3081338"/>
          <p14:tracePt t="31557" x="6724650" y="3027363"/>
          <p14:tracePt t="31574" x="6742113" y="2982913"/>
          <p14:tracePt t="31591" x="6751638" y="2919413"/>
          <p14:tracePt t="31607" x="6769100" y="2813050"/>
          <p14:tracePt t="31624" x="6777038" y="2643188"/>
          <p14:tracePt t="31641" x="6777038" y="2527300"/>
          <p14:tracePt t="31657" x="6777038" y="2446338"/>
          <p14:tracePt t="31674" x="6777038" y="2366963"/>
          <p14:tracePt t="31690" x="6759575" y="2295525"/>
          <p14:tracePt t="31708" x="6724650" y="2232025"/>
          <p14:tracePt t="31724" x="6661150" y="2108200"/>
          <p14:tracePt t="31740" x="6599238" y="2036763"/>
          <p14:tracePt t="31757" x="6554788" y="1982788"/>
          <p14:tracePt t="31774" x="6518275" y="1938338"/>
          <p14:tracePt t="31791" x="6473825" y="1901825"/>
          <p14:tracePt t="31808" x="6446838" y="1874838"/>
          <p14:tracePt t="31825" x="6402388" y="1847850"/>
          <p14:tracePt t="31841" x="6375400" y="1839913"/>
          <p14:tracePt t="31857" x="6348413" y="1830388"/>
          <p14:tracePt t="31874" x="6313488" y="1822450"/>
          <p14:tracePt t="31891" x="6251575" y="1822450"/>
          <p14:tracePt t="31908" x="6180138" y="1812925"/>
          <p14:tracePt t="31925" x="6126163" y="1812925"/>
          <p14:tracePt t="31941" x="6089650" y="1812925"/>
          <p14:tracePt t="31957" x="6045200" y="1812925"/>
          <p14:tracePt t="31974" x="6000750" y="1812925"/>
          <p14:tracePt t="31991" x="5956300" y="1812925"/>
          <p14:tracePt t="32008" x="5857875" y="1830388"/>
          <p14:tracePt t="32025" x="5803900" y="1847850"/>
          <p14:tracePt t="32041" x="5759450" y="1866900"/>
          <p14:tracePt t="32057" x="5715000" y="1884363"/>
          <p14:tracePt t="32074" x="5680075" y="1901825"/>
          <p14:tracePt t="32091" x="5661025" y="1919288"/>
          <p14:tracePt t="32108" x="5616575" y="1946275"/>
          <p14:tracePt t="32125" x="5599113" y="1965325"/>
          <p14:tracePt t="32140" x="5589588" y="1982788"/>
          <p14:tracePt t="32157" x="5581650" y="1990725"/>
          <p14:tracePt t="32174" x="5572125" y="2009775"/>
          <p14:tracePt t="32190" x="5572125" y="2017713"/>
          <p14:tracePt t="32208" x="5562600" y="2044700"/>
          <p14:tracePt t="32224" x="5562600" y="2062163"/>
          <p14:tracePt t="32240" x="5562600" y="2071688"/>
          <p14:tracePt t="32257" x="5554663" y="2089150"/>
          <p14:tracePt t="32274" x="5554663" y="2098675"/>
          <p14:tracePt t="32291" x="5554663" y="2108200"/>
          <p14:tracePt t="32307" x="5554663" y="2133600"/>
          <p14:tracePt t="32324" x="5554663" y="2143125"/>
          <p14:tracePt t="32340" x="5554663" y="2160588"/>
          <p14:tracePt t="32357" x="5554663" y="2179638"/>
          <p14:tracePt t="32373" x="5554663" y="2205038"/>
          <p14:tracePt t="32390" x="5554663" y="2224088"/>
          <p14:tracePt t="32407" x="5554663" y="2268538"/>
          <p14:tracePt t="32425" x="5572125" y="2303463"/>
          <p14:tracePt t="32441" x="5572125" y="2322513"/>
          <p14:tracePt t="32457" x="5581650" y="2347913"/>
          <p14:tracePt t="32474" x="5589588" y="2374900"/>
          <p14:tracePt t="32491" x="5608638" y="2401888"/>
          <p14:tracePt t="32508" x="5616575" y="2419350"/>
          <p14:tracePt t="32524" x="5634038" y="2438400"/>
          <p14:tracePt t="32540" x="5653088" y="2455863"/>
          <p14:tracePt t="32557" x="5680075" y="2473325"/>
          <p14:tracePt t="32574" x="5705475" y="2490788"/>
          <p14:tracePt t="32591" x="5732463" y="2509838"/>
          <p14:tracePt t="32608" x="5751513" y="2509838"/>
          <p14:tracePt t="32624" x="5768975" y="2517775"/>
          <p14:tracePt t="32640" x="5776913" y="2527300"/>
          <p14:tracePt t="32657" x="5795963" y="2527300"/>
          <p14:tracePt t="32674" x="5803900" y="2527300"/>
          <p14:tracePt t="32691" x="5822950" y="2544763"/>
          <p14:tracePt t="32708" x="5840413" y="2544763"/>
          <p14:tracePt t="32723" x="5867400" y="2554288"/>
          <p14:tracePt t="32740" x="5884863" y="2562225"/>
          <p14:tracePt t="32757" x="5919788" y="2562225"/>
          <p14:tracePt t="32773" x="5956300" y="2571750"/>
          <p14:tracePt t="32775" x="5973763" y="2571750"/>
          <p14:tracePt t="32790" x="5983288" y="2571750"/>
          <p14:tracePt t="32808" x="6037263" y="2581275"/>
          <p14:tracePt t="32823" x="6081713" y="2581275"/>
          <p14:tracePt t="32841" x="6126163" y="2581275"/>
          <p14:tracePt t="32857" x="6161088" y="2581275"/>
          <p14:tracePt t="32874" x="6188075" y="2581275"/>
          <p14:tracePt t="32891" x="6224588" y="2581275"/>
          <p14:tracePt t="32907" x="6232525" y="2581275"/>
          <p14:tracePt t="32923" x="6242050" y="2581275"/>
          <p14:tracePt t="33022" x="6242050" y="2589213"/>
          <p14:tracePt t="33345" x="6224588" y="2608263"/>
          <p14:tracePt t="33352" x="6188075" y="2608263"/>
          <p14:tracePt t="33361" x="6143625" y="2625725"/>
          <p14:tracePt t="33376" x="6037263" y="2660650"/>
          <p14:tracePt t="33392" x="5929313" y="2705100"/>
          <p14:tracePt t="33408" x="5803900" y="2751138"/>
          <p14:tracePt t="33424" x="5688013" y="2795588"/>
          <p14:tracePt t="33442" x="5562600" y="2847975"/>
          <p14:tracePt t="33459" x="5394325" y="2919413"/>
          <p14:tracePt t="33474" x="5251450" y="2965450"/>
          <p14:tracePt t="33491" x="5126038" y="3000375"/>
          <p14:tracePt t="33507" x="5027613" y="3036888"/>
          <p14:tracePt t="33523" x="4911725" y="3071813"/>
          <p14:tracePt t="33541" x="4803775" y="3116263"/>
          <p14:tracePt t="33558" x="4697413" y="3152775"/>
          <p14:tracePt t="33575" x="4562475" y="3197225"/>
          <p14:tracePt t="33591" x="4500563" y="3224213"/>
          <p14:tracePt t="33607" x="4456113" y="3241675"/>
          <p14:tracePt t="33624" x="4419600" y="3268663"/>
          <p14:tracePt t="33641" x="4384675" y="3295650"/>
          <p14:tracePt t="33657" x="4348163" y="3322638"/>
          <p14:tracePt t="33675" x="4295775" y="3367088"/>
          <p14:tracePt t="33691" x="4259263" y="3411538"/>
          <p14:tracePt t="33707" x="4224338" y="3446463"/>
          <p14:tracePt t="33724" x="4187825" y="3490913"/>
          <p14:tracePt t="33740" x="4152900" y="3544888"/>
          <p14:tracePt t="33757" x="4125913" y="3598863"/>
          <p14:tracePt t="33775" x="4089400" y="3697288"/>
          <p14:tracePt t="33791" x="4081463" y="3751263"/>
          <p14:tracePt t="33808" x="4062413" y="3795713"/>
          <p14:tracePt t="33824" x="4062413" y="3830638"/>
          <p14:tracePt t="33841" x="4062413" y="3857625"/>
          <p14:tracePt t="33858" x="4062413" y="3902075"/>
          <p14:tracePt t="33875" x="4071938" y="3919538"/>
          <p14:tracePt t="33891" x="4071938" y="3946525"/>
          <p14:tracePt t="33908" x="4089400" y="3973513"/>
          <p14:tracePt t="33924" x="4116388" y="4017963"/>
          <p14:tracePt t="33941" x="4133850" y="4044950"/>
          <p14:tracePt t="33959" x="4160838" y="4089400"/>
          <p14:tracePt t="33975" x="4187825" y="4125913"/>
          <p14:tracePt t="33991" x="4214813" y="4152900"/>
          <p14:tracePt t="34007" x="4241800" y="4179888"/>
          <p14:tracePt t="34024" x="4276725" y="4214813"/>
          <p14:tracePt t="34040" x="4313238" y="4241800"/>
          <p14:tracePt t="34058" x="4384675" y="4286250"/>
          <p14:tracePt t="34074" x="4446588" y="4313238"/>
          <p14:tracePt t="34090" x="4510088" y="4348163"/>
          <p14:tracePt t="34106" x="4572000" y="4384675"/>
          <p14:tracePt t="34123" x="4652963" y="4411663"/>
          <p14:tracePt t="34141" x="4741863" y="4438650"/>
          <p14:tracePt t="34158" x="4894263" y="4483100"/>
          <p14:tracePt t="34174" x="4991100" y="4510088"/>
          <p14:tracePt t="34190" x="5081588" y="4545013"/>
          <p14:tracePt t="34207" x="5187950" y="4554538"/>
          <p14:tracePt t="34224" x="5295900" y="4581525"/>
          <p14:tracePt t="34241" x="5411788" y="4598988"/>
          <p14:tracePt t="34259" x="5562600" y="4616450"/>
          <p14:tracePt t="34274" x="5670550" y="4625975"/>
          <p14:tracePt t="34291" x="5786438" y="4625975"/>
          <p14:tracePt t="34307" x="5875338" y="4625975"/>
          <p14:tracePt t="34323" x="5965825" y="4625975"/>
          <p14:tracePt t="34340" x="6037263" y="4625975"/>
          <p14:tracePt t="34358" x="6161088" y="4589463"/>
          <p14:tracePt t="34374" x="6242050" y="4554538"/>
          <p14:tracePt t="34391" x="6323013" y="4518025"/>
          <p14:tracePt t="34407" x="6384925" y="4473575"/>
          <p14:tracePt t="34424" x="6438900" y="4438650"/>
          <p14:tracePt t="34440" x="6465888" y="4411663"/>
          <p14:tracePt t="34458" x="6500813" y="4375150"/>
          <p14:tracePt t="34474" x="6518275" y="4357688"/>
          <p14:tracePt t="34491" x="6527800" y="4340225"/>
          <p14:tracePt t="34508" x="6527800" y="4330700"/>
          <p14:tracePt t="34524" x="6537325" y="4313238"/>
          <p14:tracePt t="34542" x="6545263" y="4295775"/>
          <p14:tracePt t="34558" x="6545263" y="4268788"/>
          <p14:tracePt t="34575" x="6545263" y="4241800"/>
          <p14:tracePt t="34590" x="6545263" y="4214813"/>
          <p14:tracePt t="34607" x="6545263" y="4187825"/>
          <p14:tracePt t="34624" x="6545263" y="4170363"/>
          <p14:tracePt t="34641" x="6545263" y="4133850"/>
          <p14:tracePt t="34657" x="6545263" y="4108450"/>
          <p14:tracePt t="34674" x="6545263" y="4089400"/>
          <p14:tracePt t="34690" x="6545263" y="4062413"/>
          <p14:tracePt t="34707" x="6527800" y="4027488"/>
          <p14:tracePt t="34724" x="6518275" y="4000500"/>
          <p14:tracePt t="34741" x="6483350" y="3946525"/>
          <p14:tracePt t="34757" x="6465888" y="3911600"/>
          <p14:tracePt t="34774" x="6438900" y="3867150"/>
          <p14:tracePt t="34790" x="6411913" y="3830638"/>
          <p14:tracePt t="34807" x="6384925" y="3795713"/>
          <p14:tracePt t="34823" x="6348413" y="3751263"/>
          <p14:tracePt t="34842" x="6313488" y="3705225"/>
          <p14:tracePt t="34857" x="6276975" y="3670300"/>
          <p14:tracePt t="34874" x="6242050" y="3633788"/>
          <p14:tracePt t="34890" x="6180138" y="3581400"/>
          <p14:tracePt t="34907" x="6108700" y="3527425"/>
          <p14:tracePt t="34924" x="6027738" y="3473450"/>
          <p14:tracePt t="34942" x="5902325" y="3402013"/>
          <p14:tracePt t="34957" x="5822950" y="3367088"/>
          <p14:tracePt t="34974" x="5751513" y="3340100"/>
          <p14:tracePt t="34989" x="5670550" y="3313113"/>
          <p14:tracePt t="35006" x="5608638" y="3303588"/>
          <p14:tracePt t="35023" x="5527675" y="3276600"/>
          <p14:tracePt t="35041" x="5411788" y="3259138"/>
          <p14:tracePt t="35056" x="5322888" y="3251200"/>
          <p14:tracePt t="35073" x="5224463" y="3241675"/>
          <p14:tracePt t="35090" x="5116513" y="3241675"/>
          <p14:tracePt t="35107" x="5045075" y="3241675"/>
          <p14:tracePt t="35124" x="4983163" y="3241675"/>
          <p14:tracePt t="35140" x="4867275" y="3241675"/>
          <p14:tracePt t="35157" x="4795838" y="3259138"/>
          <p14:tracePt t="35173" x="4724400" y="3276600"/>
          <p14:tracePt t="35190" x="4670425" y="3286125"/>
          <p14:tracePt t="35206" x="4616450" y="3303588"/>
          <p14:tracePt t="35224" x="4589463" y="3322638"/>
          <p14:tracePt t="35241" x="4545013" y="3357563"/>
          <p14:tracePt t="35256" x="4518025" y="3375025"/>
          <p14:tracePt t="35273" x="4483100" y="3411538"/>
          <p14:tracePt t="35290" x="4456113" y="3438525"/>
          <p14:tracePt t="35306" x="4429125" y="3465513"/>
          <p14:tracePt t="35324" x="4402138" y="3517900"/>
          <p14:tracePt t="35341" x="4375150" y="3562350"/>
          <p14:tracePt t="35357" x="4348163" y="3608388"/>
          <p14:tracePt t="35373" x="4330700" y="3652838"/>
          <p14:tracePt t="35389" x="4313238" y="3705225"/>
          <p14:tracePt t="35407" x="4295775" y="3759200"/>
          <p14:tracePt t="35423" x="4276725" y="3840163"/>
          <p14:tracePt t="35440" x="4259263" y="3946525"/>
          <p14:tracePt t="35456" x="4259263" y="4017963"/>
          <p14:tracePt t="35472" x="4259263" y="4089400"/>
          <p14:tracePt t="35490" x="4259263" y="4160838"/>
          <p14:tracePt t="35507" x="4268788" y="4224338"/>
          <p14:tracePt t="35524" x="4303713" y="4340225"/>
          <p14:tracePt t="35540" x="4322763" y="4394200"/>
          <p14:tracePt t="35556" x="4357688" y="4438650"/>
          <p14:tracePt t="35573" x="4394200" y="4491038"/>
          <p14:tracePt t="35590" x="4419600" y="4518025"/>
          <p14:tracePt t="35607" x="4456113" y="4572000"/>
          <p14:tracePt t="35624" x="4527550" y="4625975"/>
          <p14:tracePt t="35641" x="4598988" y="4679950"/>
          <p14:tracePt t="35656" x="4697413" y="4724400"/>
          <p14:tracePt t="35673" x="4795838" y="4759325"/>
          <p14:tracePt t="35690" x="4911725" y="4795838"/>
          <p14:tracePt t="35707" x="5108575" y="4830763"/>
          <p14:tracePt t="35724" x="5268913" y="4840288"/>
          <p14:tracePt t="35740" x="5419725" y="4840288"/>
          <p14:tracePt t="35757" x="5554663" y="4840288"/>
          <p14:tracePt t="35773" x="5688013" y="4830763"/>
          <p14:tracePt t="35789" x="5822950" y="4813300"/>
          <p14:tracePt t="35807" x="5938838" y="4786313"/>
          <p14:tracePt t="35824" x="6099175" y="4741863"/>
          <p14:tracePt t="35839" x="6205538" y="4697413"/>
          <p14:tracePt t="35856" x="6296025" y="4660900"/>
          <p14:tracePt t="35873" x="6367463" y="4625975"/>
          <p14:tracePt t="35889" x="6419850" y="4589463"/>
          <p14:tracePt t="35906" x="6438900" y="4572000"/>
          <p14:tracePt t="35923" x="6473825" y="4545013"/>
          <p14:tracePt t="35940" x="6491288" y="4500563"/>
          <p14:tracePt t="35956" x="6510338" y="4429125"/>
          <p14:tracePt t="35973" x="6537325" y="4322763"/>
          <p14:tracePt t="35990" x="6562725" y="4197350"/>
          <p14:tracePt t="36007" x="6589713" y="4017963"/>
          <p14:tracePt t="36023" x="6599238" y="3919538"/>
          <p14:tracePt t="36039" x="6599238" y="3857625"/>
          <p14:tracePt t="36056" x="6599238" y="3795713"/>
          <p14:tracePt t="36072" x="6599238" y="3741738"/>
          <p14:tracePt t="36089" x="6599238" y="3697288"/>
          <p14:tracePt t="36107" x="6599238" y="3625850"/>
          <p14:tracePt t="36123" x="6589713" y="3589338"/>
          <p14:tracePt t="36139" x="6581775" y="3562350"/>
          <p14:tracePt t="36156" x="6562725" y="3527425"/>
          <p14:tracePt t="36172" x="6527800" y="3500438"/>
          <p14:tracePt t="36189" x="6500813" y="3455988"/>
          <p14:tracePt t="36206" x="6446838" y="3419475"/>
          <p14:tracePt t="36223" x="6367463" y="3375025"/>
          <p14:tracePt t="36239" x="6330950" y="3340100"/>
          <p14:tracePt t="36256" x="6286500" y="3322638"/>
          <p14:tracePt t="36272" x="6232525" y="3303588"/>
          <p14:tracePt t="36290" x="6180138" y="3286125"/>
          <p14:tracePt t="36306" x="6126163" y="3268663"/>
          <p14:tracePt t="36323" x="6018213" y="3241675"/>
          <p14:tracePt t="36339" x="5965825" y="3241675"/>
          <p14:tracePt t="36356" x="5911850" y="3232150"/>
          <p14:tracePt t="36373" x="5867400" y="3224213"/>
          <p14:tracePt t="36389" x="5803900" y="3224213"/>
          <p14:tracePt t="36407" x="5715000" y="3224213"/>
          <p14:tracePt t="36423" x="5661025" y="3224213"/>
          <p14:tracePt t="36439" x="5616575" y="3224213"/>
          <p14:tracePt t="36456" x="5562600" y="3224213"/>
          <p14:tracePt t="36473" x="5510213" y="3224213"/>
          <p14:tracePt t="36489" x="5456238" y="3224213"/>
          <p14:tracePt t="36507" x="5367338" y="3232150"/>
          <p14:tracePt t="36523" x="5303838" y="3251200"/>
          <p14:tracePt t="36539" x="5251450" y="3268663"/>
          <p14:tracePt t="36556" x="5214938" y="3286125"/>
          <p14:tracePt t="36573" x="5180013" y="3286125"/>
          <p14:tracePt t="36590" x="5133975" y="3313113"/>
          <p14:tracePt t="36607" x="5108575" y="3330575"/>
          <p14:tracePt t="36623" x="5081588" y="3348038"/>
          <p14:tracePt t="36639" x="5054600" y="3357563"/>
          <p14:tracePt t="36656" x="5037138" y="3375025"/>
          <p14:tracePt t="36673" x="5018088" y="3394075"/>
          <p14:tracePt t="36690" x="4983163" y="3429000"/>
          <p14:tracePt t="36707" x="4965700" y="3446463"/>
          <p14:tracePt t="36723" x="4938713" y="3465513"/>
          <p14:tracePt t="36739" x="4902200" y="3490913"/>
          <p14:tracePt t="36756" x="4884738" y="3509963"/>
          <p14:tracePt t="36773" x="4867275" y="3527425"/>
          <p14:tracePt t="36775" x="4857750" y="3536950"/>
          <p14:tracePt t="36791" x="4848225" y="3544888"/>
          <p14:tracePt t="36807" x="4840288" y="3562350"/>
          <p14:tracePt t="36823" x="4830763" y="3571875"/>
          <p14:tracePt t="36855" x="4822825" y="3581400"/>
          <p14:tracePt t="36890" x="4813300" y="3598863"/>
          <p14:tracePt t="36906" x="4803775" y="3608388"/>
          <p14:tracePt t="36922" x="4803775" y="3616325"/>
          <p14:tracePt t="36939" x="4803775" y="3633788"/>
          <p14:tracePt t="36956" x="4803775" y="3643313"/>
          <p14:tracePt t="36972" x="4803775" y="3670300"/>
          <p14:tracePt t="36990" x="4803775" y="3697288"/>
          <p14:tracePt t="37006" x="4803775" y="3714750"/>
          <p14:tracePt t="37022" x="4803775" y="3732213"/>
          <p14:tracePt t="37039" x="4803775" y="3741738"/>
          <p14:tracePt t="37055" x="4803775" y="3759200"/>
          <p14:tracePt t="37073" x="4803775" y="3776663"/>
          <p14:tracePt t="37090" x="4813300" y="3803650"/>
          <p14:tracePt t="37106" x="4813300" y="3822700"/>
          <p14:tracePt t="37122" x="4822825" y="3830638"/>
          <p14:tracePt t="37139" x="4822825" y="3840163"/>
          <p14:tracePt t="37156" x="4830763" y="3848100"/>
          <p14:tracePt t="37173" x="4830763" y="3857625"/>
          <p14:tracePt t="37190" x="4840288" y="3867150"/>
          <p14:tracePt t="37222" x="4848225" y="3867150"/>
          <p14:tracePt t="37527" x="4857750" y="3867150"/>
          <p14:tracePt t="37535" x="4867275" y="3867150"/>
          <p14:tracePt t="37543" x="4875213" y="3867150"/>
          <p14:tracePt t="37555" x="4884738" y="3875088"/>
          <p14:tracePt t="37572" x="4902200" y="3875088"/>
          <p14:tracePt t="37589" x="4946650" y="3875088"/>
          <p14:tracePt t="37605" x="4983163" y="3894138"/>
          <p14:tracePt t="37623" x="5027613" y="3902075"/>
          <p14:tracePt t="37639" x="5081588" y="3929063"/>
          <p14:tracePt t="37655" x="5153025" y="3946525"/>
          <p14:tracePt t="37673" x="5303838" y="3990975"/>
          <p14:tracePt t="37689" x="5384800" y="4017963"/>
          <p14:tracePt t="37706" x="5483225" y="4037013"/>
          <p14:tracePt t="37722" x="5572125" y="4044950"/>
          <p14:tracePt t="37738" x="5670550" y="4044950"/>
          <p14:tracePt t="37755" x="5768975" y="4044950"/>
          <p14:tracePt t="37773" x="5911850" y="4044950"/>
          <p14:tracePt t="37789" x="6000750" y="4037013"/>
          <p14:tracePt t="37805" x="6108700" y="4017963"/>
          <p14:tracePt t="37822" x="6205538" y="3983038"/>
          <p14:tracePt t="37838" x="6296025" y="3946525"/>
          <p14:tracePt t="37855" x="6402388" y="3902075"/>
          <p14:tracePt t="37873" x="6572250" y="3822700"/>
          <p14:tracePt t="37889" x="6680200" y="3768725"/>
          <p14:tracePt t="37905" x="6769100" y="3724275"/>
          <p14:tracePt t="37922" x="6884988" y="3652838"/>
          <p14:tracePt t="37939" x="7000875" y="3581400"/>
          <p14:tracePt t="37956" x="7153275" y="3455988"/>
          <p14:tracePt t="37973" x="7232650" y="3394075"/>
          <p14:tracePt t="37989" x="7313613" y="3313113"/>
          <p14:tracePt t="38005" x="7375525" y="3259138"/>
          <p14:tracePt t="38023" x="7439025" y="3205163"/>
          <p14:tracePt t="38039" x="7500938" y="3160713"/>
          <p14:tracePt t="38057" x="7562850" y="3098800"/>
          <p14:tracePt t="38073" x="7589838" y="3071813"/>
          <p14:tracePt t="38089" x="7616825" y="3054350"/>
          <p14:tracePt t="38106" x="7634288" y="3027363"/>
          <p14:tracePt t="38123" x="7643813" y="3017838"/>
          <p14:tracePt t="38139" x="7643813" y="3000375"/>
          <p14:tracePt t="38156" x="7653338" y="2982913"/>
          <p14:tracePt t="38173" x="7661275" y="2973388"/>
          <p14:tracePt t="38190" x="7661275" y="2955925"/>
          <p14:tracePt t="38205" x="7661275" y="2938463"/>
          <p14:tracePt t="38222" x="7661275" y="2928938"/>
          <p14:tracePt t="38240" x="7653338" y="2901950"/>
          <p14:tracePt t="38256" x="7643813" y="2884488"/>
          <p14:tracePt t="38272" x="7626350" y="2867025"/>
          <p14:tracePt t="38289" x="7599363" y="2840038"/>
          <p14:tracePt t="38305" x="7572375" y="2813050"/>
          <p14:tracePt t="38322" x="7554913" y="2786063"/>
          <p14:tracePt t="38338" x="7527925" y="2759075"/>
          <p14:tracePt t="38356" x="7473950" y="2724150"/>
          <p14:tracePt t="38372" x="7439025" y="2705100"/>
          <p14:tracePt t="38389" x="7385050" y="2679700"/>
          <p14:tracePt t="38405" x="7331075" y="2660650"/>
          <p14:tracePt t="38422" x="7277100" y="2643188"/>
          <p14:tracePt t="38439" x="7232650" y="2643188"/>
          <p14:tracePt t="38456" x="7153275" y="2616200"/>
          <p14:tracePt t="38473" x="7072313" y="2616200"/>
          <p14:tracePt t="38489" x="7000875" y="2616200"/>
          <p14:tracePt t="38505" x="6938963" y="2616200"/>
          <p14:tracePt t="38522" x="6875463" y="2616200"/>
          <p14:tracePt t="38540" x="6786563" y="2616200"/>
          <p14:tracePt t="38557" x="6715125" y="2625725"/>
          <p14:tracePt t="38573" x="6661150" y="2633663"/>
          <p14:tracePt t="38589" x="6599238" y="2652713"/>
          <p14:tracePt t="38606" x="6554788" y="2660650"/>
          <p14:tracePt t="38623" x="6510338" y="2670175"/>
          <p14:tracePt t="38640" x="6465888" y="2687638"/>
          <p14:tracePt t="38656" x="6438900" y="2705100"/>
          <p14:tracePt t="38673" x="6394450" y="2724150"/>
          <p14:tracePt t="38689" x="6367463" y="2741613"/>
          <p14:tracePt t="38706" x="6330950" y="2759075"/>
          <p14:tracePt t="38723" x="6296025" y="2786063"/>
          <p14:tracePt t="38739" x="6251575" y="2822575"/>
          <p14:tracePt t="38756" x="6215063" y="2847975"/>
          <p14:tracePt t="38772" x="6180138" y="2874963"/>
          <p14:tracePt t="38788" x="6161088" y="2894013"/>
          <p14:tracePt t="38805" x="6143625" y="2911475"/>
          <p14:tracePt t="38822" x="6134100" y="2919413"/>
          <p14:tracePt t="38839" x="6116638" y="2946400"/>
          <p14:tracePt t="38856" x="6116638" y="2965450"/>
          <p14:tracePt t="38871" x="6099175" y="3000375"/>
          <p14:tracePt t="38888" x="6099175" y="3036888"/>
          <p14:tracePt t="38905" x="6089650" y="3089275"/>
          <p14:tracePt t="38922" x="6089650" y="3125788"/>
          <p14:tracePt t="38939" x="6089650" y="3187700"/>
          <p14:tracePt t="38955" x="6089650" y="3232150"/>
          <p14:tracePt t="38972" x="6089650" y="3276600"/>
          <p14:tracePt t="38989" x="6089650" y="3322638"/>
          <p14:tracePt t="39005" x="6116638" y="3357563"/>
          <p14:tracePt t="39022" x="6134100" y="3394075"/>
          <p14:tracePt t="39039" x="6161088" y="3446463"/>
          <p14:tracePt t="39055" x="6180138" y="3465513"/>
          <p14:tracePt t="39072" x="6205538" y="3482975"/>
          <p14:tracePt t="39089" x="6224588" y="3500438"/>
          <p14:tracePt t="39106" x="6251575" y="3517900"/>
          <p14:tracePt t="39123" x="6296025" y="3536950"/>
          <p14:tracePt t="39140" x="6330950" y="3554413"/>
          <p14:tracePt t="39155" x="6357938" y="3571875"/>
          <p14:tracePt t="39173" x="6394450" y="3571875"/>
          <p14:tracePt t="39189" x="6429375" y="3581400"/>
          <p14:tracePt t="39206" x="6456363" y="3589338"/>
          <p14:tracePt t="39223" x="6510338" y="3589338"/>
          <p14:tracePt t="39239" x="6537325" y="3589338"/>
          <p14:tracePt t="39255" x="6572250" y="3589338"/>
          <p14:tracePt t="39272" x="6599238" y="3589338"/>
          <p14:tracePt t="39289" x="6643688" y="3589338"/>
          <p14:tracePt t="39306" x="6680200" y="3589338"/>
          <p14:tracePt t="39323" x="6732588" y="3589338"/>
          <p14:tracePt t="39339" x="6777038" y="3589338"/>
          <p14:tracePt t="39355" x="6813550" y="3581400"/>
          <p14:tracePt t="39372" x="6840538" y="3581400"/>
          <p14:tracePt t="39388" x="6875463" y="3571875"/>
          <p14:tracePt t="39405" x="6902450" y="3562350"/>
          <p14:tracePt t="39423" x="6965950" y="3554413"/>
          <p14:tracePt t="39438" x="7000875" y="3554413"/>
          <p14:tracePt t="39455" x="7045325" y="3527425"/>
          <p14:tracePt t="39471" x="7081838" y="3517900"/>
          <p14:tracePt t="39488" x="7116763" y="3509963"/>
          <p14:tracePt t="39506" x="7153275" y="3482975"/>
          <p14:tracePt t="39523" x="7215188" y="3446463"/>
          <p14:tracePt t="39539" x="7259638" y="3411538"/>
          <p14:tracePt t="39556" x="7323138" y="3367088"/>
          <p14:tracePt t="39572" x="7385050" y="3322638"/>
          <p14:tracePt t="39588" x="7456488" y="3276600"/>
          <p14:tracePt t="39605" x="7491413" y="3251200"/>
          <p14:tracePt t="39623" x="7537450" y="3224213"/>
          <p14:tracePt t="39639" x="7554913" y="3205163"/>
          <p14:tracePt t="39655" x="7562850" y="3197225"/>
          <p14:tracePt t="39672" x="7572375" y="3179763"/>
          <p14:tracePt t="39705" x="7581900" y="3170238"/>
          <p14:tracePt t="39723" x="7581900" y="3160713"/>
          <p14:tracePt t="39739" x="7581900" y="3143250"/>
          <p14:tracePt t="39756" x="7581900" y="3133725"/>
          <p14:tracePt t="39772" x="7581900" y="3125788"/>
          <p14:tracePt t="39790" x="7581900" y="3116263"/>
          <p14:tracePt t="39805" x="7581900" y="3098800"/>
          <p14:tracePt t="39823" x="7581900" y="3081338"/>
          <p14:tracePt t="39839" x="7581900" y="3054350"/>
          <p14:tracePt t="39855" x="7581900" y="3036888"/>
          <p14:tracePt t="39872" x="7572375" y="3027363"/>
          <p14:tracePt t="39888" x="7562850" y="3009900"/>
          <p14:tracePt t="39905" x="7545388" y="2982913"/>
          <p14:tracePt t="39922" x="7500938" y="2946400"/>
          <p14:tracePt t="39938" x="7473950" y="2911475"/>
          <p14:tracePt t="39955" x="7446963" y="2884488"/>
          <p14:tracePt t="39971" x="7419975" y="2847975"/>
          <p14:tracePt t="39988" x="7385050" y="2822575"/>
          <p14:tracePt t="40006" x="7331075" y="2786063"/>
          <p14:tracePt t="40022" x="7286625" y="2759075"/>
          <p14:tracePt t="40038" x="7224713" y="2741613"/>
          <p14:tracePt t="40055" x="7188200" y="2714625"/>
          <p14:tracePt t="40072" x="7143750" y="2705100"/>
          <p14:tracePt t="40088" x="7099300" y="2687638"/>
          <p14:tracePt t="40105" x="7072313" y="2687638"/>
          <p14:tracePt t="40122" x="7027863" y="2679700"/>
          <p14:tracePt t="40138" x="7000875" y="2670175"/>
          <p14:tracePt t="40155" x="6965950" y="2670175"/>
          <p14:tracePt t="40171" x="6929438" y="2670175"/>
          <p14:tracePt t="40189" x="6894513" y="2670175"/>
          <p14:tracePt t="40206" x="6858000" y="2670175"/>
          <p14:tracePt t="40223" x="6840538" y="2670175"/>
          <p14:tracePt t="40238" x="6813550" y="2670175"/>
          <p14:tracePt t="40255" x="6786563" y="2679700"/>
          <p14:tracePt t="40271" x="6742113" y="2687638"/>
          <p14:tracePt t="40274" x="6724650" y="2705100"/>
          <p14:tracePt t="40288" x="6705600" y="2705100"/>
          <p14:tracePt t="40306" x="6643688" y="2741613"/>
          <p14:tracePt t="40321" x="6608763" y="2759075"/>
          <p14:tracePt t="40339" x="6581775" y="2776538"/>
          <p14:tracePt t="40355" x="6554788" y="2786063"/>
          <p14:tracePt t="40371" x="6527800" y="2795588"/>
          <p14:tracePt t="40388" x="6518275" y="2813050"/>
          <p14:tracePt t="40406" x="6483350" y="2830513"/>
          <p14:tracePt t="40422" x="6473825" y="2840038"/>
          <p14:tracePt t="40438" x="6446838" y="2857500"/>
          <p14:tracePt t="40456" x="6429375" y="2874963"/>
          <p14:tracePt t="40472" x="6419850" y="2884488"/>
          <p14:tracePt t="40489" x="6402388" y="2901950"/>
          <p14:tracePt t="40506" x="6384925" y="2919413"/>
          <p14:tracePt t="40522" x="6375400" y="2928938"/>
          <p14:tracePt t="40538" x="6375400" y="2938463"/>
          <p14:tracePt t="40555" x="6367463" y="2946400"/>
          <p14:tracePt t="40572" x="6348413" y="2965450"/>
          <p14:tracePt t="40589" x="6340475" y="2990850"/>
          <p14:tracePt t="40606" x="6330950" y="3017838"/>
          <p14:tracePt t="40622" x="6330950" y="3054350"/>
          <p14:tracePt t="40639" x="6330950" y="3081338"/>
          <p14:tracePt t="40655" x="6330950" y="3125788"/>
          <p14:tracePt t="40671" x="6330950" y="3152775"/>
          <p14:tracePt t="40689" x="6330950" y="3187700"/>
          <p14:tracePt t="40706" x="6330950" y="3205163"/>
          <p14:tracePt t="40722" x="6330950" y="3232150"/>
          <p14:tracePt t="40738" x="6330950" y="3251200"/>
          <p14:tracePt t="40754" x="6340475" y="3268663"/>
          <p14:tracePt t="40771" x="6348413" y="3286125"/>
          <p14:tracePt t="40773" x="6348413" y="3295650"/>
          <p14:tracePt t="40789" x="6348413" y="3313113"/>
          <p14:tracePt t="40805" x="6367463" y="3330575"/>
          <p14:tracePt t="40821" x="6367463" y="3340100"/>
          <p14:tracePt t="40838" x="6375400" y="3348038"/>
          <p14:tracePt t="40855" x="6384925" y="3367088"/>
          <p14:tracePt t="40871" x="6394450" y="3384550"/>
          <p14:tracePt t="40889" x="6402388" y="3402013"/>
          <p14:tracePt t="40905" x="6402388" y="3411538"/>
          <p14:tracePt t="40921" x="6411913" y="3419475"/>
          <p14:tracePt t="40939" x="6419850" y="3429000"/>
          <p14:tracePt t="40955" x="6438900" y="3438525"/>
          <p14:tracePt t="40973" x="6473825" y="3465513"/>
          <p14:tracePt t="40990" x="6491288" y="3482975"/>
          <p14:tracePt t="41005" x="6527800" y="3500438"/>
          <p14:tracePt t="41022" x="6562725" y="3509963"/>
          <p14:tracePt t="41039" x="6581775" y="3527425"/>
          <p14:tracePt t="41055" x="6616700" y="3544888"/>
          <p14:tracePt t="41072" x="6643688" y="3544888"/>
          <p14:tracePt t="41089" x="6715125" y="3571875"/>
          <p14:tracePt t="41105" x="6769100" y="3581400"/>
          <p14:tracePt t="41122" x="6823075" y="3589338"/>
          <p14:tracePt t="41138" x="6867525" y="3589338"/>
          <p14:tracePt t="41155" x="6911975" y="3598863"/>
          <p14:tracePt t="41172" x="6965950" y="3598863"/>
          <p14:tracePt t="41189" x="7000875" y="3598863"/>
          <p14:tracePt t="41205" x="7054850" y="3598863"/>
          <p14:tracePt t="41221" x="7108825" y="3598863"/>
          <p14:tracePt t="41238" x="7170738" y="3581400"/>
          <p14:tracePt t="41254" x="7224713" y="3562350"/>
          <p14:tracePt t="41272" x="7304088" y="3536950"/>
          <p14:tracePt t="41288" x="7348538" y="3509963"/>
          <p14:tracePt t="41304" x="7394575" y="3482975"/>
          <p14:tracePt t="41321" x="7446963" y="3455988"/>
          <p14:tracePt t="41338" x="7491413" y="3438525"/>
          <p14:tracePt t="41355" x="7527925" y="3419475"/>
          <p14:tracePt t="41371" x="7554913" y="3394075"/>
          <p14:tracePt t="41388" x="7599363" y="3357563"/>
          <p14:tracePt t="41404" x="7616825" y="3330575"/>
          <p14:tracePt t="41421" x="7634288" y="3313113"/>
          <p14:tracePt t="41438" x="7653338" y="3286125"/>
          <p14:tracePt t="41454" x="7670800" y="3259138"/>
          <p14:tracePt t="41472" x="7670800" y="3224213"/>
          <p14:tracePt t="41488" x="7680325" y="3197225"/>
          <p14:tracePt t="41505" x="7688263" y="3179763"/>
          <p14:tracePt t="41521" x="7688263" y="3152775"/>
          <p14:tracePt t="41538" x="7688263" y="3133725"/>
          <p14:tracePt t="41554" x="7688263" y="3108325"/>
          <p14:tracePt t="41572" x="7688263" y="3071813"/>
          <p14:tracePt t="41588" x="7688263" y="3054350"/>
          <p14:tracePt t="41604" x="7688263" y="3000375"/>
          <p14:tracePt t="41621" x="7670800" y="2973388"/>
          <p14:tracePt t="41638" x="7661275" y="2928938"/>
          <p14:tracePt t="41655" x="7634288" y="2884488"/>
          <p14:tracePt t="41672" x="7599363" y="2830513"/>
          <p14:tracePt t="41687" x="7572375" y="2803525"/>
          <p14:tracePt t="41705" x="7545388" y="2768600"/>
          <p14:tracePt t="41721" x="7518400" y="2732088"/>
          <p14:tracePt t="41738" x="7491413" y="2705100"/>
          <p14:tracePt t="41754" x="7446963" y="2679700"/>
          <p14:tracePt t="41771" x="7375525" y="2633663"/>
          <p14:tracePt t="41788" x="7304088" y="2598738"/>
          <p14:tracePt t="41804" x="7232650" y="2571750"/>
          <p14:tracePt t="41821" x="7180263" y="2554288"/>
          <p14:tracePt t="41838" x="7116763" y="2544763"/>
          <p14:tracePt t="41854" x="7054850" y="2536825"/>
          <p14:tracePt t="41872" x="6956425" y="2517775"/>
          <p14:tracePt t="41888" x="6884988" y="2517775"/>
          <p14:tracePt t="41904" x="6796088" y="2517775"/>
          <p14:tracePt t="41921" x="6742113" y="2517775"/>
          <p14:tracePt t="41938" x="6688138" y="2544763"/>
          <p14:tracePt t="41955" x="6616700" y="2571750"/>
          <p14:tracePt t="41972" x="6562725" y="2598738"/>
          <p14:tracePt t="41987" x="6518275" y="2616200"/>
          <p14:tracePt t="42004" x="6465888" y="2652713"/>
          <p14:tracePt t="42021" x="6419850" y="2679700"/>
          <p14:tracePt t="42038" x="6384925" y="2705100"/>
          <p14:tracePt t="42055" x="6340475" y="2732088"/>
          <p14:tracePt t="42071" x="6313488" y="2759075"/>
          <p14:tracePt t="42088" x="6276975" y="2795588"/>
          <p14:tracePt t="42104" x="6251575" y="2830513"/>
          <p14:tracePt t="42122" x="6215063" y="2874963"/>
          <p14:tracePt t="42138" x="6188075" y="2928938"/>
          <p14:tracePt t="42156" x="6143625" y="2982913"/>
          <p14:tracePt t="42171" x="6108700" y="3036888"/>
          <p14:tracePt t="42188" x="6081713" y="3098800"/>
          <p14:tracePt t="42205" x="6062663" y="3143250"/>
          <p14:tracePt t="42222" x="6037263" y="3205163"/>
          <p14:tracePt t="42239" x="6027738" y="3295650"/>
          <p14:tracePt t="42255" x="6010275" y="3357563"/>
          <p14:tracePt t="42271" x="6010275" y="3411538"/>
          <p14:tracePt t="42288" x="6010275" y="3446463"/>
          <p14:tracePt t="42304" x="6010275" y="3482975"/>
          <p14:tracePt t="42322" x="6010275" y="3509963"/>
          <p14:tracePt t="42339" x="6018213" y="3536950"/>
          <p14:tracePt t="42356" x="6027738" y="3554413"/>
          <p14:tracePt t="42371" x="6045200" y="3581400"/>
          <p14:tracePt t="42387" x="6062663" y="3598863"/>
          <p14:tracePt t="42405" x="6081713" y="3616325"/>
          <p14:tracePt t="42421" x="6099175" y="3633788"/>
          <p14:tracePt t="42439" x="6134100" y="3679825"/>
          <p14:tracePt t="42454" x="6170613" y="3697288"/>
          <p14:tracePt t="42471" x="6215063" y="3724275"/>
          <p14:tracePt t="42487" x="6251575" y="3751263"/>
          <p14:tracePt t="42504" x="6296025" y="3759200"/>
          <p14:tracePt t="42521" x="6340475" y="3776663"/>
          <p14:tracePt t="42537" x="6394450" y="3776663"/>
          <p14:tracePt t="42555" x="6527800" y="3776663"/>
          <p14:tracePt t="42571" x="6626225" y="3776663"/>
          <p14:tracePt t="42588" x="6742113" y="3741738"/>
          <p14:tracePt t="42604" x="6840538" y="3687763"/>
          <p14:tracePt t="42621" x="6956425" y="3633788"/>
          <p14:tracePt t="42638" x="7116763" y="3554413"/>
          <p14:tracePt t="42654" x="7215188" y="3509963"/>
          <p14:tracePt t="42671" x="7296150" y="3465513"/>
          <p14:tracePt t="42687" x="7340600" y="3438525"/>
          <p14:tracePt t="42705" x="7385050" y="3411538"/>
          <p14:tracePt t="42721" x="7402513" y="3394075"/>
          <p14:tracePt t="42738" x="7429500" y="3375025"/>
          <p14:tracePt t="42754" x="7439025" y="3367088"/>
          <p14:tracePt t="43215" x="7446963" y="3367088"/>
          <p14:tracePt t="43238" x="7456488" y="3367088"/>
          <p14:tracePt t="43246" x="7456488" y="3375025"/>
          <p14:tracePt t="43256" x="7466013" y="3375025"/>
          <p14:tracePt t="43272" x="7483475" y="3394075"/>
          <p14:tracePt t="43288" x="7500938" y="3402013"/>
          <p14:tracePt t="43306" x="7545388" y="3438525"/>
          <p14:tracePt t="43323" x="7572375" y="3473450"/>
          <p14:tracePt t="43338" x="7626350" y="3509963"/>
          <p14:tracePt t="43356" x="7705725" y="3554413"/>
          <p14:tracePt t="43372" x="7804150" y="3625850"/>
          <p14:tracePt t="43389" x="7902575" y="3697288"/>
          <p14:tracePt t="43406" x="8045450" y="3813175"/>
          <p14:tracePt t="43422" x="8143875" y="3884613"/>
          <p14:tracePt t="43439" x="8224838" y="3946525"/>
          <p14:tracePt t="43455" x="8296275" y="4000500"/>
          <p14:tracePt t="43471" x="8358188" y="4037013"/>
          <p14:tracePt t="43488" x="8412163" y="4062413"/>
          <p14:tracePt t="43506" x="8466138" y="4108450"/>
          <p14:tracePt t="43521" x="8483600" y="4116388"/>
          <p14:tracePt t="43539" x="8510588" y="4133850"/>
          <p14:tracePt t="43554" x="8528050" y="4143375"/>
          <p14:tracePt t="43571" x="8555038" y="4160838"/>
          <p14:tracePt t="43588" x="8572500" y="4179888"/>
          <p14:tracePt t="43605" x="8609013" y="4197350"/>
          <p14:tracePt t="43622" x="8626475" y="4197350"/>
          <p14:tracePt t="43638" x="8653463" y="4214813"/>
          <p14:tracePt t="43654" x="8680450" y="4224338"/>
          <p14:tracePt t="43671" x="8724900" y="4241800"/>
          <p14:tracePt t="43689" x="8759825" y="4259263"/>
          <p14:tracePt t="43706" x="8796338" y="4268788"/>
          <p14:tracePt t="43722" x="8813800" y="4276725"/>
          <p14:tracePt t="43739" x="8823325" y="4276725"/>
          <p14:tracePt t="43755" x="8831263" y="4276725"/>
          <p14:tracePt t="43890" x="8813800" y="4268788"/>
          <p14:tracePt t="43898" x="8796338" y="4251325"/>
          <p14:tracePt t="43907" x="8769350" y="4241800"/>
          <p14:tracePt t="43922" x="8697913" y="4197350"/>
          <p14:tracePt t="43939" x="8589963" y="4152900"/>
          <p14:tracePt t="43955" x="8474075" y="4098925"/>
          <p14:tracePt t="43972" x="8348663" y="4044950"/>
          <p14:tracePt t="43989" x="8153400" y="3965575"/>
          <p14:tracePt t="44006" x="8062913" y="3919538"/>
          <p14:tracePt t="44021" x="7966075" y="3884613"/>
          <p14:tracePt t="44038" x="7894638" y="3857625"/>
          <p14:tracePt t="44054" x="7813675" y="3822700"/>
          <p14:tracePt t="44072" x="7742238" y="3803650"/>
          <p14:tracePt t="44088" x="7697788" y="3786188"/>
          <p14:tracePt t="44106" x="7626350" y="3759200"/>
          <p14:tracePt t="44121" x="7599363" y="3759200"/>
          <p14:tracePt t="44137" x="7554913" y="3741738"/>
          <p14:tracePt t="44154" x="7527925" y="3741738"/>
          <p14:tracePt t="44170" x="7491413" y="3741738"/>
          <p14:tracePt t="44188" x="7439025" y="3724275"/>
          <p14:tracePt t="44205" x="7402513" y="3714750"/>
          <p14:tracePt t="44221" x="7340600" y="3705225"/>
          <p14:tracePt t="44237" x="7286625" y="3687763"/>
          <p14:tracePt t="44254" x="7232650" y="3679825"/>
          <p14:tracePt t="44271" x="7170738" y="3670300"/>
          <p14:tracePt t="44274" x="7116763" y="3660775"/>
          <p14:tracePt t="44289" x="7045325" y="3652838"/>
          <p14:tracePt t="44305" x="6973888" y="3643313"/>
          <p14:tracePt t="44322" x="6919913" y="3643313"/>
          <p14:tracePt t="44338" x="6875463" y="3643313"/>
          <p14:tracePt t="44355" x="6831013" y="3643313"/>
          <p14:tracePt t="44372" x="6769100" y="3643313"/>
          <p14:tracePt t="44388" x="6715125" y="3643313"/>
          <p14:tracePt t="44405" x="6661150" y="3660775"/>
          <p14:tracePt t="44421" x="6616700" y="3670300"/>
          <p14:tracePt t="44437" x="6562725" y="3697288"/>
          <p14:tracePt t="44455" x="6527800" y="3724275"/>
          <p14:tracePt t="44472" x="6473825" y="3768725"/>
          <p14:tracePt t="44489" x="6446838" y="3786188"/>
          <p14:tracePt t="44505" x="6438900" y="3813175"/>
          <p14:tracePt t="44521" x="6419850" y="3830638"/>
          <p14:tracePt t="44537" x="6411913" y="3857625"/>
          <p14:tracePt t="44554" x="6411913" y="3875088"/>
          <p14:tracePt t="44571" x="6411913" y="3884613"/>
          <p14:tracePt t="44588" x="6411913" y="3911600"/>
          <p14:tracePt t="44604" x="6411913" y="3929063"/>
          <p14:tracePt t="44620" x="6411913" y="3956050"/>
          <p14:tracePt t="44637" x="6411913" y="3990975"/>
          <p14:tracePt t="44654" x="6411913" y="4027488"/>
          <p14:tracePt t="44670" x="6429375" y="4071938"/>
          <p14:tracePt t="44688" x="6456363" y="4125913"/>
          <p14:tracePt t="44704" x="6473825" y="4152900"/>
          <p14:tracePt t="44720" x="6491288" y="4170363"/>
          <p14:tracePt t="44737" x="6510338" y="4187825"/>
          <p14:tracePt t="44754" x="6527800" y="4205288"/>
          <p14:tracePt t="44771" x="6562725" y="4232275"/>
          <p14:tracePt t="44773" x="6572250" y="4241800"/>
          <p14:tracePt t="44788" x="6599238" y="4259263"/>
          <p14:tracePt t="44804" x="6634163" y="4286250"/>
          <p14:tracePt t="44820" x="6661150" y="4303713"/>
          <p14:tracePt t="44838" x="6680200" y="4313238"/>
          <p14:tracePt t="44854" x="6715125" y="4330700"/>
          <p14:tracePt t="44871" x="6769100" y="4375150"/>
          <p14:tracePt t="44888" x="6796088" y="4394200"/>
          <p14:tracePt t="44904" x="6831013" y="4419600"/>
          <p14:tracePt t="44921" x="6867525" y="4438650"/>
          <p14:tracePt t="44937" x="6894513" y="4465638"/>
          <p14:tracePt t="44955" x="6946900" y="4491038"/>
          <p14:tracePt t="44972" x="7018338" y="4537075"/>
          <p14:tracePt t="44988" x="7062788" y="4572000"/>
          <p14:tracePt t="45004" x="7134225" y="4589463"/>
          <p14:tracePt t="45020" x="7197725" y="4625975"/>
          <p14:tracePt t="45037" x="7242175" y="4652963"/>
          <p14:tracePt t="45054" x="7286625" y="4670425"/>
          <p14:tracePt t="45072" x="7367588" y="4697413"/>
          <p14:tracePt t="45087" x="7429500" y="4714875"/>
          <p14:tracePt t="45104" x="7510463" y="4741863"/>
          <p14:tracePt t="45121" x="7589838" y="4768850"/>
          <p14:tracePt t="45137" x="7643813" y="4776788"/>
          <p14:tracePt t="45154" x="7697788" y="4786313"/>
          <p14:tracePt t="45171" x="7777163" y="4795838"/>
          <p14:tracePt t="45187" x="7858125" y="4795838"/>
          <p14:tracePt t="45204" x="7929563" y="4795838"/>
          <p14:tracePt t="45220" x="8010525" y="4795838"/>
          <p14:tracePt t="45237" x="8089900" y="4795838"/>
          <p14:tracePt t="45254" x="8180388" y="4776788"/>
          <p14:tracePt t="45271" x="8277225" y="4768850"/>
          <p14:tracePt t="45287" x="8331200" y="4759325"/>
          <p14:tracePt t="45304" x="8375650" y="4741863"/>
          <p14:tracePt t="45320" x="8402638" y="4741863"/>
          <p14:tracePt t="45337" x="8439150" y="4732338"/>
          <p14:tracePt t="45354" x="8456613" y="4724400"/>
          <p14:tracePt t="45371" x="8510588" y="4714875"/>
          <p14:tracePt t="45387" x="8545513" y="4697413"/>
          <p14:tracePt t="45403" x="8562975" y="4697413"/>
          <p14:tracePt t="45420" x="8599488" y="4687888"/>
          <p14:tracePt t="45437" x="8634413" y="4670425"/>
          <p14:tracePt t="45455" x="8680450" y="4652963"/>
          <p14:tracePt t="45471" x="8705850" y="4652963"/>
          <p14:tracePt t="45487" x="8724900" y="4633913"/>
          <p14:tracePt t="45540" x="8724900" y="4625975"/>
          <p14:tracePt t="45548" x="8732838" y="4616450"/>
          <p14:tracePt t="45563" x="8732838" y="4608513"/>
          <p14:tracePt t="45572" x="8732838" y="4598988"/>
          <p14:tracePt t="45587" x="8732838" y="4581525"/>
          <p14:tracePt t="45604" x="8742363" y="4562475"/>
          <p14:tracePt t="45620" x="8742363" y="4537075"/>
          <p14:tracePt t="45637" x="8742363" y="4510088"/>
          <p14:tracePt t="45655" x="8751888" y="4446588"/>
          <p14:tracePt t="45671" x="8751888" y="4419600"/>
          <p14:tracePt t="45687" x="8751888" y="4394200"/>
          <p14:tracePt t="45704" x="8751888" y="4375150"/>
          <p14:tracePt t="45720" x="8751888" y="4348163"/>
          <p14:tracePt t="45738" x="8751888" y="4330700"/>
          <p14:tracePt t="45755" x="8751888" y="4295775"/>
          <p14:tracePt t="45771" x="8742363" y="4268788"/>
          <p14:tracePt t="45787" x="8742363" y="4251325"/>
          <p14:tracePt t="45804" x="8724900" y="4232275"/>
          <p14:tracePt t="45821" x="8715375" y="4205288"/>
          <p14:tracePt t="45839" x="8697913" y="4187825"/>
          <p14:tracePt t="45855" x="8680450" y="4160838"/>
          <p14:tracePt t="45871" x="8653463" y="4133850"/>
          <p14:tracePt t="45887" x="8634413" y="4098925"/>
          <p14:tracePt t="45905" x="8599488" y="4071938"/>
          <p14:tracePt t="45921" x="8562975" y="4037013"/>
          <p14:tracePt t="45937" x="8528050" y="4010025"/>
          <p14:tracePt t="45955" x="8439150" y="3946525"/>
          <p14:tracePt t="45971" x="8348663" y="3894138"/>
          <p14:tracePt t="45988" x="8259763" y="3857625"/>
          <p14:tracePt t="46004" x="8197850" y="3822700"/>
          <p14:tracePt t="46021" x="8099425" y="3795713"/>
          <p14:tracePt t="46038" x="7983538" y="3751263"/>
          <p14:tracePt t="46054" x="7902575" y="3732213"/>
          <p14:tracePt t="46070" x="7848600" y="3724275"/>
          <p14:tracePt t="46087" x="7813675" y="3714750"/>
          <p14:tracePt t="46103" x="7769225" y="3705225"/>
          <p14:tracePt t="46121" x="7715250" y="3687763"/>
          <p14:tracePt t="46138" x="7661275" y="3679825"/>
          <p14:tracePt t="46153" x="7616825" y="3670300"/>
          <p14:tracePt t="46171" x="7572375" y="3660775"/>
          <p14:tracePt t="46187" x="7537450" y="3652838"/>
          <p14:tracePt t="46204" x="7500938" y="3633788"/>
          <p14:tracePt t="46220" x="7456488" y="3633788"/>
          <p14:tracePt t="46238" x="7367588" y="3608388"/>
          <p14:tracePt t="46254" x="7296150" y="3589338"/>
          <p14:tracePt t="46270" x="7205663" y="3571875"/>
          <p14:tracePt t="46287" x="7134225" y="3544888"/>
          <p14:tracePt t="46303" x="7062788" y="3527425"/>
          <p14:tracePt t="46320" x="7010400" y="3500438"/>
          <p14:tracePt t="46338" x="6929438" y="3482975"/>
          <p14:tracePt t="46354" x="6884988" y="3465513"/>
          <p14:tracePt t="46370" x="6848475" y="3465513"/>
          <p14:tracePt t="46386" x="6823075" y="3465513"/>
          <p14:tracePt t="46403" x="6796088" y="3465513"/>
          <p14:tracePt t="46420" x="6769100" y="3465513"/>
          <p14:tracePt t="46438" x="6724650" y="3473450"/>
          <p14:tracePt t="46455" x="6680200" y="3500438"/>
          <p14:tracePt t="46470" x="6643688" y="3517900"/>
          <p14:tracePt t="46487" x="6599238" y="3554413"/>
          <p14:tracePt t="46503" x="6527800" y="3589338"/>
          <p14:tracePt t="46520" x="6465888" y="3625850"/>
          <p14:tracePt t="46537" x="6367463" y="3697288"/>
          <p14:tracePt t="46554" x="6323013" y="3724275"/>
          <p14:tracePt t="46570" x="6296025" y="3759200"/>
          <p14:tracePt t="46587" x="6251575" y="3813175"/>
          <p14:tracePt t="46603" x="6224588" y="3857625"/>
          <p14:tracePt t="46621" x="6188075" y="3929063"/>
          <p14:tracePt t="46638" x="6170613" y="3965575"/>
          <p14:tracePt t="46654" x="6170613" y="4000500"/>
          <p14:tracePt t="46670" x="6170613" y="4017963"/>
          <p14:tracePt t="46687" x="6170613" y="4037013"/>
          <p14:tracePt t="46704" x="6170613" y="4054475"/>
          <p14:tracePt t="46721" x="6170613" y="4071938"/>
          <p14:tracePt t="46738" x="6170613" y="4081463"/>
          <p14:tracePt t="46754" x="6170613" y="4089400"/>
          <p14:tracePt t="46770" x="6170613" y="4108450"/>
          <p14:tracePt t="46787" x="6180138" y="4133850"/>
          <p14:tracePt t="46804" x="6188075" y="4152900"/>
          <p14:tracePt t="46821" x="6215063" y="4197350"/>
          <p14:tracePt t="46838" x="6251575" y="4232275"/>
          <p14:tracePt t="46854" x="6296025" y="4259263"/>
          <p14:tracePt t="46870" x="6330950" y="4295775"/>
          <p14:tracePt t="46887" x="6375400" y="4330700"/>
          <p14:tracePt t="46903" x="6429375" y="4357688"/>
          <p14:tracePt t="46921" x="6518275" y="4419600"/>
          <p14:tracePt t="46937" x="6589713" y="4465638"/>
          <p14:tracePt t="46953" x="6661150" y="4510088"/>
          <p14:tracePt t="46971" x="6742113" y="4554538"/>
          <p14:tracePt t="46986" x="6823075" y="4598988"/>
          <p14:tracePt t="47003" x="6894513" y="4625975"/>
          <p14:tracePt t="47020" x="7054850" y="4697413"/>
          <p14:tracePt t="47036" x="7170738" y="4741863"/>
          <p14:tracePt t="47053" x="7269163" y="4776788"/>
          <p14:tracePt t="47070" x="7358063" y="4803775"/>
          <p14:tracePt t="47086" x="7483475" y="4830763"/>
          <p14:tracePt t="47103" x="7589838" y="4857750"/>
          <p14:tracePt t="47121" x="7751763" y="4875213"/>
          <p14:tracePt t="47136" x="7823200" y="4884738"/>
          <p14:tracePt t="47153" x="7912100" y="4894263"/>
          <p14:tracePt t="47170" x="8018463" y="4902200"/>
          <p14:tracePt t="47187" x="8116888" y="4902200"/>
          <p14:tracePt t="47204" x="8259763" y="4902200"/>
          <p14:tracePt t="47221" x="8348663" y="4902200"/>
          <p14:tracePt t="47238" x="8439150" y="4902200"/>
          <p14:tracePt t="47253" x="8510588" y="4894263"/>
          <p14:tracePt t="47270" x="8562975" y="4894263"/>
          <p14:tracePt t="47287" x="8609013" y="4884738"/>
          <p14:tracePt t="47305" x="8661400" y="4867275"/>
          <p14:tracePt t="47321" x="8697913" y="4857750"/>
          <p14:tracePt t="47337" x="8715375" y="4840288"/>
          <p14:tracePt t="47353" x="8751888" y="4830763"/>
          <p14:tracePt t="47370" x="8777288" y="4813300"/>
          <p14:tracePt t="47387" x="8796338" y="4795838"/>
          <p14:tracePt t="47404" x="8813800" y="4776788"/>
          <p14:tracePt t="47420" x="8831263" y="4751388"/>
          <p14:tracePt t="47437" x="8867775" y="4724400"/>
          <p14:tracePt t="47453" x="8920163" y="4679950"/>
          <p14:tracePt t="47470" x="8947150" y="4652963"/>
          <p14:tracePt t="47487" x="8983663" y="4633913"/>
          <p14:tracePt t="47504" x="9010650" y="4608513"/>
          <p14:tracePt t="47521" x="9018588" y="4608513"/>
          <p14:tracePt t="47537" x="9028113" y="4598988"/>
          <p14:tracePt t="47553" x="9037638" y="4589463"/>
          <p14:tracePt t="47570" x="9045575" y="4572000"/>
          <p14:tracePt t="47586" x="9055100" y="4537075"/>
          <p14:tracePt t="47604" x="9063038" y="4491038"/>
          <p14:tracePt t="47620" x="9063038" y="4456113"/>
          <p14:tracePt t="47636" x="9063038" y="4419600"/>
          <p14:tracePt t="47653" x="9063038" y="4375150"/>
          <p14:tracePt t="47670" x="9037638" y="4313238"/>
          <p14:tracePt t="47688" x="8912225" y="4187825"/>
          <p14:tracePt t="47705" x="8786813" y="4071938"/>
          <p14:tracePt t="47720" x="8634413" y="3946525"/>
          <p14:tracePt t="47737" x="8466138" y="3830638"/>
          <p14:tracePt t="47754" x="8277225" y="3724275"/>
          <p14:tracePt t="47770" x="8108950" y="3625850"/>
          <p14:tracePt t="47772" x="8037513" y="3581400"/>
          <p14:tracePt t="47788" x="7885113" y="3517900"/>
          <p14:tracePt t="47805" x="7769225" y="3465513"/>
          <p14:tracePt t="47821" x="7653338" y="3419475"/>
          <p14:tracePt t="47837" x="7572375" y="3394075"/>
          <p14:tracePt t="47854" x="7518400" y="3375025"/>
          <p14:tracePt t="47870" x="7456488" y="3357563"/>
          <p14:tracePt t="47888" x="7358063" y="3357563"/>
          <p14:tracePt t="47904" x="7277100" y="3348038"/>
          <p14:tracePt t="47920" x="7180263" y="3348038"/>
          <p14:tracePt t="47936" x="7054850" y="3348038"/>
          <p14:tracePt t="47954" x="6919913" y="3357563"/>
          <p14:tracePt t="47970" x="6786563" y="3384550"/>
          <p14:tracePt t="47988" x="6599238" y="3429000"/>
          <p14:tracePt t="48004" x="6491288" y="3446463"/>
          <p14:tracePt t="48019" x="6394450" y="3482975"/>
          <p14:tracePt t="48036" x="6296025" y="3500438"/>
          <p14:tracePt t="48053" x="6215063" y="3527425"/>
          <p14:tracePt t="48070" x="6170613" y="3544888"/>
          <p14:tracePt t="48087" x="6134100" y="3554413"/>
          <p14:tracePt t="48103" x="6116638" y="3562350"/>
          <p14:tracePt t="48119" x="6108700" y="3571875"/>
          <p14:tracePt t="48136" x="6108700" y="3581400"/>
          <p14:tracePt t="48152" x="6108700" y="3589338"/>
          <p14:tracePt t="48170" x="6099175" y="3608388"/>
          <p14:tracePt t="48187" x="6099175" y="3616325"/>
          <p14:tracePt t="48203" x="6089650" y="3625850"/>
          <p14:tracePt t="48219" x="6089650" y="3643313"/>
          <p14:tracePt t="48236" x="6089650" y="3652838"/>
          <p14:tracePt t="48269" x="6089650" y="3660775"/>
          <p14:tracePt t="48287" x="6089650" y="3670300"/>
          <p14:tracePt t="48304" x="6089650" y="3679825"/>
          <p14:tracePt t="48379" x="6089650" y="3687763"/>
          <p14:tracePt t="48418" x="6089650" y="3697288"/>
          <p14:tracePt t="48465" x="6089650" y="3705225"/>
          <p14:tracePt t="48503" x="6089650" y="3714750"/>
          <p14:tracePt t="48556" x="6099175" y="3714750"/>
          <p14:tracePt t="48678" x="6108700" y="3714750"/>
          <p14:tracePt t="48709" x="6116638" y="3714750"/>
          <p14:tracePt t="48733" x="6116638" y="3724275"/>
          <p14:tracePt t="48740" x="6126163" y="3724275"/>
          <p14:tracePt t="48755" x="6126163" y="3732213"/>
          <p14:tracePt t="48771" x="6134100" y="3732213"/>
          <p14:tracePt t="48787" x="6143625" y="3751263"/>
          <p14:tracePt t="48803" x="6161088" y="3759200"/>
          <p14:tracePt t="48820" x="6170613" y="3776663"/>
          <p14:tracePt t="48836" x="6197600" y="3795713"/>
          <p14:tracePt t="48853" x="6232525" y="3822700"/>
          <p14:tracePt t="48871" x="6296025" y="3894138"/>
          <p14:tracePt t="48886" x="6357938" y="3929063"/>
          <p14:tracePt t="48903" x="6446838" y="3990975"/>
          <p14:tracePt t="48920" x="6554788" y="4044950"/>
          <p14:tracePt t="48936" x="6705600" y="4098925"/>
          <p14:tracePt t="48955" x="6919913" y="4152900"/>
          <p14:tracePt t="48972" x="7018338" y="4179888"/>
          <p14:tracePt t="48987" x="7099300" y="4205288"/>
          <p14:tracePt t="49004" x="7134225" y="4214813"/>
          <p14:tracePt t="49020" x="7180263" y="4224338"/>
          <p14:tracePt t="49037" x="7215188" y="4224338"/>
          <p14:tracePt t="49055" x="7251700" y="4224338"/>
          <p14:tracePt t="49071" x="7269163" y="4224338"/>
          <p14:tracePt t="49087" x="7286625" y="4224338"/>
          <p14:tracePt t="49104" x="7313613" y="4224338"/>
          <p14:tracePt t="49137" x="7323138" y="4224338"/>
          <p14:tracePt t="50014" x="7331075" y="4224338"/>
          <p14:tracePt t="50021" x="7340600" y="4232275"/>
          <p14:tracePt t="50038" x="7348538" y="4241800"/>
          <p14:tracePt t="50054" x="7358063" y="4251325"/>
          <p14:tracePt t="50070" x="7367588" y="4259263"/>
          <p14:tracePt t="50087" x="7385050" y="4276725"/>
          <p14:tracePt t="50103" x="7394575" y="4286250"/>
          <p14:tracePt t="50121" x="7412038" y="4303713"/>
          <p14:tracePt t="50136" x="7419975" y="4322763"/>
          <p14:tracePt t="50152" x="7429500" y="4340225"/>
          <p14:tracePt t="50169" x="7439025" y="4357688"/>
          <p14:tracePt t="50185" x="7456488" y="4367213"/>
          <p14:tracePt t="50202" x="7456488" y="4375150"/>
          <p14:tracePt t="50219" x="7466013" y="4375150"/>
          <p14:tracePt t="50236" x="7466013" y="4384675"/>
          <p14:tracePt t="50252" x="7473950" y="4384675"/>
          <p14:tracePt t="50268" x="7473950" y="4394200"/>
          <p14:tracePt t="50328" x="7473950" y="4402138"/>
          <p14:tracePt t="50397" x="7473950" y="4411663"/>
          <p14:tracePt t="50451" x="7473950" y="4419600"/>
          <p14:tracePt t="50528" x="7466013" y="4419600"/>
          <p14:tracePt t="50537" x="7456488" y="4419600"/>
          <p14:tracePt t="50543" x="7446963" y="4419600"/>
          <p14:tracePt t="50553" x="7429500" y="4419600"/>
          <p14:tracePt t="50569" x="7402513" y="4402138"/>
          <p14:tracePt t="50586" x="7367588" y="4394200"/>
          <p14:tracePt t="50604" x="7323138" y="4375150"/>
          <p14:tracePt t="50621" x="7296150" y="4357688"/>
          <p14:tracePt t="50636" x="7277100" y="4340225"/>
          <p14:tracePt t="50652" x="7242175" y="4330700"/>
          <p14:tracePt t="50670" x="7205663" y="4313238"/>
          <p14:tracePt t="50686" x="7170738" y="4286250"/>
          <p14:tracePt t="50703" x="7108825" y="4259263"/>
          <p14:tracePt t="50721" x="7010400" y="4170363"/>
          <p14:tracePt t="50736" x="6902450" y="4071938"/>
          <p14:tracePt t="50753" x="6796088" y="3956050"/>
          <p14:tracePt t="50769" x="6653213" y="3822700"/>
          <p14:tracePt t="50786" x="6500813" y="3670300"/>
          <p14:tracePt t="50803" x="6251575" y="3429000"/>
          <p14:tracePt t="50820" x="6099175" y="3276600"/>
          <p14:tracePt t="50836" x="5956300" y="3143250"/>
          <p14:tracePt t="50852" x="5840413" y="3036888"/>
          <p14:tracePt t="50869" x="5830888" y="3017838"/>
          <p14:tracePt t="50886" x="5803900" y="2990850"/>
          <p14:tracePt t="51203" x="5795963" y="2990850"/>
          <p14:tracePt t="51227" x="5776913" y="2982913"/>
          <p14:tracePt t="51242" x="5768975" y="2982913"/>
          <p14:tracePt t="51250" x="5759450" y="2973388"/>
          <p14:tracePt t="51257" x="5751513" y="2965450"/>
          <p14:tracePt t="51270" x="5741988" y="2955925"/>
          <p14:tracePt t="51287" x="5715000" y="2928938"/>
          <p14:tracePt t="51304" x="5680075" y="2901950"/>
          <p14:tracePt t="51320" x="5653088" y="2874963"/>
          <p14:tracePt t="51336" x="5616575" y="2847975"/>
          <p14:tracePt t="51352" x="5589588" y="2803525"/>
          <p14:tracePt t="51369" x="5545138" y="2768600"/>
          <p14:tracePt t="51387" x="5491163" y="2714625"/>
          <p14:tracePt t="51403" x="5446713" y="2679700"/>
          <p14:tracePt t="51419" x="5419725" y="2652713"/>
          <p14:tracePt t="51435" x="5384800" y="2625725"/>
          <p14:tracePt t="51453" x="5357813" y="2608263"/>
          <p14:tracePt t="51470" x="5330825" y="2589213"/>
          <p14:tracePt t="51487" x="5295900" y="2562225"/>
          <p14:tracePt t="51503" x="5268913" y="2544763"/>
          <p14:tracePt t="51520" x="5241925" y="2527300"/>
          <p14:tracePt t="51535" x="5205413" y="2500313"/>
          <p14:tracePt t="51552" x="5180013" y="2482850"/>
          <p14:tracePt t="51569" x="5153025" y="2465388"/>
          <p14:tracePt t="51587" x="5108575" y="2438400"/>
          <p14:tracePt t="51602" x="5081588" y="2428875"/>
          <p14:tracePt t="51619" x="5054600" y="2419350"/>
          <p14:tracePt t="51635" x="5027613" y="2411413"/>
          <p14:tracePt t="51652" x="4983163" y="2401888"/>
          <p14:tracePt t="51669" x="4965700" y="2384425"/>
          <p14:tracePt t="51687" x="4884738" y="2374900"/>
          <p14:tracePt t="51703" x="4840288" y="2366963"/>
          <p14:tracePt t="51720" x="4795838" y="2357438"/>
          <p14:tracePt t="51736" x="4751388" y="2347913"/>
          <p14:tracePt t="51752" x="4705350" y="2347913"/>
          <p14:tracePt t="51770" x="4633913" y="2347913"/>
          <p14:tracePt t="51787" x="4581525" y="2347913"/>
          <p14:tracePt t="51803" x="4537075" y="2347913"/>
          <p14:tracePt t="51819" x="4491038" y="2347913"/>
          <p14:tracePt t="51836" x="4456113" y="2347913"/>
          <p14:tracePt t="51853" x="4411663" y="2347913"/>
          <p14:tracePt t="51870" x="4367213" y="2347913"/>
          <p14:tracePt t="51887" x="4322763" y="2357438"/>
          <p14:tracePt t="51903" x="4295775" y="2366963"/>
          <p14:tracePt t="51919" x="4259263" y="2384425"/>
          <p14:tracePt t="51936" x="4232275" y="2384425"/>
          <p14:tracePt t="51952" x="4205288" y="2401888"/>
          <p14:tracePt t="51970" x="4170363" y="2419350"/>
          <p14:tracePt t="51986" x="4143375" y="2428875"/>
          <p14:tracePt t="52002" x="4125913" y="2438400"/>
          <p14:tracePt t="52019" x="4098925" y="2446338"/>
          <p14:tracePt t="52035" x="4062413" y="2465388"/>
          <p14:tracePt t="52052" x="4037013" y="2482850"/>
          <p14:tracePt t="52070" x="4000500" y="2490788"/>
          <p14:tracePt t="52086" x="3983038" y="2509838"/>
          <p14:tracePt t="52103" x="3973513" y="2517775"/>
          <p14:tracePt t="52119" x="3956050" y="2517775"/>
          <p14:tracePt t="52135" x="3938588" y="2527300"/>
          <p14:tracePt t="52152" x="3929063" y="2536825"/>
          <p14:tracePt t="52170" x="3902075" y="2536825"/>
          <p14:tracePt t="52186" x="3902075" y="2544763"/>
          <p14:tracePt t="52203" x="3894138" y="2544763"/>
          <p14:tracePt t="52218" x="3884613" y="2554288"/>
          <p14:tracePt t="52236" x="3875088" y="2554288"/>
          <p14:tracePt t="52253" x="3867150" y="2554288"/>
          <p14:tracePt t="52270" x="3848100" y="2562225"/>
          <p14:tracePt t="52286" x="3848100" y="2571750"/>
          <p14:tracePt t="52302" x="3830638" y="2571750"/>
          <p14:tracePt t="52319" x="3822700" y="2581275"/>
          <p14:tracePt t="52335" x="3813175" y="2581275"/>
          <p14:tracePt t="52352" x="3803650" y="2589213"/>
          <p14:tracePt t="52370" x="3786188" y="2589213"/>
          <p14:tracePt t="52386" x="3776663" y="2598738"/>
          <p14:tracePt t="52402" x="3768725" y="2608263"/>
          <p14:tracePt t="52418" x="3759200" y="2608263"/>
          <p14:tracePt t="52435" x="3751263" y="2616200"/>
          <p14:tracePt t="52453" x="3741738" y="2616200"/>
          <p14:tracePt t="52470" x="3724275" y="2625725"/>
          <p14:tracePt t="52503" x="3714750" y="2633663"/>
          <p14:tracePt t="52519" x="3705225" y="2643188"/>
          <p14:tracePt t="52536" x="3697288" y="2643188"/>
          <p14:tracePt t="52553" x="3687763" y="2643188"/>
          <p14:tracePt t="52570" x="3687763" y="2652713"/>
          <p14:tracePt t="52602" x="3679825" y="2652713"/>
          <p14:tracePt t="52620" x="3679825" y="2660650"/>
          <p14:tracePt t="52646" x="3679825" y="2670175"/>
          <p14:tracePt t="52654" x="3670300" y="2670175"/>
          <p14:tracePt t="52685" x="3670300" y="2679700"/>
          <p14:tracePt t="52715" x="3660775" y="2679700"/>
          <p14:tracePt t="52868" x="3652838" y="2679700"/>
          <p14:tracePt t="52937" x="3643313" y="2687638"/>
          <p14:tracePt t="52953" x="3643313" y="2697163"/>
          <p14:tracePt t="52960" x="3633788" y="2697163"/>
          <p14:tracePt t="52971" x="3633788" y="2705100"/>
          <p14:tracePt t="52986" x="3633788" y="2714625"/>
          <p14:tracePt t="53002" x="3616325" y="2724150"/>
          <p14:tracePt t="53019" x="3616325" y="2732088"/>
          <p14:tracePt t="53036" x="3608388" y="2741613"/>
          <p14:tracePt t="53053" x="3598863" y="2751138"/>
          <p14:tracePt t="53069" x="3598863" y="2759075"/>
          <p14:tracePt t="53085" x="3581400" y="2776538"/>
          <p14:tracePt t="53102" x="3581400" y="2803525"/>
          <p14:tracePt t="53119" x="3571875" y="2830513"/>
          <p14:tracePt t="53135" x="3562350" y="2874963"/>
          <p14:tracePt t="53153" x="3554413" y="2955925"/>
          <p14:tracePt t="53169" x="3554413" y="3017838"/>
          <p14:tracePt t="53185" x="3554413" y="3081338"/>
          <p14:tracePt t="53202" x="3554413" y="3152775"/>
          <p14:tracePt t="53218" x="3554413" y="3214688"/>
          <p14:tracePt t="53236" x="3571875" y="3313113"/>
          <p14:tracePt t="53252" x="3598863" y="3348038"/>
          <p14:tracePt t="53268" x="3633788" y="3402013"/>
          <p14:tracePt t="53285" x="3687763" y="3446463"/>
          <p14:tracePt t="53301" x="3759200" y="3482975"/>
          <p14:tracePt t="53318" x="3848100" y="3509963"/>
          <p14:tracePt t="53335" x="3990975" y="3527425"/>
          <p14:tracePt t="53351" x="4089400" y="3527425"/>
          <p14:tracePt t="53368" x="4224338" y="3527425"/>
          <p14:tracePt t="53384" x="4375150" y="3527425"/>
          <p14:tracePt t="53401" x="4537075" y="3517900"/>
          <p14:tracePt t="53418" x="4679950" y="3490913"/>
          <p14:tracePt t="53435" x="4894263" y="3455988"/>
          <p14:tracePt t="53452" x="5000625" y="3446463"/>
          <p14:tracePt t="53468" x="5089525" y="3438525"/>
          <p14:tracePt t="53484" x="5153025" y="3429000"/>
          <p14:tracePt t="53501" x="5197475" y="3411538"/>
          <p14:tracePt t="53518" x="5241925" y="3402013"/>
          <p14:tracePt t="53536" x="5313363" y="3375025"/>
          <p14:tracePt t="53552" x="5384800" y="3330575"/>
          <p14:tracePt t="53568" x="5473700" y="3295650"/>
          <p14:tracePt t="53585" x="5545138" y="3251200"/>
          <p14:tracePt t="53602" x="5599113" y="3214688"/>
          <p14:tracePt t="53619" x="5688013" y="3143250"/>
          <p14:tracePt t="53636" x="5724525" y="3108325"/>
          <p14:tracePt t="53651" x="5786438" y="3071813"/>
          <p14:tracePt t="53668" x="5822950" y="3044825"/>
          <p14:tracePt t="53686" x="5840413" y="3027363"/>
          <p14:tracePt t="53702" x="5848350" y="3027363"/>
          <p14:tracePt t="53718" x="5848350" y="3017838"/>
          <p14:tracePt t="53735" x="5857875" y="3000375"/>
          <p14:tracePt t="53752" x="5857875" y="2990850"/>
          <p14:tracePt t="53768" x="5857875" y="2982913"/>
          <p14:tracePt t="53785" x="5857875" y="2955925"/>
          <p14:tracePt t="53801" x="5857875" y="2919413"/>
          <p14:tracePt t="53818" x="5848350" y="2884488"/>
          <p14:tracePt t="53835" x="5813425" y="2822575"/>
          <p14:tracePt t="53851" x="5786438" y="2786063"/>
          <p14:tracePt t="53868" x="5759450" y="2751138"/>
          <p14:tracePt t="53884" x="5724525" y="2714625"/>
          <p14:tracePt t="53901" x="5670550" y="2670175"/>
          <p14:tracePt t="53919" x="5581650" y="2625725"/>
          <p14:tracePt t="53936" x="5510213" y="2589213"/>
          <p14:tracePt t="53951" x="5438775" y="2562225"/>
          <p14:tracePt t="53968" x="5357813" y="2527300"/>
          <p14:tracePt t="53985" x="5268913" y="2500313"/>
          <p14:tracePt t="54001" x="5170488" y="2482850"/>
          <p14:tracePt t="54019" x="5037138" y="2465388"/>
          <p14:tracePt t="54034" x="4946650" y="2446338"/>
          <p14:tracePt t="54051" x="4875213" y="2428875"/>
          <p14:tracePt t="54068" x="4776788" y="2419350"/>
          <p14:tracePt t="54085" x="4705350" y="2411413"/>
          <p14:tracePt t="54102" x="4625975" y="2411413"/>
          <p14:tracePt t="54119" x="4500563" y="2411413"/>
          <p14:tracePt t="54135" x="4411663" y="2411413"/>
          <p14:tracePt t="54152" x="4340225" y="2438400"/>
          <p14:tracePt t="54168" x="4241800" y="2473325"/>
          <p14:tracePt t="54185" x="4187825" y="2490788"/>
          <p14:tracePt t="54201" x="4108450" y="2527300"/>
          <p14:tracePt t="54219" x="4027488" y="2571750"/>
          <p14:tracePt t="54235" x="3965575" y="2608263"/>
          <p14:tracePt t="54252" x="3929063" y="2633663"/>
          <p14:tracePt t="54268" x="3867150" y="2679700"/>
          <p14:tracePt t="54285" x="3813175" y="2724150"/>
          <p14:tracePt t="54302" x="3751263" y="2813050"/>
          <p14:tracePt t="54318" x="3687763" y="2901950"/>
          <p14:tracePt t="54335" x="3633788" y="2990850"/>
          <p14:tracePt t="54351" x="3589338" y="3098800"/>
          <p14:tracePt t="54368" x="3554413" y="3187700"/>
          <p14:tracePt t="54385" x="3517900" y="3268663"/>
          <p14:tracePt t="54402" x="3500438" y="3375025"/>
          <p14:tracePt t="54418" x="3490913" y="3438525"/>
          <p14:tracePt t="54435" x="3490913" y="3473450"/>
          <p14:tracePt t="54451" x="3490913" y="3500438"/>
          <p14:tracePt t="54468" x="3490913" y="3527425"/>
          <p14:tracePt t="54485" x="3500438" y="3554413"/>
          <p14:tracePt t="54502" x="3544888" y="3589338"/>
          <p14:tracePt t="54519" x="3571875" y="3608388"/>
          <p14:tracePt t="54534" x="3625850" y="3633788"/>
          <p14:tracePt t="54551" x="3687763" y="3660775"/>
          <p14:tracePt t="54568" x="3759200" y="3679825"/>
          <p14:tracePt t="54584" x="3840163" y="3687763"/>
          <p14:tracePt t="54602" x="3973513" y="3687763"/>
          <p14:tracePt t="54617" x="4081463" y="3687763"/>
          <p14:tracePt t="54634" x="4187825" y="3679825"/>
          <p14:tracePt t="54651" x="4303713" y="3652838"/>
          <p14:tracePt t="54667" x="4429125" y="3616325"/>
          <p14:tracePt t="54684" x="4554538" y="3581400"/>
          <p14:tracePt t="54702" x="4741863" y="3509963"/>
          <p14:tracePt t="54717" x="4848225" y="3473450"/>
          <p14:tracePt t="54734" x="4929188" y="3446463"/>
          <p14:tracePt t="54751" x="4991100" y="3411538"/>
          <p14:tracePt t="54768" x="5037138" y="3394075"/>
          <p14:tracePt t="54784" x="5072063" y="3367088"/>
          <p14:tracePt t="54801" x="5126038" y="3330575"/>
          <p14:tracePt t="54817" x="5160963" y="3313113"/>
          <p14:tracePt t="54834" x="5187950" y="3295650"/>
          <p14:tracePt t="54851" x="5205413" y="3276600"/>
          <p14:tracePt t="54868" x="5224463" y="3251200"/>
          <p14:tracePt t="54884" x="5241925" y="3232150"/>
          <p14:tracePt t="54902" x="5268913" y="3197225"/>
          <p14:tracePt t="54917" x="5286375" y="3179763"/>
          <p14:tracePt t="54934" x="5286375" y="3152775"/>
          <p14:tracePt t="54951" x="5295900" y="3116263"/>
          <p14:tracePt t="54967" x="5295900" y="3089275"/>
          <p14:tracePt t="54985" x="5295900" y="3036888"/>
          <p14:tracePt t="55001" x="5295900" y="3009900"/>
          <p14:tracePt t="55018" x="5295900" y="2982913"/>
          <p14:tracePt t="55034" x="5276850" y="2965450"/>
          <p14:tracePt t="55051" x="5259388" y="2928938"/>
          <p14:tracePt t="55068" x="5241925" y="2901950"/>
          <p14:tracePt t="55084" x="5205413" y="2874963"/>
          <p14:tracePt t="55101" x="5153025" y="2830513"/>
          <p14:tracePt t="55118" x="5099050" y="2786063"/>
          <p14:tracePt t="55134" x="5054600" y="2751138"/>
          <p14:tracePt t="55151" x="4991100" y="2705100"/>
          <p14:tracePt t="55168" x="4911725" y="2660650"/>
          <p14:tracePt t="55184" x="4830763" y="2625725"/>
          <p14:tracePt t="55201" x="4795838" y="2616200"/>
          <p14:tracePt t="55218" x="4759325" y="2598738"/>
          <p14:tracePt t="55235" x="4741863" y="2598738"/>
          <p14:tracePt t="55251" x="4732338" y="2598738"/>
          <p14:tracePt t="55630" x="4741863" y="2598738"/>
          <p14:tracePt t="55645" x="4751388" y="2598738"/>
          <p14:tracePt t="55653" x="4759325" y="2598738"/>
          <p14:tracePt t="55668" x="4768850" y="2598738"/>
          <p14:tracePt t="55684" x="4776788" y="2598738"/>
          <p14:tracePt t="55700" x="4786313" y="2598738"/>
          <p14:tracePt t="55718" x="4803775" y="2608263"/>
          <p14:tracePt t="55734" x="4830763" y="2616200"/>
          <p14:tracePt t="55751" x="4857750" y="2625725"/>
          <p14:tracePt t="55769" x="4929188" y="2643188"/>
          <p14:tracePt t="55784" x="4983163" y="2660650"/>
          <p14:tracePt t="55800" x="5037138" y="2679700"/>
          <p14:tracePt t="55817" x="5089525" y="2697163"/>
          <p14:tracePt t="55834" x="5133975" y="2714625"/>
          <p14:tracePt t="55852" x="5205413" y="2732088"/>
          <p14:tracePt t="55868" x="5259388" y="2751138"/>
          <p14:tracePt t="55884" x="5295900" y="2759075"/>
          <p14:tracePt t="55900" x="5330825" y="2768600"/>
          <p14:tracePt t="55917" x="5375275" y="2786063"/>
          <p14:tracePt t="55934" x="5411788" y="2795588"/>
          <p14:tracePt t="55952" x="5483225" y="2813050"/>
          <p14:tracePt t="55968" x="5537200" y="2830513"/>
          <p14:tracePt t="55984" x="5581650" y="2840038"/>
          <p14:tracePt t="56001" x="5616575" y="2847975"/>
          <p14:tracePt t="56018" x="5653088" y="2857500"/>
          <p14:tracePt t="56034" x="5688013" y="2857500"/>
          <p14:tracePt t="56053" x="5741988" y="2857500"/>
          <p14:tracePt t="56069" x="5776913" y="2857500"/>
          <p14:tracePt t="56085" x="5813425" y="2857500"/>
          <p14:tracePt t="56102" x="5848350" y="2847975"/>
          <p14:tracePt t="56118" x="5884863" y="2847975"/>
          <p14:tracePt t="56134" x="5919788" y="2840038"/>
          <p14:tracePt t="56150" x="5938838" y="2830513"/>
          <p14:tracePt t="56168" x="5973763" y="2822575"/>
          <p14:tracePt t="56184" x="5983288" y="2813050"/>
          <p14:tracePt t="56201" x="6000750" y="2813050"/>
          <p14:tracePt t="56218" x="6010275" y="2813050"/>
          <p14:tracePt t="56234" x="6018213" y="2813050"/>
          <p14:tracePt t="56543" x="6037263" y="2813050"/>
          <p14:tracePt t="56558" x="6045200" y="2813050"/>
          <p14:tracePt t="56566" x="6054725" y="2813050"/>
          <p14:tracePt t="56581" x="6072188" y="2813050"/>
          <p14:tracePt t="56589" x="6081713" y="2813050"/>
          <p14:tracePt t="56600" x="6089650" y="2813050"/>
          <p14:tracePt t="56617" x="6116638" y="2803525"/>
          <p14:tracePt t="56633" x="6153150" y="2795588"/>
          <p14:tracePt t="56651" x="6224588" y="2795588"/>
          <p14:tracePt t="56667" x="6296025" y="2786063"/>
          <p14:tracePt t="56683" x="6357938" y="2768600"/>
          <p14:tracePt t="56700" x="6419850" y="2759075"/>
          <p14:tracePt t="56717" x="6491288" y="2751138"/>
          <p14:tracePt t="56734" x="6572250" y="2724150"/>
          <p14:tracePt t="56751" x="6626225" y="2705100"/>
          <p14:tracePt t="56767" x="6680200" y="2687638"/>
          <p14:tracePt t="56783" x="6715125" y="2670175"/>
          <p14:tracePt t="56801" x="6751638" y="2643188"/>
          <p14:tracePt t="56817" x="6786563" y="2625725"/>
          <p14:tracePt t="56835" x="6823075" y="2598738"/>
          <p14:tracePt t="56850" x="6848475" y="2589213"/>
          <p14:tracePt t="56867" x="6858000" y="2571750"/>
          <p14:tracePt t="56883" x="6867525" y="2571750"/>
          <p14:tracePt t="56900" x="6875463" y="2562225"/>
          <p14:tracePt t="56917" x="6875463" y="2554288"/>
          <p14:tracePt t="56935" x="6884988" y="2544763"/>
          <p14:tracePt t="56950" x="6884988" y="2536825"/>
          <p14:tracePt t="56968" x="6894513" y="2527300"/>
          <p14:tracePt t="56983" x="6894513" y="2500313"/>
          <p14:tracePt t="57000" x="6894513" y="2482850"/>
          <p14:tracePt t="57017" x="6894513" y="2455863"/>
          <p14:tracePt t="57034" x="6894513" y="2419350"/>
          <p14:tracePt t="57050" x="6894513" y="2401888"/>
          <p14:tracePt t="57068" x="6894513" y="2366963"/>
          <p14:tracePt t="57085" x="6894513" y="2347913"/>
          <p14:tracePt t="57101" x="6894513" y="2322513"/>
          <p14:tracePt t="57118" x="6884988" y="2276475"/>
          <p14:tracePt t="57135" x="6875463" y="2241550"/>
          <p14:tracePt t="57150" x="6858000" y="2205038"/>
          <p14:tracePt t="57167" x="6840538" y="2179638"/>
          <p14:tracePt t="57184" x="6813550" y="2152650"/>
          <p14:tracePt t="57200" x="6786563" y="2116138"/>
          <p14:tracePt t="57218" x="6751638" y="2081213"/>
          <p14:tracePt t="57234" x="6715125" y="2054225"/>
          <p14:tracePt t="57251" x="6697663" y="2044700"/>
          <p14:tracePt t="57267" x="6680200" y="2027238"/>
          <p14:tracePt t="57284" x="6661150" y="2009775"/>
          <p14:tracePt t="57301" x="6643688" y="1990725"/>
          <p14:tracePt t="57318" x="6616700" y="1973263"/>
          <p14:tracePt t="57334" x="6599238" y="1955800"/>
          <p14:tracePt t="57351" x="6581775" y="1946275"/>
          <p14:tracePt t="57366" x="6554788" y="1928813"/>
          <p14:tracePt t="57384" x="6537325" y="1911350"/>
          <p14:tracePt t="57400" x="6510338" y="1901825"/>
          <p14:tracePt t="57417" x="6483350" y="1893888"/>
          <p14:tracePt t="57433" x="6438900" y="1874838"/>
          <p14:tracePt t="57450" x="6402388" y="1857375"/>
          <p14:tracePt t="57467" x="6375400" y="1847850"/>
          <p14:tracePt t="57483" x="6340475" y="1830388"/>
          <p14:tracePt t="57501" x="6296025" y="1830388"/>
          <p14:tracePt t="57518" x="6215063" y="1812925"/>
          <p14:tracePt t="57534" x="6170613" y="1803400"/>
          <p14:tracePt t="57550" x="6126163" y="1803400"/>
          <p14:tracePt t="57567" x="6081713" y="1803400"/>
          <p14:tracePt t="57583" x="6045200" y="1795463"/>
          <p14:tracePt t="57600" x="5991225" y="1795463"/>
          <p14:tracePt t="57618" x="5919788" y="1795463"/>
          <p14:tracePt t="57634" x="5875338" y="1795463"/>
          <p14:tracePt t="57650" x="5830888" y="1795463"/>
          <p14:tracePt t="57666" x="5803900" y="1803400"/>
          <p14:tracePt t="57683" x="5759450" y="1812925"/>
          <p14:tracePt t="57701" x="5697538" y="1847850"/>
          <p14:tracePt t="57718" x="5661025" y="1866900"/>
          <p14:tracePt t="57734" x="5616575" y="1893888"/>
          <p14:tracePt t="57751" x="5572125" y="1919288"/>
          <p14:tracePt t="57767" x="5537200" y="1946275"/>
          <p14:tracePt t="57784" x="5500688" y="1973263"/>
          <p14:tracePt t="57801" x="5465763" y="2000250"/>
          <p14:tracePt t="57817" x="5438775" y="2017713"/>
          <p14:tracePt t="57834" x="5419725" y="2036763"/>
          <p14:tracePt t="57851" x="5411788" y="2044700"/>
          <p14:tracePt t="57867" x="5402263" y="2062163"/>
          <p14:tracePt t="57884" x="5394325" y="2071688"/>
          <p14:tracePt t="57902" x="5384800" y="2081213"/>
          <p14:tracePt t="57918" x="5375275" y="2108200"/>
          <p14:tracePt t="57934" x="5375275" y="2133600"/>
          <p14:tracePt t="57951" x="5357813" y="2179638"/>
          <p14:tracePt t="57967" x="5357813" y="2224088"/>
          <p14:tracePt t="57984" x="5348288" y="2268538"/>
          <p14:tracePt t="58001" x="5348288" y="2330450"/>
          <p14:tracePt t="58017" x="5348288" y="2366963"/>
          <p14:tracePt t="58033" x="5348288" y="2401888"/>
          <p14:tracePt t="58050" x="5348288" y="2446338"/>
          <p14:tracePt t="58066" x="5348288" y="2490788"/>
          <p14:tracePt t="58083" x="5357813" y="2536825"/>
          <p14:tracePt t="58101" x="5367338" y="2589213"/>
          <p14:tracePt t="58116" x="5384800" y="2616200"/>
          <p14:tracePt t="58133" x="5402263" y="2643188"/>
          <p14:tracePt t="58150" x="5419725" y="2670175"/>
          <p14:tracePt t="58166" x="5438775" y="2697163"/>
          <p14:tracePt t="58183" x="5465763" y="2714625"/>
          <p14:tracePt t="58201" x="5510213" y="2759075"/>
          <p14:tracePt t="58217" x="5554663" y="2776538"/>
          <p14:tracePt t="58233" x="5599113" y="2795588"/>
          <p14:tracePt t="58250" x="5653088" y="2813050"/>
          <p14:tracePt t="58267" x="5705475" y="2822575"/>
          <p14:tracePt t="58270" x="5741988" y="2822575"/>
          <p14:tracePt t="58284" x="5840413" y="2822575"/>
          <p14:tracePt t="58301" x="5911850" y="2822575"/>
          <p14:tracePt t="58317" x="6000750" y="2822575"/>
          <p14:tracePt t="58334" x="6062663" y="2822575"/>
          <p14:tracePt t="58350" x="6116638" y="2822575"/>
          <p14:tracePt t="58367" x="6170613" y="2822575"/>
          <p14:tracePt t="58384" x="6251575" y="2803525"/>
          <p14:tracePt t="58401" x="6303963" y="2803525"/>
          <p14:tracePt t="58417" x="6375400" y="2786063"/>
          <p14:tracePt t="58434" x="6446838" y="2768600"/>
          <p14:tracePt t="58451" x="6527800" y="2751138"/>
          <p14:tracePt t="58468" x="6608763" y="2714625"/>
          <p14:tracePt t="58484" x="6751638" y="2652713"/>
          <p14:tracePt t="58500" x="6831013" y="2625725"/>
          <p14:tracePt t="58517" x="6894513" y="2581275"/>
          <p14:tracePt t="58533" x="6956425" y="2536825"/>
          <p14:tracePt t="58549" x="7000875" y="2500313"/>
          <p14:tracePt t="58567" x="7037388" y="2455863"/>
          <p14:tracePt t="58583" x="7062788" y="2411413"/>
          <p14:tracePt t="58601" x="7089775" y="2374900"/>
          <p14:tracePt t="58616" x="7089775" y="2347913"/>
          <p14:tracePt t="58633" x="7089775" y="2330450"/>
          <p14:tracePt t="58650" x="7089775" y="2303463"/>
          <p14:tracePt t="58666" x="7089775" y="2276475"/>
          <p14:tracePt t="58684" x="7072313" y="2224088"/>
          <p14:tracePt t="58700" x="7045325" y="2179638"/>
          <p14:tracePt t="58716" x="7018338" y="2133600"/>
          <p14:tracePt t="58734" x="6991350" y="2108200"/>
          <p14:tracePt t="58750" x="6956425" y="2062163"/>
          <p14:tracePt t="58768" x="6884988" y="2017713"/>
          <p14:tracePt t="58784" x="6840538" y="1990725"/>
          <p14:tracePt t="58801" x="6813550" y="1973263"/>
          <p14:tracePt t="58817" x="6769100" y="1955800"/>
          <p14:tracePt t="58834" x="6732588" y="1938338"/>
          <p14:tracePt t="58850" x="6688138" y="1928813"/>
          <p14:tracePt t="58868" x="6643688" y="1919288"/>
          <p14:tracePt t="58884" x="6572250" y="1911350"/>
          <p14:tracePt t="58900" x="6518275" y="1901825"/>
          <p14:tracePt t="58917" x="6465888" y="1893888"/>
          <p14:tracePt t="58933" x="6384925" y="1884363"/>
          <p14:tracePt t="58950" x="6296025" y="1884363"/>
          <p14:tracePt t="58968" x="6143625" y="1884363"/>
          <p14:tracePt t="58985" x="6062663" y="1884363"/>
          <p14:tracePt t="59001" x="5973763" y="1884363"/>
          <p14:tracePt t="59016" x="5902325" y="1893888"/>
          <p14:tracePt t="59034" x="5822950" y="1911350"/>
          <p14:tracePt t="59050" x="5751513" y="1919288"/>
          <p14:tracePt t="59067" x="5661025" y="1955800"/>
          <p14:tracePt t="59083" x="5616575" y="1982788"/>
          <p14:tracePt t="59101" x="5572125" y="2009775"/>
          <p14:tracePt t="59116" x="5527675" y="2036763"/>
          <p14:tracePt t="59133" x="5491163" y="2062163"/>
          <p14:tracePt t="59149" x="5456238" y="2089150"/>
          <p14:tracePt t="59167" x="5419725" y="2108200"/>
          <p14:tracePt t="59183" x="5394325" y="2125663"/>
          <p14:tracePt t="59200" x="5384800" y="2143125"/>
          <p14:tracePt t="59216" x="5375275" y="2152650"/>
          <p14:tracePt t="59233" x="5367338" y="2152650"/>
          <p14:tracePt t="59250" x="5367338" y="2170113"/>
          <p14:tracePt t="59267" x="5348288" y="2187575"/>
          <p14:tracePt t="59284" x="5340350" y="2205038"/>
          <p14:tracePt t="59299" x="5322888" y="2241550"/>
          <p14:tracePt t="59316" x="5313363" y="2286000"/>
          <p14:tracePt t="59334" x="5303838" y="2339975"/>
          <p14:tracePt t="59351" x="5295900" y="2384425"/>
          <p14:tracePt t="59367" x="5295900" y="2446338"/>
          <p14:tracePt t="59384" x="5295900" y="2473325"/>
          <p14:tracePt t="59805" x="5295900" y="2482850"/>
          <p14:tracePt t="59882" x="5295900" y="2490788"/>
          <p14:tracePt t="59889" x="5295900" y="2500313"/>
          <p14:tracePt t="59913" x="5295900" y="2509838"/>
          <p14:tracePt t="59928" x="5295900" y="2517775"/>
          <p14:tracePt t="59936" x="5295900" y="2527300"/>
          <p14:tracePt t="59952" x="5286375" y="2544763"/>
          <p14:tracePt t="59967" x="5286375" y="2571750"/>
          <p14:tracePt t="59984" x="5276850" y="2616200"/>
          <p14:tracePt t="60000" x="5276850" y="2670175"/>
          <p14:tracePt t="60017" x="5276850" y="2724150"/>
          <p14:tracePt t="60035" x="5276850" y="2795588"/>
          <p14:tracePt t="60052" x="5276850" y="2830513"/>
          <p14:tracePt t="60068" x="5276850" y="2874963"/>
          <p14:tracePt t="60084" x="5295900" y="2928938"/>
          <p14:tracePt t="60100" x="5313363" y="2990850"/>
          <p14:tracePt t="60117" x="5340350" y="3062288"/>
          <p14:tracePt t="60133" x="5375275" y="3125788"/>
          <p14:tracePt t="60151" x="5429250" y="3224213"/>
          <p14:tracePt t="60167" x="5465763" y="3286125"/>
          <p14:tracePt t="60183" x="5510213" y="3348038"/>
          <p14:tracePt t="60200" x="5545138" y="3411538"/>
          <p14:tracePt t="60217" x="5589588" y="3465513"/>
          <p14:tracePt t="60234" x="5661025" y="3527425"/>
          <p14:tracePt t="60250" x="5697538" y="3571875"/>
          <p14:tracePt t="60267" x="5724525" y="3598863"/>
          <p14:tracePt t="60283" x="5759450" y="3616325"/>
          <p14:tracePt t="60300" x="5786438" y="3625850"/>
          <p14:tracePt t="60317" x="5803900" y="3625850"/>
          <p14:tracePt t="60334" x="5813425" y="3625850"/>
          <p14:tracePt t="60350" x="5822950" y="3625850"/>
          <p14:tracePt t="60388" x="5830888" y="3625850"/>
          <p14:tracePt t="60519" x="5830888" y="3616325"/>
          <p14:tracePt t="60526" x="5830888" y="3608388"/>
          <p14:tracePt t="60536" x="5830888" y="3598863"/>
          <p14:tracePt t="60551" x="5822950" y="3589338"/>
          <p14:tracePt t="60567" x="5803900" y="3571875"/>
          <p14:tracePt t="60585" x="5786438" y="3554413"/>
          <p14:tracePt t="60600" x="5759450" y="3536950"/>
          <p14:tracePt t="60618" x="5724525" y="3509963"/>
          <p14:tracePt t="60635" x="5705475" y="3490913"/>
          <p14:tracePt t="60650" x="5680075" y="3482975"/>
          <p14:tracePt t="60667" x="5643563" y="3465513"/>
          <p14:tracePt t="60683" x="5626100" y="3446463"/>
          <p14:tracePt t="60700" x="5589588" y="3438525"/>
          <p14:tracePt t="60718" x="5537200" y="3419475"/>
          <p14:tracePt t="60734" x="5500688" y="3411538"/>
          <p14:tracePt t="60750" x="5473700" y="3402013"/>
          <p14:tracePt t="60767" x="5429250" y="3402013"/>
          <p14:tracePt t="60783" x="5402263" y="3402013"/>
          <p14:tracePt t="60800" x="5375275" y="3402013"/>
          <p14:tracePt t="60818" x="5330825" y="3402013"/>
          <p14:tracePt t="60834" x="5303838" y="3402013"/>
          <p14:tracePt t="60850" x="5268913" y="3402013"/>
          <p14:tracePt t="60866" x="5232400" y="3402013"/>
          <p14:tracePt t="60884" x="5214938" y="3419475"/>
          <p14:tracePt t="60900" x="5180013" y="3429000"/>
          <p14:tracePt t="60917" x="5143500" y="3446463"/>
          <p14:tracePt t="60934" x="5116513" y="3455988"/>
          <p14:tracePt t="60950" x="5089525" y="3465513"/>
          <p14:tracePt t="60966" x="5045075" y="3482975"/>
          <p14:tracePt t="60983" x="5010150" y="3490913"/>
          <p14:tracePt t="61000" x="4965700" y="3509963"/>
          <p14:tracePt t="61018" x="4911725" y="3544888"/>
          <p14:tracePt t="61034" x="4867275" y="3562350"/>
          <p14:tracePt t="61050" x="4848225" y="3581400"/>
          <p14:tracePt t="61067" x="4822825" y="3598863"/>
          <p14:tracePt t="61084" x="4803775" y="3616325"/>
          <p14:tracePt t="61102" x="4786313" y="3625850"/>
          <p14:tracePt t="61117" x="4786313" y="3633788"/>
          <p14:tracePt t="61134" x="4776788" y="3643313"/>
          <p14:tracePt t="61150" x="4776788" y="3652838"/>
          <p14:tracePt t="61167" x="4768850" y="3660775"/>
          <p14:tracePt t="61184" x="4768850" y="3679825"/>
          <p14:tracePt t="61201" x="4768850" y="3705225"/>
          <p14:tracePt t="61217" x="4768850" y="3759200"/>
          <p14:tracePt t="61234" x="4768850" y="3822700"/>
          <p14:tracePt t="61250" x="4768850" y="3902075"/>
          <p14:tracePt t="61267" x="4768850" y="3983038"/>
          <p14:tracePt t="61270" x="4786313" y="4037013"/>
          <p14:tracePt t="61284" x="4795838" y="4062413"/>
          <p14:tracePt t="61301" x="4840288" y="4152900"/>
          <p14:tracePt t="61318" x="4875213" y="4197350"/>
          <p14:tracePt t="61334" x="4946650" y="4259263"/>
          <p14:tracePt t="61349" x="5054600" y="4322763"/>
          <p14:tracePt t="61368" x="5187950" y="4357688"/>
          <p14:tracePt t="61383" x="5340350" y="4375150"/>
          <p14:tracePt t="61401" x="5562600" y="4384675"/>
          <p14:tracePt t="61417" x="5697538" y="4384675"/>
          <p14:tracePt t="61434" x="5795963" y="4384675"/>
          <p14:tracePt t="61450" x="5902325" y="4367213"/>
          <p14:tracePt t="61466" x="6037263" y="4330700"/>
          <p14:tracePt t="61484" x="6143625" y="4295775"/>
          <p14:tracePt t="61501" x="6303963" y="4232275"/>
          <p14:tracePt t="61517" x="6419850" y="4179888"/>
          <p14:tracePt t="61533" x="6537325" y="4108450"/>
          <p14:tracePt t="61549" x="6616700" y="4054475"/>
          <p14:tracePt t="61566" x="6697663" y="4010025"/>
          <p14:tracePt t="61583" x="6742113" y="3956050"/>
          <p14:tracePt t="61601" x="6796088" y="3894138"/>
          <p14:tracePt t="61616" x="6813550" y="3857625"/>
          <p14:tracePt t="61633" x="6823075" y="3830638"/>
          <p14:tracePt t="61649" x="6831013" y="3813175"/>
          <p14:tracePt t="61667" x="6831013" y="3786188"/>
          <p14:tracePt t="61683" x="6831013" y="3776663"/>
          <p14:tracePt t="61701" x="6831013" y="3732213"/>
          <p14:tracePt t="61716" x="6823075" y="3697288"/>
          <p14:tracePt t="61733" x="6796088" y="3652838"/>
          <p14:tracePt t="61750" x="6751638" y="3608388"/>
          <p14:tracePt t="61767" x="6705600" y="3571875"/>
          <p14:tracePt t="61770" x="6688138" y="3544888"/>
          <p14:tracePt t="61784" x="6616700" y="3490913"/>
          <p14:tracePt t="61800" x="6518275" y="3446463"/>
          <p14:tracePt t="61817" x="6411913" y="3411538"/>
          <p14:tracePt t="61834" x="6303963" y="3375025"/>
          <p14:tracePt t="61850" x="6205538" y="3357563"/>
          <p14:tracePt t="61867" x="6099175" y="3340100"/>
          <p14:tracePt t="61884" x="5911850" y="3340100"/>
          <p14:tracePt t="61900" x="5786438" y="3340100"/>
          <p14:tracePt t="61917" x="5680075" y="3340100"/>
          <p14:tracePt t="61933" x="5581650" y="3340100"/>
          <p14:tracePt t="61950" x="5473700" y="3340100"/>
          <p14:tracePt t="61967" x="5384800" y="3348038"/>
          <p14:tracePt t="61983" x="5295900" y="3367088"/>
          <p14:tracePt t="61999" x="5232400" y="3384550"/>
          <p14:tracePt t="62016" x="5205413" y="3402013"/>
          <p14:tracePt t="62033" x="5180013" y="3429000"/>
          <p14:tracePt t="62049" x="5153025" y="3446463"/>
          <p14:tracePt t="62068" x="5126038" y="3482975"/>
          <p14:tracePt t="62084" x="5116513" y="3509963"/>
          <p14:tracePt t="62100" x="5099050" y="3536950"/>
          <p14:tracePt t="62117" x="5099050" y="3571875"/>
          <p14:tracePt t="62132" x="5089525" y="3598863"/>
          <p14:tracePt t="62149" x="5081588" y="3643313"/>
          <p14:tracePt t="62166" x="5081588" y="3687763"/>
          <p14:tracePt t="62183" x="5081588" y="3759200"/>
          <p14:tracePt t="62199" x="5081588" y="3786188"/>
          <p14:tracePt t="62216" x="5081588" y="3830638"/>
          <p14:tracePt t="62233" x="5081588" y="3848100"/>
          <p14:tracePt t="62250" x="5081588" y="3884613"/>
          <p14:tracePt t="62266" x="5081588" y="3894138"/>
          <p14:tracePt t="62284" x="5099050" y="3929063"/>
          <p14:tracePt t="62300" x="5126038" y="3956050"/>
          <p14:tracePt t="62316" x="5153025" y="3990975"/>
          <p14:tracePt t="62333" x="5214938" y="4027488"/>
          <p14:tracePt t="62350" x="5286375" y="4054475"/>
          <p14:tracePt t="62367" x="5438775" y="4098925"/>
          <p14:tracePt t="62383" x="5581650" y="4098925"/>
          <p14:tracePt t="62399" x="5724525" y="4098925"/>
          <p14:tracePt t="62416" x="5857875" y="4081463"/>
          <p14:tracePt t="62433" x="5983288" y="4027488"/>
          <p14:tracePt t="62449" x="6099175" y="3983038"/>
          <p14:tracePt t="62466" x="6269038" y="3894138"/>
          <p14:tracePt t="62483" x="6367463" y="3830638"/>
          <p14:tracePt t="62500" x="6491288" y="3751263"/>
          <p14:tracePt t="62516" x="6581775" y="3670300"/>
          <p14:tracePt t="62532" x="6670675" y="3608388"/>
          <p14:tracePt t="62549" x="6732588" y="3554413"/>
          <p14:tracePt t="62566" x="6777038" y="3509963"/>
          <p14:tracePt t="62583" x="6804025" y="3465513"/>
          <p14:tracePt t="63458" x="6813550" y="3465513"/>
          <p14:tracePt t="63495" x="6823075" y="3465513"/>
          <p14:tracePt t="63511" x="6831013" y="3465513"/>
          <p14:tracePt t="63518" x="6840538" y="3465513"/>
          <p14:tracePt t="63534" x="6848475" y="3465513"/>
          <p14:tracePt t="63550" x="6867525" y="3473450"/>
          <p14:tracePt t="63566" x="6894513" y="3482975"/>
          <p14:tracePt t="63583" x="6919913" y="3490913"/>
          <p14:tracePt t="63599" x="6956425" y="3500438"/>
          <p14:tracePt t="63615" x="6983413" y="3517900"/>
          <p14:tracePt t="63633" x="7027863" y="3536950"/>
          <p14:tracePt t="63649" x="7062788" y="3544888"/>
          <p14:tracePt t="63665" x="7099300" y="3544888"/>
          <p14:tracePt t="63683" x="7134225" y="3544888"/>
          <p14:tracePt t="63699" x="7188200" y="3544888"/>
          <p14:tracePt t="63715" x="7232650" y="3544888"/>
          <p14:tracePt t="63734" x="7304088" y="3517900"/>
          <p14:tracePt t="63749" x="7375525" y="3490913"/>
          <p14:tracePt t="63765" x="7456488" y="3446463"/>
          <p14:tracePt t="63782" x="7545388" y="3411538"/>
          <p14:tracePt t="63799" x="7616825" y="3367088"/>
          <p14:tracePt t="63816" x="7688263" y="3313113"/>
          <p14:tracePt t="63834" x="7796213" y="3224213"/>
          <p14:tracePt t="63849" x="7848600" y="3160713"/>
          <p14:tracePt t="63866" x="7894638" y="3116263"/>
          <p14:tracePt t="63882" x="7920038" y="3081338"/>
          <p14:tracePt t="63899" x="7947025" y="3044825"/>
          <p14:tracePt t="63916" x="7956550" y="3009900"/>
          <p14:tracePt t="63933" x="7956550" y="3000375"/>
          <p14:tracePt t="63949" x="7956550" y="2982913"/>
          <p14:tracePt t="63965" x="7956550" y="2973388"/>
          <p14:tracePt t="63982" x="7956550" y="2965450"/>
          <p14:tracePt t="63998" x="7956550" y="2946400"/>
          <p14:tracePt t="64017" x="7956550" y="2919413"/>
          <p14:tracePt t="64033" x="7939088" y="2901950"/>
          <p14:tracePt t="64049" x="7929563" y="2884488"/>
          <p14:tracePt t="64065" x="7912100" y="2867025"/>
          <p14:tracePt t="64082" x="7885113" y="2847975"/>
          <p14:tracePt t="64099" x="7858125" y="2813050"/>
          <p14:tracePt t="64116" x="7786688" y="2759075"/>
          <p14:tracePt t="64132" x="7724775" y="2724150"/>
          <p14:tracePt t="64149" x="7653338" y="2670175"/>
          <p14:tracePt t="64165" x="7589838" y="2643188"/>
          <p14:tracePt t="64182" x="7537450" y="2608263"/>
          <p14:tracePt t="64199" x="7466013" y="2581275"/>
          <p14:tracePt t="64217" x="7358063" y="2527300"/>
          <p14:tracePt t="64233" x="7277100" y="2509838"/>
          <p14:tracePt t="64249" x="7215188" y="2482850"/>
          <p14:tracePt t="64265" x="7161213" y="2473325"/>
          <p14:tracePt t="64282" x="7099300" y="2455863"/>
          <p14:tracePt t="64286" x="7062788" y="2455863"/>
          <p14:tracePt t="64299" x="7027863" y="2455863"/>
          <p14:tracePt t="64317" x="6911975" y="2455863"/>
          <p14:tracePt t="64333" x="6840538" y="2455863"/>
          <p14:tracePt t="64350" x="6769100" y="2455863"/>
          <p14:tracePt t="64366" x="6705600" y="2455863"/>
          <p14:tracePt t="64382" x="6616700" y="2482850"/>
          <p14:tracePt t="64401" x="6483350" y="2527300"/>
          <p14:tracePt t="64417" x="6402388" y="2562225"/>
          <p14:tracePt t="64433" x="6330950" y="2589213"/>
          <p14:tracePt t="64450" x="6251575" y="2633663"/>
          <p14:tracePt t="64466" x="6188075" y="2670175"/>
          <p14:tracePt t="64483" x="6108700" y="2724150"/>
          <p14:tracePt t="64500" x="6037263" y="2776538"/>
          <p14:tracePt t="64517" x="6000750" y="2813050"/>
          <p14:tracePt t="64532" x="5983288" y="2840038"/>
          <p14:tracePt t="64549" x="5965825" y="2867025"/>
          <p14:tracePt t="64566" x="5946775" y="2894013"/>
          <p14:tracePt t="64583" x="5938838" y="2928938"/>
          <p14:tracePt t="64599" x="5929313" y="2973388"/>
          <p14:tracePt t="64616" x="5919788" y="3098800"/>
          <p14:tracePt t="64633" x="5919788" y="3205163"/>
          <p14:tracePt t="64649" x="5919788" y="3322638"/>
          <p14:tracePt t="64666" x="5919788" y="3419475"/>
          <p14:tracePt t="64682" x="5929313" y="3509963"/>
          <p14:tracePt t="64700" x="5965825" y="3616325"/>
          <p14:tracePt t="64716" x="6000750" y="3687763"/>
          <p14:tracePt t="64732" x="6037263" y="3724275"/>
          <p14:tracePt t="64749" x="6062663" y="3776663"/>
          <p14:tracePt t="64766" x="6089650" y="3813175"/>
          <p14:tracePt t="64782" x="6134100" y="3848100"/>
          <p14:tracePt t="64784" x="6153150" y="3875088"/>
          <p14:tracePt t="64800" x="6224588" y="3929063"/>
          <p14:tracePt t="64816" x="6313488" y="3990975"/>
          <p14:tracePt t="64831" x="6411913" y="4044950"/>
          <p14:tracePt t="64848" x="6491288" y="4081463"/>
          <p14:tracePt t="64865" x="6608763" y="4125913"/>
          <p14:tracePt t="64881" x="6732588" y="4152900"/>
          <p14:tracePt t="64898" x="6902450" y="4170363"/>
          <p14:tracePt t="64915" x="7134225" y="4170363"/>
          <p14:tracePt t="64931" x="7323138" y="4152900"/>
          <p14:tracePt t="64948" x="7473950" y="4116388"/>
          <p14:tracePt t="64965" x="7634288" y="4062413"/>
          <p14:tracePt t="64982" x="7786688" y="4010025"/>
          <p14:tracePt t="65000" x="8010525" y="3929063"/>
          <p14:tracePt t="65015" x="8116888" y="3884613"/>
          <p14:tracePt t="65032" x="8188325" y="3830638"/>
          <p14:tracePt t="65048" x="8259763" y="3795713"/>
          <p14:tracePt t="65065" x="8304213" y="3751263"/>
          <p14:tracePt t="65083" x="8367713" y="3670300"/>
          <p14:tracePt t="65100" x="8402638" y="3598863"/>
          <p14:tracePt t="65116" x="8439150" y="3554413"/>
          <p14:tracePt t="65132" x="8466138" y="3490913"/>
          <p14:tracePt t="65149" x="8483600" y="3455988"/>
          <p14:tracePt t="65166" x="8483600" y="3402013"/>
          <p14:tracePt t="65183" x="8491538" y="3313113"/>
          <p14:tracePt t="65199" x="8491538" y="3259138"/>
          <p14:tracePt t="65216" x="8491538" y="3197225"/>
          <p14:tracePt t="65231" x="8491538" y="3152775"/>
          <p14:tracePt t="65249" x="8483600" y="3108325"/>
          <p14:tracePt t="65265" x="8456613" y="3044825"/>
          <p14:tracePt t="65282" x="8429625" y="2982913"/>
          <p14:tracePt t="65299" x="8394700" y="2928938"/>
          <p14:tracePt t="65315" x="8348663" y="2884488"/>
          <p14:tracePt t="65332" x="8313738" y="2830513"/>
          <p14:tracePt t="65349" x="8251825" y="2776538"/>
          <p14:tracePt t="65365" x="8197850" y="2724150"/>
          <p14:tracePt t="65382" x="8099425" y="2670175"/>
          <p14:tracePt t="65398" x="8054975" y="2633663"/>
          <p14:tracePt t="65414" x="8010525" y="2616200"/>
          <p14:tracePt t="65431" x="7939088" y="2598738"/>
          <p14:tracePt t="65448" x="7858125" y="2571750"/>
          <p14:tracePt t="65465" x="7777163" y="2554288"/>
          <p14:tracePt t="65482" x="7680325" y="2544763"/>
          <p14:tracePt t="65499" x="7626350" y="2544763"/>
          <p14:tracePt t="65515" x="7562850" y="2544763"/>
          <p14:tracePt t="65532" x="7518400" y="2544763"/>
          <p14:tracePt t="65548" x="7466013" y="2544763"/>
          <p14:tracePt t="65565" x="7419975" y="2544763"/>
          <p14:tracePt t="65583" x="7358063" y="2554288"/>
          <p14:tracePt t="65598" x="7323138" y="2571750"/>
          <p14:tracePt t="65614" x="7304088" y="2589213"/>
          <p14:tracePt t="65631" x="7269163" y="2608263"/>
          <p14:tracePt t="65648" x="7232650" y="2633663"/>
          <p14:tracePt t="65664" x="7205663" y="2660650"/>
          <p14:tracePt t="65682" x="7143750" y="2732088"/>
          <p14:tracePt t="65699" x="7099300" y="2813050"/>
          <p14:tracePt t="65715" x="7037388" y="2894013"/>
          <p14:tracePt t="65731" x="6965950" y="2990850"/>
          <p14:tracePt t="65748" x="6894513" y="3108325"/>
          <p14:tracePt t="65766" x="6804025" y="3322638"/>
          <p14:tracePt t="65782" x="6742113" y="3473450"/>
          <p14:tracePt t="65798" x="6697663" y="3633788"/>
          <p14:tracePt t="65815" x="6661150" y="3848100"/>
          <p14:tracePt t="65832" x="6626225" y="4081463"/>
          <p14:tracePt t="65849" x="6626225" y="4276725"/>
          <p14:tracePt t="65866" x="6643688" y="4545013"/>
          <p14:tracePt t="65882" x="6697663" y="4679950"/>
          <p14:tracePt t="65899" x="6769100" y="4776788"/>
          <p14:tracePt t="65915" x="6848475" y="4857750"/>
          <p14:tracePt t="65932" x="6973888" y="4929188"/>
          <p14:tracePt t="65948" x="6991350" y="4929188"/>
          <p14:tracePt t="65965" x="7037388" y="4929188"/>
          <p14:tracePt t="66335" x="7045325" y="4929188"/>
          <p14:tracePt t="66350" x="7054850" y="4929188"/>
          <p14:tracePt t="66358" x="7062788" y="4929188"/>
          <p14:tracePt t="66367" x="7062788" y="4938713"/>
          <p14:tracePt t="66382" x="7081838" y="4938713"/>
          <p14:tracePt t="66399" x="7108825" y="4946650"/>
          <p14:tracePt t="66416" x="7143750" y="4956175"/>
          <p14:tracePt t="66432" x="7188200" y="4973638"/>
          <p14:tracePt t="66450" x="7242175" y="4983163"/>
          <p14:tracePt t="66466" x="7277100" y="4991100"/>
          <p14:tracePt t="66482" x="7331075" y="5000625"/>
          <p14:tracePt t="66498" x="7367588" y="5000625"/>
          <p14:tracePt t="66515" x="7419975" y="5010150"/>
          <p14:tracePt t="66532" x="7473950" y="5010150"/>
          <p14:tracePt t="66549" x="7518400" y="5010150"/>
          <p14:tracePt t="66566" x="7608888" y="5018088"/>
          <p14:tracePt t="66582" x="7680325" y="5018088"/>
          <p14:tracePt t="66598" x="7751763" y="5018088"/>
          <p14:tracePt t="66615" x="7831138" y="5018088"/>
          <p14:tracePt t="66633" x="7947025" y="5018088"/>
          <p14:tracePt t="66649" x="8037513" y="5018088"/>
          <p14:tracePt t="66665" x="8108950" y="5018088"/>
          <p14:tracePt t="66682" x="8205788" y="5018088"/>
          <p14:tracePt t="66698" x="8304213" y="5018088"/>
          <p14:tracePt t="66716" x="8385175" y="5000625"/>
          <p14:tracePt t="66733" x="8483600" y="4973638"/>
          <p14:tracePt t="66750" x="8562975" y="4938713"/>
          <p14:tracePt t="66766" x="8643938" y="4902200"/>
          <p14:tracePt t="66782" x="8705850" y="4867275"/>
          <p14:tracePt t="66799" x="8751888" y="4840288"/>
          <p14:tracePt t="66816" x="8796338" y="4803775"/>
          <p14:tracePt t="66833" x="8858250" y="4741863"/>
          <p14:tracePt t="66849" x="8902700" y="4687888"/>
          <p14:tracePt t="66865" x="8939213" y="4616450"/>
          <p14:tracePt t="66882" x="8983663" y="4518025"/>
          <p14:tracePt t="66899" x="9018588" y="4438650"/>
          <p14:tracePt t="66916" x="9055100" y="4357688"/>
          <p14:tracePt t="66933" x="9082088" y="4251325"/>
          <p14:tracePt t="66950" x="9099550" y="4179888"/>
          <p14:tracePt t="66965" x="9109075" y="4081463"/>
          <p14:tracePt t="66981" x="9109075" y="4000500"/>
          <p14:tracePt t="66998" x="9099550" y="3911600"/>
          <p14:tracePt t="67015" x="9072563" y="3848100"/>
          <p14:tracePt t="67032" x="9010650" y="3732213"/>
          <p14:tracePt t="67048" x="8939213" y="3625850"/>
          <p14:tracePt t="67065" x="8840788" y="3527425"/>
          <p14:tracePt t="67081" x="8705850" y="3411538"/>
          <p14:tracePt t="67098" x="8555038" y="3295650"/>
          <p14:tracePt t="67114" x="8394700" y="3187700"/>
          <p14:tracePt t="67132" x="8161338" y="3062288"/>
          <p14:tracePt t="67148" x="8010525" y="2990850"/>
          <p14:tracePt t="67164" x="7894638" y="2928938"/>
          <p14:tracePt t="67181" x="7769225" y="2874963"/>
          <p14:tracePt t="67198" x="7634288" y="2822575"/>
          <p14:tracePt t="67216" x="7429500" y="2786063"/>
          <p14:tracePt t="67233" x="7296150" y="2768600"/>
          <p14:tracePt t="67249" x="7180263" y="2768600"/>
          <p14:tracePt t="67266" x="7037388" y="2768600"/>
          <p14:tracePt t="67281" x="6919913" y="2786063"/>
          <p14:tracePt t="67285" x="6867525" y="2795588"/>
          <p14:tracePt t="67299" x="6813550" y="2822575"/>
          <p14:tracePt t="67315" x="6724650" y="2857500"/>
          <p14:tracePt t="67333" x="6616700" y="2911475"/>
          <p14:tracePt t="67349" x="6554788" y="2946400"/>
          <p14:tracePt t="67365" x="6500813" y="2982913"/>
          <p14:tracePt t="67382" x="6456363" y="3009900"/>
          <p14:tracePt t="67398" x="6429375" y="3036888"/>
          <p14:tracePt t="67415" x="6411913" y="3054350"/>
          <p14:tracePt t="67432" x="6384925" y="3089275"/>
          <p14:tracePt t="67449" x="6375400" y="3116263"/>
          <p14:tracePt t="67465" x="6357938" y="3160713"/>
          <p14:tracePt t="67482" x="6340475" y="3214688"/>
          <p14:tracePt t="67498" x="6330950" y="3268663"/>
          <p14:tracePt t="67515" x="6303963" y="3348038"/>
          <p14:tracePt t="67533" x="6296025" y="3394075"/>
          <p14:tracePt t="67548" x="6296025" y="3465513"/>
          <p14:tracePt t="67565" x="6286500" y="3554413"/>
          <p14:tracePt t="67582" x="6286500" y="3660775"/>
          <p14:tracePt t="67600" x="6286500" y="3822700"/>
          <p14:tracePt t="67616" x="6296025" y="3956050"/>
          <p14:tracePt t="67633" x="6330950" y="4081463"/>
          <p14:tracePt t="67649" x="6367463" y="4197350"/>
          <p14:tracePt t="67666" x="6402388" y="4295775"/>
          <p14:tracePt t="67682" x="6456363" y="4384675"/>
          <p14:tracePt t="67699" x="6510338" y="4473575"/>
          <p14:tracePt t="67716" x="6608763" y="4589463"/>
          <p14:tracePt t="67732" x="6680200" y="4670425"/>
          <p14:tracePt t="67749" x="6759575" y="4732338"/>
          <p14:tracePt t="67765" x="6840538" y="4795838"/>
          <p14:tracePt t="67782" x="6946900" y="4848225"/>
          <p14:tracePt t="67784" x="7000875" y="4875213"/>
          <p14:tracePt t="67799" x="7099300" y="4911725"/>
          <p14:tracePt t="67817" x="7215188" y="4946650"/>
          <p14:tracePt t="67832" x="7348538" y="4965700"/>
          <p14:tracePt t="67849" x="7518400" y="4991100"/>
          <p14:tracePt t="67865" x="7680325" y="5010150"/>
          <p14:tracePt t="67881" x="7875588" y="5027613"/>
          <p14:tracePt t="67899" x="8153400" y="5037138"/>
          <p14:tracePt t="67915" x="8323263" y="5037138"/>
          <p14:tracePt t="67931" x="8474075" y="5037138"/>
          <p14:tracePt t="67948" x="8643938" y="5027613"/>
          <p14:tracePt t="67964" x="8804275" y="4991100"/>
          <p14:tracePt t="67981" x="8956675" y="4946650"/>
          <p14:tracePt t="67997" x="9072563" y="4902200"/>
          <p14:tracePt t="68015" x="9205913" y="4813300"/>
          <p14:tracePt t="68031" x="9259888" y="4768850"/>
          <p14:tracePt t="68048" x="9286875" y="4741863"/>
          <p14:tracePt t="68064" x="9313863" y="4705350"/>
          <p14:tracePt t="68081" x="9323388" y="4633913"/>
          <p14:tracePt t="68097" x="9340850" y="4545013"/>
          <p14:tracePt t="68115" x="9340850" y="4348163"/>
          <p14:tracePt t="68131" x="9331325" y="4179888"/>
          <p14:tracePt t="68147" x="9296400" y="4010025"/>
          <p14:tracePt t="68164" x="9232900" y="3857625"/>
          <p14:tracePt t="68181" x="9161463" y="3679825"/>
          <p14:tracePt t="68199" x="9010650" y="3473450"/>
          <p14:tracePt t="68215" x="8875713" y="3340100"/>
          <p14:tracePt t="68231" x="8705850" y="3187700"/>
          <p14:tracePt t="68247" x="8501063" y="3062288"/>
          <p14:tracePt t="68265" x="8286750" y="2946400"/>
          <p14:tracePt t="68283" x="7983538" y="2840038"/>
          <p14:tracePt t="68299" x="7796213" y="2795588"/>
          <p14:tracePt t="68316" x="7616825" y="2776538"/>
          <p14:tracePt t="68333" x="7439025" y="2759075"/>
          <p14:tracePt t="68349" x="7224713" y="2751138"/>
          <p14:tracePt t="68366" x="7010400" y="2751138"/>
          <p14:tracePt t="68382" x="6796088" y="2759075"/>
          <p14:tracePt t="68399" x="6537325" y="2822575"/>
          <p14:tracePt t="68415" x="6394450" y="2857500"/>
          <p14:tracePt t="68432" x="6296025" y="2901950"/>
          <p14:tracePt t="68448" x="6205538" y="2938463"/>
          <p14:tracePt t="68466" x="6161088" y="2965450"/>
          <p14:tracePt t="68482" x="6126163" y="2990850"/>
          <p14:tracePt t="68498" x="6116638" y="3000375"/>
          <p14:tracePt t="68514" x="6108700" y="3009900"/>
          <p14:tracePt t="68531" x="6108700" y="3017838"/>
          <p14:tracePt t="68548" x="6099175" y="3027363"/>
          <p14:tracePt t="68565" x="6099175" y="3054350"/>
          <p14:tracePt t="68582" x="6099175" y="3125788"/>
          <p14:tracePt t="68599" x="6099175" y="3205163"/>
          <p14:tracePt t="68615" x="6099175" y="3295650"/>
          <p14:tracePt t="68632" x="6099175" y="3402013"/>
          <p14:tracePt t="68648" x="6126163" y="3517900"/>
          <p14:tracePt t="68665" x="6161088" y="3625850"/>
          <p14:tracePt t="68682" x="6242050" y="3813175"/>
          <p14:tracePt t="68698" x="6303963" y="3938588"/>
          <p14:tracePt t="68715" x="6367463" y="4044950"/>
          <p14:tracePt t="68731" x="6438900" y="4143375"/>
          <p14:tracePt t="68748" x="6537325" y="4251325"/>
          <p14:tracePt t="68765" x="6643688" y="4348163"/>
          <p14:tracePt t="68782" x="6840538" y="4510088"/>
          <p14:tracePt t="68798" x="6938963" y="4581525"/>
          <p14:tracePt t="68814" x="7062788" y="4660900"/>
          <p14:tracePt t="68831" x="7215188" y="4741863"/>
          <p14:tracePt t="68847" x="7375525" y="4803775"/>
          <p14:tracePt t="68865" x="7554913" y="4867275"/>
          <p14:tracePt t="68882" x="7804150" y="4929188"/>
          <p14:tracePt t="68898" x="8001000" y="4973638"/>
          <p14:tracePt t="68915" x="8197850" y="4991100"/>
          <p14:tracePt t="68931" x="8429625" y="4991100"/>
          <p14:tracePt t="68947" x="8653463" y="4991100"/>
          <p14:tracePt t="68964" x="8885238" y="4991100"/>
          <p14:tracePt t="68982" x="9134475" y="4929188"/>
          <p14:tracePt t="68997" x="9242425" y="4884738"/>
          <p14:tracePt t="69014" x="9286875" y="4867275"/>
          <p14:tracePt t="69031" x="9323388" y="4840288"/>
          <p14:tracePt t="69047" x="9340850" y="4813300"/>
          <p14:tracePt t="69064" x="9358313" y="4759325"/>
          <p14:tracePt t="69082" x="9358313" y="4581525"/>
          <p14:tracePt t="69098" x="9304338" y="4429125"/>
          <p14:tracePt t="69115" x="9188450" y="4276725"/>
          <p14:tracePt t="69131" x="9037638" y="4116388"/>
          <p14:tracePt t="69148" x="8823325" y="3946525"/>
          <p14:tracePt t="69165" x="8528050" y="3786188"/>
          <p14:tracePt t="69182" x="8367713" y="3724275"/>
          <p14:tracePt t="69198" x="8224838" y="3670300"/>
          <p14:tracePt t="69214" x="8108950" y="3643313"/>
          <p14:tracePt t="69231" x="8001000" y="3616325"/>
          <p14:tracePt t="69248" x="7875588" y="3598863"/>
          <p14:tracePt t="69265" x="7732713" y="3598863"/>
          <p14:tracePt t="69282" x="7626350" y="3598863"/>
          <p14:tracePt t="69299" x="7527925" y="3598863"/>
          <p14:tracePt t="69315" x="7439025" y="3598863"/>
          <p14:tracePt t="69332" x="7385050" y="3598863"/>
          <p14:tracePt t="69348" x="7340600" y="3598863"/>
          <p14:tracePt t="69365" x="7296150" y="3608388"/>
          <p14:tracePt t="69382" x="7277100" y="3616325"/>
          <p14:tracePt t="69398" x="7259638" y="3625850"/>
          <p14:tracePt t="69414" x="7232650" y="3643313"/>
          <p14:tracePt t="69430" x="7215188" y="3660775"/>
          <p14:tracePt t="69447" x="7197725" y="3670300"/>
          <p14:tracePt t="69465" x="7170738" y="3697288"/>
          <p14:tracePt t="69481" x="7161213" y="3714750"/>
          <p14:tracePt t="69497" x="7153275" y="3741738"/>
          <p14:tracePt t="69514" x="7143750" y="3759200"/>
          <p14:tracePt t="69531" x="7134225" y="3786188"/>
          <p14:tracePt t="69547" x="7134225" y="3813175"/>
          <p14:tracePt t="69565" x="7134225" y="3840163"/>
          <p14:tracePt t="69581" x="7134225" y="3867150"/>
          <p14:tracePt t="69597" x="7134225" y="3894138"/>
          <p14:tracePt t="69614" x="7134225" y="3929063"/>
          <p14:tracePt t="69631" x="7134225" y="3956050"/>
          <p14:tracePt t="69647" x="7134225" y="4000500"/>
          <p14:tracePt t="69665" x="7153275" y="4054475"/>
          <p14:tracePt t="69681" x="7161213" y="4098925"/>
          <p14:tracePt t="69698" x="7180263" y="4133850"/>
          <p14:tracePt t="69715" x="7197725" y="4179888"/>
          <p14:tracePt t="69732" x="7224713" y="4232275"/>
          <p14:tracePt t="69749" x="7269163" y="4313238"/>
          <p14:tracePt t="69765" x="7313613" y="4367213"/>
          <p14:tracePt t="69781" x="7385050" y="4438650"/>
          <p14:tracePt t="69798" x="7473950" y="4510088"/>
          <p14:tracePt t="69815" x="7554913" y="4562475"/>
          <p14:tracePt t="69831" x="7643813" y="4616450"/>
          <p14:tracePt t="69849" x="7680325" y="4625975"/>
          <p14:tracePt t="69864" x="7697788" y="4625975"/>
          <p14:tracePt t="91580" x="7688263" y="4625975"/>
          <p14:tracePt t="91587" x="7680325" y="4625975"/>
          <p14:tracePt t="91595" x="7661275" y="4625975"/>
          <p14:tracePt t="91610" x="7572375" y="4616450"/>
          <p14:tracePt t="91626" x="7439025" y="4581525"/>
          <p14:tracePt t="91642" x="7224713" y="4518025"/>
          <p14:tracePt t="91659" x="6973888" y="4446588"/>
          <p14:tracePt t="91675" x="6742113" y="4384675"/>
          <p14:tracePt t="91692" x="6483350" y="4322763"/>
          <p14:tracePt t="91709" x="6153150" y="4251325"/>
          <p14:tracePt t="91726" x="5973763" y="4205288"/>
          <p14:tracePt t="91742" x="5822950" y="4179888"/>
          <p14:tracePt t="91758" x="5786438" y="4152900"/>
          <p14:tracePt t="91775" x="5759450" y="4152900"/>
          <p14:tracePt t="97735" x="5732463" y="4133850"/>
          <p14:tracePt t="97742" x="5688013" y="4116388"/>
          <p14:tracePt t="97757" x="5510213" y="4062413"/>
          <p14:tracePt t="97774" x="5126038" y="3956050"/>
          <p14:tracePt t="97790" x="4652963" y="3857625"/>
          <p14:tracePt t="97807" x="4027488" y="3786188"/>
          <p14:tracePt t="97823" x="3348038" y="3705225"/>
          <p14:tracePt t="97840" x="2616200" y="3679825"/>
          <p14:tracePt t="97857" x="1357313" y="3679825"/>
          <p14:tracePt t="97874" x="581025" y="3768725"/>
          <p14:tracePt t="97890" x="61913" y="3867150"/>
          <p14:tracePt t="97906" x="0" y="3946525"/>
          <p14:tracePt t="97922" x="0" y="3983038"/>
          <p14:tracePt t="97939" x="0" y="4000500"/>
          <p14:tracePt t="98134" x="0" y="4017963"/>
          <p14:tracePt t="98141" x="0" y="4044950"/>
          <p14:tracePt t="98149" x="0" y="4098925"/>
          <p14:tracePt t="98157" x="0" y="4224338"/>
          <p14:tracePt t="98173" x="0" y="4545013"/>
          <p14:tracePt t="98189" x="0" y="5170488"/>
          <p14:tracePt t="98206" x="0" y="5813425"/>
          <p14:tracePt t="98223" x="0" y="65452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912477B-67BD-4F0B-ACAE-1C5BF920F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5EA4F63-4558-0549-8688-44BB9C44210F}"/>
              </a:ext>
            </a:extLst>
          </p:cNvPr>
          <p:cNvSpPr/>
          <p:nvPr/>
        </p:nvSpPr>
        <p:spPr>
          <a:xfrm>
            <a:off x="699120" y="223337"/>
            <a:ext cx="4429323" cy="5305976"/>
          </a:xfrm>
          <a:custGeom>
            <a:avLst/>
            <a:gdLst>
              <a:gd name="connsiteX0" fmla="*/ 0 w 4429323"/>
              <a:gd name="connsiteY0" fmla="*/ 738235 h 5305976"/>
              <a:gd name="connsiteX1" fmla="*/ 738235 w 4429323"/>
              <a:gd name="connsiteY1" fmla="*/ 0 h 5305976"/>
              <a:gd name="connsiteX2" fmla="*/ 1328806 w 4429323"/>
              <a:gd name="connsiteY2" fmla="*/ 0 h 5305976"/>
              <a:gd name="connsiteX3" fmla="*/ 1860319 w 4429323"/>
              <a:gd name="connsiteY3" fmla="*/ 0 h 5305976"/>
              <a:gd name="connsiteX4" fmla="*/ 2362304 w 4429323"/>
              <a:gd name="connsiteY4" fmla="*/ 0 h 5305976"/>
              <a:gd name="connsiteX5" fmla="*/ 2893818 w 4429323"/>
              <a:gd name="connsiteY5" fmla="*/ 0 h 5305976"/>
              <a:gd name="connsiteX6" fmla="*/ 3691088 w 4429323"/>
              <a:gd name="connsiteY6" fmla="*/ 0 h 5305976"/>
              <a:gd name="connsiteX7" fmla="*/ 4429323 w 4429323"/>
              <a:gd name="connsiteY7" fmla="*/ 738235 h 5305976"/>
              <a:gd name="connsiteX8" fmla="*/ 4429323 w 4429323"/>
              <a:gd name="connsiteY8" fmla="*/ 1208717 h 5305976"/>
              <a:gd name="connsiteX9" fmla="*/ 4429323 w 4429323"/>
              <a:gd name="connsiteY9" fmla="*/ 1717494 h 5305976"/>
              <a:gd name="connsiteX10" fmla="*/ 4429323 w 4429323"/>
              <a:gd name="connsiteY10" fmla="*/ 2264567 h 5305976"/>
              <a:gd name="connsiteX11" fmla="*/ 4429323 w 4429323"/>
              <a:gd name="connsiteY11" fmla="*/ 2735049 h 5305976"/>
              <a:gd name="connsiteX12" fmla="*/ 4429323 w 4429323"/>
              <a:gd name="connsiteY12" fmla="*/ 3358711 h 5305976"/>
              <a:gd name="connsiteX13" fmla="*/ 4429323 w 4429323"/>
              <a:gd name="connsiteY13" fmla="*/ 3905784 h 5305976"/>
              <a:gd name="connsiteX14" fmla="*/ 4429323 w 4429323"/>
              <a:gd name="connsiteY14" fmla="*/ 4567741 h 5305976"/>
              <a:gd name="connsiteX15" fmla="*/ 3691088 w 4429323"/>
              <a:gd name="connsiteY15" fmla="*/ 5305976 h 5305976"/>
              <a:gd name="connsiteX16" fmla="*/ 3041460 w 4429323"/>
              <a:gd name="connsiteY16" fmla="*/ 5305976 h 5305976"/>
              <a:gd name="connsiteX17" fmla="*/ 2509947 w 4429323"/>
              <a:gd name="connsiteY17" fmla="*/ 5305976 h 5305976"/>
              <a:gd name="connsiteX18" fmla="*/ 1919376 w 4429323"/>
              <a:gd name="connsiteY18" fmla="*/ 5305976 h 5305976"/>
              <a:gd name="connsiteX19" fmla="*/ 1417391 w 4429323"/>
              <a:gd name="connsiteY19" fmla="*/ 5305976 h 5305976"/>
              <a:gd name="connsiteX20" fmla="*/ 738235 w 4429323"/>
              <a:gd name="connsiteY20" fmla="*/ 5305976 h 5305976"/>
              <a:gd name="connsiteX21" fmla="*/ 0 w 4429323"/>
              <a:gd name="connsiteY21" fmla="*/ 4567741 h 5305976"/>
              <a:gd name="connsiteX22" fmla="*/ 0 w 4429323"/>
              <a:gd name="connsiteY22" fmla="*/ 3944079 h 5305976"/>
              <a:gd name="connsiteX23" fmla="*/ 0 w 4429323"/>
              <a:gd name="connsiteY23" fmla="*/ 3473596 h 5305976"/>
              <a:gd name="connsiteX24" fmla="*/ 0 w 4429323"/>
              <a:gd name="connsiteY24" fmla="*/ 2926524 h 5305976"/>
              <a:gd name="connsiteX25" fmla="*/ 0 w 4429323"/>
              <a:gd name="connsiteY25" fmla="*/ 2341157 h 5305976"/>
              <a:gd name="connsiteX26" fmla="*/ 0 w 4429323"/>
              <a:gd name="connsiteY26" fmla="*/ 1717494 h 5305976"/>
              <a:gd name="connsiteX27" fmla="*/ 0 w 4429323"/>
              <a:gd name="connsiteY27" fmla="*/ 738235 h 53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9323" h="5305976" fill="none" extrusionOk="0">
                <a:moveTo>
                  <a:pt x="0" y="738235"/>
                </a:moveTo>
                <a:cubicBezTo>
                  <a:pt x="-35134" y="440053"/>
                  <a:pt x="320001" y="-33122"/>
                  <a:pt x="738235" y="0"/>
                </a:cubicBezTo>
                <a:cubicBezTo>
                  <a:pt x="916362" y="-28139"/>
                  <a:pt x="1158793" y="16768"/>
                  <a:pt x="1328806" y="0"/>
                </a:cubicBezTo>
                <a:cubicBezTo>
                  <a:pt x="1498819" y="-16768"/>
                  <a:pt x="1643193" y="37915"/>
                  <a:pt x="1860319" y="0"/>
                </a:cubicBezTo>
                <a:cubicBezTo>
                  <a:pt x="2077445" y="-37915"/>
                  <a:pt x="2187256" y="7548"/>
                  <a:pt x="2362304" y="0"/>
                </a:cubicBezTo>
                <a:cubicBezTo>
                  <a:pt x="2537352" y="-7548"/>
                  <a:pt x="2633886" y="3982"/>
                  <a:pt x="2893818" y="0"/>
                </a:cubicBezTo>
                <a:cubicBezTo>
                  <a:pt x="3153750" y="-3982"/>
                  <a:pt x="3410450" y="8661"/>
                  <a:pt x="3691088" y="0"/>
                </a:cubicBezTo>
                <a:cubicBezTo>
                  <a:pt x="4215528" y="-30894"/>
                  <a:pt x="4416492" y="419400"/>
                  <a:pt x="4429323" y="738235"/>
                </a:cubicBezTo>
                <a:cubicBezTo>
                  <a:pt x="4470770" y="941514"/>
                  <a:pt x="4421858" y="1044099"/>
                  <a:pt x="4429323" y="1208717"/>
                </a:cubicBezTo>
                <a:cubicBezTo>
                  <a:pt x="4436788" y="1373335"/>
                  <a:pt x="4377210" y="1518351"/>
                  <a:pt x="4429323" y="1717494"/>
                </a:cubicBezTo>
                <a:cubicBezTo>
                  <a:pt x="4481436" y="1916637"/>
                  <a:pt x="4397423" y="2067367"/>
                  <a:pt x="4429323" y="2264567"/>
                </a:cubicBezTo>
                <a:cubicBezTo>
                  <a:pt x="4461223" y="2461767"/>
                  <a:pt x="4382455" y="2524014"/>
                  <a:pt x="4429323" y="2735049"/>
                </a:cubicBezTo>
                <a:cubicBezTo>
                  <a:pt x="4476191" y="2946084"/>
                  <a:pt x="4420023" y="3227824"/>
                  <a:pt x="4429323" y="3358711"/>
                </a:cubicBezTo>
                <a:cubicBezTo>
                  <a:pt x="4438623" y="3489598"/>
                  <a:pt x="4401648" y="3752395"/>
                  <a:pt x="4429323" y="3905784"/>
                </a:cubicBezTo>
                <a:cubicBezTo>
                  <a:pt x="4456998" y="4059173"/>
                  <a:pt x="4388934" y="4372408"/>
                  <a:pt x="4429323" y="4567741"/>
                </a:cubicBezTo>
                <a:cubicBezTo>
                  <a:pt x="4413834" y="4957736"/>
                  <a:pt x="4120287" y="5282731"/>
                  <a:pt x="3691088" y="5305976"/>
                </a:cubicBezTo>
                <a:cubicBezTo>
                  <a:pt x="3469216" y="5334404"/>
                  <a:pt x="3245972" y="5277835"/>
                  <a:pt x="3041460" y="5305976"/>
                </a:cubicBezTo>
                <a:cubicBezTo>
                  <a:pt x="2836948" y="5334117"/>
                  <a:pt x="2628345" y="5279903"/>
                  <a:pt x="2509947" y="5305976"/>
                </a:cubicBezTo>
                <a:cubicBezTo>
                  <a:pt x="2391549" y="5332049"/>
                  <a:pt x="2101261" y="5246435"/>
                  <a:pt x="1919376" y="5305976"/>
                </a:cubicBezTo>
                <a:cubicBezTo>
                  <a:pt x="1737491" y="5365517"/>
                  <a:pt x="1530265" y="5260495"/>
                  <a:pt x="1417391" y="5305976"/>
                </a:cubicBezTo>
                <a:cubicBezTo>
                  <a:pt x="1304517" y="5351457"/>
                  <a:pt x="977428" y="5276371"/>
                  <a:pt x="738235" y="5305976"/>
                </a:cubicBezTo>
                <a:cubicBezTo>
                  <a:pt x="349100" y="5240713"/>
                  <a:pt x="-21955" y="4936431"/>
                  <a:pt x="0" y="4567741"/>
                </a:cubicBezTo>
                <a:cubicBezTo>
                  <a:pt x="-33072" y="4337192"/>
                  <a:pt x="5962" y="4124409"/>
                  <a:pt x="0" y="3944079"/>
                </a:cubicBezTo>
                <a:cubicBezTo>
                  <a:pt x="-5962" y="3763749"/>
                  <a:pt x="49362" y="3582982"/>
                  <a:pt x="0" y="3473596"/>
                </a:cubicBezTo>
                <a:cubicBezTo>
                  <a:pt x="-49362" y="3364210"/>
                  <a:pt x="31633" y="3186449"/>
                  <a:pt x="0" y="2926524"/>
                </a:cubicBezTo>
                <a:cubicBezTo>
                  <a:pt x="-31633" y="2666599"/>
                  <a:pt x="32709" y="2545120"/>
                  <a:pt x="0" y="2341157"/>
                </a:cubicBezTo>
                <a:cubicBezTo>
                  <a:pt x="-32709" y="2137194"/>
                  <a:pt x="44965" y="1883630"/>
                  <a:pt x="0" y="1717494"/>
                </a:cubicBezTo>
                <a:cubicBezTo>
                  <a:pt x="-44965" y="1551358"/>
                  <a:pt x="104988" y="1024273"/>
                  <a:pt x="0" y="738235"/>
                </a:cubicBezTo>
                <a:close/>
              </a:path>
              <a:path w="4429323" h="5305976" stroke="0" extrusionOk="0">
                <a:moveTo>
                  <a:pt x="0" y="738235"/>
                </a:moveTo>
                <a:cubicBezTo>
                  <a:pt x="-14201" y="321759"/>
                  <a:pt x="255876" y="28015"/>
                  <a:pt x="738235" y="0"/>
                </a:cubicBezTo>
                <a:cubicBezTo>
                  <a:pt x="1041382" y="-61494"/>
                  <a:pt x="1132255" y="66770"/>
                  <a:pt x="1387863" y="0"/>
                </a:cubicBezTo>
                <a:cubicBezTo>
                  <a:pt x="1643471" y="-66770"/>
                  <a:pt x="1743493" y="62607"/>
                  <a:pt x="1948905" y="0"/>
                </a:cubicBezTo>
                <a:cubicBezTo>
                  <a:pt x="2154317" y="-62607"/>
                  <a:pt x="2220996" y="30862"/>
                  <a:pt x="2480418" y="0"/>
                </a:cubicBezTo>
                <a:cubicBezTo>
                  <a:pt x="2739840" y="-30862"/>
                  <a:pt x="2814108" y="12591"/>
                  <a:pt x="3100517" y="0"/>
                </a:cubicBezTo>
                <a:cubicBezTo>
                  <a:pt x="3386926" y="-12591"/>
                  <a:pt x="3533081" y="15528"/>
                  <a:pt x="3691088" y="0"/>
                </a:cubicBezTo>
                <a:cubicBezTo>
                  <a:pt x="4157346" y="-95269"/>
                  <a:pt x="4352086" y="398394"/>
                  <a:pt x="4429323" y="738235"/>
                </a:cubicBezTo>
                <a:cubicBezTo>
                  <a:pt x="4482524" y="955683"/>
                  <a:pt x="4372349" y="1091022"/>
                  <a:pt x="4429323" y="1285307"/>
                </a:cubicBezTo>
                <a:cubicBezTo>
                  <a:pt x="4486297" y="1479592"/>
                  <a:pt x="4419605" y="1595293"/>
                  <a:pt x="4429323" y="1717494"/>
                </a:cubicBezTo>
                <a:cubicBezTo>
                  <a:pt x="4439041" y="1839695"/>
                  <a:pt x="4363693" y="2022525"/>
                  <a:pt x="4429323" y="2264567"/>
                </a:cubicBezTo>
                <a:cubicBezTo>
                  <a:pt x="4494953" y="2506609"/>
                  <a:pt x="4380881" y="2622049"/>
                  <a:pt x="4429323" y="2811639"/>
                </a:cubicBezTo>
                <a:cubicBezTo>
                  <a:pt x="4477765" y="3001229"/>
                  <a:pt x="4387483" y="3193609"/>
                  <a:pt x="4429323" y="3320416"/>
                </a:cubicBezTo>
                <a:cubicBezTo>
                  <a:pt x="4471163" y="3447223"/>
                  <a:pt x="4369596" y="3737836"/>
                  <a:pt x="4429323" y="3944079"/>
                </a:cubicBezTo>
                <a:cubicBezTo>
                  <a:pt x="4489050" y="4150322"/>
                  <a:pt x="4426344" y="4382921"/>
                  <a:pt x="4429323" y="4567741"/>
                </a:cubicBezTo>
                <a:cubicBezTo>
                  <a:pt x="4335333" y="4990891"/>
                  <a:pt x="4015135" y="5248246"/>
                  <a:pt x="3691088" y="5305976"/>
                </a:cubicBezTo>
                <a:cubicBezTo>
                  <a:pt x="3437031" y="5312328"/>
                  <a:pt x="3374420" y="5238993"/>
                  <a:pt x="3070989" y="5305976"/>
                </a:cubicBezTo>
                <a:cubicBezTo>
                  <a:pt x="2767558" y="5372959"/>
                  <a:pt x="2623505" y="5249088"/>
                  <a:pt x="2480418" y="5305976"/>
                </a:cubicBezTo>
                <a:cubicBezTo>
                  <a:pt x="2337331" y="5362864"/>
                  <a:pt x="2131608" y="5269849"/>
                  <a:pt x="1978433" y="5305976"/>
                </a:cubicBezTo>
                <a:cubicBezTo>
                  <a:pt x="1825258" y="5342103"/>
                  <a:pt x="1622793" y="5260533"/>
                  <a:pt x="1446920" y="5305976"/>
                </a:cubicBezTo>
                <a:cubicBezTo>
                  <a:pt x="1271047" y="5351419"/>
                  <a:pt x="982087" y="5287496"/>
                  <a:pt x="738235" y="5305976"/>
                </a:cubicBezTo>
                <a:cubicBezTo>
                  <a:pt x="353804" y="5301049"/>
                  <a:pt x="7160" y="5043449"/>
                  <a:pt x="0" y="4567741"/>
                </a:cubicBezTo>
                <a:cubicBezTo>
                  <a:pt x="-51287" y="4424087"/>
                  <a:pt x="9663" y="4266531"/>
                  <a:pt x="0" y="4097259"/>
                </a:cubicBezTo>
                <a:cubicBezTo>
                  <a:pt x="-9663" y="3927987"/>
                  <a:pt x="50004" y="3879179"/>
                  <a:pt x="0" y="3665072"/>
                </a:cubicBezTo>
                <a:cubicBezTo>
                  <a:pt x="-50004" y="3450965"/>
                  <a:pt x="8116" y="3395961"/>
                  <a:pt x="0" y="3232885"/>
                </a:cubicBezTo>
                <a:cubicBezTo>
                  <a:pt x="-8116" y="3069809"/>
                  <a:pt x="22654" y="2909424"/>
                  <a:pt x="0" y="2685812"/>
                </a:cubicBezTo>
                <a:cubicBezTo>
                  <a:pt x="-22654" y="2462200"/>
                  <a:pt x="31624" y="2360892"/>
                  <a:pt x="0" y="2215330"/>
                </a:cubicBezTo>
                <a:cubicBezTo>
                  <a:pt x="-31624" y="2069768"/>
                  <a:pt x="18801" y="1898687"/>
                  <a:pt x="0" y="1629963"/>
                </a:cubicBezTo>
                <a:cubicBezTo>
                  <a:pt x="-18801" y="1361239"/>
                  <a:pt x="43334" y="1008140"/>
                  <a:pt x="0" y="73823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 descr="Imagen que contiene juguete, dibujo&#10;&#10;Descripción generada automáticamente">
            <a:extLst>
              <a:ext uri="{FF2B5EF4-FFF2-40B4-BE49-F238E27FC236}">
                <a16:creationId xmlns:a16="http://schemas.microsoft.com/office/drawing/2014/main" id="{715C20ED-A577-9346-8275-B493CD5D6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928" y="511128"/>
            <a:ext cx="3586418" cy="4537917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ED8541A-C240-0244-9BB3-9540422D5DE8}"/>
              </a:ext>
            </a:extLst>
          </p:cNvPr>
          <p:cNvSpPr/>
          <p:nvPr/>
        </p:nvSpPr>
        <p:spPr>
          <a:xfrm>
            <a:off x="6710318" y="4549971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Mummy</a:t>
            </a:r>
            <a:r>
              <a:rPr lang="es-CL" dirty="0"/>
              <a:t>y,</a:t>
            </a:r>
          </a:p>
          <a:p>
            <a:pPr algn="ctr"/>
            <a:endParaRPr lang="es-CL" dirty="0"/>
          </a:p>
        </p:txBody>
      </p:sp>
      <p:sp>
        <p:nvSpPr>
          <p:cNvPr id="10" name="Flecha a la derecha con bandas 9">
            <a:extLst>
              <a:ext uri="{FF2B5EF4-FFF2-40B4-BE49-F238E27FC236}">
                <a16:creationId xmlns:a16="http://schemas.microsoft.com/office/drawing/2014/main" id="{C1C25451-F5EA-9C4B-9585-7393330F6677}"/>
              </a:ext>
            </a:extLst>
          </p:cNvPr>
          <p:cNvSpPr/>
          <p:nvPr/>
        </p:nvSpPr>
        <p:spPr>
          <a:xfrm rot="1960398">
            <a:off x="4167189" y="2073261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0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6"/>
    </mc:Choice>
    <mc:Fallback xmlns="">
      <p:transition spd="slow" advTm="10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E034813C-AC3A-A44D-BA40-DC41B991B6E1}"/>
              </a:ext>
            </a:extLst>
          </p:cNvPr>
          <p:cNvSpPr/>
          <p:nvPr/>
        </p:nvSpPr>
        <p:spPr>
          <a:xfrm>
            <a:off x="519237" y="122451"/>
            <a:ext cx="4429323" cy="5305976"/>
          </a:xfrm>
          <a:custGeom>
            <a:avLst/>
            <a:gdLst>
              <a:gd name="connsiteX0" fmla="*/ 0 w 4429323"/>
              <a:gd name="connsiteY0" fmla="*/ 738235 h 5305976"/>
              <a:gd name="connsiteX1" fmla="*/ 738235 w 4429323"/>
              <a:gd name="connsiteY1" fmla="*/ 0 h 5305976"/>
              <a:gd name="connsiteX2" fmla="*/ 1328806 w 4429323"/>
              <a:gd name="connsiteY2" fmla="*/ 0 h 5305976"/>
              <a:gd name="connsiteX3" fmla="*/ 1860319 w 4429323"/>
              <a:gd name="connsiteY3" fmla="*/ 0 h 5305976"/>
              <a:gd name="connsiteX4" fmla="*/ 2362304 w 4429323"/>
              <a:gd name="connsiteY4" fmla="*/ 0 h 5305976"/>
              <a:gd name="connsiteX5" fmla="*/ 2893818 w 4429323"/>
              <a:gd name="connsiteY5" fmla="*/ 0 h 5305976"/>
              <a:gd name="connsiteX6" fmla="*/ 3691088 w 4429323"/>
              <a:gd name="connsiteY6" fmla="*/ 0 h 5305976"/>
              <a:gd name="connsiteX7" fmla="*/ 4429323 w 4429323"/>
              <a:gd name="connsiteY7" fmla="*/ 738235 h 5305976"/>
              <a:gd name="connsiteX8" fmla="*/ 4429323 w 4429323"/>
              <a:gd name="connsiteY8" fmla="*/ 1208717 h 5305976"/>
              <a:gd name="connsiteX9" fmla="*/ 4429323 w 4429323"/>
              <a:gd name="connsiteY9" fmla="*/ 1717494 h 5305976"/>
              <a:gd name="connsiteX10" fmla="*/ 4429323 w 4429323"/>
              <a:gd name="connsiteY10" fmla="*/ 2264567 h 5305976"/>
              <a:gd name="connsiteX11" fmla="*/ 4429323 w 4429323"/>
              <a:gd name="connsiteY11" fmla="*/ 2735049 h 5305976"/>
              <a:gd name="connsiteX12" fmla="*/ 4429323 w 4429323"/>
              <a:gd name="connsiteY12" fmla="*/ 3358711 h 5305976"/>
              <a:gd name="connsiteX13" fmla="*/ 4429323 w 4429323"/>
              <a:gd name="connsiteY13" fmla="*/ 3905784 h 5305976"/>
              <a:gd name="connsiteX14" fmla="*/ 4429323 w 4429323"/>
              <a:gd name="connsiteY14" fmla="*/ 4567741 h 5305976"/>
              <a:gd name="connsiteX15" fmla="*/ 3691088 w 4429323"/>
              <a:gd name="connsiteY15" fmla="*/ 5305976 h 5305976"/>
              <a:gd name="connsiteX16" fmla="*/ 3041460 w 4429323"/>
              <a:gd name="connsiteY16" fmla="*/ 5305976 h 5305976"/>
              <a:gd name="connsiteX17" fmla="*/ 2509947 w 4429323"/>
              <a:gd name="connsiteY17" fmla="*/ 5305976 h 5305976"/>
              <a:gd name="connsiteX18" fmla="*/ 1919376 w 4429323"/>
              <a:gd name="connsiteY18" fmla="*/ 5305976 h 5305976"/>
              <a:gd name="connsiteX19" fmla="*/ 1417391 w 4429323"/>
              <a:gd name="connsiteY19" fmla="*/ 5305976 h 5305976"/>
              <a:gd name="connsiteX20" fmla="*/ 738235 w 4429323"/>
              <a:gd name="connsiteY20" fmla="*/ 5305976 h 5305976"/>
              <a:gd name="connsiteX21" fmla="*/ 0 w 4429323"/>
              <a:gd name="connsiteY21" fmla="*/ 4567741 h 5305976"/>
              <a:gd name="connsiteX22" fmla="*/ 0 w 4429323"/>
              <a:gd name="connsiteY22" fmla="*/ 3944079 h 5305976"/>
              <a:gd name="connsiteX23" fmla="*/ 0 w 4429323"/>
              <a:gd name="connsiteY23" fmla="*/ 3473596 h 5305976"/>
              <a:gd name="connsiteX24" fmla="*/ 0 w 4429323"/>
              <a:gd name="connsiteY24" fmla="*/ 2926524 h 5305976"/>
              <a:gd name="connsiteX25" fmla="*/ 0 w 4429323"/>
              <a:gd name="connsiteY25" fmla="*/ 2341157 h 5305976"/>
              <a:gd name="connsiteX26" fmla="*/ 0 w 4429323"/>
              <a:gd name="connsiteY26" fmla="*/ 1717494 h 5305976"/>
              <a:gd name="connsiteX27" fmla="*/ 0 w 4429323"/>
              <a:gd name="connsiteY27" fmla="*/ 738235 h 53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9323" h="5305976" fill="none" extrusionOk="0">
                <a:moveTo>
                  <a:pt x="0" y="738235"/>
                </a:moveTo>
                <a:cubicBezTo>
                  <a:pt x="-35134" y="440053"/>
                  <a:pt x="320001" y="-33122"/>
                  <a:pt x="738235" y="0"/>
                </a:cubicBezTo>
                <a:cubicBezTo>
                  <a:pt x="916362" y="-28139"/>
                  <a:pt x="1158793" y="16768"/>
                  <a:pt x="1328806" y="0"/>
                </a:cubicBezTo>
                <a:cubicBezTo>
                  <a:pt x="1498819" y="-16768"/>
                  <a:pt x="1643193" y="37915"/>
                  <a:pt x="1860319" y="0"/>
                </a:cubicBezTo>
                <a:cubicBezTo>
                  <a:pt x="2077445" y="-37915"/>
                  <a:pt x="2187256" y="7548"/>
                  <a:pt x="2362304" y="0"/>
                </a:cubicBezTo>
                <a:cubicBezTo>
                  <a:pt x="2537352" y="-7548"/>
                  <a:pt x="2633886" y="3982"/>
                  <a:pt x="2893818" y="0"/>
                </a:cubicBezTo>
                <a:cubicBezTo>
                  <a:pt x="3153750" y="-3982"/>
                  <a:pt x="3410450" y="8661"/>
                  <a:pt x="3691088" y="0"/>
                </a:cubicBezTo>
                <a:cubicBezTo>
                  <a:pt x="4215528" y="-30894"/>
                  <a:pt x="4416492" y="419400"/>
                  <a:pt x="4429323" y="738235"/>
                </a:cubicBezTo>
                <a:cubicBezTo>
                  <a:pt x="4470770" y="941514"/>
                  <a:pt x="4421858" y="1044099"/>
                  <a:pt x="4429323" y="1208717"/>
                </a:cubicBezTo>
                <a:cubicBezTo>
                  <a:pt x="4436788" y="1373335"/>
                  <a:pt x="4377210" y="1518351"/>
                  <a:pt x="4429323" y="1717494"/>
                </a:cubicBezTo>
                <a:cubicBezTo>
                  <a:pt x="4481436" y="1916637"/>
                  <a:pt x="4397423" y="2067367"/>
                  <a:pt x="4429323" y="2264567"/>
                </a:cubicBezTo>
                <a:cubicBezTo>
                  <a:pt x="4461223" y="2461767"/>
                  <a:pt x="4382455" y="2524014"/>
                  <a:pt x="4429323" y="2735049"/>
                </a:cubicBezTo>
                <a:cubicBezTo>
                  <a:pt x="4476191" y="2946084"/>
                  <a:pt x="4420023" y="3227824"/>
                  <a:pt x="4429323" y="3358711"/>
                </a:cubicBezTo>
                <a:cubicBezTo>
                  <a:pt x="4438623" y="3489598"/>
                  <a:pt x="4401648" y="3752395"/>
                  <a:pt x="4429323" y="3905784"/>
                </a:cubicBezTo>
                <a:cubicBezTo>
                  <a:pt x="4456998" y="4059173"/>
                  <a:pt x="4388934" y="4372408"/>
                  <a:pt x="4429323" y="4567741"/>
                </a:cubicBezTo>
                <a:cubicBezTo>
                  <a:pt x="4413834" y="4957736"/>
                  <a:pt x="4120287" y="5282731"/>
                  <a:pt x="3691088" y="5305976"/>
                </a:cubicBezTo>
                <a:cubicBezTo>
                  <a:pt x="3469216" y="5334404"/>
                  <a:pt x="3245972" y="5277835"/>
                  <a:pt x="3041460" y="5305976"/>
                </a:cubicBezTo>
                <a:cubicBezTo>
                  <a:pt x="2836948" y="5334117"/>
                  <a:pt x="2628345" y="5279903"/>
                  <a:pt x="2509947" y="5305976"/>
                </a:cubicBezTo>
                <a:cubicBezTo>
                  <a:pt x="2391549" y="5332049"/>
                  <a:pt x="2101261" y="5246435"/>
                  <a:pt x="1919376" y="5305976"/>
                </a:cubicBezTo>
                <a:cubicBezTo>
                  <a:pt x="1737491" y="5365517"/>
                  <a:pt x="1530265" y="5260495"/>
                  <a:pt x="1417391" y="5305976"/>
                </a:cubicBezTo>
                <a:cubicBezTo>
                  <a:pt x="1304517" y="5351457"/>
                  <a:pt x="977428" y="5276371"/>
                  <a:pt x="738235" y="5305976"/>
                </a:cubicBezTo>
                <a:cubicBezTo>
                  <a:pt x="349100" y="5240713"/>
                  <a:pt x="-21955" y="4936431"/>
                  <a:pt x="0" y="4567741"/>
                </a:cubicBezTo>
                <a:cubicBezTo>
                  <a:pt x="-33072" y="4337192"/>
                  <a:pt x="5962" y="4124409"/>
                  <a:pt x="0" y="3944079"/>
                </a:cubicBezTo>
                <a:cubicBezTo>
                  <a:pt x="-5962" y="3763749"/>
                  <a:pt x="49362" y="3582982"/>
                  <a:pt x="0" y="3473596"/>
                </a:cubicBezTo>
                <a:cubicBezTo>
                  <a:pt x="-49362" y="3364210"/>
                  <a:pt x="31633" y="3186449"/>
                  <a:pt x="0" y="2926524"/>
                </a:cubicBezTo>
                <a:cubicBezTo>
                  <a:pt x="-31633" y="2666599"/>
                  <a:pt x="32709" y="2545120"/>
                  <a:pt x="0" y="2341157"/>
                </a:cubicBezTo>
                <a:cubicBezTo>
                  <a:pt x="-32709" y="2137194"/>
                  <a:pt x="44965" y="1883630"/>
                  <a:pt x="0" y="1717494"/>
                </a:cubicBezTo>
                <a:cubicBezTo>
                  <a:pt x="-44965" y="1551358"/>
                  <a:pt x="104988" y="1024273"/>
                  <a:pt x="0" y="738235"/>
                </a:cubicBezTo>
                <a:close/>
              </a:path>
              <a:path w="4429323" h="5305976" stroke="0" extrusionOk="0">
                <a:moveTo>
                  <a:pt x="0" y="738235"/>
                </a:moveTo>
                <a:cubicBezTo>
                  <a:pt x="-14201" y="321759"/>
                  <a:pt x="255876" y="28015"/>
                  <a:pt x="738235" y="0"/>
                </a:cubicBezTo>
                <a:cubicBezTo>
                  <a:pt x="1041382" y="-61494"/>
                  <a:pt x="1132255" y="66770"/>
                  <a:pt x="1387863" y="0"/>
                </a:cubicBezTo>
                <a:cubicBezTo>
                  <a:pt x="1643471" y="-66770"/>
                  <a:pt x="1743493" y="62607"/>
                  <a:pt x="1948905" y="0"/>
                </a:cubicBezTo>
                <a:cubicBezTo>
                  <a:pt x="2154317" y="-62607"/>
                  <a:pt x="2220996" y="30862"/>
                  <a:pt x="2480418" y="0"/>
                </a:cubicBezTo>
                <a:cubicBezTo>
                  <a:pt x="2739840" y="-30862"/>
                  <a:pt x="2814108" y="12591"/>
                  <a:pt x="3100517" y="0"/>
                </a:cubicBezTo>
                <a:cubicBezTo>
                  <a:pt x="3386926" y="-12591"/>
                  <a:pt x="3533081" y="15528"/>
                  <a:pt x="3691088" y="0"/>
                </a:cubicBezTo>
                <a:cubicBezTo>
                  <a:pt x="4157346" y="-95269"/>
                  <a:pt x="4352086" y="398394"/>
                  <a:pt x="4429323" y="738235"/>
                </a:cubicBezTo>
                <a:cubicBezTo>
                  <a:pt x="4482524" y="955683"/>
                  <a:pt x="4372349" y="1091022"/>
                  <a:pt x="4429323" y="1285307"/>
                </a:cubicBezTo>
                <a:cubicBezTo>
                  <a:pt x="4486297" y="1479592"/>
                  <a:pt x="4419605" y="1595293"/>
                  <a:pt x="4429323" y="1717494"/>
                </a:cubicBezTo>
                <a:cubicBezTo>
                  <a:pt x="4439041" y="1839695"/>
                  <a:pt x="4363693" y="2022525"/>
                  <a:pt x="4429323" y="2264567"/>
                </a:cubicBezTo>
                <a:cubicBezTo>
                  <a:pt x="4494953" y="2506609"/>
                  <a:pt x="4380881" y="2622049"/>
                  <a:pt x="4429323" y="2811639"/>
                </a:cubicBezTo>
                <a:cubicBezTo>
                  <a:pt x="4477765" y="3001229"/>
                  <a:pt x="4387483" y="3193609"/>
                  <a:pt x="4429323" y="3320416"/>
                </a:cubicBezTo>
                <a:cubicBezTo>
                  <a:pt x="4471163" y="3447223"/>
                  <a:pt x="4369596" y="3737836"/>
                  <a:pt x="4429323" y="3944079"/>
                </a:cubicBezTo>
                <a:cubicBezTo>
                  <a:pt x="4489050" y="4150322"/>
                  <a:pt x="4426344" y="4382921"/>
                  <a:pt x="4429323" y="4567741"/>
                </a:cubicBezTo>
                <a:cubicBezTo>
                  <a:pt x="4335333" y="4990891"/>
                  <a:pt x="4015135" y="5248246"/>
                  <a:pt x="3691088" y="5305976"/>
                </a:cubicBezTo>
                <a:cubicBezTo>
                  <a:pt x="3437031" y="5312328"/>
                  <a:pt x="3374420" y="5238993"/>
                  <a:pt x="3070989" y="5305976"/>
                </a:cubicBezTo>
                <a:cubicBezTo>
                  <a:pt x="2767558" y="5372959"/>
                  <a:pt x="2623505" y="5249088"/>
                  <a:pt x="2480418" y="5305976"/>
                </a:cubicBezTo>
                <a:cubicBezTo>
                  <a:pt x="2337331" y="5362864"/>
                  <a:pt x="2131608" y="5269849"/>
                  <a:pt x="1978433" y="5305976"/>
                </a:cubicBezTo>
                <a:cubicBezTo>
                  <a:pt x="1825258" y="5342103"/>
                  <a:pt x="1622793" y="5260533"/>
                  <a:pt x="1446920" y="5305976"/>
                </a:cubicBezTo>
                <a:cubicBezTo>
                  <a:pt x="1271047" y="5351419"/>
                  <a:pt x="982087" y="5287496"/>
                  <a:pt x="738235" y="5305976"/>
                </a:cubicBezTo>
                <a:cubicBezTo>
                  <a:pt x="353804" y="5301049"/>
                  <a:pt x="7160" y="5043449"/>
                  <a:pt x="0" y="4567741"/>
                </a:cubicBezTo>
                <a:cubicBezTo>
                  <a:pt x="-51287" y="4424087"/>
                  <a:pt x="9663" y="4266531"/>
                  <a:pt x="0" y="4097259"/>
                </a:cubicBezTo>
                <a:cubicBezTo>
                  <a:pt x="-9663" y="3927987"/>
                  <a:pt x="50004" y="3879179"/>
                  <a:pt x="0" y="3665072"/>
                </a:cubicBezTo>
                <a:cubicBezTo>
                  <a:pt x="-50004" y="3450965"/>
                  <a:pt x="8116" y="3395961"/>
                  <a:pt x="0" y="3232885"/>
                </a:cubicBezTo>
                <a:cubicBezTo>
                  <a:pt x="-8116" y="3069809"/>
                  <a:pt x="22654" y="2909424"/>
                  <a:pt x="0" y="2685812"/>
                </a:cubicBezTo>
                <a:cubicBezTo>
                  <a:pt x="-22654" y="2462200"/>
                  <a:pt x="31624" y="2360892"/>
                  <a:pt x="0" y="2215330"/>
                </a:cubicBezTo>
                <a:cubicBezTo>
                  <a:pt x="-31624" y="2069768"/>
                  <a:pt x="18801" y="1898687"/>
                  <a:pt x="0" y="1629963"/>
                </a:cubicBezTo>
                <a:cubicBezTo>
                  <a:pt x="-18801" y="1361239"/>
                  <a:pt x="43334" y="1008140"/>
                  <a:pt x="0" y="73823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 descr="Imagen que contiene juguete, muñeca, lego, dibujo&#10;&#10;Descripción generada automáticamente">
            <a:extLst>
              <a:ext uri="{FF2B5EF4-FFF2-40B4-BE49-F238E27FC236}">
                <a16:creationId xmlns:a16="http://schemas.microsoft.com/office/drawing/2014/main" id="{E3FB1F22-A767-FA49-950D-C36BE6C1B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365" y="410243"/>
            <a:ext cx="3227065" cy="4423617"/>
          </a:xfrm>
          <a:prstGeom prst="rect">
            <a:avLst/>
          </a:prstGeom>
        </p:spPr>
      </p:pic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01BC6331-569F-C345-9917-03FCBA9D739D}"/>
              </a:ext>
            </a:extLst>
          </p:cNvPr>
          <p:cNvSpPr/>
          <p:nvPr/>
        </p:nvSpPr>
        <p:spPr>
          <a:xfrm>
            <a:off x="7006591" y="4449085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Daddy</a:t>
            </a:r>
            <a:r>
              <a:rPr lang="es-CL" dirty="0"/>
              <a:t>y,</a:t>
            </a:r>
          </a:p>
          <a:p>
            <a:pPr algn="ctr"/>
            <a:endParaRPr lang="es-CL" dirty="0"/>
          </a:p>
        </p:txBody>
      </p:sp>
      <p:sp>
        <p:nvSpPr>
          <p:cNvPr id="12" name="Flecha a la derecha con bandas 11">
            <a:extLst>
              <a:ext uri="{FF2B5EF4-FFF2-40B4-BE49-F238E27FC236}">
                <a16:creationId xmlns:a16="http://schemas.microsoft.com/office/drawing/2014/main" id="{61165E6F-CC8D-2844-9C53-5BAB66D63A43}"/>
              </a:ext>
            </a:extLst>
          </p:cNvPr>
          <p:cNvSpPr/>
          <p:nvPr/>
        </p:nvSpPr>
        <p:spPr>
          <a:xfrm rot="2330889">
            <a:off x="4167189" y="2073261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2"/>
    </mc:Choice>
    <mc:Fallback xmlns="">
      <p:transition spd="slow" advTm="8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FF4CC-1E3A-4F83-B88C-9AF1BBB56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4" b="13991"/>
          <a:stretch/>
        </p:blipFill>
        <p:spPr>
          <a:xfrm>
            <a:off x="20" y="10"/>
            <a:ext cx="12191980" cy="6331872"/>
          </a:xfrm>
          <a:custGeom>
            <a:avLst/>
            <a:gdLst/>
            <a:ahLst/>
            <a:cxnLst/>
            <a:rect l="l" t="t" r="r" b="b"/>
            <a:pathLst>
              <a:path w="12188952" h="6315978">
                <a:moveTo>
                  <a:pt x="6486084" y="6245969"/>
                </a:moveTo>
                <a:lnTo>
                  <a:pt x="6485084" y="6246049"/>
                </a:lnTo>
                <a:lnTo>
                  <a:pt x="6484857" y="6246597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238584"/>
                </a:lnTo>
                <a:lnTo>
                  <a:pt x="12150377" y="5251521"/>
                </a:lnTo>
                <a:cubicBezTo>
                  <a:pt x="11896790" y="5332759"/>
                  <a:pt x="11641002" y="5407122"/>
                  <a:pt x="11383290" y="5474518"/>
                </a:cubicBezTo>
                <a:cubicBezTo>
                  <a:pt x="10968422" y="5584862"/>
                  <a:pt x="10550113" y="5680933"/>
                  <a:pt x="10129257" y="5765538"/>
                </a:cubicBezTo>
                <a:cubicBezTo>
                  <a:pt x="9796024" y="5832470"/>
                  <a:pt x="9461557" y="5892407"/>
                  <a:pt x="9125853" y="5945322"/>
                </a:cubicBezTo>
                <a:cubicBezTo>
                  <a:pt x="8804164" y="5996289"/>
                  <a:pt x="8481635" y="6042032"/>
                  <a:pt x="8158253" y="6082550"/>
                </a:cubicBezTo>
                <a:cubicBezTo>
                  <a:pt x="7910683" y="6113512"/>
                  <a:pt x="7662604" y="6139760"/>
                  <a:pt x="7414269" y="6164607"/>
                </a:cubicBezTo>
                <a:lnTo>
                  <a:pt x="6648435" y="6232122"/>
                </a:lnTo>
                <a:lnTo>
                  <a:pt x="6632990" y="6234248"/>
                </a:lnTo>
                <a:lnTo>
                  <a:pt x="6486833" y="6245909"/>
                </a:lnTo>
                <a:lnTo>
                  <a:pt x="6496346" y="6247777"/>
                </a:lnTo>
                <a:cubicBezTo>
                  <a:pt x="6508052" y="6248255"/>
                  <a:pt x="6520188" y="6246025"/>
                  <a:pt x="6531910" y="6246025"/>
                </a:cubicBezTo>
                <a:cubicBezTo>
                  <a:pt x="6548092" y="6246025"/>
                  <a:pt x="6564274" y="6243349"/>
                  <a:pt x="6580582" y="6242968"/>
                </a:cubicBezTo>
                <a:cubicBezTo>
                  <a:pt x="6812863" y="6237362"/>
                  <a:pt x="7044888" y="6224874"/>
                  <a:pt x="7276786" y="6209583"/>
                </a:cubicBezTo>
                <a:cubicBezTo>
                  <a:pt x="7626289" y="6186522"/>
                  <a:pt x="7975537" y="6157599"/>
                  <a:pt x="8324021" y="6120393"/>
                </a:cubicBezTo>
                <a:cubicBezTo>
                  <a:pt x="8610708" y="6090322"/>
                  <a:pt x="8896668" y="6054773"/>
                  <a:pt x="9181917" y="6013745"/>
                </a:cubicBezTo>
                <a:cubicBezTo>
                  <a:pt x="9567644" y="5957937"/>
                  <a:pt x="9951549" y="5891515"/>
                  <a:pt x="10333632" y="5814466"/>
                </a:cubicBezTo>
                <a:cubicBezTo>
                  <a:pt x="10795390" y="5720942"/>
                  <a:pt x="11253196" y="5610599"/>
                  <a:pt x="11705652" y="5479871"/>
                </a:cubicBezTo>
                <a:cubicBezTo>
                  <a:pt x="11821473" y="5446749"/>
                  <a:pt x="11936790" y="5411956"/>
                  <a:pt x="12051568" y="5375503"/>
                </a:cubicBezTo>
                <a:lnTo>
                  <a:pt x="12188952" y="5329668"/>
                </a:lnTo>
                <a:lnTo>
                  <a:pt x="12188952" y="5386556"/>
                </a:lnTo>
                <a:lnTo>
                  <a:pt x="12076928" y="5424811"/>
                </a:lnTo>
                <a:cubicBezTo>
                  <a:pt x="11897733" y="5481750"/>
                  <a:pt x="11717375" y="5535106"/>
                  <a:pt x="11536062" y="5585626"/>
                </a:cubicBezTo>
                <a:cubicBezTo>
                  <a:pt x="11240964" y="5667426"/>
                  <a:pt x="10943702" y="5740182"/>
                  <a:pt x="10644147" y="5805801"/>
                </a:cubicBezTo>
                <a:cubicBezTo>
                  <a:pt x="10327134" y="5875371"/>
                  <a:pt x="10008594" y="5936951"/>
                  <a:pt x="9688523" y="5990555"/>
                </a:cubicBezTo>
                <a:cubicBezTo>
                  <a:pt x="9422479" y="6035151"/>
                  <a:pt x="9155707" y="6074815"/>
                  <a:pt x="8888222" y="6109562"/>
                </a:cubicBezTo>
                <a:cubicBezTo>
                  <a:pt x="8685119" y="6135810"/>
                  <a:pt x="8482017" y="6160529"/>
                  <a:pt x="8278280" y="6180915"/>
                </a:cubicBezTo>
                <a:cubicBezTo>
                  <a:pt x="8040138" y="6204234"/>
                  <a:pt x="7801742" y="6226276"/>
                  <a:pt x="7562964" y="6243987"/>
                </a:cubicBezTo>
                <a:cubicBezTo>
                  <a:pt x="7252960" y="6266921"/>
                  <a:pt x="6942828" y="6285270"/>
                  <a:pt x="6632187" y="6296737"/>
                </a:cubicBezTo>
                <a:cubicBezTo>
                  <a:pt x="6479287" y="6302344"/>
                  <a:pt x="6326388" y="6306294"/>
                  <a:pt x="6173488" y="6311007"/>
                </a:cubicBezTo>
                <a:cubicBezTo>
                  <a:pt x="6134854" y="6308868"/>
                  <a:pt x="6096108" y="6310536"/>
                  <a:pt x="6057794" y="6315978"/>
                </a:cubicBezTo>
                <a:lnTo>
                  <a:pt x="5751996" y="6315978"/>
                </a:lnTo>
                <a:lnTo>
                  <a:pt x="5672488" y="6311263"/>
                </a:lnTo>
                <a:cubicBezTo>
                  <a:pt x="5434474" y="6298522"/>
                  <a:pt x="5196460" y="6284379"/>
                  <a:pt x="4958318" y="6274057"/>
                </a:cubicBezTo>
                <a:cubicBezTo>
                  <a:pt x="4650863" y="6261314"/>
                  <a:pt x="4343789" y="6240293"/>
                  <a:pt x="4037608" y="6210349"/>
                </a:cubicBezTo>
                <a:cubicBezTo>
                  <a:pt x="3712313" y="6178622"/>
                  <a:pt x="3387784" y="6143073"/>
                  <a:pt x="3062363" y="6109180"/>
                </a:cubicBezTo>
                <a:cubicBezTo>
                  <a:pt x="2724032" y="6074014"/>
                  <a:pt x="2386379" y="6033329"/>
                  <a:pt x="2049401" y="5987115"/>
                </a:cubicBezTo>
                <a:cubicBezTo>
                  <a:pt x="1671140" y="5935639"/>
                  <a:pt x="1294034" y="5876390"/>
                  <a:pt x="918071" y="5809370"/>
                </a:cubicBezTo>
                <a:cubicBezTo>
                  <a:pt x="656868" y="5762353"/>
                  <a:pt x="396811" y="5710876"/>
                  <a:pt x="138075" y="5653651"/>
                </a:cubicBezTo>
                <a:lnTo>
                  <a:pt x="0" y="5621436"/>
                </a:lnTo>
                <a:lnTo>
                  <a:pt x="0" y="5563063"/>
                </a:lnTo>
                <a:lnTo>
                  <a:pt x="284302" y="5628311"/>
                </a:lnTo>
                <a:cubicBezTo>
                  <a:pt x="672667" y="5711258"/>
                  <a:pt x="1063326" y="5781974"/>
                  <a:pt x="1455514" y="5844025"/>
                </a:cubicBezTo>
                <a:cubicBezTo>
                  <a:pt x="1739014" y="5888750"/>
                  <a:pt x="2022899" y="5929905"/>
                  <a:pt x="2301302" y="5964052"/>
                </a:cubicBezTo>
                <a:cubicBezTo>
                  <a:pt x="2293275" y="5966728"/>
                  <a:pt x="2282320" y="5956407"/>
                  <a:pt x="2268814" y="5953859"/>
                </a:cubicBezTo>
                <a:cubicBezTo>
                  <a:pt x="1773838" y="5859481"/>
                  <a:pt x="1283331" y="5745662"/>
                  <a:pt x="797280" y="5612384"/>
                </a:cubicBezTo>
                <a:cubicBezTo>
                  <a:pt x="564618" y="5548676"/>
                  <a:pt x="333400" y="5480444"/>
                  <a:pt x="103626" y="5407689"/>
                </a:cubicBezTo>
                <a:lnTo>
                  <a:pt x="0" y="5372617"/>
                </a:lnTo>
                <a:close/>
              </a:path>
            </a:pathLst>
          </a:cu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62576034-ABDD-FF41-9FE4-4D60FE96F6EF}"/>
              </a:ext>
            </a:extLst>
          </p:cNvPr>
          <p:cNvSpPr/>
          <p:nvPr/>
        </p:nvSpPr>
        <p:spPr>
          <a:xfrm>
            <a:off x="489256" y="407264"/>
            <a:ext cx="4429323" cy="5305976"/>
          </a:xfrm>
          <a:custGeom>
            <a:avLst/>
            <a:gdLst>
              <a:gd name="connsiteX0" fmla="*/ 0 w 4429323"/>
              <a:gd name="connsiteY0" fmla="*/ 738235 h 5305976"/>
              <a:gd name="connsiteX1" fmla="*/ 738235 w 4429323"/>
              <a:gd name="connsiteY1" fmla="*/ 0 h 5305976"/>
              <a:gd name="connsiteX2" fmla="*/ 1328806 w 4429323"/>
              <a:gd name="connsiteY2" fmla="*/ 0 h 5305976"/>
              <a:gd name="connsiteX3" fmla="*/ 1860319 w 4429323"/>
              <a:gd name="connsiteY3" fmla="*/ 0 h 5305976"/>
              <a:gd name="connsiteX4" fmla="*/ 2362304 w 4429323"/>
              <a:gd name="connsiteY4" fmla="*/ 0 h 5305976"/>
              <a:gd name="connsiteX5" fmla="*/ 2893818 w 4429323"/>
              <a:gd name="connsiteY5" fmla="*/ 0 h 5305976"/>
              <a:gd name="connsiteX6" fmla="*/ 3691088 w 4429323"/>
              <a:gd name="connsiteY6" fmla="*/ 0 h 5305976"/>
              <a:gd name="connsiteX7" fmla="*/ 4429323 w 4429323"/>
              <a:gd name="connsiteY7" fmla="*/ 738235 h 5305976"/>
              <a:gd name="connsiteX8" fmla="*/ 4429323 w 4429323"/>
              <a:gd name="connsiteY8" fmla="*/ 1208717 h 5305976"/>
              <a:gd name="connsiteX9" fmla="*/ 4429323 w 4429323"/>
              <a:gd name="connsiteY9" fmla="*/ 1717494 h 5305976"/>
              <a:gd name="connsiteX10" fmla="*/ 4429323 w 4429323"/>
              <a:gd name="connsiteY10" fmla="*/ 2264567 h 5305976"/>
              <a:gd name="connsiteX11" fmla="*/ 4429323 w 4429323"/>
              <a:gd name="connsiteY11" fmla="*/ 2735049 h 5305976"/>
              <a:gd name="connsiteX12" fmla="*/ 4429323 w 4429323"/>
              <a:gd name="connsiteY12" fmla="*/ 3358711 h 5305976"/>
              <a:gd name="connsiteX13" fmla="*/ 4429323 w 4429323"/>
              <a:gd name="connsiteY13" fmla="*/ 3905784 h 5305976"/>
              <a:gd name="connsiteX14" fmla="*/ 4429323 w 4429323"/>
              <a:gd name="connsiteY14" fmla="*/ 4567741 h 5305976"/>
              <a:gd name="connsiteX15" fmla="*/ 3691088 w 4429323"/>
              <a:gd name="connsiteY15" fmla="*/ 5305976 h 5305976"/>
              <a:gd name="connsiteX16" fmla="*/ 3041460 w 4429323"/>
              <a:gd name="connsiteY16" fmla="*/ 5305976 h 5305976"/>
              <a:gd name="connsiteX17" fmla="*/ 2509947 w 4429323"/>
              <a:gd name="connsiteY17" fmla="*/ 5305976 h 5305976"/>
              <a:gd name="connsiteX18" fmla="*/ 1919376 w 4429323"/>
              <a:gd name="connsiteY18" fmla="*/ 5305976 h 5305976"/>
              <a:gd name="connsiteX19" fmla="*/ 1417391 w 4429323"/>
              <a:gd name="connsiteY19" fmla="*/ 5305976 h 5305976"/>
              <a:gd name="connsiteX20" fmla="*/ 738235 w 4429323"/>
              <a:gd name="connsiteY20" fmla="*/ 5305976 h 5305976"/>
              <a:gd name="connsiteX21" fmla="*/ 0 w 4429323"/>
              <a:gd name="connsiteY21" fmla="*/ 4567741 h 5305976"/>
              <a:gd name="connsiteX22" fmla="*/ 0 w 4429323"/>
              <a:gd name="connsiteY22" fmla="*/ 3944079 h 5305976"/>
              <a:gd name="connsiteX23" fmla="*/ 0 w 4429323"/>
              <a:gd name="connsiteY23" fmla="*/ 3473596 h 5305976"/>
              <a:gd name="connsiteX24" fmla="*/ 0 w 4429323"/>
              <a:gd name="connsiteY24" fmla="*/ 2926524 h 5305976"/>
              <a:gd name="connsiteX25" fmla="*/ 0 w 4429323"/>
              <a:gd name="connsiteY25" fmla="*/ 2341157 h 5305976"/>
              <a:gd name="connsiteX26" fmla="*/ 0 w 4429323"/>
              <a:gd name="connsiteY26" fmla="*/ 1717494 h 5305976"/>
              <a:gd name="connsiteX27" fmla="*/ 0 w 4429323"/>
              <a:gd name="connsiteY27" fmla="*/ 738235 h 53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29323" h="5305976" fill="none" extrusionOk="0">
                <a:moveTo>
                  <a:pt x="0" y="738235"/>
                </a:moveTo>
                <a:cubicBezTo>
                  <a:pt x="-35134" y="440053"/>
                  <a:pt x="320001" y="-33122"/>
                  <a:pt x="738235" y="0"/>
                </a:cubicBezTo>
                <a:cubicBezTo>
                  <a:pt x="916362" y="-28139"/>
                  <a:pt x="1158793" y="16768"/>
                  <a:pt x="1328806" y="0"/>
                </a:cubicBezTo>
                <a:cubicBezTo>
                  <a:pt x="1498819" y="-16768"/>
                  <a:pt x="1643193" y="37915"/>
                  <a:pt x="1860319" y="0"/>
                </a:cubicBezTo>
                <a:cubicBezTo>
                  <a:pt x="2077445" y="-37915"/>
                  <a:pt x="2187256" y="7548"/>
                  <a:pt x="2362304" y="0"/>
                </a:cubicBezTo>
                <a:cubicBezTo>
                  <a:pt x="2537352" y="-7548"/>
                  <a:pt x="2633886" y="3982"/>
                  <a:pt x="2893818" y="0"/>
                </a:cubicBezTo>
                <a:cubicBezTo>
                  <a:pt x="3153750" y="-3982"/>
                  <a:pt x="3410450" y="8661"/>
                  <a:pt x="3691088" y="0"/>
                </a:cubicBezTo>
                <a:cubicBezTo>
                  <a:pt x="4215528" y="-30894"/>
                  <a:pt x="4416492" y="419400"/>
                  <a:pt x="4429323" y="738235"/>
                </a:cubicBezTo>
                <a:cubicBezTo>
                  <a:pt x="4470770" y="941514"/>
                  <a:pt x="4421858" y="1044099"/>
                  <a:pt x="4429323" y="1208717"/>
                </a:cubicBezTo>
                <a:cubicBezTo>
                  <a:pt x="4436788" y="1373335"/>
                  <a:pt x="4377210" y="1518351"/>
                  <a:pt x="4429323" y="1717494"/>
                </a:cubicBezTo>
                <a:cubicBezTo>
                  <a:pt x="4481436" y="1916637"/>
                  <a:pt x="4397423" y="2067367"/>
                  <a:pt x="4429323" y="2264567"/>
                </a:cubicBezTo>
                <a:cubicBezTo>
                  <a:pt x="4461223" y="2461767"/>
                  <a:pt x="4382455" y="2524014"/>
                  <a:pt x="4429323" y="2735049"/>
                </a:cubicBezTo>
                <a:cubicBezTo>
                  <a:pt x="4476191" y="2946084"/>
                  <a:pt x="4420023" y="3227824"/>
                  <a:pt x="4429323" y="3358711"/>
                </a:cubicBezTo>
                <a:cubicBezTo>
                  <a:pt x="4438623" y="3489598"/>
                  <a:pt x="4401648" y="3752395"/>
                  <a:pt x="4429323" y="3905784"/>
                </a:cubicBezTo>
                <a:cubicBezTo>
                  <a:pt x="4456998" y="4059173"/>
                  <a:pt x="4388934" y="4372408"/>
                  <a:pt x="4429323" y="4567741"/>
                </a:cubicBezTo>
                <a:cubicBezTo>
                  <a:pt x="4413834" y="4957736"/>
                  <a:pt x="4120287" y="5282731"/>
                  <a:pt x="3691088" y="5305976"/>
                </a:cubicBezTo>
                <a:cubicBezTo>
                  <a:pt x="3469216" y="5334404"/>
                  <a:pt x="3245972" y="5277835"/>
                  <a:pt x="3041460" y="5305976"/>
                </a:cubicBezTo>
                <a:cubicBezTo>
                  <a:pt x="2836948" y="5334117"/>
                  <a:pt x="2628345" y="5279903"/>
                  <a:pt x="2509947" y="5305976"/>
                </a:cubicBezTo>
                <a:cubicBezTo>
                  <a:pt x="2391549" y="5332049"/>
                  <a:pt x="2101261" y="5246435"/>
                  <a:pt x="1919376" y="5305976"/>
                </a:cubicBezTo>
                <a:cubicBezTo>
                  <a:pt x="1737491" y="5365517"/>
                  <a:pt x="1530265" y="5260495"/>
                  <a:pt x="1417391" y="5305976"/>
                </a:cubicBezTo>
                <a:cubicBezTo>
                  <a:pt x="1304517" y="5351457"/>
                  <a:pt x="977428" y="5276371"/>
                  <a:pt x="738235" y="5305976"/>
                </a:cubicBezTo>
                <a:cubicBezTo>
                  <a:pt x="349100" y="5240713"/>
                  <a:pt x="-21955" y="4936431"/>
                  <a:pt x="0" y="4567741"/>
                </a:cubicBezTo>
                <a:cubicBezTo>
                  <a:pt x="-33072" y="4337192"/>
                  <a:pt x="5962" y="4124409"/>
                  <a:pt x="0" y="3944079"/>
                </a:cubicBezTo>
                <a:cubicBezTo>
                  <a:pt x="-5962" y="3763749"/>
                  <a:pt x="49362" y="3582982"/>
                  <a:pt x="0" y="3473596"/>
                </a:cubicBezTo>
                <a:cubicBezTo>
                  <a:pt x="-49362" y="3364210"/>
                  <a:pt x="31633" y="3186449"/>
                  <a:pt x="0" y="2926524"/>
                </a:cubicBezTo>
                <a:cubicBezTo>
                  <a:pt x="-31633" y="2666599"/>
                  <a:pt x="32709" y="2545120"/>
                  <a:pt x="0" y="2341157"/>
                </a:cubicBezTo>
                <a:cubicBezTo>
                  <a:pt x="-32709" y="2137194"/>
                  <a:pt x="44965" y="1883630"/>
                  <a:pt x="0" y="1717494"/>
                </a:cubicBezTo>
                <a:cubicBezTo>
                  <a:pt x="-44965" y="1551358"/>
                  <a:pt x="104988" y="1024273"/>
                  <a:pt x="0" y="738235"/>
                </a:cubicBezTo>
                <a:close/>
              </a:path>
              <a:path w="4429323" h="5305976" stroke="0" extrusionOk="0">
                <a:moveTo>
                  <a:pt x="0" y="738235"/>
                </a:moveTo>
                <a:cubicBezTo>
                  <a:pt x="-14201" y="321759"/>
                  <a:pt x="255876" y="28015"/>
                  <a:pt x="738235" y="0"/>
                </a:cubicBezTo>
                <a:cubicBezTo>
                  <a:pt x="1041382" y="-61494"/>
                  <a:pt x="1132255" y="66770"/>
                  <a:pt x="1387863" y="0"/>
                </a:cubicBezTo>
                <a:cubicBezTo>
                  <a:pt x="1643471" y="-66770"/>
                  <a:pt x="1743493" y="62607"/>
                  <a:pt x="1948905" y="0"/>
                </a:cubicBezTo>
                <a:cubicBezTo>
                  <a:pt x="2154317" y="-62607"/>
                  <a:pt x="2220996" y="30862"/>
                  <a:pt x="2480418" y="0"/>
                </a:cubicBezTo>
                <a:cubicBezTo>
                  <a:pt x="2739840" y="-30862"/>
                  <a:pt x="2814108" y="12591"/>
                  <a:pt x="3100517" y="0"/>
                </a:cubicBezTo>
                <a:cubicBezTo>
                  <a:pt x="3386926" y="-12591"/>
                  <a:pt x="3533081" y="15528"/>
                  <a:pt x="3691088" y="0"/>
                </a:cubicBezTo>
                <a:cubicBezTo>
                  <a:pt x="4157346" y="-95269"/>
                  <a:pt x="4352086" y="398394"/>
                  <a:pt x="4429323" y="738235"/>
                </a:cubicBezTo>
                <a:cubicBezTo>
                  <a:pt x="4482524" y="955683"/>
                  <a:pt x="4372349" y="1091022"/>
                  <a:pt x="4429323" y="1285307"/>
                </a:cubicBezTo>
                <a:cubicBezTo>
                  <a:pt x="4486297" y="1479592"/>
                  <a:pt x="4419605" y="1595293"/>
                  <a:pt x="4429323" y="1717494"/>
                </a:cubicBezTo>
                <a:cubicBezTo>
                  <a:pt x="4439041" y="1839695"/>
                  <a:pt x="4363693" y="2022525"/>
                  <a:pt x="4429323" y="2264567"/>
                </a:cubicBezTo>
                <a:cubicBezTo>
                  <a:pt x="4494953" y="2506609"/>
                  <a:pt x="4380881" y="2622049"/>
                  <a:pt x="4429323" y="2811639"/>
                </a:cubicBezTo>
                <a:cubicBezTo>
                  <a:pt x="4477765" y="3001229"/>
                  <a:pt x="4387483" y="3193609"/>
                  <a:pt x="4429323" y="3320416"/>
                </a:cubicBezTo>
                <a:cubicBezTo>
                  <a:pt x="4471163" y="3447223"/>
                  <a:pt x="4369596" y="3737836"/>
                  <a:pt x="4429323" y="3944079"/>
                </a:cubicBezTo>
                <a:cubicBezTo>
                  <a:pt x="4489050" y="4150322"/>
                  <a:pt x="4426344" y="4382921"/>
                  <a:pt x="4429323" y="4567741"/>
                </a:cubicBezTo>
                <a:cubicBezTo>
                  <a:pt x="4335333" y="4990891"/>
                  <a:pt x="4015135" y="5248246"/>
                  <a:pt x="3691088" y="5305976"/>
                </a:cubicBezTo>
                <a:cubicBezTo>
                  <a:pt x="3437031" y="5312328"/>
                  <a:pt x="3374420" y="5238993"/>
                  <a:pt x="3070989" y="5305976"/>
                </a:cubicBezTo>
                <a:cubicBezTo>
                  <a:pt x="2767558" y="5372959"/>
                  <a:pt x="2623505" y="5249088"/>
                  <a:pt x="2480418" y="5305976"/>
                </a:cubicBezTo>
                <a:cubicBezTo>
                  <a:pt x="2337331" y="5362864"/>
                  <a:pt x="2131608" y="5269849"/>
                  <a:pt x="1978433" y="5305976"/>
                </a:cubicBezTo>
                <a:cubicBezTo>
                  <a:pt x="1825258" y="5342103"/>
                  <a:pt x="1622793" y="5260533"/>
                  <a:pt x="1446920" y="5305976"/>
                </a:cubicBezTo>
                <a:cubicBezTo>
                  <a:pt x="1271047" y="5351419"/>
                  <a:pt x="982087" y="5287496"/>
                  <a:pt x="738235" y="5305976"/>
                </a:cubicBezTo>
                <a:cubicBezTo>
                  <a:pt x="353804" y="5301049"/>
                  <a:pt x="7160" y="5043449"/>
                  <a:pt x="0" y="4567741"/>
                </a:cubicBezTo>
                <a:cubicBezTo>
                  <a:pt x="-51287" y="4424087"/>
                  <a:pt x="9663" y="4266531"/>
                  <a:pt x="0" y="4097259"/>
                </a:cubicBezTo>
                <a:cubicBezTo>
                  <a:pt x="-9663" y="3927987"/>
                  <a:pt x="50004" y="3879179"/>
                  <a:pt x="0" y="3665072"/>
                </a:cubicBezTo>
                <a:cubicBezTo>
                  <a:pt x="-50004" y="3450965"/>
                  <a:pt x="8116" y="3395961"/>
                  <a:pt x="0" y="3232885"/>
                </a:cubicBezTo>
                <a:cubicBezTo>
                  <a:pt x="-8116" y="3069809"/>
                  <a:pt x="22654" y="2909424"/>
                  <a:pt x="0" y="2685812"/>
                </a:cubicBezTo>
                <a:cubicBezTo>
                  <a:pt x="-22654" y="2462200"/>
                  <a:pt x="31624" y="2360892"/>
                  <a:pt x="0" y="2215330"/>
                </a:cubicBezTo>
                <a:cubicBezTo>
                  <a:pt x="-31624" y="2069768"/>
                  <a:pt x="18801" y="1898687"/>
                  <a:pt x="0" y="1629963"/>
                </a:cubicBezTo>
                <a:cubicBezTo>
                  <a:pt x="-18801" y="1361239"/>
                  <a:pt x="43334" y="1008140"/>
                  <a:pt x="0" y="73823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Imagen que contiene juguete, muñeca, dibujo&#10;&#10;Descripción generada automáticamente">
            <a:extLst>
              <a:ext uri="{FF2B5EF4-FFF2-40B4-BE49-F238E27FC236}">
                <a16:creationId xmlns:a16="http://schemas.microsoft.com/office/drawing/2014/main" id="{9F06F25D-D6AE-2844-8DB6-276D56B43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37" y="723631"/>
            <a:ext cx="3564159" cy="3994992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026B785F-867F-7D40-8AA7-0C1275F2784A}"/>
              </a:ext>
            </a:extLst>
          </p:cNvPr>
          <p:cNvSpPr/>
          <p:nvPr/>
        </p:nvSpPr>
        <p:spPr>
          <a:xfrm>
            <a:off x="7111521" y="4670076"/>
            <a:ext cx="4429323" cy="1958684"/>
          </a:xfrm>
          <a:custGeom>
            <a:avLst/>
            <a:gdLst>
              <a:gd name="connsiteX0" fmla="*/ 0 w 4429323"/>
              <a:gd name="connsiteY0" fmla="*/ 326454 h 1958684"/>
              <a:gd name="connsiteX1" fmla="*/ 326454 w 4429323"/>
              <a:gd name="connsiteY1" fmla="*/ 0 h 1958684"/>
              <a:gd name="connsiteX2" fmla="*/ 903706 w 4429323"/>
              <a:gd name="connsiteY2" fmla="*/ 0 h 1958684"/>
              <a:gd name="connsiteX3" fmla="*/ 1367666 w 4429323"/>
              <a:gd name="connsiteY3" fmla="*/ 0 h 1958684"/>
              <a:gd name="connsiteX4" fmla="*/ 1944918 w 4429323"/>
              <a:gd name="connsiteY4" fmla="*/ 0 h 1958684"/>
              <a:gd name="connsiteX5" fmla="*/ 2371113 w 4429323"/>
              <a:gd name="connsiteY5" fmla="*/ 0 h 1958684"/>
              <a:gd name="connsiteX6" fmla="*/ 2948365 w 4429323"/>
              <a:gd name="connsiteY6" fmla="*/ 0 h 1958684"/>
              <a:gd name="connsiteX7" fmla="*/ 3412325 w 4429323"/>
              <a:gd name="connsiteY7" fmla="*/ 0 h 1958684"/>
              <a:gd name="connsiteX8" fmla="*/ 4102869 w 4429323"/>
              <a:gd name="connsiteY8" fmla="*/ 0 h 1958684"/>
              <a:gd name="connsiteX9" fmla="*/ 4429323 w 4429323"/>
              <a:gd name="connsiteY9" fmla="*/ 326454 h 1958684"/>
              <a:gd name="connsiteX10" fmla="*/ 4429323 w 4429323"/>
              <a:gd name="connsiteY10" fmla="*/ 735597 h 1958684"/>
              <a:gd name="connsiteX11" fmla="*/ 4429323 w 4429323"/>
              <a:gd name="connsiteY11" fmla="*/ 1131683 h 1958684"/>
              <a:gd name="connsiteX12" fmla="*/ 4429323 w 4429323"/>
              <a:gd name="connsiteY12" fmla="*/ 1632230 h 1958684"/>
              <a:gd name="connsiteX13" fmla="*/ 4102869 w 4429323"/>
              <a:gd name="connsiteY13" fmla="*/ 1958684 h 1958684"/>
              <a:gd name="connsiteX14" fmla="*/ 3676674 w 4429323"/>
              <a:gd name="connsiteY14" fmla="*/ 1958684 h 1958684"/>
              <a:gd name="connsiteX15" fmla="*/ 3061657 w 4429323"/>
              <a:gd name="connsiteY15" fmla="*/ 1958684 h 1958684"/>
              <a:gd name="connsiteX16" fmla="*/ 2522170 w 4429323"/>
              <a:gd name="connsiteY16" fmla="*/ 1958684 h 1958684"/>
              <a:gd name="connsiteX17" fmla="*/ 1907153 w 4429323"/>
              <a:gd name="connsiteY17" fmla="*/ 1958684 h 1958684"/>
              <a:gd name="connsiteX18" fmla="*/ 1329901 w 4429323"/>
              <a:gd name="connsiteY18" fmla="*/ 1958684 h 1958684"/>
              <a:gd name="connsiteX19" fmla="*/ 828178 w 4429323"/>
              <a:gd name="connsiteY19" fmla="*/ 1958684 h 1958684"/>
              <a:gd name="connsiteX20" fmla="*/ 326454 w 4429323"/>
              <a:gd name="connsiteY20" fmla="*/ 1958684 h 1958684"/>
              <a:gd name="connsiteX21" fmla="*/ 0 w 4429323"/>
              <a:gd name="connsiteY21" fmla="*/ 1632230 h 1958684"/>
              <a:gd name="connsiteX22" fmla="*/ 0 w 4429323"/>
              <a:gd name="connsiteY22" fmla="*/ 1196971 h 1958684"/>
              <a:gd name="connsiteX23" fmla="*/ 0 w 4429323"/>
              <a:gd name="connsiteY23" fmla="*/ 735597 h 1958684"/>
              <a:gd name="connsiteX24" fmla="*/ 0 w 4429323"/>
              <a:gd name="connsiteY24" fmla="*/ 326454 h 19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29323" h="1958684" fill="none" extrusionOk="0">
                <a:moveTo>
                  <a:pt x="0" y="326454"/>
                </a:moveTo>
                <a:cubicBezTo>
                  <a:pt x="-3579" y="153342"/>
                  <a:pt x="133899" y="-16266"/>
                  <a:pt x="326454" y="0"/>
                </a:cubicBezTo>
                <a:cubicBezTo>
                  <a:pt x="604318" y="-3323"/>
                  <a:pt x="711490" y="22649"/>
                  <a:pt x="903706" y="0"/>
                </a:cubicBezTo>
                <a:cubicBezTo>
                  <a:pt x="1095922" y="-22649"/>
                  <a:pt x="1235591" y="28741"/>
                  <a:pt x="1367666" y="0"/>
                </a:cubicBezTo>
                <a:cubicBezTo>
                  <a:pt x="1499741" y="-28741"/>
                  <a:pt x="1815967" y="26607"/>
                  <a:pt x="1944918" y="0"/>
                </a:cubicBezTo>
                <a:cubicBezTo>
                  <a:pt x="2073869" y="-26607"/>
                  <a:pt x="2254335" y="37764"/>
                  <a:pt x="2371113" y="0"/>
                </a:cubicBezTo>
                <a:cubicBezTo>
                  <a:pt x="2487891" y="-37764"/>
                  <a:pt x="2791523" y="59151"/>
                  <a:pt x="2948365" y="0"/>
                </a:cubicBezTo>
                <a:cubicBezTo>
                  <a:pt x="3105207" y="-59151"/>
                  <a:pt x="3228802" y="44240"/>
                  <a:pt x="3412325" y="0"/>
                </a:cubicBezTo>
                <a:cubicBezTo>
                  <a:pt x="3595848" y="-44240"/>
                  <a:pt x="3924231" y="41693"/>
                  <a:pt x="4102869" y="0"/>
                </a:cubicBezTo>
                <a:cubicBezTo>
                  <a:pt x="4288537" y="-23446"/>
                  <a:pt x="4386392" y="144774"/>
                  <a:pt x="4429323" y="326454"/>
                </a:cubicBezTo>
                <a:cubicBezTo>
                  <a:pt x="4458932" y="412035"/>
                  <a:pt x="4419892" y="648536"/>
                  <a:pt x="4429323" y="735597"/>
                </a:cubicBezTo>
                <a:cubicBezTo>
                  <a:pt x="4438754" y="822658"/>
                  <a:pt x="4417740" y="1029109"/>
                  <a:pt x="4429323" y="1131683"/>
                </a:cubicBezTo>
                <a:cubicBezTo>
                  <a:pt x="4440906" y="1234257"/>
                  <a:pt x="4411954" y="1467582"/>
                  <a:pt x="4429323" y="1632230"/>
                </a:cubicBezTo>
                <a:cubicBezTo>
                  <a:pt x="4447505" y="1856966"/>
                  <a:pt x="4303725" y="1979023"/>
                  <a:pt x="4102869" y="1958684"/>
                </a:cubicBezTo>
                <a:cubicBezTo>
                  <a:pt x="4005106" y="1986449"/>
                  <a:pt x="3859917" y="1948644"/>
                  <a:pt x="3676674" y="1958684"/>
                </a:cubicBezTo>
                <a:cubicBezTo>
                  <a:pt x="3493432" y="1968724"/>
                  <a:pt x="3289189" y="1929367"/>
                  <a:pt x="3061657" y="1958684"/>
                </a:cubicBezTo>
                <a:cubicBezTo>
                  <a:pt x="2834125" y="1988001"/>
                  <a:pt x="2686556" y="1908611"/>
                  <a:pt x="2522170" y="1958684"/>
                </a:cubicBezTo>
                <a:cubicBezTo>
                  <a:pt x="2357784" y="2008757"/>
                  <a:pt x="2063794" y="1887623"/>
                  <a:pt x="1907153" y="1958684"/>
                </a:cubicBezTo>
                <a:cubicBezTo>
                  <a:pt x="1750512" y="2029745"/>
                  <a:pt x="1611325" y="1895758"/>
                  <a:pt x="1329901" y="1958684"/>
                </a:cubicBezTo>
                <a:cubicBezTo>
                  <a:pt x="1048477" y="2021610"/>
                  <a:pt x="944634" y="1957199"/>
                  <a:pt x="828178" y="1958684"/>
                </a:cubicBezTo>
                <a:cubicBezTo>
                  <a:pt x="711722" y="1960169"/>
                  <a:pt x="434932" y="1913221"/>
                  <a:pt x="326454" y="1958684"/>
                </a:cubicBezTo>
                <a:cubicBezTo>
                  <a:pt x="146729" y="1984656"/>
                  <a:pt x="29944" y="1785657"/>
                  <a:pt x="0" y="1632230"/>
                </a:cubicBezTo>
                <a:cubicBezTo>
                  <a:pt x="-21297" y="1425402"/>
                  <a:pt x="5433" y="1378159"/>
                  <a:pt x="0" y="1196971"/>
                </a:cubicBezTo>
                <a:cubicBezTo>
                  <a:pt x="-5433" y="1015783"/>
                  <a:pt x="33387" y="831066"/>
                  <a:pt x="0" y="735597"/>
                </a:cubicBezTo>
                <a:cubicBezTo>
                  <a:pt x="-33387" y="640128"/>
                  <a:pt x="49063" y="522926"/>
                  <a:pt x="0" y="326454"/>
                </a:cubicBezTo>
                <a:close/>
              </a:path>
              <a:path w="4429323" h="1958684" stroke="0" extrusionOk="0">
                <a:moveTo>
                  <a:pt x="0" y="326454"/>
                </a:moveTo>
                <a:cubicBezTo>
                  <a:pt x="-40672" y="121070"/>
                  <a:pt x="99095" y="17664"/>
                  <a:pt x="326454" y="0"/>
                </a:cubicBezTo>
                <a:cubicBezTo>
                  <a:pt x="553668" y="-73331"/>
                  <a:pt x="732661" y="67485"/>
                  <a:pt x="941470" y="0"/>
                </a:cubicBezTo>
                <a:cubicBezTo>
                  <a:pt x="1150279" y="-67485"/>
                  <a:pt x="1214752" y="21744"/>
                  <a:pt x="1443194" y="0"/>
                </a:cubicBezTo>
                <a:cubicBezTo>
                  <a:pt x="1671636" y="-21744"/>
                  <a:pt x="1786645" y="3605"/>
                  <a:pt x="1907153" y="0"/>
                </a:cubicBezTo>
                <a:cubicBezTo>
                  <a:pt x="2027661" y="-3605"/>
                  <a:pt x="2291262" y="3298"/>
                  <a:pt x="2484405" y="0"/>
                </a:cubicBezTo>
                <a:cubicBezTo>
                  <a:pt x="2677548" y="-3298"/>
                  <a:pt x="2861986" y="23864"/>
                  <a:pt x="2986129" y="0"/>
                </a:cubicBezTo>
                <a:cubicBezTo>
                  <a:pt x="3110272" y="-23864"/>
                  <a:pt x="3307571" y="48435"/>
                  <a:pt x="3601145" y="0"/>
                </a:cubicBezTo>
                <a:cubicBezTo>
                  <a:pt x="3894719" y="-48435"/>
                  <a:pt x="3952243" y="16118"/>
                  <a:pt x="4102869" y="0"/>
                </a:cubicBezTo>
                <a:cubicBezTo>
                  <a:pt x="4277043" y="10127"/>
                  <a:pt x="4406746" y="119972"/>
                  <a:pt x="4429323" y="326454"/>
                </a:cubicBezTo>
                <a:cubicBezTo>
                  <a:pt x="4432154" y="468277"/>
                  <a:pt x="4397318" y="588753"/>
                  <a:pt x="4429323" y="735597"/>
                </a:cubicBezTo>
                <a:cubicBezTo>
                  <a:pt x="4461328" y="882441"/>
                  <a:pt x="4421774" y="1056511"/>
                  <a:pt x="4429323" y="1170856"/>
                </a:cubicBezTo>
                <a:cubicBezTo>
                  <a:pt x="4436872" y="1285201"/>
                  <a:pt x="4418929" y="1433583"/>
                  <a:pt x="4429323" y="1632230"/>
                </a:cubicBezTo>
                <a:cubicBezTo>
                  <a:pt x="4437889" y="1823019"/>
                  <a:pt x="4320887" y="1925656"/>
                  <a:pt x="4102869" y="1958684"/>
                </a:cubicBezTo>
                <a:cubicBezTo>
                  <a:pt x="3948237" y="2023065"/>
                  <a:pt x="3777938" y="1895721"/>
                  <a:pt x="3563381" y="1958684"/>
                </a:cubicBezTo>
                <a:cubicBezTo>
                  <a:pt x="3348824" y="2021647"/>
                  <a:pt x="3142310" y="1899343"/>
                  <a:pt x="3023893" y="1958684"/>
                </a:cubicBezTo>
                <a:cubicBezTo>
                  <a:pt x="2905476" y="2018025"/>
                  <a:pt x="2649926" y="1930246"/>
                  <a:pt x="2408877" y="1958684"/>
                </a:cubicBezTo>
                <a:cubicBezTo>
                  <a:pt x="2167828" y="1987122"/>
                  <a:pt x="2008862" y="1929451"/>
                  <a:pt x="1869389" y="1958684"/>
                </a:cubicBezTo>
                <a:cubicBezTo>
                  <a:pt x="1729916" y="1987917"/>
                  <a:pt x="1617706" y="1944792"/>
                  <a:pt x="1443194" y="1958684"/>
                </a:cubicBezTo>
                <a:cubicBezTo>
                  <a:pt x="1268682" y="1972576"/>
                  <a:pt x="1167528" y="1949883"/>
                  <a:pt x="979234" y="1958684"/>
                </a:cubicBezTo>
                <a:cubicBezTo>
                  <a:pt x="790940" y="1967485"/>
                  <a:pt x="540588" y="1888990"/>
                  <a:pt x="326454" y="1958684"/>
                </a:cubicBezTo>
                <a:cubicBezTo>
                  <a:pt x="186635" y="1950119"/>
                  <a:pt x="3225" y="1843151"/>
                  <a:pt x="0" y="1632230"/>
                </a:cubicBezTo>
                <a:cubicBezTo>
                  <a:pt x="-16073" y="1519741"/>
                  <a:pt x="14685" y="1379649"/>
                  <a:pt x="0" y="1223087"/>
                </a:cubicBezTo>
                <a:cubicBezTo>
                  <a:pt x="-14685" y="1066525"/>
                  <a:pt x="24062" y="966589"/>
                  <a:pt x="0" y="827001"/>
                </a:cubicBezTo>
                <a:cubicBezTo>
                  <a:pt x="-24062" y="687413"/>
                  <a:pt x="37136" y="557453"/>
                  <a:pt x="0" y="3264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Jokerman" pitchFamily="82" charset="77"/>
              </a:rPr>
              <a:t>Brother</a:t>
            </a:r>
            <a:r>
              <a:rPr lang="es-CL" dirty="0"/>
              <a:t>y,</a:t>
            </a:r>
          </a:p>
          <a:p>
            <a:pPr algn="ctr"/>
            <a:endParaRPr lang="es-CL" dirty="0"/>
          </a:p>
        </p:txBody>
      </p:sp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B091F440-DF77-8442-BF63-69E097C78A67}"/>
              </a:ext>
            </a:extLst>
          </p:cNvPr>
          <p:cNvSpPr/>
          <p:nvPr/>
        </p:nvSpPr>
        <p:spPr>
          <a:xfrm rot="2330889">
            <a:off x="4167189" y="2073261"/>
            <a:ext cx="3857622" cy="2857500"/>
          </a:xfrm>
          <a:custGeom>
            <a:avLst/>
            <a:gdLst>
              <a:gd name="connsiteX0" fmla="*/ 0 w 3857622"/>
              <a:gd name="connsiteY0" fmla="*/ 763367 h 2857500"/>
              <a:gd name="connsiteX1" fmla="*/ 89297 w 3857622"/>
              <a:gd name="connsiteY1" fmla="*/ 763367 h 2857500"/>
              <a:gd name="connsiteX2" fmla="*/ 89297 w 3857622"/>
              <a:gd name="connsiteY2" fmla="*/ 1180340 h 2857500"/>
              <a:gd name="connsiteX3" fmla="*/ 89297 w 3857622"/>
              <a:gd name="connsiteY3" fmla="*/ 1637237 h 2857500"/>
              <a:gd name="connsiteX4" fmla="*/ 89297 w 3857622"/>
              <a:gd name="connsiteY4" fmla="*/ 2094133 h 2857500"/>
              <a:gd name="connsiteX5" fmla="*/ 0 w 3857622"/>
              <a:gd name="connsiteY5" fmla="*/ 2094133 h 2857500"/>
              <a:gd name="connsiteX6" fmla="*/ 0 w 3857622"/>
              <a:gd name="connsiteY6" fmla="*/ 1637237 h 2857500"/>
              <a:gd name="connsiteX7" fmla="*/ 0 w 3857622"/>
              <a:gd name="connsiteY7" fmla="*/ 1180340 h 2857500"/>
              <a:gd name="connsiteX8" fmla="*/ 0 w 3857622"/>
              <a:gd name="connsiteY8" fmla="*/ 763367 h 2857500"/>
              <a:gd name="connsiteX9" fmla="*/ 178594 w 3857622"/>
              <a:gd name="connsiteY9" fmla="*/ 763367 h 2857500"/>
              <a:gd name="connsiteX10" fmla="*/ 357188 w 3857622"/>
              <a:gd name="connsiteY10" fmla="*/ 763367 h 2857500"/>
              <a:gd name="connsiteX11" fmla="*/ 357188 w 3857622"/>
              <a:gd name="connsiteY11" fmla="*/ 1167033 h 2857500"/>
              <a:gd name="connsiteX12" fmla="*/ 357188 w 3857622"/>
              <a:gd name="connsiteY12" fmla="*/ 1637237 h 2857500"/>
              <a:gd name="connsiteX13" fmla="*/ 357188 w 3857622"/>
              <a:gd name="connsiteY13" fmla="*/ 2094133 h 2857500"/>
              <a:gd name="connsiteX14" fmla="*/ 178594 w 3857622"/>
              <a:gd name="connsiteY14" fmla="*/ 2094133 h 2857500"/>
              <a:gd name="connsiteX15" fmla="*/ 178594 w 3857622"/>
              <a:gd name="connsiteY15" fmla="*/ 1690467 h 2857500"/>
              <a:gd name="connsiteX16" fmla="*/ 178594 w 3857622"/>
              <a:gd name="connsiteY16" fmla="*/ 1233571 h 2857500"/>
              <a:gd name="connsiteX17" fmla="*/ 178594 w 3857622"/>
              <a:gd name="connsiteY17" fmla="*/ 763367 h 2857500"/>
              <a:gd name="connsiteX18" fmla="*/ 446484 w 3857622"/>
              <a:gd name="connsiteY18" fmla="*/ 763367 h 2857500"/>
              <a:gd name="connsiteX19" fmla="*/ 882609 w 3857622"/>
              <a:gd name="connsiteY19" fmla="*/ 763367 h 2857500"/>
              <a:gd name="connsiteX20" fmla="*/ 1338559 w 3857622"/>
              <a:gd name="connsiteY20" fmla="*/ 763367 h 2857500"/>
              <a:gd name="connsiteX21" fmla="*/ 1814332 w 3857622"/>
              <a:gd name="connsiteY21" fmla="*/ 763367 h 2857500"/>
              <a:gd name="connsiteX22" fmla="*/ 2428872 w 3857622"/>
              <a:gd name="connsiteY22" fmla="*/ 763367 h 2857500"/>
              <a:gd name="connsiteX23" fmla="*/ 2428872 w 3857622"/>
              <a:gd name="connsiteY23" fmla="*/ 366416 h 2857500"/>
              <a:gd name="connsiteX24" fmla="*/ 2428872 w 3857622"/>
              <a:gd name="connsiteY24" fmla="*/ 0 h 2857500"/>
              <a:gd name="connsiteX25" fmla="*/ 2743197 w 3857622"/>
              <a:gd name="connsiteY25" fmla="*/ 314325 h 2857500"/>
              <a:gd name="connsiteX26" fmla="*/ 3057522 w 3857622"/>
              <a:gd name="connsiteY26" fmla="*/ 628650 h 2857500"/>
              <a:gd name="connsiteX27" fmla="*/ 3414710 w 3857622"/>
              <a:gd name="connsiteY27" fmla="*/ 985837 h 2857500"/>
              <a:gd name="connsiteX28" fmla="*/ 3857622 w 3857622"/>
              <a:gd name="connsiteY28" fmla="*/ 1428750 h 2857500"/>
              <a:gd name="connsiteX29" fmla="*/ 3500435 w 3857622"/>
              <a:gd name="connsiteY29" fmla="*/ 1785938 h 2857500"/>
              <a:gd name="connsiteX30" fmla="*/ 3157535 w 3857622"/>
              <a:gd name="connsiteY30" fmla="*/ 2128838 h 2857500"/>
              <a:gd name="connsiteX31" fmla="*/ 2828922 w 3857622"/>
              <a:gd name="connsiteY31" fmla="*/ 2457450 h 2857500"/>
              <a:gd name="connsiteX32" fmla="*/ 2428872 w 3857622"/>
              <a:gd name="connsiteY32" fmla="*/ 2857500 h 2857500"/>
              <a:gd name="connsiteX33" fmla="*/ 2428872 w 3857622"/>
              <a:gd name="connsiteY33" fmla="*/ 2468183 h 2857500"/>
              <a:gd name="connsiteX34" fmla="*/ 2428872 w 3857622"/>
              <a:gd name="connsiteY34" fmla="*/ 2094133 h 2857500"/>
              <a:gd name="connsiteX35" fmla="*/ 1972923 w 3857622"/>
              <a:gd name="connsiteY35" fmla="*/ 2094133 h 2857500"/>
              <a:gd name="connsiteX36" fmla="*/ 1497150 w 3857622"/>
              <a:gd name="connsiteY36" fmla="*/ 2094133 h 2857500"/>
              <a:gd name="connsiteX37" fmla="*/ 1041200 w 3857622"/>
              <a:gd name="connsiteY37" fmla="*/ 2094133 h 2857500"/>
              <a:gd name="connsiteX38" fmla="*/ 446484 w 3857622"/>
              <a:gd name="connsiteY38" fmla="*/ 2094133 h 2857500"/>
              <a:gd name="connsiteX39" fmla="*/ 446484 w 3857622"/>
              <a:gd name="connsiteY39" fmla="*/ 1677160 h 2857500"/>
              <a:gd name="connsiteX40" fmla="*/ 446484 w 3857622"/>
              <a:gd name="connsiteY40" fmla="*/ 1233571 h 2857500"/>
              <a:gd name="connsiteX41" fmla="*/ 446484 w 3857622"/>
              <a:gd name="connsiteY41" fmla="*/ 763367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57622" h="2857500" fill="none" extrusionOk="0">
                <a:moveTo>
                  <a:pt x="0" y="763367"/>
                </a:moveTo>
                <a:cubicBezTo>
                  <a:pt x="44387" y="753983"/>
                  <a:pt x="56073" y="772928"/>
                  <a:pt x="89297" y="763367"/>
                </a:cubicBezTo>
                <a:cubicBezTo>
                  <a:pt x="120356" y="936275"/>
                  <a:pt x="51770" y="1061497"/>
                  <a:pt x="89297" y="1180340"/>
                </a:cubicBezTo>
                <a:cubicBezTo>
                  <a:pt x="126824" y="1299183"/>
                  <a:pt x="86456" y="1445914"/>
                  <a:pt x="89297" y="1637237"/>
                </a:cubicBezTo>
                <a:cubicBezTo>
                  <a:pt x="92138" y="1828560"/>
                  <a:pt x="83093" y="1868652"/>
                  <a:pt x="89297" y="2094133"/>
                </a:cubicBezTo>
                <a:cubicBezTo>
                  <a:pt x="59638" y="2100228"/>
                  <a:pt x="26515" y="2091933"/>
                  <a:pt x="0" y="2094133"/>
                </a:cubicBezTo>
                <a:cubicBezTo>
                  <a:pt x="-7119" y="1990720"/>
                  <a:pt x="29401" y="1841651"/>
                  <a:pt x="0" y="1637237"/>
                </a:cubicBezTo>
                <a:cubicBezTo>
                  <a:pt x="-29401" y="1432823"/>
                  <a:pt x="30701" y="1348530"/>
                  <a:pt x="0" y="1180340"/>
                </a:cubicBezTo>
                <a:cubicBezTo>
                  <a:pt x="-30701" y="1012150"/>
                  <a:pt x="18866" y="939427"/>
                  <a:pt x="0" y="763367"/>
                </a:cubicBezTo>
                <a:close/>
                <a:moveTo>
                  <a:pt x="178594" y="763367"/>
                </a:moveTo>
                <a:cubicBezTo>
                  <a:pt x="223821" y="762224"/>
                  <a:pt x="313333" y="778991"/>
                  <a:pt x="357188" y="763367"/>
                </a:cubicBezTo>
                <a:cubicBezTo>
                  <a:pt x="392137" y="863636"/>
                  <a:pt x="332955" y="994536"/>
                  <a:pt x="357188" y="1167033"/>
                </a:cubicBezTo>
                <a:cubicBezTo>
                  <a:pt x="381421" y="1339530"/>
                  <a:pt x="304038" y="1415544"/>
                  <a:pt x="357188" y="1637237"/>
                </a:cubicBezTo>
                <a:cubicBezTo>
                  <a:pt x="410338" y="1858930"/>
                  <a:pt x="342513" y="1886304"/>
                  <a:pt x="357188" y="2094133"/>
                </a:cubicBezTo>
                <a:cubicBezTo>
                  <a:pt x="317533" y="2104381"/>
                  <a:pt x="262898" y="2075424"/>
                  <a:pt x="178594" y="2094133"/>
                </a:cubicBezTo>
                <a:cubicBezTo>
                  <a:pt x="167794" y="1992595"/>
                  <a:pt x="214769" y="1843471"/>
                  <a:pt x="178594" y="1690467"/>
                </a:cubicBezTo>
                <a:cubicBezTo>
                  <a:pt x="142419" y="1537463"/>
                  <a:pt x="182056" y="1434400"/>
                  <a:pt x="178594" y="1233571"/>
                </a:cubicBezTo>
                <a:cubicBezTo>
                  <a:pt x="175132" y="1032742"/>
                  <a:pt x="185073" y="978848"/>
                  <a:pt x="178594" y="763367"/>
                </a:cubicBezTo>
                <a:close/>
                <a:moveTo>
                  <a:pt x="446484" y="763367"/>
                </a:moveTo>
                <a:cubicBezTo>
                  <a:pt x="650101" y="740183"/>
                  <a:pt x="720385" y="774324"/>
                  <a:pt x="882609" y="763367"/>
                </a:cubicBezTo>
                <a:cubicBezTo>
                  <a:pt x="1044833" y="752410"/>
                  <a:pt x="1155068" y="778418"/>
                  <a:pt x="1338559" y="763367"/>
                </a:cubicBezTo>
                <a:cubicBezTo>
                  <a:pt x="1522050" y="748316"/>
                  <a:pt x="1605829" y="763474"/>
                  <a:pt x="1814332" y="763367"/>
                </a:cubicBezTo>
                <a:cubicBezTo>
                  <a:pt x="2022835" y="763260"/>
                  <a:pt x="2124981" y="793736"/>
                  <a:pt x="2428872" y="763367"/>
                </a:cubicBezTo>
                <a:cubicBezTo>
                  <a:pt x="2410268" y="571388"/>
                  <a:pt x="2466461" y="478444"/>
                  <a:pt x="2428872" y="366416"/>
                </a:cubicBezTo>
                <a:cubicBezTo>
                  <a:pt x="2391283" y="254388"/>
                  <a:pt x="2443690" y="110942"/>
                  <a:pt x="2428872" y="0"/>
                </a:cubicBezTo>
                <a:cubicBezTo>
                  <a:pt x="2617567" y="120913"/>
                  <a:pt x="2568080" y="204414"/>
                  <a:pt x="2743197" y="314325"/>
                </a:cubicBezTo>
                <a:cubicBezTo>
                  <a:pt x="2918314" y="424236"/>
                  <a:pt x="2955273" y="533488"/>
                  <a:pt x="3057522" y="628650"/>
                </a:cubicBezTo>
                <a:cubicBezTo>
                  <a:pt x="3159771" y="723812"/>
                  <a:pt x="3299464" y="912634"/>
                  <a:pt x="3414710" y="985837"/>
                </a:cubicBezTo>
                <a:cubicBezTo>
                  <a:pt x="3529956" y="1059040"/>
                  <a:pt x="3725484" y="1339102"/>
                  <a:pt x="3857622" y="1428750"/>
                </a:cubicBezTo>
                <a:cubicBezTo>
                  <a:pt x="3790145" y="1552615"/>
                  <a:pt x="3643303" y="1605270"/>
                  <a:pt x="3500435" y="1785938"/>
                </a:cubicBezTo>
                <a:cubicBezTo>
                  <a:pt x="3357567" y="1966606"/>
                  <a:pt x="3234344" y="2025387"/>
                  <a:pt x="3157535" y="2128838"/>
                </a:cubicBezTo>
                <a:cubicBezTo>
                  <a:pt x="3080726" y="2232289"/>
                  <a:pt x="2915034" y="2315439"/>
                  <a:pt x="2828922" y="2457450"/>
                </a:cubicBezTo>
                <a:cubicBezTo>
                  <a:pt x="2742810" y="2599461"/>
                  <a:pt x="2499579" y="2766765"/>
                  <a:pt x="2428872" y="2857500"/>
                </a:cubicBezTo>
                <a:cubicBezTo>
                  <a:pt x="2424946" y="2756854"/>
                  <a:pt x="2461581" y="2621263"/>
                  <a:pt x="2428872" y="2468183"/>
                </a:cubicBezTo>
                <a:cubicBezTo>
                  <a:pt x="2396163" y="2315103"/>
                  <a:pt x="2471504" y="2217981"/>
                  <a:pt x="2428872" y="2094133"/>
                </a:cubicBezTo>
                <a:cubicBezTo>
                  <a:pt x="2210010" y="2138254"/>
                  <a:pt x="2148955" y="2059220"/>
                  <a:pt x="1972923" y="2094133"/>
                </a:cubicBezTo>
                <a:cubicBezTo>
                  <a:pt x="1796891" y="2129046"/>
                  <a:pt x="1639075" y="2086559"/>
                  <a:pt x="1497150" y="2094133"/>
                </a:cubicBezTo>
                <a:cubicBezTo>
                  <a:pt x="1355225" y="2101707"/>
                  <a:pt x="1246278" y="2088249"/>
                  <a:pt x="1041200" y="2094133"/>
                </a:cubicBezTo>
                <a:cubicBezTo>
                  <a:pt x="836122" y="2100017"/>
                  <a:pt x="565837" y="2092831"/>
                  <a:pt x="446484" y="2094133"/>
                </a:cubicBezTo>
                <a:cubicBezTo>
                  <a:pt x="408970" y="1927538"/>
                  <a:pt x="482851" y="1815579"/>
                  <a:pt x="446484" y="1677160"/>
                </a:cubicBezTo>
                <a:cubicBezTo>
                  <a:pt x="410117" y="1538741"/>
                  <a:pt x="491470" y="1453579"/>
                  <a:pt x="446484" y="1233571"/>
                </a:cubicBezTo>
                <a:cubicBezTo>
                  <a:pt x="401498" y="1013563"/>
                  <a:pt x="486231" y="870608"/>
                  <a:pt x="446484" y="763367"/>
                </a:cubicBezTo>
                <a:close/>
              </a:path>
              <a:path w="3857622" h="2857500" stroke="0" extrusionOk="0">
                <a:moveTo>
                  <a:pt x="0" y="763367"/>
                </a:moveTo>
                <a:cubicBezTo>
                  <a:pt x="18745" y="762146"/>
                  <a:pt x="63305" y="770600"/>
                  <a:pt x="89297" y="763367"/>
                </a:cubicBezTo>
                <a:cubicBezTo>
                  <a:pt x="111574" y="919766"/>
                  <a:pt x="74983" y="1054045"/>
                  <a:pt x="89297" y="1233571"/>
                </a:cubicBezTo>
                <a:cubicBezTo>
                  <a:pt x="103611" y="1413097"/>
                  <a:pt x="84307" y="1579522"/>
                  <a:pt x="89297" y="1690467"/>
                </a:cubicBezTo>
                <a:cubicBezTo>
                  <a:pt x="94287" y="1801412"/>
                  <a:pt x="44253" y="2007612"/>
                  <a:pt x="89297" y="2094133"/>
                </a:cubicBezTo>
                <a:cubicBezTo>
                  <a:pt x="49084" y="2104508"/>
                  <a:pt x="40058" y="2088816"/>
                  <a:pt x="0" y="2094133"/>
                </a:cubicBezTo>
                <a:cubicBezTo>
                  <a:pt x="-1949" y="1961075"/>
                  <a:pt x="45635" y="1743577"/>
                  <a:pt x="0" y="1650544"/>
                </a:cubicBezTo>
                <a:cubicBezTo>
                  <a:pt x="-45635" y="1557511"/>
                  <a:pt x="34544" y="1347757"/>
                  <a:pt x="0" y="1220263"/>
                </a:cubicBezTo>
                <a:cubicBezTo>
                  <a:pt x="-34544" y="1092769"/>
                  <a:pt x="11686" y="857495"/>
                  <a:pt x="0" y="763367"/>
                </a:cubicBezTo>
                <a:close/>
                <a:moveTo>
                  <a:pt x="178594" y="763367"/>
                </a:moveTo>
                <a:cubicBezTo>
                  <a:pt x="215010" y="748254"/>
                  <a:pt x="300979" y="779185"/>
                  <a:pt x="357188" y="763367"/>
                </a:cubicBezTo>
                <a:cubicBezTo>
                  <a:pt x="395344" y="909318"/>
                  <a:pt x="340446" y="1053264"/>
                  <a:pt x="357188" y="1193648"/>
                </a:cubicBezTo>
                <a:cubicBezTo>
                  <a:pt x="373930" y="1334032"/>
                  <a:pt x="333494" y="1446778"/>
                  <a:pt x="357188" y="1637237"/>
                </a:cubicBezTo>
                <a:cubicBezTo>
                  <a:pt x="380882" y="1827696"/>
                  <a:pt x="355128" y="1957026"/>
                  <a:pt x="357188" y="2094133"/>
                </a:cubicBezTo>
                <a:cubicBezTo>
                  <a:pt x="314535" y="2100274"/>
                  <a:pt x="232538" y="2080693"/>
                  <a:pt x="178594" y="2094133"/>
                </a:cubicBezTo>
                <a:cubicBezTo>
                  <a:pt x="172863" y="2010072"/>
                  <a:pt x="217099" y="1792795"/>
                  <a:pt x="178594" y="1690467"/>
                </a:cubicBezTo>
                <a:cubicBezTo>
                  <a:pt x="140089" y="1588139"/>
                  <a:pt x="197529" y="1421585"/>
                  <a:pt x="178594" y="1220263"/>
                </a:cubicBezTo>
                <a:cubicBezTo>
                  <a:pt x="159659" y="1018941"/>
                  <a:pt x="186804" y="913082"/>
                  <a:pt x="178594" y="763367"/>
                </a:cubicBezTo>
                <a:close/>
                <a:moveTo>
                  <a:pt x="446484" y="763367"/>
                </a:moveTo>
                <a:cubicBezTo>
                  <a:pt x="609678" y="742926"/>
                  <a:pt x="773414" y="775197"/>
                  <a:pt x="942081" y="763367"/>
                </a:cubicBezTo>
                <a:cubicBezTo>
                  <a:pt x="1110748" y="751537"/>
                  <a:pt x="1278909" y="812488"/>
                  <a:pt x="1437678" y="763367"/>
                </a:cubicBezTo>
                <a:cubicBezTo>
                  <a:pt x="1596447" y="714246"/>
                  <a:pt x="1778568" y="775618"/>
                  <a:pt x="1893627" y="763367"/>
                </a:cubicBezTo>
                <a:cubicBezTo>
                  <a:pt x="2008686" y="751116"/>
                  <a:pt x="2196626" y="817816"/>
                  <a:pt x="2428872" y="763367"/>
                </a:cubicBezTo>
                <a:cubicBezTo>
                  <a:pt x="2383831" y="612230"/>
                  <a:pt x="2441036" y="509142"/>
                  <a:pt x="2428872" y="366416"/>
                </a:cubicBezTo>
                <a:cubicBezTo>
                  <a:pt x="2416708" y="223690"/>
                  <a:pt x="2449986" y="167924"/>
                  <a:pt x="2428872" y="0"/>
                </a:cubicBezTo>
                <a:cubicBezTo>
                  <a:pt x="2599502" y="158382"/>
                  <a:pt x="2638100" y="247243"/>
                  <a:pt x="2800347" y="371475"/>
                </a:cubicBezTo>
                <a:cubicBezTo>
                  <a:pt x="2962594" y="495707"/>
                  <a:pt x="2974226" y="604036"/>
                  <a:pt x="3143247" y="714375"/>
                </a:cubicBezTo>
                <a:cubicBezTo>
                  <a:pt x="3312268" y="824714"/>
                  <a:pt x="3376466" y="1027209"/>
                  <a:pt x="3529010" y="1100138"/>
                </a:cubicBezTo>
                <a:cubicBezTo>
                  <a:pt x="3681554" y="1173067"/>
                  <a:pt x="3720989" y="1322826"/>
                  <a:pt x="3857622" y="1428750"/>
                </a:cubicBezTo>
                <a:cubicBezTo>
                  <a:pt x="3683990" y="1615882"/>
                  <a:pt x="3622565" y="1598561"/>
                  <a:pt x="3471860" y="1814513"/>
                </a:cubicBezTo>
                <a:cubicBezTo>
                  <a:pt x="3321154" y="2030465"/>
                  <a:pt x="3263107" y="1968997"/>
                  <a:pt x="3143247" y="2143125"/>
                </a:cubicBezTo>
                <a:cubicBezTo>
                  <a:pt x="3023387" y="2317254"/>
                  <a:pt x="2825531" y="2384252"/>
                  <a:pt x="2771772" y="2514600"/>
                </a:cubicBezTo>
                <a:cubicBezTo>
                  <a:pt x="2718013" y="2644948"/>
                  <a:pt x="2499575" y="2759946"/>
                  <a:pt x="2428872" y="2857500"/>
                </a:cubicBezTo>
                <a:cubicBezTo>
                  <a:pt x="2423630" y="2681706"/>
                  <a:pt x="2443812" y="2566770"/>
                  <a:pt x="2428872" y="2475817"/>
                </a:cubicBezTo>
                <a:cubicBezTo>
                  <a:pt x="2413932" y="2384864"/>
                  <a:pt x="2470391" y="2173236"/>
                  <a:pt x="2428872" y="2094133"/>
                </a:cubicBezTo>
                <a:cubicBezTo>
                  <a:pt x="2232392" y="2123996"/>
                  <a:pt x="2005488" y="2092949"/>
                  <a:pt x="1893627" y="2094133"/>
                </a:cubicBezTo>
                <a:cubicBezTo>
                  <a:pt x="1781767" y="2095317"/>
                  <a:pt x="1547241" y="2086004"/>
                  <a:pt x="1437678" y="2094133"/>
                </a:cubicBezTo>
                <a:cubicBezTo>
                  <a:pt x="1328115" y="2102262"/>
                  <a:pt x="1084961" y="2046655"/>
                  <a:pt x="981729" y="2094133"/>
                </a:cubicBezTo>
                <a:cubicBezTo>
                  <a:pt x="878497" y="2141611"/>
                  <a:pt x="653184" y="2066488"/>
                  <a:pt x="446484" y="2094133"/>
                </a:cubicBezTo>
                <a:cubicBezTo>
                  <a:pt x="434676" y="2002408"/>
                  <a:pt x="473359" y="1821933"/>
                  <a:pt x="446484" y="1663852"/>
                </a:cubicBezTo>
                <a:cubicBezTo>
                  <a:pt x="419609" y="1505771"/>
                  <a:pt x="455992" y="1373247"/>
                  <a:pt x="446484" y="1246879"/>
                </a:cubicBezTo>
                <a:cubicBezTo>
                  <a:pt x="436976" y="1120511"/>
                  <a:pt x="492322" y="934376"/>
                  <a:pt x="446484" y="763367"/>
                </a:cubicBezTo>
                <a:close/>
              </a:path>
            </a:pathLst>
          </a:custGeom>
          <a:solidFill>
            <a:srgbClr val="FFFF95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67171527">
                  <a:prstGeom prst="stripedRightArrow">
                    <a:avLst>
                      <a:gd name="adj1" fmla="val 46571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0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1"/>
    </mc:Choice>
    <mc:Fallback xmlns="">
      <p:transition spd="slow" advTm="1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14.9|1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7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1.9|12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43</Words>
  <Application>Microsoft Office PowerPoint</Application>
  <PresentationFormat>Panorámica</PresentationFormat>
  <Paragraphs>16</Paragraphs>
  <Slides>23</Slides>
  <Notes>0</Notes>
  <HiddenSlides>0</HiddenSlides>
  <MMClips>24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Algerian</vt:lpstr>
      <vt:lpstr>Arial</vt:lpstr>
      <vt:lpstr>Jokerman</vt:lpstr>
      <vt:lpstr>Modern Love</vt:lpstr>
      <vt:lpstr>The Hand</vt:lpstr>
      <vt:lpstr>SketchyVTI</vt:lpstr>
      <vt:lpstr>My family</vt:lpstr>
      <vt:lpstr>Presentación de PowerPoint</vt:lpstr>
      <vt:lpstr>How are you?</vt:lpstr>
      <vt:lpstr>How are you?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to be a bird</dc:title>
  <dc:creator>leonardo arraño</dc:creator>
  <cp:lastModifiedBy>UTP</cp:lastModifiedBy>
  <cp:revision>16</cp:revision>
  <dcterms:created xsi:type="dcterms:W3CDTF">2020-08-13T18:26:40Z</dcterms:created>
  <dcterms:modified xsi:type="dcterms:W3CDTF">2020-08-23T18:53:20Z</dcterms:modified>
</cp:coreProperties>
</file>