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9144000" cy="5143500" type="screen16x9"/>
  <p:notesSz cx="6858000" cy="9144000"/>
  <p:embeddedFontLst>
    <p:embeddedFont>
      <p:font typeface="Assistant Light" panose="00000400000000000000" charset="-79"/>
      <p:regular r:id="rId15"/>
      <p:bold r:id="rId16"/>
    </p:embeddedFont>
    <p:embeddedFont>
      <p:font typeface="Fira Sans Extra Condensed Medium" panose="020B0604020202020204" charset="0"/>
      <p:regular r:id="rId17"/>
      <p:bold r:id="rId18"/>
      <p:italic r:id="rId19"/>
      <p:boldItalic r:id="rId20"/>
    </p:embeddedFont>
    <p:embeddedFont>
      <p:font typeface="Jokerman" panose="04090605060D06020702" pitchFamily="82" charset="0"/>
      <p:regular r:id="rId21"/>
    </p:embeddedFont>
    <p:embeddedFont>
      <p:font typeface="Scope One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B299CD-29DA-4EF8-86F9-276A0112CBAC}">
  <a:tblStyle styleId="{9FB299CD-29DA-4EF8-86F9-276A0112CB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5A3F979-7C10-40C4-AD72-90DEEA5E545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8222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543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16dc1fc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16dc1fc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817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879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7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17709229b_2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17709229b_2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89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46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675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27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879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414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17709229b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17709229b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871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96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667625" y="1948450"/>
            <a:ext cx="5904300" cy="10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55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528306" y="2995274"/>
            <a:ext cx="20874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+ TEXT 2">
  <p:cSld name="CUSTOM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 flipH="1">
            <a:off x="2276110" y="1683300"/>
            <a:ext cx="4591800" cy="177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CUSTOM_1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 flipH="1">
            <a:off x="1390925" y="513454"/>
            <a:ext cx="6362100" cy="63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9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+ 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143933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 flipH="1">
            <a:off x="1143933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99930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799930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flipH="1">
            <a:off x="1143933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 flipH="1">
            <a:off x="1325250" y="1899125"/>
            <a:ext cx="64935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 flipH="1">
            <a:off x="2923175" y="3290488"/>
            <a:ext cx="32976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 flipH="1">
            <a:off x="1143933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 flipH="1">
            <a:off x="1143933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99930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799930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 flipH="1">
            <a:off x="1143933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/>
          </p:nvPr>
        </p:nvSpPr>
        <p:spPr>
          <a:xfrm flipH="1">
            <a:off x="5694581" y="2185151"/>
            <a:ext cx="23958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 flipH="1">
            <a:off x="2666975" y="798050"/>
            <a:ext cx="54234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>
  <p:cSld name="CUSTOM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5344459" y="2052125"/>
            <a:ext cx="1911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065784" y="2513575"/>
            <a:ext cx="246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2" hasCustomPrompt="1"/>
          </p:nvPr>
        </p:nvSpPr>
        <p:spPr>
          <a:xfrm>
            <a:off x="1540117" y="2282853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TEXT 1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191790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⬡"/>
              <a:defRPr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2407325" y="509179"/>
            <a:ext cx="4329300" cy="8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ctrTitle"/>
          </p:nvPr>
        </p:nvSpPr>
        <p:spPr>
          <a:xfrm flipH="1">
            <a:off x="2156175" y="2232800"/>
            <a:ext cx="1729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 flipH="1">
            <a:off x="2156350" y="2729278"/>
            <a:ext cx="2310900" cy="16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ctrTitle" idx="2"/>
          </p:nvPr>
        </p:nvSpPr>
        <p:spPr>
          <a:xfrm flipH="1">
            <a:off x="5530427" y="2234925"/>
            <a:ext cx="1548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3"/>
          </p:nvPr>
        </p:nvSpPr>
        <p:spPr>
          <a:xfrm flipH="1">
            <a:off x="4767826" y="2735189"/>
            <a:ext cx="2310900" cy="16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 idx="4"/>
          </p:nvPr>
        </p:nvSpPr>
        <p:spPr>
          <a:xfrm>
            <a:off x="2781001" y="514219"/>
            <a:ext cx="3582000" cy="8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5543173" y="2512875"/>
            <a:ext cx="1303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4310938" y="3011309"/>
            <a:ext cx="2535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 idx="2"/>
          </p:nvPr>
        </p:nvSpPr>
        <p:spPr>
          <a:xfrm>
            <a:off x="2447700" y="509674"/>
            <a:ext cx="42486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2281616" y="1679950"/>
            <a:ext cx="1303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2281600" y="2178380"/>
            <a:ext cx="2535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2281616" y="3354341"/>
            <a:ext cx="1303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2281600" y="3852774"/>
            <a:ext cx="2535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+  TITLE">
  <p:cSld name="CUSTOM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 flipH="1">
            <a:off x="489150" y="3649525"/>
            <a:ext cx="253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 flipH="1">
            <a:off x="489008" y="4104535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CUSTOM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ctrTitle"/>
          </p:nvPr>
        </p:nvSpPr>
        <p:spPr>
          <a:xfrm flipH="1">
            <a:off x="1909362" y="2052125"/>
            <a:ext cx="1911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 flipH="1">
            <a:off x="1630637" y="2513575"/>
            <a:ext cx="246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751200" y="2332428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cope One"/>
              <a:buNone/>
              <a:defRPr sz="2800">
                <a:solidFill>
                  <a:srgbClr val="43434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cope One"/>
              <a:buNone/>
              <a:defRPr sz="2800">
                <a:solidFill>
                  <a:srgbClr val="666666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cope One"/>
              <a:buNone/>
              <a:defRPr sz="2800">
                <a:solidFill>
                  <a:srgbClr val="666666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cope One"/>
              <a:buNone/>
              <a:defRPr sz="2800">
                <a:solidFill>
                  <a:srgbClr val="666666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cope One"/>
              <a:buNone/>
              <a:defRPr sz="2800">
                <a:solidFill>
                  <a:srgbClr val="666666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cope One"/>
              <a:buNone/>
              <a:defRPr sz="2800">
                <a:solidFill>
                  <a:srgbClr val="666666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cope One"/>
              <a:buNone/>
              <a:defRPr sz="2800">
                <a:solidFill>
                  <a:srgbClr val="666666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cope One"/>
              <a:buNone/>
              <a:defRPr sz="2800">
                <a:solidFill>
                  <a:srgbClr val="666666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cope One"/>
              <a:buNone/>
              <a:defRPr sz="2800">
                <a:solidFill>
                  <a:srgbClr val="666666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ssistant Light"/>
              <a:buChar char="●"/>
              <a:defRPr sz="1200">
                <a:solidFill>
                  <a:srgbClr val="434343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ssistant Light"/>
              <a:buChar char="○"/>
              <a:defRPr sz="1200">
                <a:solidFill>
                  <a:srgbClr val="434343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ssistant Light"/>
              <a:buChar char="■"/>
              <a:defRPr sz="1200">
                <a:solidFill>
                  <a:srgbClr val="434343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ssistant Light"/>
              <a:buChar char="●"/>
              <a:defRPr sz="1200">
                <a:solidFill>
                  <a:srgbClr val="434343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ssistant Light"/>
              <a:buChar char="○"/>
              <a:defRPr sz="1200">
                <a:solidFill>
                  <a:srgbClr val="434343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ssistant Light"/>
              <a:buChar char="■"/>
              <a:defRPr sz="1200">
                <a:solidFill>
                  <a:srgbClr val="434343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ssistant Light"/>
              <a:buChar char="●"/>
              <a:defRPr sz="1200">
                <a:solidFill>
                  <a:srgbClr val="434343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ssistant Light"/>
              <a:buChar char="○"/>
              <a:defRPr sz="1200">
                <a:solidFill>
                  <a:srgbClr val="434343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Assistant Light"/>
              <a:buChar char="■"/>
              <a:defRPr sz="1200">
                <a:solidFill>
                  <a:srgbClr val="434343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71" r:id="rId12"/>
    <p:sldLayoutId id="2147483672" r:id="rId13"/>
    <p:sldLayoutId id="2147483673" r:id="rId14"/>
    <p:sldLayoutId id="214748367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1.wma"/><Relationship Id="rId7" Type="http://schemas.openxmlformats.org/officeDocument/2006/relationships/image" Target="../media/image23.jpeg"/><Relationship Id="rId2" Type="http://schemas.openxmlformats.org/officeDocument/2006/relationships/video" Target="https://www.youtube.com/embed/XqZsoesa55w?feature=oembed" TargetMode="External"/><Relationship Id="rId1" Type="http://schemas.openxmlformats.org/officeDocument/2006/relationships/tags" Target="../tags/tag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11.wm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13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wma"/><Relationship Id="rId7" Type="http://schemas.openxmlformats.org/officeDocument/2006/relationships/image" Target="../media/image15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wma"/><Relationship Id="rId7" Type="http://schemas.openxmlformats.org/officeDocument/2006/relationships/image" Target="../media/image16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5.wma"/><Relationship Id="rId7" Type="http://schemas.openxmlformats.org/officeDocument/2006/relationships/image" Target="../media/image17.png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13.png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7.wma"/><Relationship Id="rId7" Type="http://schemas.openxmlformats.org/officeDocument/2006/relationships/image" Target="../media/image19.png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8.wma"/><Relationship Id="rId7" Type="http://schemas.openxmlformats.org/officeDocument/2006/relationships/image" Target="../media/image20.png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wma"/><Relationship Id="rId7" Type="http://schemas.openxmlformats.org/officeDocument/2006/relationships/image" Target="../media/image21.png"/><Relationship Id="rId2" Type="http://schemas.microsoft.com/office/2007/relationships/media" Target="../media/media9.wm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/>
          <p:nvPr/>
        </p:nvSpPr>
        <p:spPr>
          <a:xfrm rot="1786402">
            <a:off x="965705" y="-448201"/>
            <a:ext cx="7035859" cy="6094733"/>
          </a:xfrm>
          <a:prstGeom prst="hexagon">
            <a:avLst>
              <a:gd name="adj" fmla="val 27582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ctrTitle"/>
          </p:nvPr>
        </p:nvSpPr>
        <p:spPr>
          <a:xfrm>
            <a:off x="1610216" y="1544365"/>
            <a:ext cx="5904300" cy="10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 Family</a:t>
            </a:r>
            <a:endParaRPr dirty="0"/>
          </a:p>
        </p:txBody>
      </p:sp>
      <p:sp>
        <p:nvSpPr>
          <p:cNvPr id="150" name="Google Shape;150;p31"/>
          <p:cNvSpPr/>
          <p:nvPr/>
        </p:nvSpPr>
        <p:spPr>
          <a:xfrm rot="1580594">
            <a:off x="6140135" y="2366586"/>
            <a:ext cx="6826856" cy="5914130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1"/>
          <p:cNvSpPr/>
          <p:nvPr/>
        </p:nvSpPr>
        <p:spPr>
          <a:xfrm rot="1580594">
            <a:off x="-3718240" y="-3110289"/>
            <a:ext cx="6826856" cy="5914130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284" y="2629525"/>
            <a:ext cx="4838700" cy="19145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9"/>
    </mc:Choice>
    <mc:Fallback xmlns="">
      <p:transition spd="slow" advTm="1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61" x="234950" y="3817938"/>
          <p14:tracePt t="9879" x="234950" y="3810000"/>
          <p14:tracePt t="10258" x="227013" y="3763963"/>
          <p14:tracePt t="10270" x="220663" y="3609975"/>
          <p14:tracePt t="10283" x="174625" y="3087688"/>
          <p14:tracePt t="10295" x="141288" y="2363788"/>
          <p14:tracePt t="10308" x="114300" y="1674813"/>
          <p14:tracePt t="10320" x="87313" y="1192213"/>
          <p14:tracePt t="10333" x="73025" y="869950"/>
          <p14:tracePt t="10348" x="47625" y="642938"/>
          <p14:tracePt t="10365" x="39688" y="488950"/>
          <p14:tracePt t="10381" x="33338" y="368300"/>
          <p14:tracePt t="10398" x="33338" y="347663"/>
          <p14:tracePt t="10415" x="33338" y="341313"/>
          <p14:tracePt t="10431" x="33338" y="334963"/>
          <p14:tracePt t="10448" x="26988" y="334963"/>
          <p14:tracePt t="10472" x="20638" y="334963"/>
          <p14:tracePt t="10536" x="20638" y="328613"/>
          <p14:tracePt t="10548" x="12700" y="328613"/>
          <p14:tracePt t="10574" x="6350" y="328613"/>
          <p14:tracePt t="10586" x="0" y="328613"/>
          <p14:tracePt t="10624" x="0" y="347663"/>
          <p14:tracePt t="10662" x="0" y="488950"/>
          <p14:tracePt t="10675" x="0" y="957263"/>
          <p14:tracePt t="10688" x="0" y="1641475"/>
          <p14:tracePt t="10700" x="0" y="2297113"/>
          <p14:tracePt t="10714" x="0" y="2773363"/>
          <p14:tracePt t="10731" x="0" y="3127375"/>
          <p14:tracePt t="10748" x="0" y="3851275"/>
          <p14:tracePt t="10765" x="0" y="4205288"/>
          <p14:tracePt t="10781" x="0" y="4487863"/>
          <p14:tracePt t="10799" x="0" y="4594225"/>
          <p14:tracePt t="10816" x="0" y="4600575"/>
          <p14:tracePt t="11144" x="0" y="4621213"/>
          <p14:tracePt t="11156" x="0" y="4667250"/>
          <p14:tracePt t="11169" x="0" y="47688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"/>
          <p:cNvSpPr/>
          <p:nvPr/>
        </p:nvSpPr>
        <p:spPr>
          <a:xfrm rot="1710056">
            <a:off x="4555757" y="-297298"/>
            <a:ext cx="6513359" cy="5642947"/>
          </a:xfrm>
          <a:prstGeom prst="hexagon">
            <a:avLst>
              <a:gd name="adj" fmla="val 27814"/>
              <a:gd name="vf" fmla="val 115470"/>
            </a:avLst>
          </a:prstGeom>
          <a:noFill/>
          <a:ln w="19050" cap="flat" cmpd="sng">
            <a:solidFill>
              <a:srgbClr val="FFE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t="5224"/>
          <a:stretch/>
        </p:blipFill>
        <p:spPr>
          <a:xfrm>
            <a:off x="904127" y="369870"/>
            <a:ext cx="7079268" cy="45599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71"/>
    </mc:Choice>
    <mc:Fallback xmlns="">
      <p:transition spd="slow" advTm="5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16" x="690563" y="3703638"/>
          <p14:tracePt t="31233" x="690563" y="3709988"/>
          <p14:tracePt t="31377" x="690563" y="3716338"/>
          <p14:tracePt t="31428" x="690563" y="3724275"/>
          <p14:tracePt t="31466" x="690563" y="3730625"/>
          <p14:tracePt t="31491" x="696913" y="3736975"/>
          <p14:tracePt t="31516" x="703263" y="3743325"/>
          <p14:tracePt t="31542" x="709613" y="3743325"/>
          <p14:tracePt t="31580" x="715963" y="3751263"/>
          <p14:tracePt t="31593" x="736600" y="3757613"/>
          <p14:tracePt t="31605" x="769938" y="3770313"/>
          <p14:tracePt t="31618" x="830263" y="3797300"/>
          <p14:tracePt t="31630" x="884238" y="3830638"/>
          <p14:tracePt t="31643" x="971550" y="3857625"/>
          <p14:tracePt t="31658" x="1044575" y="3884613"/>
          <p14:tracePt t="31674" x="1119188" y="3905250"/>
          <p14:tracePt t="31691" x="1231900" y="3930650"/>
          <p14:tracePt t="31708" x="1298575" y="3930650"/>
          <p14:tracePt t="31724" x="1352550" y="3930650"/>
          <p14:tracePt t="31741" x="1473200" y="3917950"/>
          <p14:tracePt t="31758" x="1539875" y="3890963"/>
          <p14:tracePt t="31774" x="1600200" y="3863975"/>
          <p14:tracePt t="31791" x="1708150" y="3784600"/>
          <p14:tracePt t="31808" x="1747838" y="3743325"/>
          <p14:tracePt t="31824" x="1781175" y="3703638"/>
          <p14:tracePt t="31842" x="1795463" y="3656013"/>
          <p14:tracePt t="31858" x="1822450" y="3556000"/>
          <p14:tracePt t="31874" x="1822450" y="3549650"/>
          <p14:tracePt t="32112" x="1822450" y="3543300"/>
          <p14:tracePt t="32125" x="1822450" y="3536950"/>
          <p14:tracePt t="32137" x="1828800" y="3516313"/>
          <p14:tracePt t="32150" x="1828800" y="3502025"/>
          <p14:tracePt t="32163" x="1847850" y="3476625"/>
          <p14:tracePt t="32175" x="1881188" y="3416300"/>
          <p14:tracePt t="32191" x="1928813" y="3341688"/>
          <p14:tracePt t="32208" x="2001838" y="3235325"/>
          <p14:tracePt t="32224" x="2103438" y="3094038"/>
          <p14:tracePt t="32241" x="2130425" y="3040063"/>
          <p14:tracePt t="32258" x="2155825" y="3000375"/>
          <p14:tracePt t="32274" x="2197100" y="2906713"/>
          <p14:tracePt t="32291" x="2209800" y="2852738"/>
          <p14:tracePt t="32308" x="2216150" y="2806700"/>
          <p14:tracePt t="32324" x="2224088" y="2746375"/>
          <p14:tracePt t="32341" x="2224088" y="2732088"/>
          <p14:tracePt t="32358" x="2224088" y="2713038"/>
          <p14:tracePt t="32374" x="2230438" y="2692400"/>
          <p14:tracePt t="32391" x="2230438" y="2679700"/>
          <p14:tracePt t="32408" x="2230438" y="2671763"/>
          <p14:tracePt t="32424" x="2230438" y="2638425"/>
          <p14:tracePt t="32442" x="2230438" y="2611438"/>
          <p14:tracePt t="32457" x="2230438" y="2578100"/>
          <p14:tracePt t="32474" x="2230438" y="2559050"/>
          <p14:tracePt t="32491" x="2230438" y="2524125"/>
          <p14:tracePt t="32508" x="2230438" y="2498725"/>
          <p14:tracePt t="32524" x="2230438" y="2478088"/>
          <p14:tracePt t="32541" x="2230438" y="2424113"/>
          <p14:tracePt t="32558" x="2224088" y="2384425"/>
          <p14:tracePt t="32574" x="2216150" y="2363788"/>
          <p14:tracePt t="32591" x="2209800" y="2324100"/>
          <p14:tracePt t="32608" x="2203450" y="2309813"/>
          <p14:tracePt t="32624" x="2197100" y="2303463"/>
          <p14:tracePt t="32641" x="2190750" y="2284413"/>
          <p14:tracePt t="32658" x="2182813" y="2270125"/>
          <p14:tracePt t="32674" x="2176463" y="2263775"/>
          <p14:tracePt t="32691" x="2155825" y="2243138"/>
          <p14:tracePt t="32708" x="2149475" y="2236788"/>
          <p14:tracePt t="32724" x="2143125" y="2224088"/>
          <p14:tracePt t="32741" x="2122488" y="2216150"/>
          <p14:tracePt t="32741" x="2122488" y="2203450"/>
          <p14:tracePt t="32759" x="2095500" y="2182813"/>
          <p14:tracePt t="32774" x="2089150" y="2163763"/>
          <p14:tracePt t="32791" x="2070100" y="2149475"/>
          <p14:tracePt t="32808" x="2049463" y="2116138"/>
          <p14:tracePt t="32825" x="2036763" y="2103438"/>
          <p14:tracePt t="32841" x="2022475" y="2095500"/>
          <p14:tracePt t="32858" x="1995488" y="2070100"/>
          <p14:tracePt t="32874" x="1976438" y="2049463"/>
          <p14:tracePt t="32891" x="1955800" y="2043113"/>
          <p14:tracePt t="32908" x="1928813" y="2016125"/>
          <p14:tracePt t="32924" x="1908175" y="2001838"/>
          <p14:tracePt t="32941" x="1889125" y="1989138"/>
          <p14:tracePt t="32957" x="1847850" y="1962150"/>
          <p14:tracePt t="32974" x="1835150" y="1955800"/>
          <p14:tracePt t="32991" x="1822450" y="1949450"/>
          <p14:tracePt t="33008" x="1781175" y="1935163"/>
          <p14:tracePt t="33024" x="1768475" y="1928813"/>
          <p14:tracePt t="33040" x="1747838" y="1928813"/>
          <p14:tracePt t="33057" x="1727200" y="1928813"/>
          <p14:tracePt t="33074" x="1693863" y="1928813"/>
          <p14:tracePt t="33091" x="1674813" y="1928813"/>
          <p14:tracePt t="33107" x="1654175" y="1928813"/>
          <p14:tracePt t="33124" x="1627188" y="1928813"/>
          <p14:tracePt t="33141" x="1614488" y="1928813"/>
          <p14:tracePt t="33158" x="1600200" y="1928813"/>
          <p14:tracePt t="33174" x="1560513" y="1928813"/>
          <p14:tracePt t="33191" x="1533525" y="1928813"/>
          <p14:tracePt t="33207" x="1512888" y="1928813"/>
          <p14:tracePt t="33224" x="1473200" y="1935163"/>
          <p14:tracePt t="33241" x="1452563" y="1941513"/>
          <p14:tracePt t="33258" x="1433513" y="1941513"/>
          <p14:tracePt t="33274" x="1400175" y="1962150"/>
          <p14:tracePt t="33291" x="1385888" y="1962150"/>
          <p14:tracePt t="33308" x="1373188" y="1968500"/>
          <p14:tracePt t="33324" x="1358900" y="1982788"/>
          <p14:tracePt t="33342" x="1333500" y="1989138"/>
          <p14:tracePt t="33358" x="1325563" y="2001838"/>
          <p14:tracePt t="33374" x="1319213" y="2001838"/>
          <p14:tracePt t="33391" x="1312863" y="2009775"/>
          <p14:tracePt t="33408" x="1312863" y="2016125"/>
          <p14:tracePt t="33424" x="1306513" y="2022475"/>
          <p14:tracePt t="33441" x="1298575" y="2028825"/>
          <p14:tracePt t="33457" x="1292225" y="2036763"/>
          <p14:tracePt t="33474" x="1292225" y="2043113"/>
          <p14:tracePt t="33491" x="1285875" y="2049463"/>
          <p14:tracePt t="33508" x="1279525" y="2062163"/>
          <p14:tracePt t="33524" x="1273175" y="2070100"/>
          <p14:tracePt t="33544" x="1273175" y="2082800"/>
          <p14:tracePt t="33558" x="1265238" y="2089150"/>
          <p14:tracePt t="33574" x="1258888" y="2103438"/>
          <p14:tracePt t="33591" x="1246188" y="2122488"/>
          <p14:tracePt t="33609" x="1238250" y="2130425"/>
          <p14:tracePt t="33624" x="1231900" y="2143125"/>
          <p14:tracePt t="33641" x="1212850" y="2176463"/>
          <p14:tracePt t="33659" x="1204913" y="2182813"/>
          <p14:tracePt t="33674" x="1198563" y="2197100"/>
          <p14:tracePt t="33691" x="1198563" y="2203450"/>
          <p14:tracePt t="33707" x="1185863" y="2230438"/>
          <p14:tracePt t="33724" x="1179513" y="2243138"/>
          <p14:tracePt t="33741" x="1171575" y="2263775"/>
          <p14:tracePt t="33758" x="1158875" y="2297113"/>
          <p14:tracePt t="33774" x="1152525" y="2317750"/>
          <p14:tracePt t="33792" x="1152525" y="2324100"/>
          <p14:tracePt t="33808" x="1144588" y="2357438"/>
          <p14:tracePt t="33824" x="1138238" y="2378075"/>
          <p14:tracePt t="33841" x="1138238" y="2384425"/>
          <p14:tracePt t="33857" x="1138238" y="2417763"/>
          <p14:tracePt t="33874" x="1138238" y="2438400"/>
          <p14:tracePt t="33891" x="1131888" y="2457450"/>
          <p14:tracePt t="33908" x="1131888" y="2490788"/>
          <p14:tracePt t="33925" x="1131888" y="2505075"/>
          <p14:tracePt t="33941" x="1131888" y="2524125"/>
          <p14:tracePt t="33958" x="1131888" y="2532063"/>
          <p14:tracePt t="33974" x="1131888" y="2565400"/>
          <p14:tracePt t="33991" x="1125538" y="2584450"/>
          <p14:tracePt t="34008" x="1125538" y="2605088"/>
          <p14:tracePt t="34025" x="1125538" y="2644775"/>
          <p14:tracePt t="34041" x="1125538" y="2679700"/>
          <p14:tracePt t="34057" x="1125538" y="2713038"/>
          <p14:tracePt t="34074" x="1125538" y="2765425"/>
          <p14:tracePt t="34091" x="1125538" y="2786063"/>
          <p14:tracePt t="34107" x="1125538" y="2813050"/>
          <p14:tracePt t="34125" x="1125538" y="2859088"/>
          <p14:tracePt t="34141" x="1125538" y="2900363"/>
          <p14:tracePt t="34157" x="1125538" y="2933700"/>
          <p14:tracePt t="34174" x="1125538" y="3021013"/>
          <p14:tracePt t="34191" x="1125538" y="3054350"/>
          <p14:tracePt t="34208" x="1125538" y="3094038"/>
          <p14:tracePt t="34224" x="1125538" y="3133725"/>
          <p14:tracePt t="34241" x="1125538" y="3194050"/>
          <p14:tracePt t="34258" x="1125538" y="3241675"/>
          <p14:tracePt t="34274" x="1125538" y="3295650"/>
          <p14:tracePt t="34291" x="1138238" y="3395663"/>
          <p14:tracePt t="34308" x="1144588" y="3441700"/>
          <p14:tracePt t="34324" x="1165225" y="3482975"/>
          <p14:tracePt t="34341" x="1198563" y="3562350"/>
          <p14:tracePt t="34358" x="1219200" y="3609975"/>
          <p14:tracePt t="34374" x="1238250" y="3649663"/>
          <p14:tracePt t="34391" x="1279525" y="3716338"/>
          <p14:tracePt t="34408" x="1306513" y="3751263"/>
          <p14:tracePt t="34424" x="1312863" y="3770313"/>
          <p14:tracePt t="34441" x="1352550" y="3817938"/>
          <p14:tracePt t="34458" x="1379538" y="3844925"/>
          <p14:tracePt t="34474" x="1406525" y="3878263"/>
          <p14:tracePt t="34491" x="1487488" y="3951288"/>
          <p14:tracePt t="34511" x="1539875" y="3978275"/>
          <p14:tracePt t="34526" x="1587500" y="4005263"/>
          <p14:tracePt t="34541" x="1633538" y="4024313"/>
          <p14:tracePt t="34557" x="1741488" y="4044950"/>
          <p14:tracePt t="34574" x="1787525" y="4044950"/>
          <p14:tracePt t="34591" x="1835150" y="4044950"/>
          <p14:tracePt t="34608" x="1881188" y="4044950"/>
          <p14:tracePt t="34624" x="1895475" y="4044950"/>
          <p14:tracePt t="34641" x="1908175" y="4038600"/>
          <p14:tracePt t="34658" x="1935163" y="4017963"/>
          <p14:tracePt t="34675" x="1949450" y="3998913"/>
          <p14:tracePt t="34690" x="1962150" y="3984625"/>
          <p14:tracePt t="34707" x="1995488" y="3944938"/>
          <p14:tracePt t="34726" x="2022475" y="3911600"/>
          <p14:tracePt t="34741" x="2043113" y="3884613"/>
          <p14:tracePt t="34759" x="2103438" y="3776663"/>
          <p14:tracePt t="34775" x="2143125" y="3709988"/>
          <p14:tracePt t="34791" x="2170113" y="3656013"/>
          <p14:tracePt t="34808" x="2190750" y="3609975"/>
          <p14:tracePt t="34808" x="2216150" y="3562350"/>
          <p14:tracePt t="34825" x="2236788" y="3522663"/>
          <p14:tracePt t="34841" x="2257425" y="3462338"/>
          <p14:tracePt t="34857" x="2270125" y="3389313"/>
          <p14:tracePt t="34874" x="2303463" y="3194050"/>
          <p14:tracePt t="34891" x="2317750" y="3094038"/>
          <p14:tracePt t="34907" x="2324100" y="2960688"/>
          <p14:tracePt t="34924" x="2336800" y="2719388"/>
          <p14:tracePt t="34941" x="2336800" y="2638425"/>
          <p14:tracePt t="34957" x="2336800" y="2565400"/>
          <p14:tracePt t="34974" x="2276475" y="2424113"/>
          <p14:tracePt t="34992" x="2224088" y="2363788"/>
          <p14:tracePt t="35009" x="2170113" y="2297113"/>
          <p14:tracePt t="35024" x="2028825" y="2155825"/>
          <p14:tracePt t="35041" x="1962150" y="2089150"/>
          <p14:tracePt t="35057" x="1895475" y="2022475"/>
          <p14:tracePt t="35074" x="1762125" y="1935163"/>
          <p14:tracePt t="35092" x="1708150" y="1901825"/>
          <p14:tracePt t="35107" x="1647825" y="1868488"/>
          <p14:tracePt t="35124" x="1600200" y="1847850"/>
          <p14:tracePt t="35141" x="1493838" y="1822450"/>
          <p14:tracePt t="35158" x="1446213" y="1808163"/>
          <p14:tracePt t="35174" x="1400175" y="1801813"/>
          <p14:tracePt t="35191" x="1312863" y="1795463"/>
          <p14:tracePt t="35208" x="1265238" y="1795463"/>
          <p14:tracePt t="35224" x="1231900" y="1795463"/>
          <p14:tracePt t="35241" x="1171575" y="1795463"/>
          <p14:tracePt t="35258" x="1138238" y="1795463"/>
          <p14:tracePt t="35274" x="1119188" y="1795463"/>
          <p14:tracePt t="35291" x="1084263" y="1814513"/>
          <p14:tracePt t="35308" x="1071563" y="1828800"/>
          <p14:tracePt t="35324" x="1058863" y="1841500"/>
          <p14:tracePt t="35341" x="1038225" y="1895475"/>
          <p14:tracePt t="35358" x="1031875" y="1922463"/>
          <p14:tracePt t="35374" x="1023938" y="1955800"/>
          <p14:tracePt t="35391" x="1011238" y="2028825"/>
          <p14:tracePt t="35409" x="1004888" y="2070100"/>
          <p14:tracePt t="35424" x="1004888" y="2122488"/>
          <p14:tracePt t="35441" x="998538" y="2170113"/>
          <p14:tracePt t="35457" x="998538" y="2309813"/>
          <p14:tracePt t="35474" x="998538" y="2384425"/>
          <p14:tracePt t="35491" x="998538" y="2444750"/>
          <p14:tracePt t="35507" x="998538" y="2598738"/>
          <p14:tracePt t="35525" x="998538" y="2671763"/>
          <p14:tracePt t="35541" x="998538" y="2752725"/>
          <p14:tracePt t="35557" x="998538" y="2927350"/>
          <p14:tracePt t="35574" x="1017588" y="3048000"/>
          <p14:tracePt t="35591" x="1044575" y="3175000"/>
          <p14:tracePt t="35607" x="1131888" y="3476625"/>
          <p14:tracePt t="35624" x="1192213" y="3630613"/>
          <p14:tracePt t="35641" x="1252538" y="3770313"/>
          <p14:tracePt t="35657" x="1366838" y="4011613"/>
          <p14:tracePt t="35674" x="1400175" y="4098925"/>
          <p14:tracePt t="35691" x="1427163" y="4165600"/>
          <p14:tracePt t="35707" x="1479550" y="4252913"/>
          <p14:tracePt t="35726" x="1506538" y="4286250"/>
          <p14:tracePt t="35741" x="1554163" y="4319588"/>
          <p14:tracePt t="35757" x="1593850" y="4340225"/>
          <p14:tracePt t="35775" x="1681163" y="4373563"/>
          <p14:tracePt t="35791" x="1708150" y="4379913"/>
          <p14:tracePt t="35807" x="1741488" y="4379913"/>
          <p14:tracePt t="35824" x="1795463" y="4379913"/>
          <p14:tracePt t="35841" x="1808163" y="4379913"/>
          <p14:tracePt t="35857" x="1828800" y="4379913"/>
          <p14:tracePt t="35874" x="1841500" y="4367213"/>
          <p14:tracePt t="35891" x="1855788" y="4359275"/>
          <p14:tracePt t="36169" x="1868488" y="4359275"/>
          <p14:tracePt t="36182" x="1901825" y="4352925"/>
          <p14:tracePt t="36195" x="1941513" y="4346575"/>
          <p14:tracePt t="36207" x="2009775" y="4333875"/>
          <p14:tracePt t="36220" x="2082800" y="4325938"/>
          <p14:tracePt t="36233" x="2155825" y="4298950"/>
          <p14:tracePt t="36245" x="2230438" y="4279900"/>
          <p14:tracePt t="36258" x="2303463" y="4265613"/>
          <p14:tracePt t="36274" x="2363788" y="4232275"/>
          <p14:tracePt t="36291" x="2411413" y="4213225"/>
          <p14:tracePt t="36307" x="2498725" y="4152900"/>
          <p14:tracePt t="36324" x="2538413" y="4105275"/>
          <p14:tracePt t="36341" x="2584450" y="4065588"/>
          <p14:tracePt t="36357" x="2671763" y="3978275"/>
          <p14:tracePt t="36374" x="2719388" y="3917950"/>
          <p14:tracePt t="36391" x="2765425" y="3851275"/>
          <p14:tracePt t="36407" x="2894013" y="3656013"/>
          <p14:tracePt t="36424" x="2940050" y="3570288"/>
          <p14:tracePt t="36441" x="2994025" y="3476625"/>
          <p14:tracePt t="36457" x="3060700" y="3314700"/>
          <p14:tracePt t="36474" x="3081338" y="3248025"/>
          <p14:tracePt t="36491" x="3100388" y="3187700"/>
          <p14:tracePt t="36507" x="3127375" y="3006725"/>
          <p14:tracePt t="36524" x="3127375" y="3000375"/>
          <p14:tracePt t="36777" x="3127375" y="2994025"/>
          <p14:tracePt t="36790" x="3133725" y="2979738"/>
          <p14:tracePt t="36803" x="3141663" y="2960688"/>
          <p14:tracePt t="36816" x="3160713" y="2927350"/>
          <p14:tracePt t="36828" x="3181350" y="2873375"/>
          <p14:tracePt t="36841" x="3214688" y="2819400"/>
          <p14:tracePt t="36857" x="3235325" y="2759075"/>
          <p14:tracePt t="36874" x="3262313" y="2611438"/>
          <p14:tracePt t="36892" x="3268663" y="2532063"/>
          <p14:tracePt t="36907" x="3275013" y="2457450"/>
          <p14:tracePt t="36924" x="3275013" y="2370138"/>
          <p14:tracePt t="36941" x="3287713" y="2216150"/>
          <p14:tracePt t="36958" x="3287713" y="2163763"/>
          <p14:tracePt t="36974" x="3287713" y="2116138"/>
          <p14:tracePt t="36991" x="3287713" y="2049463"/>
          <p14:tracePt t="37008" x="3287713" y="2001838"/>
          <p14:tracePt t="37024" x="3275013" y="1941513"/>
          <p14:tracePt t="37041" x="3241675" y="1841500"/>
          <p14:tracePt t="37058" x="3214688" y="1801813"/>
          <p14:tracePt t="37074" x="3194050" y="1762125"/>
          <p14:tracePt t="37091" x="3154363" y="1714500"/>
          <p14:tracePt t="37108" x="3127375" y="1687513"/>
          <p14:tracePt t="37124" x="3114675" y="1674813"/>
          <p14:tracePt t="37141" x="3054350" y="1633538"/>
          <p14:tracePt t="37158" x="3033713" y="1620838"/>
          <p14:tracePt t="37174" x="3000375" y="1620838"/>
          <p14:tracePt t="37191" x="2933700" y="1608138"/>
          <p14:tracePt t="37210" x="2906713" y="1608138"/>
          <p14:tracePt t="37224" x="2867025" y="1608138"/>
          <p14:tracePt t="37241" x="2825750" y="1608138"/>
          <p14:tracePt t="37257" x="2725738" y="1620838"/>
          <p14:tracePt t="37274" x="2679700" y="1647825"/>
          <p14:tracePt t="37291" x="2571750" y="1714500"/>
          <p14:tracePt t="37310" x="2511425" y="1768475"/>
          <p14:tracePt t="37324" x="2471738" y="1808163"/>
          <p14:tracePt t="37341" x="2430463" y="1862138"/>
          <p14:tracePt t="37357" x="2370138" y="1955800"/>
          <p14:tracePt t="37374" x="2351088" y="2016125"/>
          <p14:tracePt t="37391" x="2336800" y="2062163"/>
          <p14:tracePt t="37407" x="2309813" y="2176463"/>
          <p14:tracePt t="37424" x="2303463" y="2224088"/>
          <p14:tracePt t="37441" x="2303463" y="2284413"/>
          <p14:tracePt t="37457" x="2297113" y="2384425"/>
          <p14:tracePt t="37474" x="2297113" y="2430463"/>
          <p14:tracePt t="37491" x="2297113" y="2484438"/>
          <p14:tracePt t="37507" x="2297113" y="2538413"/>
          <p14:tracePt t="37524" x="2297113" y="2632075"/>
          <p14:tracePt t="37541" x="2297113" y="2665413"/>
          <p14:tracePt t="37558" x="2297113" y="2698750"/>
          <p14:tracePt t="37574" x="2297113" y="2752725"/>
          <p14:tracePt t="37591" x="2297113" y="2792413"/>
          <p14:tracePt t="37607" x="2297113" y="2825750"/>
          <p14:tracePt t="37624" x="2297113" y="2900363"/>
          <p14:tracePt t="37641" x="2297113" y="2940050"/>
          <p14:tracePt t="37657" x="2297113" y="2979738"/>
          <p14:tracePt t="37674" x="2309813" y="3054350"/>
          <p14:tracePt t="37691" x="2330450" y="3114675"/>
          <p14:tracePt t="37707" x="2351088" y="3167063"/>
          <p14:tracePt t="37724" x="2405063" y="3287713"/>
          <p14:tracePt t="37741" x="2424113" y="3328988"/>
          <p14:tracePt t="37757" x="2451100" y="3368675"/>
          <p14:tracePt t="37774" x="2471738" y="3408363"/>
          <p14:tracePt t="37791" x="2524125" y="3495675"/>
          <p14:tracePt t="37807" x="2544763" y="3536950"/>
          <p14:tracePt t="37824" x="2571750" y="3582988"/>
          <p14:tracePt t="37841" x="2619375" y="3636963"/>
          <p14:tracePt t="37857" x="2659063" y="3663950"/>
          <p14:tracePt t="37874" x="2698750" y="3690938"/>
          <p14:tracePt t="37890" x="2792413" y="3730625"/>
          <p14:tracePt t="37907" x="2833688" y="3757613"/>
          <p14:tracePt t="37924" x="2867025" y="3757613"/>
          <p14:tracePt t="37941" x="2927350" y="3770313"/>
          <p14:tracePt t="37959" x="2967038" y="3770313"/>
          <p14:tracePt t="37974" x="2994025" y="3770313"/>
          <p14:tracePt t="37991" x="3054350" y="3770313"/>
          <p14:tracePt t="38007" x="3094038" y="3751263"/>
          <p14:tracePt t="38024" x="3127375" y="3736975"/>
          <p14:tracePt t="38040" x="3167063" y="3703638"/>
          <p14:tracePt t="38040" x="3208338" y="3663950"/>
          <p14:tracePt t="38059" x="3254375" y="3609975"/>
          <p14:tracePt t="38074" x="3295650" y="3556000"/>
          <p14:tracePt t="38091" x="3341688" y="3495675"/>
          <p14:tracePt t="38107" x="3416300" y="3368675"/>
          <p14:tracePt t="38124" x="3449638" y="3302000"/>
          <p14:tracePt t="38140" x="3476625" y="3208338"/>
          <p14:tracePt t="38157" x="3516313" y="3027363"/>
          <p14:tracePt t="38175" x="3516313" y="2933700"/>
          <p14:tracePt t="38191" x="3522663" y="2833688"/>
          <p14:tracePt t="38207" x="3522663" y="2605088"/>
          <p14:tracePt t="38224" x="3502025" y="2498725"/>
          <p14:tracePt t="38240" x="3476625" y="2370138"/>
          <p14:tracePt t="38257" x="3389313" y="2190750"/>
          <p14:tracePt t="38274" x="3348038" y="2109788"/>
          <p14:tracePt t="38291" x="3302000" y="2036763"/>
          <p14:tracePt t="38307" x="3221038" y="1889125"/>
          <p14:tracePt t="38324" x="3175000" y="1828800"/>
          <p14:tracePt t="38341" x="3141663" y="1787525"/>
          <p14:tracePt t="38357" x="3060700" y="1708150"/>
          <p14:tracePt t="38375" x="3027363" y="1660525"/>
          <p14:tracePt t="38390" x="2979738" y="1627188"/>
          <p14:tracePt t="38407" x="2946400" y="1593850"/>
          <p14:tracePt t="38424" x="2852738" y="1554163"/>
          <p14:tracePt t="38441" x="2813050" y="1539875"/>
          <p14:tracePt t="38457" x="2786063" y="1533525"/>
          <p14:tracePt t="38474" x="2725738" y="1533525"/>
          <p14:tracePt t="38491" x="2698750" y="1533525"/>
          <p14:tracePt t="38507" x="2671763" y="1533525"/>
          <p14:tracePt t="38524" x="2625725" y="1539875"/>
          <p14:tracePt t="38540" x="2611438" y="1560513"/>
          <p14:tracePt t="38557" x="2584450" y="1573213"/>
          <p14:tracePt t="38573" x="2559050" y="1620838"/>
          <p14:tracePt t="38590" x="2544763" y="1654175"/>
          <p14:tracePt t="38607" x="2524125" y="1693863"/>
          <p14:tracePt t="38624" x="2484438" y="1822450"/>
          <p14:tracePt t="38641" x="2457450" y="1874838"/>
          <p14:tracePt t="38657" x="2444750" y="1922463"/>
          <p14:tracePt t="38674" x="2438400" y="1968500"/>
          <p14:tracePt t="38690" x="2430463" y="2049463"/>
          <p14:tracePt t="38707" x="2430463" y="2095500"/>
          <p14:tracePt t="38724" x="2430463" y="2149475"/>
          <p14:tracePt t="38740" x="2430463" y="2257425"/>
          <p14:tracePt t="38757" x="2451100" y="2324100"/>
          <p14:tracePt t="38774" x="2478088" y="2390775"/>
          <p14:tracePt t="38791" x="2551113" y="2544763"/>
          <p14:tracePt t="38807" x="2592388" y="2611438"/>
          <p14:tracePt t="38824" x="2638425" y="2679700"/>
          <p14:tracePt t="38840" x="2752725" y="2825750"/>
          <p14:tracePt t="38857" x="2813050" y="2894013"/>
          <p14:tracePt t="38874" x="2873375" y="2952750"/>
          <p14:tracePt t="38891" x="2960688" y="3033713"/>
          <p14:tracePt t="38908" x="3013075" y="3073400"/>
          <p14:tracePt t="38924" x="3060700" y="3094038"/>
          <p14:tracePt t="38941" x="3133725" y="3114675"/>
          <p14:tracePt t="38959" x="3133725" y="3121025"/>
          <p14:tracePt t="39199" x="3141663" y="3127375"/>
          <p14:tracePt t="39224" x="3154363" y="3133725"/>
          <p14:tracePt t="39237" x="3167063" y="3141663"/>
          <p14:tracePt t="39249" x="3194050" y="3154363"/>
          <p14:tracePt t="39262" x="3221038" y="3160713"/>
          <p14:tracePt t="39275" x="3248025" y="3167063"/>
          <p14:tracePt t="39290" x="3275013" y="3187700"/>
          <p14:tracePt t="39307" x="3302000" y="3194050"/>
          <p14:tracePt t="39324" x="3335338" y="3201988"/>
          <p14:tracePt t="39341" x="3348038" y="3208338"/>
          <p14:tracePt t="39357" x="3362325" y="3214688"/>
          <p14:tracePt t="39374" x="3381375" y="3221038"/>
          <p14:tracePt t="39391" x="3395663" y="3227388"/>
          <p14:tracePt t="39407" x="3408363" y="3235325"/>
          <p14:tracePt t="39424" x="3429000" y="3248025"/>
          <p14:tracePt t="39441" x="3455988" y="3254375"/>
          <p14:tracePt t="39457" x="3468688" y="3254375"/>
          <p14:tracePt t="39474" x="3516313" y="3268663"/>
          <p14:tracePt t="39491" x="3556000" y="3268663"/>
          <p14:tracePt t="39507" x="3582988" y="3268663"/>
          <p14:tracePt t="39524" x="3616325" y="3275013"/>
          <p14:tracePt t="39540" x="3670300" y="3275013"/>
          <p14:tracePt t="39558" x="3697288" y="3275013"/>
          <p14:tracePt t="39574" x="3716338" y="3275013"/>
          <p14:tracePt t="39590" x="3770313" y="3275013"/>
          <p14:tracePt t="39607" x="3790950" y="3268663"/>
          <p14:tracePt t="39624" x="3803650" y="3262313"/>
          <p14:tracePt t="39641" x="3844925" y="3248025"/>
          <p14:tracePt t="39657" x="3857625" y="3235325"/>
          <p14:tracePt t="39674" x="3878263" y="3221038"/>
          <p14:tracePt t="39691" x="3957638" y="3160713"/>
          <p14:tracePt t="39707" x="4005263" y="3121025"/>
          <p14:tracePt t="39724" x="4044950" y="3081338"/>
          <p14:tracePt t="39741" x="4111625" y="3013075"/>
          <p14:tracePt t="39757" x="4152900" y="2973388"/>
          <p14:tracePt t="39774" x="4179888" y="2940050"/>
          <p14:tracePt t="39791" x="4238625" y="2833688"/>
          <p14:tracePt t="39808" x="4273550" y="2752725"/>
          <p14:tracePt t="39824" x="4306888" y="2686050"/>
          <p14:tracePt t="39840" x="4333875" y="2632075"/>
          <p14:tracePt t="39857" x="4367213" y="2498725"/>
          <p14:tracePt t="39874" x="4379913" y="2424113"/>
          <p14:tracePt t="39891" x="4400550" y="2351088"/>
          <p14:tracePt t="39907" x="4413250" y="2190750"/>
          <p14:tracePt t="39924" x="4413250" y="2103438"/>
          <p14:tracePt t="39940" x="4413250" y="1976438"/>
          <p14:tracePt t="39957" x="4413250" y="1714500"/>
          <p14:tracePt t="39974" x="4400550" y="1554163"/>
          <p14:tracePt t="39991" x="4379913" y="1433513"/>
          <p14:tracePt t="40009" x="4313238" y="1279525"/>
          <p14:tracePt t="40026" x="4273550" y="1238250"/>
          <p14:tracePt t="40041" x="4219575" y="1219200"/>
          <p14:tracePt t="40057" x="4152900" y="1192213"/>
          <p14:tracePt t="40074" x="4132263" y="1192213"/>
          <p14:tracePt t="40090" x="4105275" y="1192213"/>
          <p14:tracePt t="40107" x="3990975" y="1192213"/>
          <p14:tracePt t="40125" x="3917950" y="1198563"/>
          <p14:tracePt t="40140" x="3824288" y="1225550"/>
          <p14:tracePt t="40157" x="3703638" y="1265238"/>
          <p14:tracePt t="40174" x="3495675" y="1358900"/>
          <p14:tracePt t="40191" x="3435350" y="1406525"/>
          <p14:tracePt t="40207" x="3375025" y="1452563"/>
          <p14:tracePt t="40224" x="3308350" y="1520825"/>
          <p14:tracePt t="40241" x="3295650" y="1554163"/>
          <p14:tracePt t="40257" x="3281363" y="1566863"/>
          <p14:tracePt t="40276" x="3268663" y="1600200"/>
          <p14:tracePt t="40292" x="3254375" y="1633538"/>
          <p14:tracePt t="40307" x="3248025" y="1681163"/>
          <p14:tracePt t="40323" x="3227388" y="1774825"/>
          <p14:tracePt t="40341" x="3227388" y="1822450"/>
          <p14:tracePt t="40358" x="3221038" y="1868488"/>
          <p14:tracePt t="40374" x="3221038" y="1962150"/>
          <p14:tracePt t="40391" x="3221038" y="2036763"/>
          <p14:tracePt t="40407" x="3221038" y="2095500"/>
          <p14:tracePt t="40424" x="3221038" y="2163763"/>
          <p14:tracePt t="40440" x="3221038" y="2236788"/>
          <p14:tracePt t="40457" x="3221038" y="2270125"/>
          <p14:tracePt t="40474" x="3221038" y="2317750"/>
          <p14:tracePt t="40490" x="3221038" y="2444750"/>
          <p14:tracePt t="40507" x="3221038" y="2511425"/>
          <p14:tracePt t="40524" x="3221038" y="2559050"/>
          <p14:tracePt t="40540" x="3221038" y="2652713"/>
          <p14:tracePt t="40558" x="3221038" y="2705100"/>
          <p14:tracePt t="40574" x="3227388" y="2759075"/>
          <p14:tracePt t="40590" x="3241675" y="2840038"/>
          <p14:tracePt t="40608" x="3254375" y="2867025"/>
          <p14:tracePt t="40624" x="3254375" y="2894013"/>
          <p14:tracePt t="40640" x="3281363" y="2933700"/>
          <p14:tracePt t="40657" x="3295650" y="2967038"/>
          <p14:tracePt t="40674" x="3314700" y="3006725"/>
          <p14:tracePt t="40690" x="3335338" y="3048000"/>
          <p14:tracePt t="40690" x="3348038" y="3087688"/>
          <p14:tracePt t="40708" x="3362325" y="3114675"/>
          <p14:tracePt t="40724" x="3381375" y="3127375"/>
          <p14:tracePt t="40741" x="3395663" y="3141663"/>
          <p14:tracePt t="40757" x="3429000" y="3175000"/>
          <p14:tracePt t="40774" x="3441700" y="3187700"/>
          <p14:tracePt t="40790" x="3455988" y="3201988"/>
          <p14:tracePt t="40807" x="3482975" y="3221038"/>
          <p14:tracePt t="40824" x="3509963" y="3235325"/>
          <p14:tracePt t="40840" x="3529013" y="3248025"/>
          <p14:tracePt t="40857" x="3576638" y="3281363"/>
          <p14:tracePt t="40874" x="3609975" y="3295650"/>
          <p14:tracePt t="40890" x="3622675" y="3308350"/>
          <p14:tracePt t="40907" x="3663950" y="3328988"/>
          <p14:tracePt t="40924" x="3683000" y="3335338"/>
          <p14:tracePt t="40940" x="3697288" y="3341688"/>
          <p14:tracePt t="40957" x="3736975" y="3348038"/>
          <p14:tracePt t="40975" x="3763963" y="3348038"/>
          <p14:tracePt t="40990" x="3797300" y="3348038"/>
          <p14:tracePt t="41007" x="3817938" y="3348038"/>
          <p14:tracePt t="41024" x="3844925" y="3348038"/>
          <p14:tracePt t="41041" x="3857625" y="3348038"/>
          <p14:tracePt t="41057" x="3870325" y="3348038"/>
          <p14:tracePt t="41074" x="3884613" y="3348038"/>
          <p14:tracePt t="41091" x="3890963" y="3348038"/>
          <p14:tracePt t="41114" x="3897313" y="3348038"/>
          <p14:tracePt t="41140" x="3905250" y="3348038"/>
          <p14:tracePt t="41152" x="3911600" y="3348038"/>
          <p14:tracePt t="41177" x="3924300" y="3348038"/>
          <p14:tracePt t="41609" x="3938588" y="3348038"/>
          <p14:tracePt t="41621" x="3965575" y="3348038"/>
          <p14:tracePt t="41634" x="4011613" y="3348038"/>
          <p14:tracePt t="41646" x="4059238" y="3348038"/>
          <p14:tracePt t="41659" x="4125913" y="3348038"/>
          <p14:tracePt t="41674" x="4171950" y="3348038"/>
          <p14:tracePt t="41690" x="4232275" y="3348038"/>
          <p14:tracePt t="41707" x="4319588" y="3348038"/>
          <p14:tracePt t="41724" x="4359275" y="3348038"/>
          <p14:tracePt t="41740" x="4406900" y="3348038"/>
          <p14:tracePt t="41757" x="4460875" y="3348038"/>
          <p14:tracePt t="41774" x="4479925" y="3348038"/>
          <p14:tracePt t="41790" x="4500563" y="3348038"/>
          <p14:tracePt t="41807" x="4540250" y="3348038"/>
          <p14:tracePt t="41824" x="4573588" y="3348038"/>
          <p14:tracePt t="41840" x="4600575" y="3348038"/>
          <p14:tracePt t="41857" x="4654550" y="3348038"/>
          <p14:tracePt t="41874" x="4681538" y="3348038"/>
          <p14:tracePt t="41890" x="4702175" y="3348038"/>
          <p14:tracePt t="41907" x="4727575" y="3341688"/>
          <p14:tracePt t="41924" x="4768850" y="3341688"/>
          <p14:tracePt t="41941" x="4802188" y="3328988"/>
          <p14:tracePt t="41957" x="4822825" y="3328988"/>
          <p14:tracePt t="41974" x="4862513" y="3308350"/>
          <p14:tracePt t="41991" x="4881563" y="3308350"/>
          <p14:tracePt t="42007" x="4902200" y="3302000"/>
          <p14:tracePt t="42024" x="4929188" y="3287713"/>
          <p14:tracePt t="42040" x="4941888" y="3281363"/>
          <p14:tracePt t="42057" x="4956175" y="3275013"/>
          <p14:tracePt t="42074" x="4976813" y="3262313"/>
          <p14:tracePt t="42090" x="4989513" y="3254375"/>
          <p14:tracePt t="42107" x="4995863" y="3248025"/>
          <p14:tracePt t="42124" x="5022850" y="3227388"/>
          <p14:tracePt t="42141" x="5043488" y="3214688"/>
          <p14:tracePt t="42157" x="5056188" y="3201988"/>
          <p14:tracePt t="42174" x="5070475" y="3187700"/>
          <p14:tracePt t="42190" x="5103813" y="3160713"/>
          <p14:tracePt t="42207" x="5116513" y="3154363"/>
          <p14:tracePt t="42224" x="5130800" y="3141663"/>
          <p14:tracePt t="42240" x="5156200" y="3127375"/>
          <p14:tracePt t="42257" x="5170488" y="3121025"/>
          <p14:tracePt t="42275" x="5176838" y="3114675"/>
          <p14:tracePt t="42291" x="5197475" y="3108325"/>
          <p14:tracePt t="42308" x="5210175" y="3094038"/>
          <p14:tracePt t="42326" x="5216525" y="3087688"/>
          <p14:tracePt t="42341" x="5230813" y="3073400"/>
          <p14:tracePt t="42358" x="5243513" y="3067050"/>
          <p14:tracePt t="42375" x="5251450" y="3060700"/>
          <p14:tracePt t="42391" x="5264150" y="3040063"/>
          <p14:tracePt t="42408" x="5270500" y="3033713"/>
          <p14:tracePt t="42425" x="5276850" y="3027363"/>
          <p14:tracePt t="42441" x="5284788" y="3000375"/>
          <p14:tracePt t="42459" x="5291138" y="2994025"/>
          <p14:tracePt t="42475" x="5291138" y="2987675"/>
          <p14:tracePt t="42491" x="5291138" y="2979738"/>
          <p14:tracePt t="42510" x="5291138" y="2973388"/>
          <p14:tracePt t="42525" x="5291138" y="2967038"/>
          <p14:tracePt t="42725" x="5291138" y="2960688"/>
          <p14:tracePt t="42764" x="5291138" y="2952750"/>
          <p14:tracePt t="42776" x="5291138" y="2946400"/>
          <p14:tracePt t="42788" x="5291138" y="2933700"/>
          <p14:tracePt t="42801" x="5297488" y="2919413"/>
          <p14:tracePt t="42814" x="5303838" y="2906713"/>
          <p14:tracePt t="42826" x="5310188" y="2879725"/>
          <p14:tracePt t="42841" x="5330825" y="2819400"/>
          <p14:tracePt t="42858" x="5351463" y="2752725"/>
          <p14:tracePt t="42875" x="5397500" y="2571750"/>
          <p14:tracePt t="42891" x="5424488" y="2511425"/>
          <p14:tracePt t="42908" x="5430838" y="2465388"/>
          <p14:tracePt t="42925" x="5438775" y="2405063"/>
          <p14:tracePt t="42941" x="5445125" y="2370138"/>
          <p14:tracePt t="42958" x="5445125" y="2336800"/>
          <p14:tracePt t="42975" x="5451475" y="2251075"/>
          <p14:tracePt t="42991" x="5451475" y="2203450"/>
          <p14:tracePt t="43008" x="5451475" y="2155825"/>
          <p14:tracePt t="43025" x="5451475" y="2028825"/>
          <p14:tracePt t="43043" x="5451475" y="1955800"/>
          <p14:tracePt t="43058" x="5451475" y="1874838"/>
          <p14:tracePt t="43075" x="5451475" y="1828800"/>
          <p14:tracePt t="43091" x="5430838" y="1720850"/>
          <p14:tracePt t="43108" x="5411788" y="1674813"/>
          <p14:tracePt t="43125" x="5391150" y="1620838"/>
          <p14:tracePt t="43142" x="5337175" y="1520825"/>
          <p14:tracePt t="43158" x="5297488" y="1473200"/>
          <p14:tracePt t="43175" x="5251450" y="1427163"/>
          <p14:tracePt t="43191" x="5170488" y="1352550"/>
          <p14:tracePt t="43208" x="5130800" y="1319213"/>
          <p14:tracePt t="43225" x="5083175" y="1292225"/>
          <p14:tracePt t="43241" x="5002213" y="1252538"/>
          <p14:tracePt t="43258" x="4962525" y="1238250"/>
          <p14:tracePt t="43276" x="4935538" y="1231900"/>
          <p14:tracePt t="43291" x="4875213" y="1219200"/>
          <p14:tracePt t="43309" x="4848225" y="1219200"/>
          <p14:tracePt t="43325" x="4835525" y="1219200"/>
          <p14:tracePt t="43341" x="4781550" y="1225550"/>
          <p14:tracePt t="43359" x="4762500" y="1246188"/>
          <p14:tracePt t="43375" x="4727575" y="1258888"/>
          <p14:tracePt t="43391" x="4667250" y="1319213"/>
          <p14:tracePt t="43410" x="4641850" y="1346200"/>
          <p14:tracePt t="43424" x="4621213" y="1379538"/>
          <p14:tracePt t="43441" x="4587875" y="1427163"/>
          <p14:tracePt t="43458" x="4533900" y="1500188"/>
          <p14:tracePt t="43475" x="4506913" y="1533525"/>
          <p14:tracePt t="43491" x="4479925" y="1566863"/>
          <p14:tracePt t="43508" x="4446588" y="1633538"/>
          <p14:tracePt t="43525" x="4433888" y="1654175"/>
          <p14:tracePt t="43541" x="4419600" y="1687513"/>
          <p14:tracePt t="43558" x="4406900" y="1781175"/>
          <p14:tracePt t="43575" x="4394200" y="1835150"/>
          <p14:tracePt t="43591" x="4386263" y="1889125"/>
          <p14:tracePt t="43608" x="4373563" y="2022475"/>
          <p14:tracePt t="43625" x="4367213" y="2103438"/>
          <p14:tracePt t="43642" x="4359275" y="2176463"/>
          <p14:tracePt t="43658" x="4340225" y="2317750"/>
          <p14:tracePt t="43676" x="4340225" y="2370138"/>
          <p14:tracePt t="43691" x="4340225" y="2444750"/>
          <p14:tracePt t="43707" x="4340225" y="2498725"/>
          <p14:tracePt t="43725" x="4340225" y="2619375"/>
          <p14:tracePt t="43741" x="4340225" y="2659063"/>
          <p14:tracePt t="43758" x="4340225" y="2692400"/>
          <p14:tracePt t="43775" x="4340225" y="2779713"/>
          <p14:tracePt t="43791" x="4340225" y="2825750"/>
          <p14:tracePt t="43808" x="4340225" y="2859088"/>
          <p14:tracePt t="43825" x="4340225" y="2919413"/>
          <p14:tracePt t="43841" x="4340225" y="2933700"/>
          <p14:tracePt t="43858" x="4340225" y="2952750"/>
          <p14:tracePt t="43875" x="4340225" y="2987675"/>
          <p14:tracePt t="43891" x="4340225" y="3006725"/>
          <p14:tracePt t="43908" x="4340225" y="3040063"/>
          <p14:tracePt t="43925" x="4359275" y="3100388"/>
          <p14:tracePt t="43942" x="4367213" y="3127375"/>
          <p14:tracePt t="43958" x="4386263" y="3154363"/>
          <p14:tracePt t="43975" x="4394200" y="3181350"/>
          <p14:tracePt t="43991" x="4433888" y="3248025"/>
          <p14:tracePt t="44008" x="4452938" y="3281363"/>
          <p14:tracePt t="44025" x="4479925" y="3322638"/>
          <p14:tracePt t="44042" x="4521200" y="3395663"/>
          <p14:tracePt t="44058" x="4540250" y="3435350"/>
          <p14:tracePt t="44075" x="4560888" y="3455988"/>
          <p14:tracePt t="44091" x="4573588" y="3489325"/>
          <p14:tracePt t="44109" x="4581525" y="3502025"/>
          <p14:tracePt t="44124" x="4600575" y="3516313"/>
          <p14:tracePt t="44141" x="4621213" y="3536950"/>
          <p14:tracePt t="44158" x="4633913" y="3549650"/>
          <p14:tracePt t="44174" x="4641850" y="3556000"/>
          <p14:tracePt t="44191" x="4660900" y="3570288"/>
          <p14:tracePt t="44208" x="4675188" y="3576638"/>
          <p14:tracePt t="44225" x="4687888" y="3576638"/>
          <p14:tracePt t="44241" x="4694238" y="3589338"/>
          <p14:tracePt t="44259" x="4727575" y="3595688"/>
          <p14:tracePt t="44275" x="4741863" y="3603625"/>
          <p14:tracePt t="44292" x="4754563" y="3609975"/>
          <p14:tracePt t="44308" x="4802188" y="3609975"/>
          <p14:tracePt t="44325" x="4835525" y="3616325"/>
          <p14:tracePt t="44341" x="4889500" y="3616325"/>
          <p14:tracePt t="44361" x="4908550" y="3616325"/>
          <p14:tracePt t="44375" x="4929188" y="3616325"/>
          <p14:tracePt t="44391" x="4949825" y="3616325"/>
          <p14:tracePt t="44408" x="4983163" y="3616325"/>
          <p14:tracePt t="44426" x="5002213" y="3616325"/>
          <p14:tracePt t="44441" x="5037138" y="3603625"/>
          <p14:tracePt t="44459" x="5116513" y="3570288"/>
          <p14:tracePt t="44475" x="5156200" y="3549650"/>
          <p14:tracePt t="44491" x="5203825" y="3529013"/>
          <p14:tracePt t="44508" x="5297488" y="3449638"/>
          <p14:tracePt t="44525" x="5351463" y="3395663"/>
          <p14:tracePt t="44541" x="5391150" y="3335338"/>
          <p14:tracePt t="44558" x="5430838" y="3287713"/>
          <p14:tracePt t="44576" x="5478463" y="3194050"/>
          <p14:tracePt t="44591" x="5491163" y="3141663"/>
          <p14:tracePt t="44608" x="5499100" y="3073400"/>
          <p14:tracePt t="44625" x="5505450" y="2927350"/>
          <p14:tracePt t="44641" x="5505450" y="2852738"/>
          <p14:tracePt t="44658" x="5505450" y="2752725"/>
          <p14:tracePt t="44675" x="5451475" y="2551113"/>
          <p14:tracePt t="44691" x="5405438" y="2490788"/>
          <p14:tracePt t="44708" x="5378450" y="2444750"/>
          <p14:tracePt t="44725" x="5318125" y="2351088"/>
          <p14:tracePt t="44741" x="5284788" y="2303463"/>
          <p14:tracePt t="44758" x="5243513" y="2251075"/>
          <p14:tracePt t="44775" x="5176838" y="2170113"/>
          <p14:tracePt t="44791" x="5137150" y="2136775"/>
          <p14:tracePt t="44808" x="5103813" y="2116138"/>
          <p14:tracePt t="44825" x="5029200" y="2076450"/>
          <p14:tracePt t="44842" x="5010150" y="2062163"/>
          <p14:tracePt t="44858" x="4968875" y="2043113"/>
          <p14:tracePt t="44875" x="4929188" y="2022475"/>
          <p14:tracePt t="44891" x="4848225" y="1982788"/>
          <p14:tracePt t="44908" x="4814888" y="1968500"/>
          <p14:tracePt t="44924" x="4802188" y="1962150"/>
          <p14:tracePt t="44941" x="4768850" y="1949450"/>
          <p14:tracePt t="44958" x="4762500" y="1949450"/>
          <p14:tracePt t="44974" x="4754563" y="1949450"/>
          <p14:tracePt t="44994" x="4754563" y="1941513"/>
          <p14:tracePt t="45019" x="4748213" y="1941513"/>
          <p14:tracePt t="45058" x="4754563" y="1941513"/>
          <p14:tracePt t="45476" x="4768850" y="1941513"/>
          <p14:tracePt t="45488" x="4781550" y="1935163"/>
          <p14:tracePt t="45501" x="4822825" y="1922463"/>
          <p14:tracePt t="45514" x="4881563" y="1916113"/>
          <p14:tracePt t="45526" x="4956175" y="1895475"/>
          <p14:tracePt t="45541" x="5043488" y="1881188"/>
          <p14:tracePt t="45557" x="5122863" y="1862138"/>
          <p14:tracePt t="45574" x="5270500" y="1835150"/>
          <p14:tracePt t="45591" x="5318125" y="1828800"/>
          <p14:tracePt t="45608" x="5357813" y="1822450"/>
          <p14:tracePt t="45624" x="5418138" y="1814513"/>
          <p14:tracePt t="45641" x="5451475" y="1814513"/>
          <p14:tracePt t="45658" x="5465763" y="1814513"/>
          <p14:tracePt t="45675" x="5511800" y="1808163"/>
          <p14:tracePt t="45691" x="5518150" y="1801813"/>
          <p14:tracePt t="45708" x="5532438" y="1801813"/>
          <p14:tracePt t="45725" x="5538788" y="1801813"/>
          <p14:tracePt t="45741" x="5551488" y="1795463"/>
          <p14:tracePt t="45758" x="5559425" y="1795463"/>
          <p14:tracePt t="45780" x="5559425" y="1787525"/>
          <p14:tracePt t="45793" x="5572125" y="1787525"/>
          <p14:tracePt t="45808" x="5572125" y="1781175"/>
          <p14:tracePt t="45824" x="5578475" y="1781175"/>
          <p14:tracePt t="45841" x="5592763" y="1774825"/>
          <p14:tracePt t="45858" x="5611813" y="1768475"/>
          <p14:tracePt t="45874" x="5619750" y="1768475"/>
          <p14:tracePt t="45891" x="5653088" y="1747838"/>
          <p14:tracePt t="45908" x="5659438" y="1747838"/>
          <p14:tracePt t="45924" x="5672138" y="1735138"/>
          <p14:tracePt t="45941" x="5686425" y="1727200"/>
          <p14:tracePt t="45958" x="5692775" y="1720850"/>
          <p14:tracePt t="45974" x="5699125" y="1720850"/>
          <p14:tracePt t="45995" x="5692775" y="1720850"/>
          <p14:tracePt t="46262" x="5686425" y="1720850"/>
          <p14:tracePt t="46288" x="5680075" y="1720850"/>
          <p14:tracePt t="46300" x="5672138" y="1720850"/>
          <p14:tracePt t="46313" x="5665788" y="1720850"/>
          <p14:tracePt t="46338" x="5659438" y="1720850"/>
          <p14:tracePt t="46352" x="5653088" y="1720850"/>
          <p14:tracePt t="46364" x="5645150" y="1720850"/>
          <p14:tracePt t="46376" x="5638800" y="1720850"/>
          <p14:tracePt t="46391" x="5632450" y="1720850"/>
          <p14:tracePt t="46414" x="5619750" y="1720850"/>
          <p14:tracePt t="46439" x="5611813" y="1720850"/>
          <p14:tracePt t="46465" x="5605463" y="1727200"/>
          <p14:tracePt t="46478" x="5599113" y="1735138"/>
          <p14:tracePt t="46490" x="5592763" y="1735138"/>
          <p14:tracePt t="46503" x="5584825" y="1735138"/>
          <p14:tracePt t="46515" x="5572125" y="1735138"/>
          <p14:tracePt t="46528" x="5565775" y="1747838"/>
          <p14:tracePt t="46541" x="5559425" y="1754188"/>
          <p14:tracePt t="46558" x="5545138" y="1754188"/>
          <p14:tracePt t="46575" x="5532438" y="1768475"/>
          <p14:tracePt t="46591" x="5524500" y="1781175"/>
          <p14:tracePt t="46608" x="5511800" y="1795463"/>
          <p14:tracePt t="46624" x="5505450" y="1808163"/>
          <p14:tracePt t="46641" x="5484813" y="1847850"/>
          <p14:tracePt t="46658" x="5478463" y="1862138"/>
          <p14:tracePt t="46674" x="5465763" y="1881188"/>
          <p14:tracePt t="46691" x="5451475" y="1922463"/>
          <p14:tracePt t="46708" x="5438775" y="1935163"/>
          <p14:tracePt t="46725" x="5430838" y="1955800"/>
          <p14:tracePt t="46741" x="5405438" y="2009775"/>
          <p14:tracePt t="46758" x="5384800" y="2062163"/>
          <p14:tracePt t="46774" x="5364163" y="2109788"/>
          <p14:tracePt t="46791" x="5310188" y="2209800"/>
          <p14:tracePt t="46808" x="5291138" y="2251075"/>
          <p14:tracePt t="46824" x="5276850" y="2290763"/>
          <p14:tracePt t="46841" x="5257800" y="2378075"/>
          <p14:tracePt t="46858" x="5251450" y="2424113"/>
          <p14:tracePt t="46874" x="5243513" y="2457450"/>
          <p14:tracePt t="46891" x="5237163" y="2498725"/>
          <p14:tracePt t="46891" x="5230813" y="2532063"/>
          <p14:tracePt t="46909" x="5230813" y="2559050"/>
          <p14:tracePt t="46924" x="5230813" y="2578100"/>
          <p14:tracePt t="46941" x="5230813" y="2605088"/>
          <p14:tracePt t="46958" x="5230813" y="2671763"/>
          <p14:tracePt t="46975" x="5230813" y="2705100"/>
          <p14:tracePt t="46991" x="5230813" y="2765425"/>
          <p14:tracePt t="47008" x="5230813" y="2840038"/>
          <p14:tracePt t="47024" x="5230813" y="2886075"/>
          <p14:tracePt t="47041" x="5230813" y="2919413"/>
          <p14:tracePt t="47058" x="5230813" y="3013075"/>
          <p14:tracePt t="47075" x="5230813" y="3048000"/>
          <p14:tracePt t="47091" x="5230813" y="3087688"/>
          <p14:tracePt t="47108" x="5230813" y="3148013"/>
          <p14:tracePt t="47125" x="5230813" y="3175000"/>
          <p14:tracePt t="47141" x="5243513" y="3181350"/>
          <p14:tracePt t="47158" x="5276850" y="3221038"/>
          <p14:tracePt t="47176" x="5297488" y="3248025"/>
          <p14:tracePt t="47191" x="5330825" y="3281363"/>
          <p14:tracePt t="47208" x="5357813" y="3314700"/>
          <p14:tracePt t="47224" x="5445125" y="3381375"/>
          <p14:tracePt t="47243" x="5478463" y="3408363"/>
          <p14:tracePt t="47258" x="5559425" y="3449638"/>
          <p14:tracePt t="47276" x="5599113" y="3468688"/>
          <p14:tracePt t="47291" x="5632450" y="3482975"/>
          <p14:tracePt t="47308" x="5659438" y="3489325"/>
          <p14:tracePt t="47324" x="5692775" y="3495675"/>
          <p14:tracePt t="47341" x="5713413" y="3495675"/>
          <p14:tracePt t="47358" x="5746750" y="3495675"/>
          <p14:tracePt t="47374" x="5799138" y="3495675"/>
          <p14:tracePt t="47391" x="5834063" y="3495675"/>
          <p14:tracePt t="47408" x="5873750" y="3489325"/>
          <p14:tracePt t="47424" x="5967413" y="3429000"/>
          <p14:tracePt t="47441" x="6000750" y="3395663"/>
          <p14:tracePt t="47458" x="6034088" y="3362325"/>
          <p14:tracePt t="47474" x="6094413" y="3308350"/>
          <p14:tracePt t="47493" x="6127750" y="3275013"/>
          <p14:tracePt t="47508" x="6154738" y="3241675"/>
          <p14:tracePt t="47526" x="6181725" y="3201988"/>
          <p14:tracePt t="47541" x="6248400" y="3060700"/>
          <p14:tracePt t="47558" x="6275388" y="2994025"/>
          <p14:tracePt t="47574" x="6296025" y="2933700"/>
          <p14:tracePt t="47591" x="6348413" y="2825750"/>
          <p14:tracePt t="47608" x="6369050" y="2759075"/>
          <p14:tracePt t="47624" x="6396038" y="2686050"/>
          <p14:tracePt t="47641" x="6423025" y="2592388"/>
          <p14:tracePt t="47658" x="6429375" y="2551113"/>
          <p14:tracePt t="47675" x="6429375" y="2532063"/>
          <p14:tracePt t="47692" x="6435725" y="2451100"/>
          <p14:tracePt t="47708" x="6442075" y="2405063"/>
          <p14:tracePt t="47724" x="6442075" y="2351088"/>
          <p14:tracePt t="47741" x="6442075" y="2224088"/>
          <p14:tracePt t="47759" x="6442075" y="2190750"/>
          <p14:tracePt t="47774" x="6442075" y="2149475"/>
          <p14:tracePt t="47791" x="6429375" y="2103438"/>
          <p14:tracePt t="47808" x="6381750" y="2001838"/>
          <p14:tracePt t="47824" x="6356350" y="1962150"/>
          <p14:tracePt t="47841" x="6329363" y="1922463"/>
          <p14:tracePt t="47858" x="6254750" y="1841500"/>
          <p14:tracePt t="47874" x="6235700" y="1822450"/>
          <p14:tracePt t="47891" x="6188075" y="1781175"/>
          <p14:tracePt t="47908" x="6134100" y="1741488"/>
          <p14:tracePt t="47924" x="6108700" y="1720850"/>
          <p14:tracePt t="47941" x="6088063" y="1714500"/>
          <p14:tracePt t="47958" x="6048375" y="1701800"/>
          <p14:tracePt t="47975" x="6034088" y="1701800"/>
          <p14:tracePt t="47991" x="6013450" y="1701800"/>
          <p14:tracePt t="48008" x="5980113" y="1701800"/>
          <p14:tracePt t="48025" x="5967413" y="1701800"/>
          <p14:tracePt t="48041" x="5953125" y="1701800"/>
          <p14:tracePt t="48058" x="5919788" y="1701800"/>
          <p14:tracePt t="48075" x="5907088" y="1708150"/>
          <p14:tracePt t="48091" x="5900738" y="1714500"/>
          <p14:tracePt t="48108" x="5880100" y="1714500"/>
          <p14:tracePt t="48124" x="5859463" y="1735138"/>
          <p14:tracePt t="48141" x="5840413" y="1735138"/>
          <p14:tracePt t="48158" x="5834063" y="1747838"/>
          <p14:tracePt t="48174" x="5807075" y="1754188"/>
          <p14:tracePt t="48191" x="5792788" y="1768475"/>
          <p14:tracePt t="48208" x="5786438" y="1774825"/>
          <p14:tracePt t="48225" x="5746750" y="1801813"/>
          <p14:tracePt t="48241" x="5732463" y="1814513"/>
          <p14:tracePt t="48258" x="5719763" y="1828800"/>
          <p14:tracePt t="48274" x="5692775" y="1862138"/>
          <p14:tracePt t="48291" x="5686425" y="1868488"/>
          <p14:tracePt t="48308" x="5672138" y="1881188"/>
          <p14:tracePt t="48324" x="5659438" y="1901825"/>
          <p14:tracePt t="48341" x="5653088" y="1916113"/>
          <p14:tracePt t="48358" x="5645150" y="1928813"/>
          <p14:tracePt t="48374" x="5632450" y="1941513"/>
          <p14:tracePt t="48391" x="5626100" y="1968500"/>
          <p14:tracePt t="48408" x="5619750" y="1982788"/>
          <p14:tracePt t="48424" x="5611813" y="1995488"/>
          <p14:tracePt t="48441" x="5599113" y="2016125"/>
          <p14:tracePt t="48458" x="5592763" y="2022475"/>
          <p14:tracePt t="48474" x="5592763" y="2028825"/>
          <p14:tracePt t="48491" x="5584825" y="2049463"/>
          <p14:tracePt t="48508" x="5578475" y="2062163"/>
          <p14:tracePt t="48524" x="5578475" y="2070100"/>
          <p14:tracePt t="48544" x="5572125" y="2070100"/>
          <p14:tracePt t="48620" x="5584825" y="2076450"/>
          <p14:tracePt t="49013" x="5599113" y="2089150"/>
          <p14:tracePt t="49026" x="5632450" y="2103438"/>
          <p14:tracePt t="49039" x="5680075" y="2130425"/>
          <p14:tracePt t="49051" x="5738813" y="2182813"/>
          <p14:tracePt t="49064" x="5807075" y="2236788"/>
          <p14:tracePt t="49077" x="5867400" y="2284413"/>
          <p14:tracePt t="49091" x="5919788" y="2336800"/>
          <p14:tracePt t="49108" x="5967413" y="2370138"/>
          <p14:tracePt t="49124" x="6061075" y="2444750"/>
          <p14:tracePt t="49141" x="6100763" y="2465388"/>
          <p14:tracePt t="49158" x="6127750" y="2484438"/>
          <p14:tracePt t="49174" x="6194425" y="2551113"/>
          <p14:tracePt t="49191" x="6227763" y="2598738"/>
          <p14:tracePt t="49207" x="6262688" y="2632075"/>
          <p14:tracePt t="49225" x="6323013" y="2705100"/>
          <p14:tracePt t="49242" x="6348413" y="2732088"/>
          <p14:tracePt t="49258" x="6375400" y="2752725"/>
          <p14:tracePt t="49274" x="6396038" y="2779713"/>
          <p14:tracePt t="49293" x="6396038" y="2792413"/>
          <p14:tracePt t="49307" x="6408738" y="2798763"/>
          <p14:tracePt t="49324" x="6408738" y="2806700"/>
          <p14:tracePt t="49341" x="6423025" y="2819400"/>
          <p14:tracePt t="49358" x="6429375" y="2846388"/>
          <p14:tracePt t="49374" x="6435725" y="2867025"/>
          <p14:tracePt t="49391" x="6469063" y="2913063"/>
          <p14:tracePt t="49408" x="6483350" y="2927350"/>
          <p14:tracePt t="49425" x="6496050" y="2940050"/>
          <p14:tracePt t="49441" x="6523038" y="2967038"/>
          <p14:tracePt t="49458" x="6537325" y="2979738"/>
          <p14:tracePt t="49474" x="6556375" y="2987675"/>
          <p14:tracePt t="49491" x="6577013" y="3006725"/>
          <p14:tracePt t="49508" x="6583363" y="3013075"/>
          <p14:tracePt t="49524" x="6596063" y="3021013"/>
          <p14:tracePt t="49541" x="6604000" y="3033713"/>
          <p14:tracePt t="49559" x="6610350" y="3040063"/>
          <p14:tracePt t="49584" x="6616700" y="3040063"/>
          <p14:tracePt t="49596" x="6623050" y="3040063"/>
          <p14:tracePt t="49926" x="6630988" y="3040063"/>
          <p14:tracePt t="49951" x="6637338" y="3048000"/>
          <p14:tracePt t="49964" x="6643688" y="3054350"/>
          <p14:tracePt t="49989" x="6643688" y="3060700"/>
          <p14:tracePt t="50003" x="6650038" y="3060700"/>
          <p14:tracePt t="50015" x="6650038" y="3067050"/>
          <p14:tracePt t="50027" x="6656388" y="3073400"/>
          <p14:tracePt t="50041" x="6664325" y="3081338"/>
          <p14:tracePt t="50057" x="6670675" y="3087688"/>
          <p14:tracePt t="50074" x="6683375" y="3114675"/>
          <p14:tracePt t="50091" x="6697663" y="3133725"/>
          <p14:tracePt t="50108" x="6710363" y="3154363"/>
          <p14:tracePt t="50124" x="6731000" y="3181350"/>
          <p14:tracePt t="50142" x="6743700" y="3201988"/>
          <p14:tracePt t="50157" x="6757988" y="3208338"/>
          <p14:tracePt t="50174" x="6777038" y="3241675"/>
          <p14:tracePt t="50191" x="6810375" y="3287713"/>
          <p14:tracePt t="50208" x="6831013" y="3302000"/>
          <p14:tracePt t="50224" x="6837363" y="3314700"/>
          <p14:tracePt t="50242" x="6858000" y="3335338"/>
          <p14:tracePt t="50258" x="6870700" y="3341688"/>
          <p14:tracePt t="50274" x="6897688" y="3355975"/>
          <p14:tracePt t="50291" x="6938963" y="3362325"/>
          <p14:tracePt t="50308" x="6958013" y="3368675"/>
          <p14:tracePt t="50324" x="6999288" y="3368675"/>
          <p14:tracePt t="50341" x="7045325" y="3375025"/>
          <p14:tracePt t="50358" x="7065963" y="3381375"/>
          <p14:tracePt t="50374" x="7105650" y="3381375"/>
          <p14:tracePt t="50391" x="7159625" y="3381375"/>
          <p14:tracePt t="50409" x="7199313" y="3381375"/>
          <p14:tracePt t="50424" x="7232650" y="3368675"/>
          <p14:tracePt t="50441" x="7259638" y="3348038"/>
          <p14:tracePt t="50457" x="7353300" y="3268663"/>
          <p14:tracePt t="50474" x="7407275" y="3227388"/>
          <p14:tracePt t="50491" x="7461250" y="3175000"/>
          <p14:tracePt t="50508" x="7540625" y="3048000"/>
          <p14:tracePt t="50524" x="7581900" y="2967038"/>
          <p14:tracePt t="50540" x="7608888" y="2900363"/>
          <p14:tracePt t="50557" x="7634288" y="2792413"/>
          <p14:tracePt t="50574" x="7642225" y="2773363"/>
          <p14:tracePt t="50591" x="7648575" y="2738438"/>
          <p14:tracePt t="50608" x="7648575" y="2686050"/>
          <p14:tracePt t="50624" x="7648575" y="2632075"/>
          <p14:tracePt t="50641" x="7648575" y="2592388"/>
          <p14:tracePt t="50658" x="7648575" y="2498725"/>
          <p14:tracePt t="50674" x="7648575" y="2465388"/>
          <p14:tracePt t="50691" x="7642225" y="2444750"/>
          <p14:tracePt t="50708" x="7627938" y="2378075"/>
          <p14:tracePt t="50725" x="7621588" y="2351088"/>
          <p14:tracePt t="50741" x="7608888" y="2309813"/>
          <p14:tracePt t="50758" x="7594600" y="2263775"/>
          <p14:tracePt t="50774" x="7561263" y="2176463"/>
          <p14:tracePt t="50791" x="7548563" y="2136775"/>
          <p14:tracePt t="50807" x="7521575" y="2089150"/>
          <p14:tracePt t="50824" x="7473950" y="1982788"/>
          <p14:tracePt t="50841" x="7446963" y="1928813"/>
          <p14:tracePt t="50858" x="7413625" y="1881188"/>
          <p14:tracePt t="50874" x="7359650" y="1787525"/>
          <p14:tracePt t="50891" x="7326313" y="1741488"/>
          <p14:tracePt t="50907" x="7292975" y="1708150"/>
          <p14:tracePt t="50924" x="7205663" y="1627188"/>
          <p14:tracePt t="50941" x="7165975" y="1600200"/>
          <p14:tracePt t="50957" x="7112000" y="1560513"/>
          <p14:tracePt t="50974" x="7032625" y="1527175"/>
          <p14:tracePt t="50991" x="7005638" y="1520825"/>
          <p14:tracePt t="51007" x="6965950" y="1512888"/>
          <p14:tracePt t="51024" x="6924675" y="1512888"/>
          <p14:tracePt t="51042" x="6911975" y="1512888"/>
          <p14:tracePt t="51057" x="6891338" y="1512888"/>
          <p14:tracePt t="51074" x="6870700" y="1512888"/>
          <p14:tracePt t="51091" x="6858000" y="1512888"/>
          <p14:tracePt t="51108" x="6845300" y="1512888"/>
          <p14:tracePt t="51124" x="6831013" y="1527175"/>
          <p14:tracePt t="51141" x="6797675" y="1560513"/>
          <p14:tracePt t="51158" x="6770688" y="1593850"/>
          <p14:tracePt t="51174" x="6743700" y="1633538"/>
          <p14:tracePt t="51191" x="6677025" y="1735138"/>
          <p14:tracePt t="51208" x="6637338" y="1801813"/>
          <p14:tracePt t="51224" x="6604000" y="1862138"/>
          <p14:tracePt t="51241" x="6543675" y="1962150"/>
          <p14:tracePt t="51258" x="6523038" y="2009775"/>
          <p14:tracePt t="51274" x="6496050" y="2049463"/>
          <p14:tracePt t="51291" x="6450013" y="2170113"/>
          <p14:tracePt t="51308" x="6429375" y="2216150"/>
          <p14:tracePt t="51324" x="6408738" y="2263775"/>
          <p14:tracePt t="51341" x="6389688" y="2309813"/>
          <p14:tracePt t="51341" x="6375400" y="2370138"/>
          <p14:tracePt t="51358" x="6369050" y="2424113"/>
          <p14:tracePt t="51374" x="6362700" y="2471738"/>
          <p14:tracePt t="51391" x="6356350" y="2532063"/>
          <p14:tracePt t="51407" x="6348413" y="2632075"/>
          <p14:tracePt t="51424" x="6348413" y="2671763"/>
          <p14:tracePt t="51441" x="6348413" y="2705100"/>
          <p14:tracePt t="51457" x="6348413" y="2765425"/>
          <p14:tracePt t="51474" x="6348413" y="2798763"/>
          <p14:tracePt t="51491" x="6348413" y="2840038"/>
          <p14:tracePt t="51507" x="6348413" y="2913063"/>
          <p14:tracePt t="51524" x="6348413" y="2946400"/>
          <p14:tracePt t="51541" x="6348413" y="2979738"/>
          <p14:tracePt t="51557" x="6348413" y="3027363"/>
          <p14:tracePt t="51574" x="6348413" y="3054350"/>
          <p14:tracePt t="51591" x="6362700" y="3094038"/>
          <p14:tracePt t="51607" x="6396038" y="3175000"/>
          <p14:tracePt t="51625" x="6408738" y="3214688"/>
          <p14:tracePt t="51641" x="6423025" y="3235325"/>
          <p14:tracePt t="51658" x="6435725" y="3275013"/>
          <p14:tracePt t="51674" x="6456363" y="3322638"/>
          <p14:tracePt t="51691" x="6477000" y="3355975"/>
          <p14:tracePt t="51707" x="6489700" y="3395663"/>
          <p14:tracePt t="51724" x="6516688" y="3482975"/>
          <p14:tracePt t="51741" x="6529388" y="3516313"/>
          <p14:tracePt t="51757" x="6543675" y="3543300"/>
          <p14:tracePt t="51774" x="6556375" y="3589338"/>
          <p14:tracePt t="51791" x="6570663" y="3609975"/>
          <p14:tracePt t="51807" x="6583363" y="3622675"/>
          <p14:tracePt t="51824" x="6623050" y="3676650"/>
          <p14:tracePt t="51841" x="6650038" y="3697288"/>
          <p14:tracePt t="51857" x="6664325" y="3724275"/>
          <p14:tracePt t="51876" x="6697663" y="3751263"/>
          <p14:tracePt t="51891" x="6704013" y="3757613"/>
          <p14:tracePt t="51908" x="6724650" y="3763963"/>
          <p14:tracePt t="51926" x="6731000" y="3770313"/>
          <p14:tracePt t="51941" x="6757988" y="3790950"/>
          <p14:tracePt t="51957" x="6764338" y="3790950"/>
          <p14:tracePt t="51974" x="6784975" y="3797300"/>
          <p14:tracePt t="51991" x="6818313" y="3803650"/>
          <p14:tracePt t="52008" x="6824663" y="3803650"/>
          <p14:tracePt t="52024" x="6837363" y="3803650"/>
          <p14:tracePt t="52041" x="6845300" y="3803650"/>
          <p14:tracePt t="52057" x="6851650" y="3803650"/>
          <p14:tracePt t="52074" x="6858000" y="3803650"/>
          <p14:tracePt t="53265" x="6851650" y="3803650"/>
          <p14:tracePt t="53690" x="6818313" y="3817938"/>
          <p14:tracePt t="53702" x="6731000" y="3844925"/>
          <p14:tracePt t="53716" x="6570663" y="3917950"/>
          <p14:tracePt t="53728" x="6356350" y="4011613"/>
          <p14:tracePt t="53740" x="6127750" y="4078288"/>
          <p14:tracePt t="53757" x="5886450" y="4138613"/>
          <p14:tracePt t="53774" x="5370513" y="4265613"/>
          <p14:tracePt t="53792" x="5083175" y="4325938"/>
          <p14:tracePt t="53807" x="4660900" y="4413250"/>
          <p14:tracePt t="53824" x="4186238" y="4500563"/>
          <p14:tracePt t="53841" x="3013075" y="4708525"/>
          <p14:tracePt t="53857" x="2336800" y="4829175"/>
          <p14:tracePt t="53874" x="1647825" y="48895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flipH="1">
            <a:off x="-138317" y="0"/>
            <a:ext cx="4591800" cy="1777500"/>
          </a:xfrm>
        </p:spPr>
        <p:txBody>
          <a:bodyPr/>
          <a:lstStyle/>
          <a:p>
            <a:r>
              <a:rPr lang="es-ES" dirty="0" err="1"/>
              <a:t>Let’s</a:t>
            </a:r>
            <a:r>
              <a:rPr lang="es-ES" dirty="0"/>
              <a:t> </a:t>
            </a:r>
            <a:r>
              <a:rPr lang="es-ES" dirty="0" err="1"/>
              <a:t>sing</a:t>
            </a:r>
            <a:endParaRPr lang="es-ES" dirty="0"/>
          </a:p>
        </p:txBody>
      </p:sp>
      <p:pic>
        <p:nvPicPr>
          <p:cNvPr id="4" name="Elementos multimedia en línea 1" descr="Baby Shark Dance | Sing and Dance! | @Baby Shark Official |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D32B06D5-D6C1-264A-9C0B-CBFB5F9A24C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378347" y="1232048"/>
            <a:ext cx="6150271" cy="345952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53481" y="626724"/>
            <a:ext cx="425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https://www.youtube.com/watch?v=XqZsoesa55w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3"/>
    </mc:Choice>
    <mc:Fallback xmlns="">
      <p:transition spd="slow" advTm="9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971" objId="4"/>
        <p14:stopEvt time="9883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" name="Google Shape;314;p43"/>
          <p:cNvCxnSpPr/>
          <p:nvPr/>
        </p:nvCxnSpPr>
        <p:spPr>
          <a:xfrm>
            <a:off x="2159150" y="3961550"/>
            <a:ext cx="4605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" name="Google Shape;325;p43"/>
          <p:cNvSpPr txBox="1">
            <a:spLocks noGrp="1"/>
          </p:cNvSpPr>
          <p:nvPr>
            <p:ph type="ctrTitle"/>
          </p:nvPr>
        </p:nvSpPr>
        <p:spPr>
          <a:xfrm flipH="1">
            <a:off x="-1021900" y="311436"/>
            <a:ext cx="6362100" cy="6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Colour the shark family  </a:t>
            </a:r>
            <a:endParaRPr dirty="0"/>
          </a:p>
        </p:txBody>
      </p:sp>
      <p:pic>
        <p:nvPicPr>
          <p:cNvPr id="28" name="Imagen 27" descr="Imagen que contiene texto&#10;&#10;Descripción generada automáticamente">
            <a:extLst>
              <a:ext uri="{FF2B5EF4-FFF2-40B4-BE49-F238E27FC236}">
                <a16:creationId xmlns:a16="http://schemas.microsoft.com/office/drawing/2014/main" id="{179B1B59-DFEF-544A-A55B-F68A7C674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990" y="944736"/>
            <a:ext cx="6610941" cy="376660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32"/>
    </mc:Choice>
    <mc:Fallback xmlns="">
      <p:transition spd="slow" advTm="3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0" y="4205288"/>
          <p14:tracePt t="5" x="0" y="4105275"/>
          <p14:tracePt t="24" x="0" y="3844925"/>
          <p14:tracePt t="41" x="0" y="3609975"/>
          <p14:tracePt t="57" x="0" y="3314700"/>
          <p14:tracePt t="74" x="53975" y="2652713"/>
          <p14:tracePt t="91" x="107950" y="2478088"/>
          <p14:tracePt t="107" x="107950" y="2471738"/>
          <p14:tracePt t="1028" x="107950" y="2465388"/>
          <p14:tracePt t="1066" x="107950" y="2457450"/>
          <p14:tracePt t="1079" x="107950" y="2451100"/>
          <p14:tracePt t="1117" x="107950" y="2444750"/>
          <p14:tracePt t="1142" x="107950" y="2438400"/>
          <p14:tracePt t="1154" x="100013" y="2430463"/>
          <p14:tracePt t="1167" x="93663" y="2424113"/>
          <p14:tracePt t="1179" x="93663" y="2411413"/>
          <p14:tracePt t="1192" x="87313" y="2397125"/>
          <p14:tracePt t="1206" x="73025" y="2390775"/>
          <p14:tracePt t="1222" x="73025" y="2370138"/>
          <p14:tracePt t="1239" x="53975" y="2336800"/>
          <p14:tracePt t="1255" x="47625" y="2317750"/>
          <p14:tracePt t="1272" x="39688" y="2297113"/>
          <p14:tracePt t="1288" x="20638" y="2251075"/>
          <p14:tracePt t="1306" x="20638" y="2230438"/>
          <p14:tracePt t="1322" x="12700" y="2209800"/>
          <p14:tracePt t="1339" x="0" y="2163763"/>
          <p14:tracePt t="1357" x="0" y="2143125"/>
          <p14:tracePt t="1372" x="0" y="2122488"/>
          <p14:tracePt t="1389" x="0" y="2103438"/>
          <p14:tracePt t="1406" x="0" y="2062163"/>
          <p14:tracePt t="1422" x="0" y="2043113"/>
          <p14:tracePt t="1439" x="0" y="2022475"/>
          <p14:tracePt t="1456" x="0" y="1995488"/>
          <p14:tracePt t="1473" x="0" y="1982788"/>
          <p14:tracePt t="1489" x="0" y="1968500"/>
          <p14:tracePt t="1506" x="0" y="1941513"/>
          <p14:tracePt t="1523" x="0" y="1935163"/>
          <p14:tracePt t="1539" x="0" y="1922463"/>
          <p14:tracePt t="1556" x="0" y="1901825"/>
          <p14:tracePt t="1573" x="0" y="1881188"/>
          <p14:tracePt t="1589" x="0" y="1862138"/>
          <p14:tracePt t="1606" x="0" y="1814513"/>
          <p14:tracePt t="1622" x="0" y="1787525"/>
          <p14:tracePt t="1639" x="0" y="1768475"/>
          <p14:tracePt t="1656" x="0" y="1735138"/>
          <p14:tracePt t="1672" x="6350" y="1681163"/>
          <p14:tracePt t="1690" x="33338" y="1633538"/>
          <p14:tracePt t="1706" x="73025" y="1566863"/>
          <p14:tracePt t="1723" x="166688" y="1419225"/>
          <p14:tracePt t="1739" x="220663" y="1358900"/>
          <p14:tracePt t="1756" x="274638" y="1306513"/>
          <p14:tracePt t="1772" x="361950" y="1231900"/>
          <p14:tracePt t="1789" x="401638" y="1204913"/>
          <p14:tracePt t="1805" x="434975" y="1185863"/>
          <p14:tracePt t="1823" x="468313" y="1152525"/>
          <p14:tracePt t="1839" x="488950" y="1152525"/>
          <p14:tracePt t="1857" x="495300" y="1144588"/>
          <p14:tracePt t="1872" x="509588" y="1138238"/>
          <p14:tracePt t="1889" x="515938" y="1138238"/>
          <p14:tracePt t="1906" x="522288" y="1138238"/>
          <p14:tracePt t="1922" x="528638" y="1138238"/>
          <p14:tracePt t="1952" x="536575" y="1138238"/>
          <p14:tracePt t="2004" x="528638" y="1138238"/>
          <p14:tracePt t="2181" x="515938" y="1138238"/>
          <p14:tracePt t="2206" x="509588" y="1144588"/>
          <p14:tracePt t="2218" x="476250" y="1144588"/>
          <p14:tracePt t="2231" x="455613" y="1152525"/>
          <p14:tracePt t="2244" x="415925" y="1158875"/>
          <p14:tracePt t="2257" x="374650" y="1171575"/>
          <p14:tracePt t="2272" x="347663" y="1179513"/>
          <p14:tracePt t="2291" x="328613" y="1192213"/>
          <p14:tracePt t="2305" x="295275" y="1198563"/>
          <p14:tracePt t="2322" x="287338" y="1212850"/>
          <p14:tracePt t="2339" x="268288" y="1219200"/>
          <p14:tracePt t="2356" x="254000" y="1231900"/>
          <p14:tracePt t="2372" x="247650" y="1252538"/>
          <p14:tracePt t="2389" x="234950" y="1273175"/>
          <p14:tracePt t="2406" x="207963" y="1346200"/>
          <p14:tracePt t="2422" x="201613" y="1373188"/>
          <p14:tracePt t="2439" x="193675" y="1412875"/>
          <p14:tracePt t="2456" x="180975" y="1452563"/>
          <p14:tracePt t="2473" x="180975" y="1479550"/>
          <p14:tracePt t="2489" x="174625" y="1500188"/>
          <p14:tracePt t="2506" x="174625" y="1547813"/>
          <p14:tracePt t="2523" x="174625" y="1566863"/>
          <p14:tracePt t="2540" x="166688" y="1593850"/>
          <p14:tracePt t="2556" x="166688" y="1608138"/>
          <p14:tracePt t="2573" x="166688" y="1647825"/>
          <p14:tracePt t="2589" x="166688" y="1660525"/>
          <p14:tracePt t="2605" x="166688" y="1674813"/>
          <p14:tracePt t="2622" x="166688" y="1693863"/>
          <p14:tracePt t="2639" x="166688" y="1701800"/>
          <p14:tracePt t="2656" x="166688" y="1708150"/>
          <p14:tracePt t="2672" x="166688" y="1714500"/>
          <p14:tracePt t="2690" x="166688" y="1720850"/>
          <p14:tracePt t="2713" x="166688" y="1727200"/>
          <p14:tracePt t="2725" x="166688" y="1735138"/>
          <p14:tracePt t="2789" x="166688" y="1747838"/>
          <p14:tracePt t="2827" x="166688" y="1754188"/>
          <p14:tracePt t="2853" x="166688" y="1762125"/>
          <p14:tracePt t="2865" x="166688" y="1768475"/>
          <p14:tracePt t="2877" x="166688" y="1774825"/>
          <p14:tracePt t="2890" x="166688" y="1781175"/>
          <p14:tracePt t="2905" x="166688" y="1787525"/>
          <p14:tracePt t="2922" x="166688" y="1801813"/>
          <p14:tracePt t="2939" x="166688" y="1814513"/>
          <p14:tracePt t="2956" x="166688" y="1822450"/>
          <p14:tracePt t="2972" x="166688" y="1828800"/>
          <p14:tracePt t="2989" x="166688" y="1841500"/>
          <p14:tracePt t="3006" x="166688" y="1847850"/>
          <p14:tracePt t="3022" x="166688" y="1862138"/>
          <p14:tracePt t="3039" x="166688" y="1874838"/>
          <p14:tracePt t="3056" x="166688" y="1889125"/>
          <p14:tracePt t="3072" x="166688" y="1908175"/>
          <p14:tracePt t="3089" x="166688" y="1935163"/>
          <p14:tracePt t="3106" x="166688" y="1949450"/>
          <p14:tracePt t="3122" x="166688" y="1962150"/>
          <p14:tracePt t="3138" x="166688" y="1968500"/>
          <p14:tracePt t="3155" x="166688" y="1989138"/>
          <p14:tracePt t="3172" x="174625" y="1995488"/>
          <p14:tracePt t="3189" x="174625" y="2009775"/>
          <p14:tracePt t="3207" x="180975" y="2016125"/>
          <p14:tracePt t="3222" x="187325" y="2022475"/>
          <p14:tracePt t="3239" x="187325" y="2028825"/>
          <p14:tracePt t="3255" x="193675" y="2036763"/>
          <p14:tracePt t="3271" x="193675" y="2043113"/>
          <p14:tracePt t="3289" x="201613" y="2049463"/>
          <p14:tracePt t="3322" x="201613" y="2055813"/>
          <p14:tracePt t="4044" x="201613" y="2062163"/>
          <p14:tracePt t="4070" x="201613" y="2070100"/>
          <p14:tracePt t="4107" x="201613" y="2076450"/>
          <p14:tracePt t="4171" x="201613" y="2082800"/>
          <p14:tracePt t="6080" x="207963" y="2082800"/>
          <p14:tracePt t="6944" x="227013" y="2082800"/>
          <p14:tracePt t="6957" x="261938" y="2082800"/>
          <p14:tracePt t="6969" x="334963" y="2082800"/>
          <p14:tracePt t="6982" x="428625" y="2082800"/>
          <p14:tracePt t="6995" x="542925" y="2076450"/>
          <p14:tracePt t="7008" x="676275" y="2070100"/>
          <p14:tracePt t="7022" x="836613" y="2049463"/>
          <p14:tracePt t="7039" x="971550" y="2049463"/>
          <p14:tracePt t="7055" x="1306513" y="2009775"/>
          <p14:tracePt t="7073" x="1460500" y="1989138"/>
          <p14:tracePt t="7089" x="1633538" y="1982788"/>
          <p14:tracePt t="7106" x="1928813" y="1949450"/>
          <p14:tracePt t="7121" x="2028825" y="1941513"/>
          <p14:tracePt t="7138" x="2143125" y="1941513"/>
          <p14:tracePt t="7156" x="2303463" y="1935163"/>
          <p14:tracePt t="7172" x="2378075" y="1935163"/>
          <p14:tracePt t="7189" x="2444750" y="1928813"/>
          <p14:tracePt t="7205" x="2571750" y="1916113"/>
          <p14:tracePt t="7222" x="2619375" y="1916113"/>
          <p14:tracePt t="7239" x="2659063" y="1908175"/>
          <p14:tracePt t="7255" x="2705100" y="1901825"/>
          <p14:tracePt t="7272" x="2786063" y="1895475"/>
          <p14:tracePt t="7289" x="2819400" y="1889125"/>
          <p14:tracePt t="7305" x="2840038" y="1889125"/>
          <p14:tracePt t="7322" x="2859088" y="1889125"/>
          <p14:tracePt t="7339" x="2873375" y="1889125"/>
          <p14:tracePt t="7355" x="2879725" y="1881188"/>
          <p14:tracePt t="7372" x="2886075" y="1881188"/>
          <p14:tracePt t="7389" x="2879725" y="1881188"/>
          <p14:tracePt t="7958" x="2873375" y="1881188"/>
          <p14:tracePt t="7971" x="2867025" y="1881188"/>
          <p14:tracePt t="7983" x="2859088" y="1881188"/>
          <p14:tracePt t="7997" x="2833688" y="1889125"/>
          <p14:tracePt t="8009" x="2819400" y="1895475"/>
          <p14:tracePt t="8022" x="2798763" y="1895475"/>
          <p14:tracePt t="8038" x="2779713" y="1908175"/>
          <p14:tracePt t="8056" x="2738438" y="1922463"/>
          <p14:tracePt t="8072" x="2725738" y="1928813"/>
          <p14:tracePt t="8089" x="2713038" y="1928813"/>
          <p14:tracePt t="8105" x="2698750" y="1941513"/>
          <p14:tracePt t="8123" x="2692400" y="1941513"/>
          <p14:tracePt t="8138" x="2686050" y="1941513"/>
          <p14:tracePt t="8155" x="2686050" y="1949450"/>
          <p14:tracePt t="8226" x="2692400" y="1949450"/>
          <p14:tracePt t="8325" x="2692400" y="1955800"/>
          <p14:tracePt t="8338" x="2698750" y="1955800"/>
          <p14:tracePt t="8351" x="2705100" y="1962150"/>
          <p14:tracePt t="8377" x="2698750" y="1962150"/>
          <p14:tracePt t="8554" x="2692400" y="1962150"/>
          <p14:tracePt t="8566" x="2679700" y="1962150"/>
          <p14:tracePt t="8579" x="2659063" y="1962150"/>
          <p14:tracePt t="8591" x="2638425" y="1962150"/>
          <p14:tracePt t="8605" x="2619375" y="1962150"/>
          <p14:tracePt t="8622" x="2592388" y="1962150"/>
          <p14:tracePt t="8638" x="2532063" y="1982788"/>
          <p14:tracePt t="8656" x="2498725" y="1995488"/>
          <p14:tracePt t="8672" x="2465388" y="2001838"/>
          <p14:tracePt t="8689" x="2424113" y="2009775"/>
          <p14:tracePt t="8706" x="2411413" y="2022475"/>
          <p14:tracePt t="8722" x="2397125" y="2028825"/>
          <p14:tracePt t="8739" x="2390775" y="2028825"/>
          <p14:tracePt t="8755" x="2378075" y="2043113"/>
          <p14:tracePt t="8773" x="2378075" y="2049463"/>
          <p14:tracePt t="8789" x="2370138" y="2055813"/>
          <p14:tracePt t="8805" x="2357438" y="2076450"/>
          <p14:tracePt t="8822" x="2357438" y="2089150"/>
          <p14:tracePt t="8845" x="2351088" y="2095500"/>
          <p14:tracePt t="8858" x="2351088" y="2103438"/>
          <p14:tracePt t="8872" x="2344738" y="2122488"/>
          <p14:tracePt t="8888" x="2344738" y="2130425"/>
          <p14:tracePt t="8905" x="2344738" y="2155825"/>
          <p14:tracePt t="8922" x="2336800" y="2190750"/>
          <p14:tracePt t="8939" x="2336800" y="2203450"/>
          <p14:tracePt t="8955" x="2324100" y="2243138"/>
          <p14:tracePt t="8972" x="2324100" y="2263775"/>
          <p14:tracePt t="8988" x="2324100" y="2276475"/>
          <p14:tracePt t="9005" x="2324100" y="2330450"/>
          <p14:tracePt t="9022" x="2324100" y="2351088"/>
          <p14:tracePt t="9039" x="2324100" y="2370138"/>
          <p14:tracePt t="9055" x="2324100" y="2390775"/>
          <p14:tracePt t="9072" x="2324100" y="2438400"/>
          <p14:tracePt t="9089" x="2324100" y="2451100"/>
          <p14:tracePt t="9105" x="2324100" y="2471738"/>
          <p14:tracePt t="9122" x="2324100" y="2517775"/>
          <p14:tracePt t="9139" x="2324100" y="2538413"/>
          <p14:tracePt t="9155" x="2324100" y="2565400"/>
          <p14:tracePt t="9172" x="2330450" y="2659063"/>
          <p14:tracePt t="9189" x="2336800" y="2713038"/>
          <p14:tracePt t="9205" x="2351088" y="2759075"/>
          <p14:tracePt t="9222" x="2384425" y="2840038"/>
          <p14:tracePt t="9239" x="2405063" y="2867025"/>
          <p14:tracePt t="9255" x="2430463" y="2913063"/>
          <p14:tracePt t="9272" x="2511425" y="3000375"/>
          <p14:tracePt t="9290" x="2544763" y="3048000"/>
          <p14:tracePt t="9305" x="2598738" y="3081338"/>
          <p14:tracePt t="9322" x="2692400" y="3154363"/>
          <p14:tracePt t="9340" x="2759075" y="3181350"/>
          <p14:tracePt t="9355" x="2813050" y="3201988"/>
          <p14:tracePt t="9372" x="2873375" y="3227388"/>
          <p14:tracePt t="9388" x="2960688" y="3254375"/>
          <p14:tracePt t="9405" x="3000375" y="3262313"/>
          <p14:tracePt t="9422" x="3021013" y="3262313"/>
          <p14:tracePt t="9438" x="3067050" y="3268663"/>
          <p14:tracePt t="9455" x="3087688" y="3268663"/>
          <p14:tracePt t="9472" x="3108325" y="3268663"/>
          <p14:tracePt t="9488" x="3133725" y="3268663"/>
          <p14:tracePt t="9506" x="3148013" y="3268663"/>
          <p14:tracePt t="9522" x="3160713" y="3268663"/>
          <p14:tracePt t="9539" x="3187700" y="3262313"/>
          <p14:tracePt t="9555" x="3208338" y="3248025"/>
          <p14:tracePt t="9572" x="3235325" y="3235325"/>
          <p14:tracePt t="9589" x="3281363" y="3194050"/>
          <p14:tracePt t="9605" x="3308350" y="3160713"/>
          <p14:tracePt t="9622" x="3328988" y="3141663"/>
          <p14:tracePt t="9638" x="3348038" y="3108325"/>
          <p14:tracePt t="9655" x="3381375" y="3067050"/>
          <p14:tracePt t="9672" x="3395663" y="3060700"/>
          <p14:tracePt t="9689" x="3408363" y="3040063"/>
          <p14:tracePt t="9705" x="3435350" y="3013075"/>
          <p14:tracePt t="9722" x="3449638" y="3000375"/>
          <p14:tracePt t="9738" x="3455988" y="2994025"/>
          <p14:tracePt t="9755" x="3476625" y="2973388"/>
          <p14:tracePt t="9772" x="3489325" y="2960688"/>
          <p14:tracePt t="9789" x="3495675" y="2946400"/>
          <p14:tracePt t="9805" x="3516313" y="2913063"/>
          <p14:tracePt t="9821" x="3529013" y="2894013"/>
          <p14:tracePt t="9838" x="3536950" y="2879725"/>
          <p14:tracePt t="9854" x="3556000" y="2825750"/>
          <p14:tracePt t="9871" x="3556000" y="2813050"/>
          <p14:tracePt t="9889" x="3570288" y="2779713"/>
          <p14:tracePt t="9905" x="3582988" y="2746375"/>
          <p14:tracePt t="9923" x="3589338" y="2725738"/>
          <p14:tracePt t="9938" x="3589338" y="2713038"/>
          <p14:tracePt t="9955" x="3589338" y="2692400"/>
          <p14:tracePt t="9972" x="3595688" y="2644775"/>
          <p14:tracePt t="9989" x="3595688" y="2611438"/>
          <p14:tracePt t="10005" x="3595688" y="2578100"/>
          <p14:tracePt t="10022" x="3595688" y="2505075"/>
          <p14:tracePt t="10039" x="3589338" y="2478088"/>
          <p14:tracePt t="10055" x="3582988" y="2438400"/>
          <p14:tracePt t="10072" x="3549650" y="2357438"/>
          <p14:tracePt t="10089" x="3529013" y="2317750"/>
          <p14:tracePt t="10105" x="3509963" y="2276475"/>
          <p14:tracePt t="10122" x="3455988" y="2209800"/>
          <p14:tracePt t="10139" x="3429000" y="2176463"/>
          <p14:tracePt t="10155" x="3402013" y="2155825"/>
          <p14:tracePt t="10172" x="3362325" y="2116138"/>
          <p14:tracePt t="10189" x="3335338" y="2095500"/>
          <p14:tracePt t="10205" x="3308350" y="2082800"/>
          <p14:tracePt t="10222" x="3287713" y="2062163"/>
          <p14:tracePt t="10239" x="3248025" y="2028825"/>
          <p14:tracePt t="10255" x="3227388" y="2016125"/>
          <p14:tracePt t="10272" x="3201988" y="2009775"/>
          <p14:tracePt t="10288" x="3154363" y="1976438"/>
          <p14:tracePt t="10306" x="3114675" y="1962150"/>
          <p14:tracePt t="10322" x="3094038" y="1962150"/>
          <p14:tracePt t="10338" x="3040063" y="1941513"/>
          <p14:tracePt t="10355" x="3006725" y="1928813"/>
          <p14:tracePt t="10372" x="2973388" y="1928813"/>
          <p14:tracePt t="10388" x="2900363" y="1916113"/>
          <p14:tracePt t="10405" x="2859088" y="1916113"/>
          <p14:tracePt t="10422" x="2825750" y="1916113"/>
          <p14:tracePt t="10438" x="2765425" y="1916113"/>
          <p14:tracePt t="10455" x="2732088" y="1916113"/>
          <p14:tracePt t="10472" x="2698750" y="1916113"/>
          <p14:tracePt t="10489" x="2659063" y="1916113"/>
          <p14:tracePt t="10506" x="2644775" y="1916113"/>
          <p14:tracePt t="10522" x="2625725" y="1916113"/>
          <p14:tracePt t="10538" x="2605088" y="1916113"/>
          <p14:tracePt t="10555" x="2559050" y="1928813"/>
          <p14:tracePt t="10572" x="2517775" y="1941513"/>
          <p14:tracePt t="10589" x="2498725" y="1962150"/>
          <p14:tracePt t="10605" x="2457450" y="1989138"/>
          <p14:tracePt t="10622" x="2438400" y="2001838"/>
          <p14:tracePt t="10638" x="2417763" y="2009775"/>
          <p14:tracePt t="10655" x="2397125" y="2036763"/>
          <p14:tracePt t="10672" x="2384425" y="2049463"/>
          <p14:tracePt t="10688" x="2370138" y="2055813"/>
          <p14:tracePt t="10705" x="2344738" y="2089150"/>
          <p14:tracePt t="10722" x="2330450" y="2103438"/>
          <p14:tracePt t="10739" x="2317750" y="2116138"/>
          <p14:tracePt t="10755" x="2303463" y="2143125"/>
          <p14:tracePt t="10772" x="2297113" y="2155825"/>
          <p14:tracePt t="10789" x="2290763" y="2176463"/>
          <p14:tracePt t="10806" x="2284413" y="2203450"/>
          <p14:tracePt t="10822" x="2276475" y="2216150"/>
          <p14:tracePt t="10838" x="2270125" y="2230438"/>
          <p14:tracePt t="10855" x="2270125" y="2236788"/>
          <p14:tracePt t="10872" x="2270125" y="2263775"/>
          <p14:tracePt t="10889" x="2270125" y="2276475"/>
          <p14:tracePt t="10905" x="2270125" y="2297113"/>
          <p14:tracePt t="10922" x="2270125" y="2336800"/>
          <p14:tracePt t="10938" x="2270125" y="2363788"/>
          <p14:tracePt t="10955" x="2270125" y="2405063"/>
          <p14:tracePt t="10972" x="2270125" y="2471738"/>
          <p14:tracePt t="10988" x="2270125" y="2498725"/>
          <p14:tracePt t="11005" x="2270125" y="2524125"/>
          <p14:tracePt t="11022" x="2284413" y="2584450"/>
          <p14:tracePt t="11039" x="2297113" y="2619375"/>
          <p14:tracePt t="11055" x="2309813" y="2659063"/>
          <p14:tracePt t="11072" x="2336800" y="2725738"/>
          <p14:tracePt t="11089" x="2357438" y="2765425"/>
          <p14:tracePt t="11105" x="2370138" y="2792413"/>
          <p14:tracePt t="11122" x="2411413" y="2852738"/>
          <p14:tracePt t="11139" x="2438400" y="2879725"/>
          <p14:tracePt t="11154" x="2465388" y="2913063"/>
          <p14:tracePt t="11172" x="2498725" y="2940050"/>
          <p14:tracePt t="11188" x="2578100" y="3000375"/>
          <p14:tracePt t="11205" x="2619375" y="3021013"/>
          <p14:tracePt t="11222" x="2652713" y="3040063"/>
          <p14:tracePt t="11238" x="2698750" y="3060700"/>
          <p14:tracePt t="11255" x="2725738" y="3067050"/>
          <p14:tracePt t="11272" x="2759075" y="3073400"/>
          <p14:tracePt t="11288" x="2833688" y="3073400"/>
          <p14:tracePt t="11305" x="2852738" y="3073400"/>
          <p14:tracePt t="11322" x="2886075" y="3073400"/>
          <p14:tracePt t="11338" x="2933700" y="3073400"/>
          <p14:tracePt t="11355" x="2973388" y="3073400"/>
          <p14:tracePt t="11372" x="3013075" y="3073400"/>
          <p14:tracePt t="11388" x="3094038" y="3067050"/>
          <p14:tracePt t="11405" x="3127375" y="3060700"/>
          <p14:tracePt t="11422" x="3167063" y="3048000"/>
          <p14:tracePt t="11438" x="3254375" y="3006725"/>
          <p14:tracePt t="11456" x="3295650" y="3000375"/>
          <p14:tracePt t="11472" x="3335338" y="2987675"/>
          <p14:tracePt t="11488" x="3389313" y="2952750"/>
          <p14:tracePt t="11507" x="3402013" y="2940050"/>
          <p14:tracePt t="11522" x="3422650" y="2933700"/>
          <p14:tracePt t="11538" x="3429000" y="2919413"/>
          <p14:tracePt t="11555" x="3441700" y="2906713"/>
          <p14:tracePt t="11572" x="3449638" y="2894013"/>
          <p14:tracePt t="11588" x="3455988" y="2886075"/>
          <p14:tracePt t="11605" x="3455988" y="2846388"/>
          <p14:tracePt t="11622" x="3462338" y="2819400"/>
          <p14:tracePt t="11638" x="3468688" y="2773363"/>
          <p14:tracePt t="11655" x="3468688" y="2698750"/>
          <p14:tracePt t="11672" x="3476625" y="2659063"/>
          <p14:tracePt t="11688" x="3476625" y="2625725"/>
          <p14:tracePt t="11705" x="3476625" y="2565400"/>
          <p14:tracePt t="11722" x="3468688" y="2524125"/>
          <p14:tracePt t="11739" x="3455988" y="2490788"/>
          <p14:tracePt t="11755" x="3416300" y="2417763"/>
          <p14:tracePt t="11773" x="3395663" y="2390775"/>
          <p14:tracePt t="11788" x="3368675" y="2357438"/>
          <p14:tracePt t="11805" x="3335338" y="2330450"/>
          <p14:tracePt t="11805" x="3295650" y="2297113"/>
          <p14:tracePt t="11824" x="3262313" y="2270125"/>
          <p14:tracePt t="11838" x="3208338" y="2224088"/>
          <p14:tracePt t="11855" x="3160713" y="2197100"/>
          <p14:tracePt t="11872" x="3048000" y="2136775"/>
          <p14:tracePt t="11888" x="3000375" y="2103438"/>
          <p14:tracePt t="11905" x="2952750" y="2089150"/>
          <p14:tracePt t="11922" x="2873375" y="2070100"/>
          <p14:tracePt t="11938" x="2825750" y="2055813"/>
          <p14:tracePt t="11955" x="2786063" y="2055813"/>
          <p14:tracePt t="11972" x="2725738" y="2055813"/>
          <p14:tracePt t="11988" x="2692400" y="2055813"/>
          <p14:tracePt t="12005" x="2659063" y="2055813"/>
          <p14:tracePt t="12022" x="2598738" y="2055813"/>
          <p14:tracePt t="12038" x="2559050" y="2070100"/>
          <p14:tracePt t="12054" x="2538413" y="2082800"/>
          <p14:tracePt t="12072" x="2490788" y="2130425"/>
          <p14:tracePt t="12090" x="2465388" y="2163763"/>
          <p14:tracePt t="12105" x="2444750" y="2190750"/>
          <p14:tracePt t="12122" x="2424113" y="2209800"/>
          <p14:tracePt t="12138" x="2417763" y="2257425"/>
          <p14:tracePt t="12155" x="2411413" y="2276475"/>
          <p14:tracePt t="12172" x="2397125" y="2303463"/>
          <p14:tracePt t="12188" x="2397125" y="2344738"/>
          <p14:tracePt t="12206" x="2390775" y="2370138"/>
          <p14:tracePt t="12222" x="2384425" y="2390775"/>
          <p14:tracePt t="12238" x="2384425" y="2424113"/>
          <p14:tracePt t="12255" x="2384425" y="2444750"/>
          <p14:tracePt t="12271" x="2384425" y="2457450"/>
          <p14:tracePt t="12288" x="2384425" y="2490788"/>
          <p14:tracePt t="12305" x="2384425" y="2505075"/>
          <p14:tracePt t="12321" x="2384425" y="2517775"/>
          <p14:tracePt t="12338" x="2384425" y="2544763"/>
          <p14:tracePt t="12355" x="2384425" y="2571750"/>
          <p14:tracePt t="12372" x="2384425" y="2584450"/>
          <p14:tracePt t="12388" x="2384425" y="2605088"/>
          <p14:tracePt t="12405" x="2384425" y="2638425"/>
          <p14:tracePt t="12422" x="2384425" y="2652713"/>
          <p14:tracePt t="12438" x="2384425" y="2679700"/>
          <p14:tracePt t="12455" x="2411413" y="2746375"/>
          <p14:tracePt t="12472" x="2444750" y="2792413"/>
          <p14:tracePt t="12489" x="2505075" y="2846388"/>
          <p14:tracePt t="12505" x="2705100" y="2987675"/>
          <p14:tracePt t="12522" x="2833688" y="3054350"/>
          <p14:tracePt t="12538" x="2967038" y="3108325"/>
          <p14:tracePt t="12555" x="3148013" y="3141663"/>
          <p14:tracePt t="12572" x="3227388" y="3160713"/>
          <p14:tracePt t="12588" x="3308350" y="3167063"/>
          <p14:tracePt t="12605" x="3429000" y="3167063"/>
          <p14:tracePt t="12622" x="3468688" y="3167063"/>
          <p14:tracePt t="12638" x="3522663" y="3167063"/>
          <p14:tracePt t="12655" x="3595688" y="3167063"/>
          <p14:tracePt t="12673" x="3622675" y="3167063"/>
          <p14:tracePt t="12688" x="3656013" y="3154363"/>
          <p14:tracePt t="12705" x="3676650" y="3121025"/>
          <p14:tracePt t="12722" x="3676650" y="3114675"/>
          <p14:tracePt t="13015" x="3676650" y="3108325"/>
          <p14:tracePt t="13040" x="3676650" y="3094038"/>
          <p14:tracePt t="13065" x="3683000" y="3081338"/>
          <p14:tracePt t="13091" x="3690938" y="3073400"/>
          <p14:tracePt t="13103" x="3709988" y="3067050"/>
          <p14:tracePt t="13116" x="3716338" y="3067050"/>
          <p14:tracePt t="13129" x="3736975" y="3054350"/>
          <p14:tracePt t="13141" x="3757613" y="3048000"/>
          <p14:tracePt t="13155" x="3776663" y="3040063"/>
          <p14:tracePt t="13172" x="3790950" y="3033713"/>
          <p14:tracePt t="13189" x="3824288" y="3021013"/>
          <p14:tracePt t="13205" x="3851275" y="3021013"/>
          <p14:tracePt t="13222" x="3870325" y="3013075"/>
          <p14:tracePt t="13239" x="3905250" y="2994025"/>
          <p14:tracePt t="13255" x="3924300" y="2994025"/>
          <p14:tracePt t="13272" x="3957638" y="2979738"/>
          <p14:tracePt t="13288" x="3978275" y="2973388"/>
          <p14:tracePt t="13305" x="4038600" y="2946400"/>
          <p14:tracePt t="13322" x="4071938" y="2933700"/>
          <p14:tracePt t="13338" x="4092575" y="2927350"/>
          <p14:tracePt t="13355" x="4144963" y="2900363"/>
          <p14:tracePt t="13372" x="4179888" y="2879725"/>
          <p14:tracePt t="13388" x="4213225" y="2867025"/>
          <p14:tracePt t="13405" x="4292600" y="2806700"/>
          <p14:tracePt t="13422" x="4333875" y="2786063"/>
          <p14:tracePt t="13438" x="4379913" y="2759075"/>
          <p14:tracePt t="13455" x="4460875" y="2719388"/>
          <p14:tracePt t="13472" x="4506913" y="2698750"/>
          <p14:tracePt t="13488" x="4554538" y="2679700"/>
          <p14:tracePt t="13505" x="4633913" y="2632075"/>
          <p14:tracePt t="13522" x="4667250" y="2611438"/>
          <p14:tracePt t="13538" x="4708525" y="2584450"/>
          <p14:tracePt t="13555" x="4768850" y="2538413"/>
          <p14:tracePt t="13573" x="4802188" y="2505075"/>
          <p14:tracePt t="13588" x="4835525" y="2484438"/>
          <p14:tracePt t="13605" x="4856163" y="2471738"/>
          <p14:tracePt t="13622" x="4895850" y="2444750"/>
          <p14:tracePt t="13638" x="4902200" y="2430463"/>
          <p14:tracePt t="13655" x="4922838" y="2424113"/>
          <p14:tracePt t="13672" x="4941888" y="2405063"/>
          <p14:tracePt t="13688" x="4962525" y="2390775"/>
          <p14:tracePt t="13705" x="4968875" y="2378075"/>
          <p14:tracePt t="13722" x="5010150" y="2344738"/>
          <p14:tracePt t="13738" x="5037138" y="2324100"/>
          <p14:tracePt t="13755" x="5056188" y="2303463"/>
          <p14:tracePt t="13772" x="5083175" y="2270125"/>
          <p14:tracePt t="13788" x="5095875" y="2257425"/>
          <p14:tracePt t="13805" x="5103813" y="2251075"/>
          <p14:tracePt t="13822" x="5103813" y="2243138"/>
          <p14:tracePt t="13838" x="5110163" y="2236788"/>
          <p14:tracePt t="13855" x="5110163" y="2230438"/>
          <p14:tracePt t="14105" x="5110163" y="2224088"/>
          <p14:tracePt t="14156" x="5110163" y="2216150"/>
          <p14:tracePt t="14194" x="5110163" y="2209800"/>
          <p14:tracePt t="14206" x="5110163" y="2203450"/>
          <p14:tracePt t="14232" x="5116513" y="2203450"/>
          <p14:tracePt t="14244" x="5116513" y="2197100"/>
          <p14:tracePt t="14257" x="5122863" y="2197100"/>
          <p14:tracePt t="14270" x="5130800" y="2190750"/>
          <p14:tracePt t="14282" x="5130800" y="2182813"/>
          <p14:tracePt t="14294" x="5137150" y="2176463"/>
          <p14:tracePt t="14308" x="5137150" y="2170113"/>
          <p14:tracePt t="14321" x="5143500" y="2170113"/>
          <p14:tracePt t="14338" x="5149850" y="2163763"/>
          <p14:tracePt t="14355" x="5149850" y="2155825"/>
          <p14:tracePt t="14372" x="5156200" y="2155825"/>
          <p14:tracePt t="14389" x="5156200" y="2149475"/>
          <p14:tracePt t="14421" x="5156200" y="2143125"/>
          <p14:tracePt t="14447" x="5156200" y="2136775"/>
          <p14:tracePt t="14485" x="5164138" y="2136775"/>
          <p14:tracePt t="14498" x="5164138" y="2122488"/>
          <p14:tracePt t="14510" x="5164138" y="2109788"/>
          <p14:tracePt t="14536" x="5164138" y="2095500"/>
          <p14:tracePt t="14548" x="5170488" y="2082800"/>
          <p14:tracePt t="14562" x="5170488" y="2070100"/>
          <p14:tracePt t="14574" x="5170488" y="2062163"/>
          <p14:tracePt t="14588" x="5170488" y="2049463"/>
          <p14:tracePt t="14605" x="5170488" y="2036763"/>
          <p14:tracePt t="14621" x="5170488" y="2022475"/>
          <p14:tracePt t="14638" x="5170488" y="2001838"/>
          <p14:tracePt t="14655" x="5170488" y="1989138"/>
          <p14:tracePt t="14672" x="5170488" y="1935163"/>
          <p14:tracePt t="14688" x="5170488" y="1916113"/>
          <p14:tracePt t="14705" x="5170488" y="1895475"/>
          <p14:tracePt t="14722" x="5170488" y="1862138"/>
          <p14:tracePt t="14738" x="5170488" y="1847850"/>
          <p14:tracePt t="14755" x="5170488" y="1835150"/>
          <p14:tracePt t="14772" x="5170488" y="1828800"/>
          <p14:tracePt t="14788" x="5170488" y="1808163"/>
          <p14:tracePt t="14805" x="5164138" y="1795463"/>
          <p14:tracePt t="14822" x="5156200" y="1787525"/>
          <p14:tracePt t="14838" x="5143500" y="1762125"/>
          <p14:tracePt t="14855" x="5137150" y="1741488"/>
          <p14:tracePt t="14872" x="5116513" y="1727200"/>
          <p14:tracePt t="14888" x="5089525" y="1701800"/>
          <p14:tracePt t="14905" x="5083175" y="1693863"/>
          <p14:tracePt t="14922" x="5070475" y="1681163"/>
          <p14:tracePt t="14938" x="5029200" y="1666875"/>
          <p14:tracePt t="14955" x="5016500" y="1660525"/>
          <p14:tracePt t="14971" x="4995863" y="1654175"/>
          <p14:tracePt t="14988" x="4949825" y="1633538"/>
          <p14:tracePt t="15005" x="4929188" y="1627188"/>
          <p14:tracePt t="15021" x="4908550" y="1620838"/>
          <p14:tracePt t="15038" x="4862513" y="1608138"/>
          <p14:tracePt t="15056" x="4835525" y="1593850"/>
          <p14:tracePt t="15071" x="4802188" y="1587500"/>
          <p14:tracePt t="15088" x="4768850" y="1573213"/>
          <p14:tracePt t="15105" x="4714875" y="1566863"/>
          <p14:tracePt t="15122" x="4681538" y="1560513"/>
          <p14:tracePt t="15138" x="4654550" y="1547813"/>
          <p14:tracePt t="15155" x="4600575" y="1539875"/>
          <p14:tracePt t="15172" x="4581525" y="1533525"/>
          <p14:tracePt t="15188" x="4540250" y="1527175"/>
          <p14:tracePt t="15205" x="4494213" y="1520825"/>
          <p14:tracePt t="15222" x="4452938" y="1520825"/>
          <p14:tracePt t="15238" x="4427538" y="1512888"/>
          <p14:tracePt t="15255" x="4359275" y="1500188"/>
          <p14:tracePt t="15272" x="4325938" y="1500188"/>
          <p14:tracePt t="15288" x="4298950" y="1500188"/>
          <p14:tracePt t="15305" x="4232275" y="1500188"/>
          <p14:tracePt t="15322" x="4205288" y="1500188"/>
          <p14:tracePt t="15338" x="4179888" y="1500188"/>
          <p14:tracePt t="15355" x="4132263" y="1500188"/>
          <p14:tracePt t="15373" x="4111625" y="1500188"/>
          <p14:tracePt t="15388" x="4084638" y="1500188"/>
          <p14:tracePt t="15405" x="4051300" y="1500188"/>
          <p14:tracePt t="15422" x="4005263" y="1520825"/>
          <p14:tracePt t="15438" x="3978275" y="1539875"/>
          <p14:tracePt t="15455" x="3951288" y="1566863"/>
          <p14:tracePt t="15471" x="3884613" y="1620838"/>
          <p14:tracePt t="15488" x="3857625" y="1641475"/>
          <p14:tracePt t="15505" x="3836988" y="1666875"/>
          <p14:tracePt t="15522" x="3810000" y="1701800"/>
          <p14:tracePt t="15538" x="3797300" y="1708150"/>
          <p14:tracePt t="15555" x="3784600" y="1720850"/>
          <p14:tracePt t="15571" x="3757613" y="1754188"/>
          <p14:tracePt t="15588" x="3751263" y="1768475"/>
          <p14:tracePt t="15605" x="3730625" y="1774825"/>
          <p14:tracePt t="15621" x="3709988" y="1801813"/>
          <p14:tracePt t="15639" x="3703638" y="1808163"/>
          <p14:tracePt t="15655" x="3697288" y="1822450"/>
          <p14:tracePt t="15672" x="3690938" y="1835150"/>
          <p14:tracePt t="15689" x="3683000" y="1835150"/>
          <p14:tracePt t="15705" x="3683000" y="1841500"/>
          <p14:tracePt t="15721" x="3683000" y="1855788"/>
          <p14:tracePt t="15740" x="3676650" y="1862138"/>
          <p14:tracePt t="15765" x="3676650" y="1868488"/>
          <p14:tracePt t="15778" x="3676650" y="1874838"/>
          <p14:tracePt t="15791" x="3676650" y="1881188"/>
          <p14:tracePt t="15816" x="3676650" y="1889125"/>
          <p14:tracePt t="15829" x="3670300" y="1901825"/>
          <p14:tracePt t="15841" x="3670300" y="1916113"/>
          <p14:tracePt t="15855" x="3670300" y="1935163"/>
          <p14:tracePt t="15872" x="3670300" y="1955800"/>
          <p14:tracePt t="15888" x="3670300" y="1982788"/>
          <p14:tracePt t="15905" x="3670300" y="1989138"/>
          <p14:tracePt t="15921" x="3670300" y="2009775"/>
          <p14:tracePt t="15938" x="3670300" y="2036763"/>
          <p14:tracePt t="15956" x="3670300" y="2062163"/>
          <p14:tracePt t="15971" x="3670300" y="2089150"/>
          <p14:tracePt t="15988" x="3670300" y="2122488"/>
          <p14:tracePt t="16005" x="3670300" y="2170113"/>
          <p14:tracePt t="16022" x="3670300" y="2203450"/>
          <p14:tracePt t="16038" x="3670300" y="2224088"/>
          <p14:tracePt t="16055" x="3670300" y="2290763"/>
          <p14:tracePt t="16071" x="3676650" y="2330450"/>
          <p14:tracePt t="16088" x="3690938" y="2370138"/>
          <p14:tracePt t="16105" x="3709988" y="2438400"/>
          <p14:tracePt t="16121" x="3724275" y="2451100"/>
          <p14:tracePt t="16139" x="3730625" y="2471738"/>
          <p14:tracePt t="16155" x="3751263" y="2490788"/>
          <p14:tracePt t="16172" x="3757613" y="2505075"/>
          <p14:tracePt t="16188" x="3770313" y="2517775"/>
          <p14:tracePt t="16205" x="3790950" y="2544763"/>
          <p14:tracePt t="16222" x="3803650" y="2551113"/>
          <p14:tracePt t="16238" x="3824288" y="2571750"/>
          <p14:tracePt t="16254" x="3857625" y="2592388"/>
          <p14:tracePt t="16272" x="3924300" y="2625725"/>
          <p14:tracePt t="16288" x="3965575" y="2638425"/>
          <p14:tracePt t="16305" x="3984625" y="2659063"/>
          <p14:tracePt t="16321" x="4051300" y="2686050"/>
          <p14:tracePt t="16339" x="4084638" y="2692400"/>
          <p14:tracePt t="16356" x="4125913" y="2713038"/>
          <p14:tracePt t="16371" x="4219575" y="2725738"/>
          <p14:tracePt t="16388" x="4273550" y="2732088"/>
          <p14:tracePt t="16405" x="4313238" y="2732088"/>
          <p14:tracePt t="16421" x="4427538" y="2738438"/>
          <p14:tracePt t="16438" x="4479925" y="2738438"/>
          <p14:tracePt t="16455" x="4533900" y="2738438"/>
          <p14:tracePt t="16471" x="4641850" y="2738438"/>
          <p14:tracePt t="16488" x="4694238" y="2738438"/>
          <p14:tracePt t="16505" x="4748213" y="2738438"/>
          <p14:tracePt t="16521" x="4841875" y="2738438"/>
          <p14:tracePt t="16538" x="4889500" y="2725738"/>
          <p14:tracePt t="16555" x="4929188" y="2705100"/>
          <p14:tracePt t="16571" x="4976813" y="2686050"/>
          <p14:tracePt t="16588" x="5070475" y="2619375"/>
          <p14:tracePt t="16605" x="5110163" y="2592388"/>
          <p14:tracePt t="16621" x="5137150" y="2559050"/>
          <p14:tracePt t="16638" x="5197475" y="2490788"/>
          <p14:tracePt t="16655" x="5224463" y="2465388"/>
          <p14:tracePt t="16671" x="5251450" y="2417763"/>
          <p14:tracePt t="16688" x="5324475" y="2317750"/>
          <p14:tracePt t="16705" x="5337175" y="2276475"/>
          <p14:tracePt t="16721" x="5357813" y="2243138"/>
          <p14:tracePt t="16739" x="5364163" y="2203450"/>
          <p14:tracePt t="16755" x="5378450" y="2170113"/>
          <p14:tracePt t="16771" x="5378450" y="2136775"/>
          <p14:tracePt t="16788" x="5384800" y="1989138"/>
          <p14:tracePt t="16805" x="5391150" y="1895475"/>
          <p14:tracePt t="16822" x="5391150" y="1822450"/>
          <p14:tracePt t="16838" x="5378450" y="1693863"/>
          <p14:tracePt t="16855" x="5364163" y="1647825"/>
          <p14:tracePt t="16871" x="5330825" y="1600200"/>
          <p14:tracePt t="16890" x="5303838" y="1560513"/>
          <p14:tracePt t="16890" x="5264150" y="1527175"/>
          <p14:tracePt t="16906" x="5210175" y="1493838"/>
          <p14:tracePt t="16921" x="5149850" y="1446213"/>
          <p14:tracePt t="16938" x="5076825" y="1406525"/>
          <p14:tracePt t="16955" x="4902200" y="1333500"/>
          <p14:tracePt t="16972" x="4822825" y="1298575"/>
          <p14:tracePt t="16988" x="4735513" y="1279525"/>
          <p14:tracePt t="17005" x="4587875" y="1238250"/>
          <p14:tracePt t="17022" x="4506913" y="1225550"/>
          <p14:tracePt t="17038" x="4433888" y="1212850"/>
          <p14:tracePt t="17055" x="4298950" y="1212850"/>
          <p14:tracePt t="17071" x="4259263" y="1212850"/>
          <p14:tracePt t="17088" x="4213225" y="1212850"/>
          <p14:tracePt t="17105" x="4119563" y="1219200"/>
          <p14:tracePt t="17121" x="4084638" y="1238250"/>
          <p14:tracePt t="17138" x="4044950" y="1258888"/>
          <p14:tracePt t="17155" x="3998913" y="1285875"/>
          <p14:tracePt t="17172" x="3984625" y="1292225"/>
          <p14:tracePt t="17188" x="3965575" y="1325563"/>
          <p14:tracePt t="17205" x="3938588" y="1352550"/>
          <p14:tracePt t="17205" x="3911600" y="1393825"/>
          <p14:tracePt t="17222" x="3878263" y="1439863"/>
          <p14:tracePt t="17238" x="3836988" y="1493838"/>
          <p14:tracePt t="17255" x="3810000" y="1539875"/>
          <p14:tracePt t="17271" x="3763963" y="1641475"/>
          <p14:tracePt t="17288" x="3736975" y="1687513"/>
          <p14:tracePt t="17305" x="3736975" y="1727200"/>
          <p14:tracePt t="17321" x="3724275" y="1768475"/>
          <p14:tracePt t="17338" x="3724275" y="1801813"/>
          <p14:tracePt t="17355" x="3724275" y="1814513"/>
          <p14:tracePt t="17371" x="3724275" y="1868488"/>
          <p14:tracePt t="17388" x="3724275" y="1908175"/>
          <p14:tracePt t="17405" x="3724275" y="1941513"/>
          <p14:tracePt t="17421" x="3743325" y="2049463"/>
          <p14:tracePt t="17438" x="3763963" y="2103438"/>
          <p14:tracePt t="17455" x="3797300" y="2170113"/>
          <p14:tracePt t="17471" x="3857625" y="2263775"/>
          <p14:tracePt t="17489" x="3884613" y="2290763"/>
          <p14:tracePt t="17505" x="3884613" y="2297113"/>
          <p14:tracePt t="17907" x="3884613" y="2309813"/>
          <p14:tracePt t="17920" x="3884613" y="2324100"/>
          <p14:tracePt t="17932" x="3884613" y="2351088"/>
          <p14:tracePt t="17945" x="3884613" y="2397125"/>
          <p14:tracePt t="17958" x="3890963" y="2444750"/>
          <p14:tracePt t="17971" x="3897313" y="2484438"/>
          <p14:tracePt t="17988" x="3911600" y="2532063"/>
          <p14:tracePt t="18005" x="3924300" y="2598738"/>
          <p14:tracePt t="18021" x="3938588" y="2644775"/>
          <p14:tracePt t="18038" x="3951288" y="2698750"/>
          <p14:tracePt t="18055" x="3984625" y="2792413"/>
          <p14:tracePt t="18072" x="4011613" y="2833688"/>
          <p14:tracePt t="18088" x="4038600" y="2859088"/>
          <p14:tracePt t="18105" x="4071938" y="2906713"/>
          <p14:tracePt t="18122" x="4092575" y="2940050"/>
          <p14:tracePt t="18138" x="4105275" y="2952750"/>
          <p14:tracePt t="18155" x="4125913" y="2979738"/>
          <p14:tracePt t="18171" x="4144963" y="3021013"/>
          <p14:tracePt t="18188" x="4165600" y="3033713"/>
          <p14:tracePt t="18205" x="4165600" y="3048000"/>
          <p14:tracePt t="18222" x="4186238" y="3060700"/>
          <p14:tracePt t="18238" x="4192588" y="3073400"/>
          <p14:tracePt t="18255" x="4198938" y="3073400"/>
          <p14:tracePt t="18271" x="4213225" y="3087688"/>
          <p14:tracePt t="18288" x="4219575" y="3087688"/>
          <p14:tracePt t="18305" x="4225925" y="3087688"/>
          <p14:tracePt t="18322" x="4238625" y="3087688"/>
          <p14:tracePt t="18338" x="4252913" y="3087688"/>
          <p14:tracePt t="18355" x="4259263" y="3087688"/>
          <p14:tracePt t="18371" x="4286250" y="3087688"/>
          <p14:tracePt t="18388" x="4292600" y="3087688"/>
          <p14:tracePt t="18405" x="4298950" y="3087688"/>
          <p14:tracePt t="18422" x="4306888" y="3087688"/>
          <p14:tracePt t="18439" x="4313238" y="3087688"/>
          <p14:tracePt t="18490" x="4313238" y="3081338"/>
          <p14:tracePt t="18528" x="4313238" y="3073400"/>
          <p14:tracePt t="18578" x="4306888" y="3067050"/>
          <p14:tracePt t="18604" x="4292600" y="3060700"/>
          <p14:tracePt t="18616" x="4259263" y="3048000"/>
          <p14:tracePt t="18629" x="4232275" y="3033713"/>
          <p14:tracePt t="18642" x="4192588" y="3021013"/>
          <p14:tracePt t="18655" x="4144963" y="3006725"/>
          <p14:tracePt t="18671" x="4105275" y="2994025"/>
          <p14:tracePt t="18688" x="4032250" y="2973388"/>
          <p14:tracePt t="18706" x="4005263" y="2967038"/>
          <p14:tracePt t="18721" x="3971925" y="2952750"/>
          <p14:tracePt t="18738" x="3944938" y="2946400"/>
          <p14:tracePt t="18755" x="3884613" y="2933700"/>
          <p14:tracePt t="18772" x="3851275" y="2927350"/>
          <p14:tracePt t="18788" x="3824288" y="2919413"/>
          <p14:tracePt t="18805" x="3763963" y="2906713"/>
          <p14:tracePt t="18821" x="3724275" y="2900363"/>
          <p14:tracePt t="18838" x="3690938" y="2894013"/>
          <p14:tracePt t="18855" x="3609975" y="2886075"/>
          <p14:tracePt t="18871" x="3562350" y="2886075"/>
          <p14:tracePt t="18888" x="3522663" y="2886075"/>
          <p14:tracePt t="18905" x="3435350" y="2886075"/>
          <p14:tracePt t="18922" x="3389313" y="2886075"/>
          <p14:tracePt t="18938" x="3341688" y="2886075"/>
          <p14:tracePt t="18955" x="3262313" y="2886075"/>
          <p14:tracePt t="18971" x="3235325" y="2886075"/>
          <p14:tracePt t="18988" x="3194050" y="2886075"/>
          <p14:tracePt t="19004" x="3127375" y="2886075"/>
          <p14:tracePt t="19022" x="3100388" y="2894013"/>
          <p14:tracePt t="19038" x="3067050" y="2913063"/>
          <p14:tracePt t="19055" x="3040063" y="2933700"/>
          <p14:tracePt t="19071" x="2987675" y="2973388"/>
          <p14:tracePt t="19088" x="2960688" y="2994025"/>
          <p14:tracePt t="19105" x="2946400" y="3006725"/>
          <p14:tracePt t="19121" x="2919413" y="3040063"/>
          <p14:tracePt t="19137" x="2906713" y="3054350"/>
          <p14:tracePt t="19154" x="2900363" y="3067050"/>
          <p14:tracePt t="19171" x="2900363" y="3087688"/>
          <p14:tracePt t="19188" x="2900363" y="3094038"/>
          <p14:tracePt t="19205" x="2900363" y="3100388"/>
          <p14:tracePt t="19221" x="2900363" y="3160713"/>
          <p14:tracePt t="19238" x="2900363" y="3221038"/>
          <p14:tracePt t="19254" x="2900363" y="3287713"/>
          <p14:tracePt t="19271" x="2933700" y="3422650"/>
          <p14:tracePt t="19288" x="2960688" y="3468688"/>
          <p14:tracePt t="19305" x="3000375" y="3516313"/>
          <p14:tracePt t="19321" x="3081338" y="3643313"/>
          <p14:tracePt t="19339" x="3133725" y="3703638"/>
          <p14:tracePt t="19354" x="3201988" y="3770313"/>
          <p14:tracePt t="19371" x="3268663" y="3824288"/>
          <p14:tracePt t="19388" x="3462338" y="3911600"/>
          <p14:tracePt t="19405" x="3562350" y="3951288"/>
          <p14:tracePt t="19421" x="3670300" y="3978275"/>
          <p14:tracePt t="19438" x="3857625" y="4017963"/>
          <p14:tracePt t="19456" x="3938588" y="4032250"/>
          <p14:tracePt t="19471" x="4032250" y="4044950"/>
          <p14:tracePt t="19490" x="4205288" y="4044950"/>
          <p14:tracePt t="19505" x="4286250" y="4044950"/>
          <p14:tracePt t="19521" x="4367213" y="4044950"/>
          <p14:tracePt t="19538" x="4506913" y="4024313"/>
          <p14:tracePt t="19554" x="4573588" y="4005263"/>
          <p14:tracePt t="19571" x="4627563" y="3978275"/>
          <p14:tracePt t="19590" x="4721225" y="3938588"/>
          <p14:tracePt t="19605" x="4762500" y="3917950"/>
          <p14:tracePt t="19621" x="4781550" y="3905250"/>
          <p14:tracePt t="19638" x="4829175" y="3844925"/>
          <p14:tracePt t="19656" x="4848225" y="3803650"/>
          <p14:tracePt t="19671" x="4868863" y="3757613"/>
          <p14:tracePt t="19688" x="4895850" y="3697288"/>
          <p14:tracePt t="19705" x="4935538" y="3576638"/>
          <p14:tracePt t="19721" x="4941888" y="3489325"/>
          <p14:tracePt t="19738" x="4949825" y="3416300"/>
          <p14:tracePt t="19755" x="4949825" y="3302000"/>
          <p14:tracePt t="19771" x="4949825" y="3262313"/>
          <p14:tracePt t="19788" x="4935538" y="3221038"/>
          <p14:tracePt t="19804" x="4875213" y="3127375"/>
          <p14:tracePt t="19821" x="4829175" y="3081338"/>
          <p14:tracePt t="19838" x="4768850" y="3027363"/>
          <p14:tracePt t="19854" x="4600575" y="2919413"/>
          <p14:tracePt t="19871" x="4506913" y="2894013"/>
          <p14:tracePt t="19888" x="4386263" y="2846388"/>
          <p14:tracePt t="19904" x="4213225" y="2798763"/>
          <p14:tracePt t="19921" x="4119563" y="2786063"/>
          <p14:tracePt t="19938" x="4038600" y="2773363"/>
          <p14:tracePt t="19955" x="3951288" y="2759075"/>
          <p14:tracePt t="19971" x="3784600" y="2752725"/>
          <p14:tracePt t="19988" x="3690938" y="2752725"/>
          <p14:tracePt t="20005" x="3603625" y="2752725"/>
          <p14:tracePt t="20021" x="3429000" y="2752725"/>
          <p14:tracePt t="20038" x="3341688" y="2759075"/>
          <p14:tracePt t="20055" x="3268663" y="2786063"/>
          <p14:tracePt t="20071" x="3160713" y="2846388"/>
          <p14:tracePt t="20088" x="3127375" y="2894013"/>
          <p14:tracePt t="20104" x="3087688" y="2940050"/>
          <p14:tracePt t="20121" x="3048000" y="3021013"/>
          <p14:tracePt t="20138" x="3033713" y="3060700"/>
          <p14:tracePt t="20154" x="3021013" y="3121025"/>
          <p14:tracePt t="20172" x="3006725" y="3302000"/>
          <p14:tracePt t="20188" x="3006725" y="3381375"/>
          <p14:tracePt t="20205" x="3006725" y="3462338"/>
          <p14:tracePt t="20221" x="3006725" y="3622675"/>
          <p14:tracePt t="20238" x="3027363" y="3703638"/>
          <p14:tracePt t="20255" x="3060700" y="3797300"/>
          <p14:tracePt t="20271" x="3133725" y="3930650"/>
          <p14:tracePt t="20290" x="3187700" y="4005263"/>
          <p14:tracePt t="20304" x="3262313" y="4071938"/>
          <p14:tracePt t="20321" x="3322638" y="4125913"/>
          <p14:tracePt t="20338" x="3449638" y="4213225"/>
          <p14:tracePt t="20357" x="3522663" y="4246563"/>
          <p14:tracePt t="20373" x="3595688" y="4265613"/>
          <p14:tracePt t="20388" x="3724275" y="4279900"/>
          <p14:tracePt t="20405" x="3763963" y="4279900"/>
          <p14:tracePt t="20421" x="3810000" y="4286250"/>
          <p14:tracePt t="20438" x="3878263" y="4286250"/>
          <p14:tracePt t="20455" x="3897313" y="4286250"/>
          <p14:tracePt t="20471" x="3905250" y="4286250"/>
          <p14:tracePt t="20488" x="3930650" y="4286250"/>
          <p14:tracePt t="20505" x="3938588" y="4286250"/>
          <p14:tracePt t="20530" x="3951288" y="4286250"/>
          <p14:tracePt t="20885" x="3957638" y="4286250"/>
          <p14:tracePt t="20897" x="3978275" y="4273550"/>
          <p14:tracePt t="20910" x="4017963" y="4259263"/>
          <p14:tracePt t="20923" x="4078288" y="4238625"/>
          <p14:tracePt t="20938" x="4152900" y="4213225"/>
          <p14:tracePt t="20954" x="4238625" y="4171950"/>
          <p14:tracePt t="20971" x="4400550" y="4098925"/>
          <p14:tracePt t="20988" x="4460875" y="4051300"/>
          <p14:tracePt t="21005" x="4533900" y="4011613"/>
          <p14:tracePt t="21021" x="4681538" y="3938588"/>
          <p14:tracePt t="21038" x="4754563" y="3897313"/>
          <p14:tracePt t="21054" x="4822825" y="3863975"/>
          <p14:tracePt t="21071" x="4949825" y="3776663"/>
          <p14:tracePt t="21088" x="5010150" y="3736975"/>
          <p14:tracePt t="21105" x="5076825" y="3683000"/>
          <p14:tracePt t="21121" x="5176838" y="3595688"/>
          <p14:tracePt t="21139" x="5230813" y="3570288"/>
          <p14:tracePt t="21154" x="5264150" y="3529013"/>
          <p14:tracePt t="21171" x="5310188" y="3502025"/>
          <p14:tracePt t="21188" x="5378450" y="3441700"/>
          <p14:tracePt t="21205" x="5411788" y="3422650"/>
          <p14:tracePt t="21221" x="5438775" y="3395663"/>
          <p14:tracePt t="21238" x="5478463" y="3335338"/>
          <p14:tracePt t="21254" x="5499100" y="3308350"/>
          <p14:tracePt t="21271" x="5524500" y="3295650"/>
          <p14:tracePt t="21288" x="5572125" y="3254375"/>
          <p14:tracePt t="21305" x="5605463" y="3241675"/>
          <p14:tracePt t="21321" x="5632450" y="3214688"/>
          <p14:tracePt t="21338" x="5705475" y="3167063"/>
          <p14:tracePt t="21355" x="5738813" y="3148013"/>
          <p14:tracePt t="21371" x="5773738" y="3121025"/>
          <p14:tracePt t="21388" x="5846763" y="3067050"/>
          <p14:tracePt t="21405" x="5873750" y="3033713"/>
          <p14:tracePt t="21421" x="5913438" y="3006725"/>
          <p14:tracePt t="21438" x="5967413" y="2960688"/>
          <p14:tracePt t="21455" x="6000750" y="2940050"/>
          <p14:tracePt t="21471" x="6013450" y="2919413"/>
          <p14:tracePt t="21488" x="6067425" y="2867025"/>
          <p14:tracePt t="21506" x="6081713" y="2840038"/>
          <p14:tracePt t="21521" x="6100763" y="2798763"/>
          <p14:tracePt t="21538" x="6115050" y="2779713"/>
          <p14:tracePt t="21554" x="6134100" y="2738438"/>
          <p14:tracePt t="21571" x="6142038" y="2725738"/>
          <p14:tracePt t="21588" x="6148388" y="2713038"/>
          <p14:tracePt t="21604" x="6154738" y="2692400"/>
          <p14:tracePt t="21621" x="6154738" y="2679700"/>
          <p14:tracePt t="21638" x="6154738" y="2665413"/>
          <p14:tracePt t="21657" x="6154738" y="2652713"/>
          <p14:tracePt t="21683" x="6154738" y="2644775"/>
          <p14:tracePt t="21695" x="6154738" y="2625725"/>
          <p14:tracePt t="21708" x="6154738" y="2611438"/>
          <p14:tracePt t="21721" x="6142038" y="2598738"/>
          <p14:tracePt t="21738" x="6127750" y="2565400"/>
          <p14:tracePt t="21755" x="6088063" y="2524125"/>
          <p14:tracePt t="21771" x="6061075" y="2511425"/>
          <p14:tracePt t="21788" x="6040438" y="2490788"/>
          <p14:tracePt t="21804" x="6000750" y="2471738"/>
          <p14:tracePt t="21821" x="5894388" y="2417763"/>
          <p14:tracePt t="21838" x="5834063" y="2397125"/>
          <p14:tracePt t="21854" x="5786438" y="2384425"/>
          <p14:tracePt t="21871" x="5665788" y="2351088"/>
          <p14:tracePt t="21888" x="5619750" y="2344738"/>
          <p14:tracePt t="21904" x="5559425" y="2330450"/>
          <p14:tracePt t="21921" x="5465763" y="2324100"/>
          <p14:tracePt t="21938" x="5411788" y="2317750"/>
          <p14:tracePt t="21955" x="5364163" y="2317750"/>
          <p14:tracePt t="21971" x="5264150" y="2309813"/>
          <p14:tracePt t="21988" x="5203825" y="2309813"/>
          <p14:tracePt t="22004" x="5137150" y="2309813"/>
          <p14:tracePt t="22021" x="4995863" y="2309813"/>
          <p14:tracePt t="22038" x="4922838" y="2309813"/>
          <p14:tracePt t="22054" x="4848225" y="2309813"/>
          <p14:tracePt t="22071" x="4748213" y="2309813"/>
          <p14:tracePt t="22089" x="4702175" y="2309813"/>
          <p14:tracePt t="22104" x="4675188" y="2317750"/>
          <p14:tracePt t="22121" x="4654550" y="2324100"/>
          <p14:tracePt t="22138" x="4627563" y="2351088"/>
          <p14:tracePt t="22155" x="4608513" y="2363788"/>
          <p14:tracePt t="22171" x="4600575" y="2390775"/>
          <p14:tracePt t="22188" x="4560888" y="2451100"/>
          <p14:tracePt t="22204" x="4533900" y="2484438"/>
          <p14:tracePt t="22221" x="4506913" y="2524125"/>
          <p14:tracePt t="22239" x="4460875" y="2619375"/>
          <p14:tracePt t="22254" x="4433888" y="2665413"/>
          <p14:tracePt t="22270" x="4413250" y="2719388"/>
          <p14:tracePt t="22287" x="4394200" y="2792413"/>
          <p14:tracePt t="22304" x="4386263" y="2825750"/>
          <p14:tracePt t="22321" x="4386263" y="2846388"/>
          <p14:tracePt t="22338" x="4379913" y="2894013"/>
          <p14:tracePt t="22355" x="4379913" y="2913063"/>
          <p14:tracePt t="22371" x="4379913" y="2946400"/>
          <p14:tracePt t="22388" x="4379913" y="2979738"/>
          <p14:tracePt t="22405" x="4379913" y="3054350"/>
          <p14:tracePt t="22421" x="4379913" y="3087688"/>
          <p14:tracePt t="22438" x="4379913" y="3114675"/>
          <p14:tracePt t="22454" x="4379913" y="3167063"/>
          <p14:tracePt t="22472" x="4379913" y="3181350"/>
          <p14:tracePt t="22488" x="4379913" y="3201988"/>
          <p14:tracePt t="22505" x="4406900" y="3262313"/>
          <p14:tracePt t="22521" x="4440238" y="3295650"/>
          <p14:tracePt t="22537" x="4467225" y="3341688"/>
          <p14:tracePt t="22554" x="4554538" y="3408363"/>
          <p14:tracePt t="22571" x="4594225" y="3441700"/>
          <p14:tracePt t="22588" x="4654550" y="3476625"/>
          <p14:tracePt t="22604" x="4781550" y="3536950"/>
          <p14:tracePt t="22621" x="4835525" y="3562350"/>
          <p14:tracePt t="22638" x="4889500" y="3582988"/>
          <p14:tracePt t="22654" x="4976813" y="3603625"/>
          <p14:tracePt t="22672" x="5022850" y="3609975"/>
          <p14:tracePt t="22688" x="5070475" y="3622675"/>
          <p14:tracePt t="22704" x="5149850" y="3622675"/>
          <p14:tracePt t="22722" x="5203825" y="3622675"/>
          <p14:tracePt t="22738" x="5270500" y="3622675"/>
          <p14:tracePt t="22754" x="5345113" y="3622675"/>
          <p14:tracePt t="22771" x="5472113" y="3622675"/>
          <p14:tracePt t="22788" x="5532438" y="3616325"/>
          <p14:tracePt t="22804" x="5592763" y="3589338"/>
          <p14:tracePt t="22821" x="5719763" y="3543300"/>
          <p14:tracePt t="22838" x="5780088" y="3502025"/>
          <p14:tracePt t="22854" x="5846763" y="3462338"/>
          <p14:tracePt t="22871" x="6000750" y="3314700"/>
          <p14:tracePt t="22888" x="6094413" y="3214688"/>
          <p14:tracePt t="22904" x="6181725" y="3094038"/>
          <p14:tracePt t="22921" x="6329363" y="2825750"/>
          <p14:tracePt t="22938" x="6375400" y="2759075"/>
          <p14:tracePt t="22954" x="6389688" y="2698750"/>
          <p14:tracePt t="22972" x="6408738" y="2632075"/>
          <p14:tracePt t="22988" x="6408738" y="2592388"/>
          <p14:tracePt t="23004" x="6408738" y="2565400"/>
          <p14:tracePt t="23021" x="6402388" y="2524125"/>
          <p14:tracePt t="23038" x="6342063" y="2451100"/>
          <p14:tracePt t="23055" x="6288088" y="2417763"/>
          <p14:tracePt t="23071" x="6221413" y="2384425"/>
          <p14:tracePt t="23088" x="6067425" y="2336800"/>
          <p14:tracePt t="23105" x="5980113" y="2330450"/>
          <p14:tracePt t="23121" x="5886450" y="2317750"/>
          <p14:tracePt t="23137" x="5719763" y="2309813"/>
          <p14:tracePt t="23154" x="5632450" y="2309813"/>
          <p14:tracePt t="23171" x="5565775" y="2309813"/>
          <p14:tracePt t="23188" x="5424488" y="2309813"/>
          <p14:tracePt t="23205" x="5364163" y="2309813"/>
          <p14:tracePt t="23221" x="5291138" y="2309813"/>
          <p14:tracePt t="23238" x="5156200" y="2330450"/>
          <p14:tracePt t="23254" x="5103813" y="2344738"/>
          <p14:tracePt t="23271" x="5049838" y="2378075"/>
          <p14:tracePt t="23287" x="4962525" y="2417763"/>
          <p14:tracePt t="23305" x="4908550" y="2444750"/>
          <p14:tracePt t="23321" x="4868863" y="2471738"/>
          <p14:tracePt t="23337" x="4848225" y="2498725"/>
          <p14:tracePt t="23354" x="4795838" y="2538413"/>
          <p14:tracePt t="23371" x="4787900" y="2565400"/>
          <p14:tracePt t="23387" x="4768850" y="2592388"/>
          <p14:tracePt t="23404" x="4735513" y="2671763"/>
          <p14:tracePt t="23421" x="4727575" y="2705100"/>
          <p14:tracePt t="23438" x="4721225" y="2738438"/>
          <p14:tracePt t="23454" x="4708525" y="2792413"/>
          <p14:tracePt t="23471" x="4702175" y="2813050"/>
          <p14:tracePt t="23488" x="4702175" y="2833688"/>
          <p14:tracePt t="23504" x="4702175" y="2900363"/>
          <p14:tracePt t="23521" x="4702175" y="2940050"/>
          <p14:tracePt t="23538" x="4702175" y="2979738"/>
          <p14:tracePt t="23554" x="4702175" y="3073400"/>
          <p14:tracePt t="23571" x="4702175" y="3114675"/>
          <p14:tracePt t="23588" x="4702175" y="3148013"/>
          <p14:tracePt t="23604" x="4702175" y="3194050"/>
          <p14:tracePt t="23622" x="4702175" y="3308350"/>
          <p14:tracePt t="23638" x="4721225" y="3375025"/>
          <p14:tracePt t="23654" x="4735513" y="3429000"/>
          <p14:tracePt t="23671" x="4781550" y="3556000"/>
          <p14:tracePt t="23688" x="4814888" y="3622675"/>
          <p14:tracePt t="23704" x="4848225" y="3690938"/>
          <p14:tracePt t="23721" x="4929188" y="3824288"/>
          <p14:tracePt t="23738" x="4956175" y="3870325"/>
          <p14:tracePt t="23754" x="4983163" y="3911600"/>
          <p14:tracePt t="23771" x="5016500" y="3978275"/>
          <p14:tracePt t="23788" x="5037138" y="4011613"/>
          <p14:tracePt t="23804" x="5043488" y="4032250"/>
          <p14:tracePt t="23821" x="5062538" y="4059238"/>
          <p14:tracePt t="23840" x="5076825" y="4065588"/>
          <p14:tracePt t="23855" x="5076825" y="4059238"/>
          <p14:tracePt t="24230" x="5083175" y="4051300"/>
          <p14:tracePt t="24269" x="5095875" y="4051300"/>
          <p14:tracePt t="24281" x="5110163" y="4038600"/>
          <p14:tracePt t="24294" x="5130800" y="4032250"/>
          <p14:tracePt t="24307" x="5156200" y="4024313"/>
          <p14:tracePt t="24321" x="5191125" y="4005263"/>
          <p14:tracePt t="24338" x="5216525" y="3990975"/>
          <p14:tracePt t="24354" x="5264150" y="3957638"/>
          <p14:tracePt t="24371" x="5284788" y="3957638"/>
          <p14:tracePt t="24388" x="5297488" y="3951288"/>
          <p14:tracePt t="24404" x="5318125" y="3938588"/>
          <p14:tracePt t="24421" x="5337175" y="3930650"/>
          <p14:tracePt t="24438" x="5345113" y="3924300"/>
          <p14:tracePt t="24454" x="5370513" y="3917950"/>
          <p14:tracePt t="24471" x="5378450" y="3911600"/>
          <p14:tracePt t="24488" x="5391150" y="3905250"/>
          <p14:tracePt t="24505" x="5397500" y="3905250"/>
          <p14:tracePt t="24521" x="5411788" y="3897313"/>
          <p14:tracePt t="24538" x="5418138" y="3897313"/>
          <p14:tracePt t="24554" x="5424488" y="3897313"/>
          <p14:tracePt t="24571" x="5457825" y="3890963"/>
          <p14:tracePt t="24588" x="5472113" y="3890963"/>
          <p14:tracePt t="24604" x="5478463" y="3890963"/>
          <p14:tracePt t="24621" x="5511800" y="3884613"/>
          <p14:tracePt t="24638" x="5518150" y="3884613"/>
          <p14:tracePt t="24655" x="5524500" y="3884613"/>
          <p14:tracePt t="24671" x="5559425" y="3878263"/>
          <p14:tracePt t="24688" x="5565775" y="3878263"/>
          <p14:tracePt t="24704" x="5584825" y="3870325"/>
          <p14:tracePt t="24721" x="5605463" y="3863975"/>
          <p14:tracePt t="24738" x="5619750" y="3857625"/>
          <p14:tracePt t="24754" x="5638800" y="3857625"/>
          <p14:tracePt t="24771" x="5672138" y="3851275"/>
          <p14:tracePt t="24788" x="5680075" y="3844925"/>
          <p14:tracePt t="24804" x="5699125" y="3836988"/>
          <p14:tracePt t="24821" x="5705475" y="3836988"/>
          <p14:tracePt t="24838" x="5732463" y="3824288"/>
          <p14:tracePt t="24854" x="5738813" y="3817938"/>
          <p14:tracePt t="24871" x="5746750" y="3817938"/>
          <p14:tracePt t="24888" x="5765800" y="3803650"/>
          <p14:tracePt t="24904" x="5780088" y="3803650"/>
          <p14:tracePt t="24921" x="5786438" y="3790950"/>
          <p14:tracePt t="24938" x="5792788" y="3784600"/>
          <p14:tracePt t="24954" x="5799138" y="3776663"/>
          <p14:tracePt t="24971" x="5799138" y="3770313"/>
          <p14:tracePt t="24991" x="5807075" y="3763963"/>
          <p14:tracePt t="25004" x="5807075" y="3757613"/>
          <p14:tracePt t="25282" x="5807075" y="3751263"/>
          <p14:tracePt t="25333" x="5807075" y="3743325"/>
          <p14:tracePt t="25396" x="5807075" y="3736975"/>
          <p14:tracePt t="25434" x="5807075" y="3730625"/>
          <p14:tracePt t="25447" x="5807075" y="3724275"/>
          <p14:tracePt t="25472" x="5807075" y="3709988"/>
          <p14:tracePt t="25498" x="5807075" y="3703638"/>
          <p14:tracePt t="25523" x="5807075" y="3690938"/>
          <p14:tracePt t="25535" x="5807075" y="3683000"/>
          <p14:tracePt t="25548" x="5807075" y="3676650"/>
          <p14:tracePt t="25561" x="5807075" y="3670300"/>
          <p14:tracePt t="25574" x="5807075" y="3663950"/>
          <p14:tracePt t="25599" x="5807075" y="3656013"/>
          <p14:tracePt t="25612" x="5807075" y="3649663"/>
          <p14:tracePt t="25624" x="5807075" y="3636963"/>
          <p14:tracePt t="25650" x="5807075" y="3630613"/>
          <p14:tracePt t="25662" x="5807075" y="3616325"/>
          <p14:tracePt t="25676" x="5799138" y="3609975"/>
          <p14:tracePt t="25687" x="5786438" y="3595688"/>
          <p14:tracePt t="25704" x="5786438" y="3582988"/>
          <p14:tracePt t="25721" x="5765800" y="3570288"/>
          <p14:tracePt t="25738" x="5732463" y="3543300"/>
          <p14:tracePt t="25754" x="5719763" y="3529013"/>
          <p14:tracePt t="25771" x="5705475" y="3509963"/>
          <p14:tracePt t="25788" x="5672138" y="3495675"/>
          <p14:tracePt t="25804" x="5653088" y="3482975"/>
          <p14:tracePt t="25821" x="5638800" y="3482975"/>
          <p14:tracePt t="25837" x="5592763" y="3462338"/>
          <p14:tracePt t="25855" x="5572125" y="3455988"/>
          <p14:tracePt t="25871" x="5551488" y="3449638"/>
          <p14:tracePt t="25887" x="5491163" y="3429000"/>
          <p14:tracePt t="25904" x="5457825" y="3422650"/>
          <p14:tracePt t="25921" x="5430838" y="3416300"/>
          <p14:tracePt t="25938" x="5384800" y="3402013"/>
          <p14:tracePt t="25954" x="5351463" y="3389313"/>
          <p14:tracePt t="25971" x="5330825" y="3381375"/>
          <p14:tracePt t="25987" x="5270500" y="3368675"/>
          <p14:tracePt t="26005" x="5257800" y="3368675"/>
          <p14:tracePt t="26021" x="5237163" y="3362325"/>
          <p14:tracePt t="26037" x="5224463" y="3362325"/>
          <p14:tracePt t="26054" x="5191125" y="3362325"/>
          <p14:tracePt t="26071" x="5170488" y="3362325"/>
          <p14:tracePt t="26088" x="5156200" y="3362325"/>
          <p14:tracePt t="26104" x="5137150" y="3362325"/>
          <p14:tracePt t="26121" x="5122863" y="3362325"/>
          <p14:tracePt t="26137" x="5116513" y="3362325"/>
          <p14:tracePt t="26154" x="5095875" y="3362325"/>
          <p14:tracePt t="26171" x="5089525" y="3362325"/>
          <p14:tracePt t="26187" x="5089525" y="3368675"/>
          <p14:tracePt t="26204" x="5076825" y="3381375"/>
          <p14:tracePt t="26221" x="5076825" y="3395663"/>
          <p14:tracePt t="26237" x="5062538" y="3408363"/>
          <p14:tracePt t="26254" x="5056188" y="3435350"/>
          <p14:tracePt t="26271" x="5056188" y="3449638"/>
          <p14:tracePt t="26288" x="5056188" y="3455988"/>
          <p14:tracePt t="26304" x="5056188" y="3482975"/>
          <p14:tracePt t="26322" x="5056188" y="3495675"/>
          <p14:tracePt t="26347" x="5056188" y="3502025"/>
          <p14:tracePt t="26372" x="5056188" y="3509963"/>
          <p14:tracePt t="26385" x="5056188" y="3516313"/>
          <p14:tracePt t="26397" x="5056188" y="3522663"/>
          <p14:tracePt t="26410" x="5056188" y="3536950"/>
          <p14:tracePt t="26436" x="5056188" y="3556000"/>
          <p14:tracePt t="26448" x="5056188" y="3562350"/>
          <p14:tracePt t="26461" x="5056188" y="3582988"/>
          <p14:tracePt t="26473" x="5056188" y="3609975"/>
          <p14:tracePt t="26487" x="5056188" y="3636963"/>
          <p14:tracePt t="26504" x="5056188" y="3663950"/>
          <p14:tracePt t="26521" x="5076825" y="3703638"/>
          <p14:tracePt t="26538" x="5083175" y="3730625"/>
          <p14:tracePt t="26554" x="5103813" y="3751263"/>
          <p14:tracePt t="26571" x="5143500" y="3790950"/>
          <p14:tracePt t="26588" x="5170488" y="3810000"/>
          <p14:tracePt t="26604" x="5203825" y="3836988"/>
          <p14:tracePt t="26621" x="5264150" y="3890963"/>
          <p14:tracePt t="26638" x="5310188" y="3911600"/>
          <p14:tracePt t="26654" x="5357813" y="3930650"/>
          <p14:tracePt t="26671" x="5411788" y="3951288"/>
          <p14:tracePt t="26687" x="5538788" y="3978275"/>
          <p14:tracePt t="26704" x="5584825" y="3984625"/>
          <p14:tracePt t="26721" x="5645150" y="3984625"/>
          <p14:tracePt t="26737" x="5759450" y="3990975"/>
          <p14:tracePt t="26754" x="5807075" y="3990975"/>
          <p14:tracePt t="26771" x="5834063" y="3990975"/>
          <p14:tracePt t="26787" x="5900738" y="3984625"/>
          <p14:tracePt t="26804" x="5934075" y="3971925"/>
          <p14:tracePt t="26821" x="5953125" y="3957638"/>
          <p14:tracePt t="26838" x="6000750" y="3930650"/>
          <p14:tracePt t="26854" x="6013450" y="3911600"/>
          <p14:tracePt t="26871" x="6027738" y="3897313"/>
          <p14:tracePt t="26887" x="6048375" y="3870325"/>
          <p14:tracePt t="26904" x="6054725" y="3857625"/>
          <p14:tracePt t="26921" x="6067425" y="3836988"/>
          <p14:tracePt t="26938" x="6073775" y="3776663"/>
          <p14:tracePt t="26955" x="6081713" y="3736975"/>
          <p14:tracePt t="26971" x="6081713" y="3703638"/>
          <p14:tracePt t="26987" x="6081713" y="3663950"/>
          <p14:tracePt t="27004" x="6067425" y="3582988"/>
          <p14:tracePt t="27021" x="6040438" y="3556000"/>
          <p14:tracePt t="27037" x="6007100" y="3516313"/>
          <p14:tracePt t="27053" x="5919788" y="3462338"/>
          <p14:tracePt t="27071" x="5867400" y="3441700"/>
          <p14:tracePt t="27088" x="5826125" y="3429000"/>
          <p14:tracePt t="27104" x="5732463" y="3416300"/>
          <p14:tracePt t="27121" x="5692775" y="3416300"/>
          <p14:tracePt t="27137" x="5645150" y="3416300"/>
          <p14:tracePt t="27153" x="5572125" y="3416300"/>
          <p14:tracePt t="27171" x="5532438" y="3416300"/>
          <p14:tracePt t="27187" x="5491163" y="3416300"/>
          <p14:tracePt t="27204" x="5411788" y="3449638"/>
          <p14:tracePt t="27221" x="5370513" y="3462338"/>
          <p14:tracePt t="27237" x="5345113" y="3482975"/>
          <p14:tracePt t="27254" x="5324475" y="3495675"/>
          <p14:tracePt t="27271" x="5276850" y="3529013"/>
          <p14:tracePt t="27288" x="5257800" y="3549650"/>
          <p14:tracePt t="27304" x="5230813" y="3576638"/>
          <p14:tracePt t="27321" x="5197475" y="3622675"/>
          <p14:tracePt t="27338" x="5183188" y="3643313"/>
          <p14:tracePt t="27354" x="5176838" y="3663950"/>
          <p14:tracePt t="27371" x="5170488" y="3683000"/>
          <p14:tracePt t="27388" x="5170488" y="3697288"/>
          <p14:tracePt t="27404" x="5170488" y="3703638"/>
          <p14:tracePt t="27424" x="5170488" y="3716338"/>
          <p14:tracePt t="27437" x="5170488" y="3724275"/>
          <p14:tracePt t="27454" x="5170488" y="3743325"/>
          <p14:tracePt t="27471" x="5170488" y="3797300"/>
          <p14:tracePt t="27488" x="5176838" y="3844925"/>
          <p14:tracePt t="27504" x="5197475" y="3897313"/>
          <p14:tracePt t="27521" x="5224463" y="3998913"/>
          <p14:tracePt t="27538" x="5237163" y="4038600"/>
          <p14:tracePt t="27553" x="5257800" y="4078288"/>
          <p14:tracePt t="27571" x="5270500" y="4111625"/>
          <p14:tracePt t="27571" x="5284788" y="4138613"/>
          <p14:tracePt t="27589" x="5297488" y="4171950"/>
          <p14:tracePt t="27604" x="5318125" y="4198938"/>
          <p14:tracePt t="27621" x="5337175" y="4225925"/>
          <p14:tracePt t="27637" x="5378450" y="4265613"/>
          <p14:tracePt t="27654" x="5405438" y="4292600"/>
          <p14:tracePt t="27671" x="5424488" y="4298950"/>
          <p14:tracePt t="27687" x="5472113" y="4333875"/>
          <p14:tracePt t="27704" x="5491163" y="4346575"/>
          <p14:tracePt t="27721" x="5505450" y="4346575"/>
          <p14:tracePt t="27737" x="5532438" y="4359275"/>
          <p14:tracePt t="27754" x="5545138" y="4359275"/>
          <p14:tracePt t="27771" x="5559425" y="4359275"/>
          <p14:tracePt t="27787" x="5584825" y="4373563"/>
          <p14:tracePt t="27804" x="5599113" y="4379913"/>
          <p14:tracePt t="27821" x="5611813" y="4379913"/>
          <p14:tracePt t="27837" x="5626100" y="4379913"/>
          <p14:tracePt t="27854" x="5632450" y="4379913"/>
          <p14:tracePt t="28273" x="5638800" y="4379913"/>
          <p14:tracePt t="28285" x="5659438" y="4379913"/>
          <p14:tracePt t="28298" x="5692775" y="4373563"/>
          <p14:tracePt t="28310" x="5738813" y="4367213"/>
          <p14:tracePt t="28323" x="5792788" y="4359275"/>
          <p14:tracePt t="28337" x="5859463" y="4346575"/>
          <p14:tracePt t="28354" x="5907088" y="4346575"/>
          <p14:tracePt t="28371" x="5994400" y="4346575"/>
          <p14:tracePt t="28387" x="6040438" y="4346575"/>
          <p14:tracePt t="28405" x="6088063" y="4340225"/>
          <p14:tracePt t="28421" x="6167438" y="4340225"/>
          <p14:tracePt t="28438" x="6202363" y="4340225"/>
          <p14:tracePt t="28454" x="6227763" y="4340225"/>
          <p14:tracePt t="28471" x="6302375" y="4340225"/>
          <p14:tracePt t="28488" x="6342063" y="4333875"/>
          <p14:tracePt t="28504" x="6381750" y="4333875"/>
          <p14:tracePt t="28521" x="6429375" y="4333875"/>
          <p14:tracePt t="28538" x="6496050" y="4325938"/>
          <p14:tracePt t="28554" x="6523038" y="4319588"/>
          <p14:tracePt t="28571" x="6562725" y="4313238"/>
          <p14:tracePt t="28587" x="6630988" y="4298950"/>
          <p14:tracePt t="28604" x="6656388" y="4292600"/>
          <p14:tracePt t="28621" x="6677025" y="4279900"/>
          <p14:tracePt t="28637" x="6751638" y="4238625"/>
          <p14:tracePt t="28654" x="6797675" y="4219575"/>
          <p14:tracePt t="28671" x="6845300" y="4198938"/>
          <p14:tracePt t="28687" x="6945313" y="4144963"/>
          <p14:tracePt t="28704" x="6991350" y="4125913"/>
          <p14:tracePt t="28721" x="7032625" y="4105275"/>
          <p14:tracePt t="28737" x="7112000" y="4065588"/>
          <p14:tracePt t="28754" x="7145338" y="4051300"/>
          <p14:tracePt t="28771" x="7165975" y="4044950"/>
          <p14:tracePt t="28787" x="7199313" y="4017963"/>
          <p14:tracePt t="28805" x="7213600" y="4005263"/>
          <p14:tracePt t="28820" x="7226300" y="3984625"/>
          <p14:tracePt t="28837" x="7239000" y="3965575"/>
          <p14:tracePt t="28854" x="7259638" y="3890963"/>
          <p14:tracePt t="28871" x="7280275" y="3844925"/>
          <p14:tracePt t="28887" x="7286625" y="3797300"/>
          <p14:tracePt t="28904" x="7299325" y="3670300"/>
          <p14:tracePt t="28921" x="7299325" y="3603625"/>
          <p14:tracePt t="28937" x="7299325" y="3570288"/>
          <p14:tracePt t="28954" x="7286625" y="3502025"/>
          <p14:tracePt t="28971" x="7265988" y="3489325"/>
          <p14:tracePt t="28987" x="7213600" y="3462338"/>
          <p14:tracePt t="29004" x="7078663" y="3416300"/>
          <p14:tracePt t="29022" x="7005638" y="3402013"/>
          <p14:tracePt t="29037" x="6924675" y="3375025"/>
          <p14:tracePt t="29055" x="6757988" y="3375025"/>
          <p14:tracePt t="29071" x="6683375" y="3375025"/>
          <p14:tracePt t="29087" x="6630988" y="3375025"/>
          <p14:tracePt t="29104" x="6529388" y="3375025"/>
          <p14:tracePt t="29121" x="6483350" y="3375025"/>
          <p14:tracePt t="29137" x="6442075" y="3381375"/>
          <p14:tracePt t="29154" x="6416675" y="3395663"/>
          <p14:tracePt t="29171" x="6342063" y="3441700"/>
          <p14:tracePt t="29188" x="6315075" y="3468688"/>
          <p14:tracePt t="29204" x="6281738" y="3502025"/>
          <p14:tracePt t="29221" x="6202363" y="3589338"/>
          <p14:tracePt t="29238" x="6175375" y="3616325"/>
          <p14:tracePt t="29254" x="6148388" y="3649663"/>
          <p14:tracePt t="29271" x="6121400" y="3709988"/>
          <p14:tracePt t="29288" x="6100763" y="3736975"/>
          <p14:tracePt t="29304" x="6088063" y="3763963"/>
          <p14:tracePt t="29321" x="6073775" y="3817938"/>
          <p14:tracePt t="29338" x="6067425" y="3836988"/>
          <p14:tracePt t="29354" x="6061075" y="3857625"/>
          <p14:tracePt t="29371" x="6061075" y="3890963"/>
          <p14:tracePt t="29387" x="6061075" y="3911600"/>
          <p14:tracePt t="29404" x="6061075" y="3924300"/>
          <p14:tracePt t="29421" x="6061075" y="3965575"/>
          <p14:tracePt t="29438" x="6061075" y="3984625"/>
          <p14:tracePt t="29454" x="6061075" y="4005263"/>
          <p14:tracePt t="29471" x="6061075" y="4024313"/>
          <p14:tracePt t="29487" x="6067425" y="4059238"/>
          <p14:tracePt t="29504" x="6088063" y="4084638"/>
          <p14:tracePt t="29521" x="6100763" y="4098925"/>
          <p14:tracePt t="29537" x="6167438" y="4152900"/>
          <p14:tracePt t="29554" x="6208713" y="4171950"/>
          <p14:tracePt t="29571" x="6248400" y="4192588"/>
          <p14:tracePt t="29587" x="6302375" y="4213225"/>
          <p14:tracePt t="29604" x="6329363" y="4225925"/>
          <p14:tracePt t="29621" x="6342063" y="4225925"/>
          <p14:tracePt t="29637" x="6396038" y="4246563"/>
          <p14:tracePt t="29654" x="6423025" y="4259263"/>
          <p14:tracePt t="29670" x="6450013" y="4259263"/>
          <p14:tracePt t="29687" x="6502400" y="4273550"/>
          <p14:tracePt t="29704" x="6523038" y="4279900"/>
          <p14:tracePt t="29721" x="6550025" y="4286250"/>
          <p14:tracePt t="29737" x="6589713" y="4286250"/>
          <p14:tracePt t="29755" x="6610350" y="4292600"/>
          <p14:tracePt t="29770" x="6637338" y="4292600"/>
          <p14:tracePt t="29788" x="6656388" y="4292600"/>
          <p14:tracePt t="29804" x="6710363" y="4292600"/>
          <p14:tracePt t="29821" x="6724650" y="4292600"/>
          <p14:tracePt t="29837" x="6743700" y="4292600"/>
          <p14:tracePt t="29854" x="6784975" y="4292600"/>
          <p14:tracePt t="29871" x="6818313" y="4292600"/>
          <p14:tracePt t="29887" x="6864350" y="4286250"/>
          <p14:tracePt t="29904" x="6938963" y="4246563"/>
          <p14:tracePt t="29921" x="6978650" y="4238625"/>
          <p14:tracePt t="29937" x="7005638" y="4213225"/>
          <p14:tracePt t="29954" x="7059613" y="4159250"/>
          <p14:tracePt t="29971" x="7085013" y="4125913"/>
          <p14:tracePt t="29987" x="7126288" y="4078288"/>
          <p14:tracePt t="30004" x="7180263" y="3978275"/>
          <p14:tracePt t="30021" x="7199313" y="3938588"/>
          <p14:tracePt t="30037" x="7213600" y="3897313"/>
          <p14:tracePt t="30054" x="7219950" y="3844925"/>
          <p14:tracePt t="30072" x="7219950" y="3817938"/>
          <p14:tracePt t="30088" x="7213600" y="3790950"/>
          <p14:tracePt t="30104" x="7192963" y="3751263"/>
          <p14:tracePt t="30120" x="7138988" y="3690938"/>
          <p14:tracePt t="30137" x="7112000" y="3670300"/>
          <p14:tracePt t="30154" x="7072313" y="3649663"/>
          <p14:tracePt t="30171" x="6991350" y="3630613"/>
          <p14:tracePt t="30188" x="6945313" y="3622675"/>
          <p14:tracePt t="30204" x="6897688" y="3622675"/>
          <p14:tracePt t="30221" x="6777038" y="3622675"/>
          <p14:tracePt t="30238" x="6704013" y="3622675"/>
          <p14:tracePt t="30253" x="6643688" y="3622675"/>
          <p14:tracePt t="30270" x="6510338" y="3630613"/>
          <p14:tracePt t="30287" x="6462713" y="3643313"/>
          <p14:tracePt t="30304" x="6423025" y="3663950"/>
          <p14:tracePt t="30321" x="6356350" y="3697288"/>
          <p14:tracePt t="30337" x="6329363" y="3716338"/>
          <p14:tracePt t="30354" x="6308725" y="3730625"/>
          <p14:tracePt t="30371" x="6281738" y="3751263"/>
          <p14:tracePt t="30388" x="6275388" y="3763963"/>
          <p14:tracePt t="30404" x="6269038" y="3770313"/>
          <p14:tracePt t="30420" x="6262688" y="3790950"/>
          <p14:tracePt t="30437" x="6248400" y="3810000"/>
          <p14:tracePt t="30454" x="6248400" y="3824288"/>
          <p14:tracePt t="30471" x="6242050" y="3844925"/>
          <p14:tracePt t="30487" x="6235700" y="3870325"/>
          <p14:tracePt t="30504" x="6227763" y="3905250"/>
          <p14:tracePt t="30521" x="6227763" y="3930650"/>
          <p14:tracePt t="30537" x="6227763" y="3971925"/>
          <p14:tracePt t="30554" x="6227763" y="3990975"/>
          <p14:tracePt t="30570" x="6227763" y="4005263"/>
          <p14:tracePt t="30588" x="6227763" y="4038600"/>
          <p14:tracePt t="30604" x="6227763" y="4059238"/>
          <p14:tracePt t="30620" x="6227763" y="4078288"/>
          <p14:tracePt t="30637" x="6227763" y="4111625"/>
          <p14:tracePt t="30654" x="6227763" y="4138613"/>
          <p14:tracePt t="30671" x="6227763" y="4165600"/>
          <p14:tracePt t="30687" x="6235700" y="4205288"/>
          <p14:tracePt t="30704" x="6242050" y="4219575"/>
          <p14:tracePt t="30720" x="6248400" y="4238625"/>
          <p14:tracePt t="30737" x="6254750" y="4238625"/>
          <p14:tracePt t="30754" x="6254750" y="4246563"/>
          <p14:tracePt t="30771" x="6262688" y="4246563"/>
          <p14:tracePt t="30787" x="6262688" y="4252913"/>
          <p14:tracePt t="30804" x="6269038" y="4259263"/>
          <p14:tracePt t="30821" x="6275388" y="4259263"/>
          <p14:tracePt t="30837" x="6281738" y="4259263"/>
          <p14:tracePt t="30854" x="6302375" y="4265613"/>
          <p14:tracePt t="30871" x="6323013" y="4273550"/>
          <p14:tracePt t="30887" x="6342063" y="4273550"/>
          <p14:tracePt t="30904" x="6389688" y="4286250"/>
          <p14:tracePt t="30921" x="6416675" y="4292600"/>
          <p14:tracePt t="30937" x="6442075" y="4298950"/>
          <p14:tracePt t="30954" x="6489700" y="4298950"/>
          <p14:tracePt t="30971" x="6510338" y="4298950"/>
          <p14:tracePt t="30987" x="6516688" y="4298950"/>
          <p14:tracePt t="31004" x="6529388" y="4298950"/>
          <p14:tracePt t="31021" x="6537325" y="4298950"/>
          <p14:tracePt t="36080" x="6510338" y="4298950"/>
          <p14:tracePt t="36223" x="6429375" y="4279900"/>
          <p14:tracePt t="36236" x="6073775" y="4171950"/>
          <p14:tracePt t="36248" x="5499100" y="3965575"/>
          <p14:tracePt t="36261" x="4989513" y="3751263"/>
          <p14:tracePt t="36274" x="4573588" y="3549650"/>
          <p14:tracePt t="36287" x="4298950" y="3395663"/>
          <p14:tracePt t="36303" x="4017963" y="3208338"/>
          <p14:tracePt t="36320" x="3522663" y="2792413"/>
          <p14:tracePt t="36337" x="3268663" y="2538413"/>
          <p14:tracePt t="36354" x="2952750" y="2176463"/>
          <p14:tracePt t="36370" x="2665413" y="1787525"/>
          <p14:tracePt t="36387" x="2236788" y="1138238"/>
          <p14:tracePt t="36404" x="2082800" y="896938"/>
          <p14:tracePt t="36420" x="1989138" y="763588"/>
          <p14:tracePt t="36437" x="1895475" y="622300"/>
          <p14:tracePt t="36454" x="1881188" y="595313"/>
          <p14:tracePt t="36470" x="1874838" y="595313"/>
          <p14:tracePt t="36616" x="1868488" y="595313"/>
          <p14:tracePt t="36628" x="1835150" y="595313"/>
          <p14:tracePt t="36641" x="1762125" y="595313"/>
          <p14:tracePt t="36655" x="1587500" y="569913"/>
          <p14:tracePt t="36667" x="1258888" y="501650"/>
          <p14:tracePt t="36679" x="938213" y="395288"/>
          <p14:tracePt t="36692" x="1050925" y="60325"/>
          <p14:tracePt t="37810" x="1050925" y="666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1">
            <a:extLst>
              <a:ext uri="{FF2B5EF4-FFF2-40B4-BE49-F238E27FC236}">
                <a16:creationId xmlns:a16="http://schemas.microsoft.com/office/drawing/2014/main" id="{EA61C06A-7B26-2C45-B52A-2229E6D717D7}"/>
              </a:ext>
            </a:extLst>
          </p:cNvPr>
          <p:cNvSpPr/>
          <p:nvPr/>
        </p:nvSpPr>
        <p:spPr>
          <a:xfrm>
            <a:off x="904125" y="667819"/>
            <a:ext cx="3168772" cy="3836772"/>
          </a:xfrm>
          <a:custGeom>
            <a:avLst/>
            <a:gdLst>
              <a:gd name="connsiteX0" fmla="*/ 0 w 4429323"/>
              <a:gd name="connsiteY0" fmla="*/ 738235 h 5305976"/>
              <a:gd name="connsiteX1" fmla="*/ 738235 w 4429323"/>
              <a:gd name="connsiteY1" fmla="*/ 0 h 5305976"/>
              <a:gd name="connsiteX2" fmla="*/ 1328806 w 4429323"/>
              <a:gd name="connsiteY2" fmla="*/ 0 h 5305976"/>
              <a:gd name="connsiteX3" fmla="*/ 1860319 w 4429323"/>
              <a:gd name="connsiteY3" fmla="*/ 0 h 5305976"/>
              <a:gd name="connsiteX4" fmla="*/ 2362304 w 4429323"/>
              <a:gd name="connsiteY4" fmla="*/ 0 h 5305976"/>
              <a:gd name="connsiteX5" fmla="*/ 2893818 w 4429323"/>
              <a:gd name="connsiteY5" fmla="*/ 0 h 5305976"/>
              <a:gd name="connsiteX6" fmla="*/ 3691088 w 4429323"/>
              <a:gd name="connsiteY6" fmla="*/ 0 h 5305976"/>
              <a:gd name="connsiteX7" fmla="*/ 4429323 w 4429323"/>
              <a:gd name="connsiteY7" fmla="*/ 738235 h 5305976"/>
              <a:gd name="connsiteX8" fmla="*/ 4429323 w 4429323"/>
              <a:gd name="connsiteY8" fmla="*/ 1208717 h 5305976"/>
              <a:gd name="connsiteX9" fmla="*/ 4429323 w 4429323"/>
              <a:gd name="connsiteY9" fmla="*/ 1717494 h 5305976"/>
              <a:gd name="connsiteX10" fmla="*/ 4429323 w 4429323"/>
              <a:gd name="connsiteY10" fmla="*/ 2264567 h 5305976"/>
              <a:gd name="connsiteX11" fmla="*/ 4429323 w 4429323"/>
              <a:gd name="connsiteY11" fmla="*/ 2735049 h 5305976"/>
              <a:gd name="connsiteX12" fmla="*/ 4429323 w 4429323"/>
              <a:gd name="connsiteY12" fmla="*/ 3358711 h 5305976"/>
              <a:gd name="connsiteX13" fmla="*/ 4429323 w 4429323"/>
              <a:gd name="connsiteY13" fmla="*/ 3905784 h 5305976"/>
              <a:gd name="connsiteX14" fmla="*/ 4429323 w 4429323"/>
              <a:gd name="connsiteY14" fmla="*/ 4567741 h 5305976"/>
              <a:gd name="connsiteX15" fmla="*/ 3691088 w 4429323"/>
              <a:gd name="connsiteY15" fmla="*/ 5305976 h 5305976"/>
              <a:gd name="connsiteX16" fmla="*/ 3041460 w 4429323"/>
              <a:gd name="connsiteY16" fmla="*/ 5305976 h 5305976"/>
              <a:gd name="connsiteX17" fmla="*/ 2509947 w 4429323"/>
              <a:gd name="connsiteY17" fmla="*/ 5305976 h 5305976"/>
              <a:gd name="connsiteX18" fmla="*/ 1919376 w 4429323"/>
              <a:gd name="connsiteY18" fmla="*/ 5305976 h 5305976"/>
              <a:gd name="connsiteX19" fmla="*/ 1417391 w 4429323"/>
              <a:gd name="connsiteY19" fmla="*/ 5305976 h 5305976"/>
              <a:gd name="connsiteX20" fmla="*/ 738235 w 4429323"/>
              <a:gd name="connsiteY20" fmla="*/ 5305976 h 5305976"/>
              <a:gd name="connsiteX21" fmla="*/ 0 w 4429323"/>
              <a:gd name="connsiteY21" fmla="*/ 4567741 h 5305976"/>
              <a:gd name="connsiteX22" fmla="*/ 0 w 4429323"/>
              <a:gd name="connsiteY22" fmla="*/ 3944079 h 5305976"/>
              <a:gd name="connsiteX23" fmla="*/ 0 w 4429323"/>
              <a:gd name="connsiteY23" fmla="*/ 3473596 h 5305976"/>
              <a:gd name="connsiteX24" fmla="*/ 0 w 4429323"/>
              <a:gd name="connsiteY24" fmla="*/ 2926524 h 5305976"/>
              <a:gd name="connsiteX25" fmla="*/ 0 w 4429323"/>
              <a:gd name="connsiteY25" fmla="*/ 2341157 h 5305976"/>
              <a:gd name="connsiteX26" fmla="*/ 0 w 4429323"/>
              <a:gd name="connsiteY26" fmla="*/ 1717494 h 5305976"/>
              <a:gd name="connsiteX27" fmla="*/ 0 w 4429323"/>
              <a:gd name="connsiteY27" fmla="*/ 738235 h 530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29323" h="5305976" fill="none" extrusionOk="0">
                <a:moveTo>
                  <a:pt x="0" y="738235"/>
                </a:moveTo>
                <a:cubicBezTo>
                  <a:pt x="-35134" y="440053"/>
                  <a:pt x="320001" y="-33122"/>
                  <a:pt x="738235" y="0"/>
                </a:cubicBezTo>
                <a:cubicBezTo>
                  <a:pt x="916362" y="-28139"/>
                  <a:pt x="1158793" y="16768"/>
                  <a:pt x="1328806" y="0"/>
                </a:cubicBezTo>
                <a:cubicBezTo>
                  <a:pt x="1498819" y="-16768"/>
                  <a:pt x="1643193" y="37915"/>
                  <a:pt x="1860319" y="0"/>
                </a:cubicBezTo>
                <a:cubicBezTo>
                  <a:pt x="2077445" y="-37915"/>
                  <a:pt x="2187256" y="7548"/>
                  <a:pt x="2362304" y="0"/>
                </a:cubicBezTo>
                <a:cubicBezTo>
                  <a:pt x="2537352" y="-7548"/>
                  <a:pt x="2633886" y="3982"/>
                  <a:pt x="2893818" y="0"/>
                </a:cubicBezTo>
                <a:cubicBezTo>
                  <a:pt x="3153750" y="-3982"/>
                  <a:pt x="3410450" y="8661"/>
                  <a:pt x="3691088" y="0"/>
                </a:cubicBezTo>
                <a:cubicBezTo>
                  <a:pt x="4215528" y="-30894"/>
                  <a:pt x="4416492" y="419400"/>
                  <a:pt x="4429323" y="738235"/>
                </a:cubicBezTo>
                <a:cubicBezTo>
                  <a:pt x="4470770" y="941514"/>
                  <a:pt x="4421858" y="1044099"/>
                  <a:pt x="4429323" y="1208717"/>
                </a:cubicBezTo>
                <a:cubicBezTo>
                  <a:pt x="4436788" y="1373335"/>
                  <a:pt x="4377210" y="1518351"/>
                  <a:pt x="4429323" y="1717494"/>
                </a:cubicBezTo>
                <a:cubicBezTo>
                  <a:pt x="4481436" y="1916637"/>
                  <a:pt x="4397423" y="2067367"/>
                  <a:pt x="4429323" y="2264567"/>
                </a:cubicBezTo>
                <a:cubicBezTo>
                  <a:pt x="4461223" y="2461767"/>
                  <a:pt x="4382455" y="2524014"/>
                  <a:pt x="4429323" y="2735049"/>
                </a:cubicBezTo>
                <a:cubicBezTo>
                  <a:pt x="4476191" y="2946084"/>
                  <a:pt x="4420023" y="3227824"/>
                  <a:pt x="4429323" y="3358711"/>
                </a:cubicBezTo>
                <a:cubicBezTo>
                  <a:pt x="4438623" y="3489598"/>
                  <a:pt x="4401648" y="3752395"/>
                  <a:pt x="4429323" y="3905784"/>
                </a:cubicBezTo>
                <a:cubicBezTo>
                  <a:pt x="4456998" y="4059173"/>
                  <a:pt x="4388934" y="4372408"/>
                  <a:pt x="4429323" y="4567741"/>
                </a:cubicBezTo>
                <a:cubicBezTo>
                  <a:pt x="4413834" y="4957736"/>
                  <a:pt x="4120287" y="5282731"/>
                  <a:pt x="3691088" y="5305976"/>
                </a:cubicBezTo>
                <a:cubicBezTo>
                  <a:pt x="3469216" y="5334404"/>
                  <a:pt x="3245972" y="5277835"/>
                  <a:pt x="3041460" y="5305976"/>
                </a:cubicBezTo>
                <a:cubicBezTo>
                  <a:pt x="2836948" y="5334117"/>
                  <a:pt x="2628345" y="5279903"/>
                  <a:pt x="2509947" y="5305976"/>
                </a:cubicBezTo>
                <a:cubicBezTo>
                  <a:pt x="2391549" y="5332049"/>
                  <a:pt x="2101261" y="5246435"/>
                  <a:pt x="1919376" y="5305976"/>
                </a:cubicBezTo>
                <a:cubicBezTo>
                  <a:pt x="1737491" y="5365517"/>
                  <a:pt x="1530265" y="5260495"/>
                  <a:pt x="1417391" y="5305976"/>
                </a:cubicBezTo>
                <a:cubicBezTo>
                  <a:pt x="1304517" y="5351457"/>
                  <a:pt x="977428" y="5276371"/>
                  <a:pt x="738235" y="5305976"/>
                </a:cubicBezTo>
                <a:cubicBezTo>
                  <a:pt x="349100" y="5240713"/>
                  <a:pt x="-21955" y="4936431"/>
                  <a:pt x="0" y="4567741"/>
                </a:cubicBezTo>
                <a:cubicBezTo>
                  <a:pt x="-33072" y="4337192"/>
                  <a:pt x="5962" y="4124409"/>
                  <a:pt x="0" y="3944079"/>
                </a:cubicBezTo>
                <a:cubicBezTo>
                  <a:pt x="-5962" y="3763749"/>
                  <a:pt x="49362" y="3582982"/>
                  <a:pt x="0" y="3473596"/>
                </a:cubicBezTo>
                <a:cubicBezTo>
                  <a:pt x="-49362" y="3364210"/>
                  <a:pt x="31633" y="3186449"/>
                  <a:pt x="0" y="2926524"/>
                </a:cubicBezTo>
                <a:cubicBezTo>
                  <a:pt x="-31633" y="2666599"/>
                  <a:pt x="32709" y="2545120"/>
                  <a:pt x="0" y="2341157"/>
                </a:cubicBezTo>
                <a:cubicBezTo>
                  <a:pt x="-32709" y="2137194"/>
                  <a:pt x="44965" y="1883630"/>
                  <a:pt x="0" y="1717494"/>
                </a:cubicBezTo>
                <a:cubicBezTo>
                  <a:pt x="-44965" y="1551358"/>
                  <a:pt x="104988" y="1024273"/>
                  <a:pt x="0" y="738235"/>
                </a:cubicBezTo>
                <a:close/>
              </a:path>
              <a:path w="4429323" h="5305976" stroke="0" extrusionOk="0">
                <a:moveTo>
                  <a:pt x="0" y="738235"/>
                </a:moveTo>
                <a:cubicBezTo>
                  <a:pt x="-14201" y="321759"/>
                  <a:pt x="255876" y="28015"/>
                  <a:pt x="738235" y="0"/>
                </a:cubicBezTo>
                <a:cubicBezTo>
                  <a:pt x="1041382" y="-61494"/>
                  <a:pt x="1132255" y="66770"/>
                  <a:pt x="1387863" y="0"/>
                </a:cubicBezTo>
                <a:cubicBezTo>
                  <a:pt x="1643471" y="-66770"/>
                  <a:pt x="1743493" y="62607"/>
                  <a:pt x="1948905" y="0"/>
                </a:cubicBezTo>
                <a:cubicBezTo>
                  <a:pt x="2154317" y="-62607"/>
                  <a:pt x="2220996" y="30862"/>
                  <a:pt x="2480418" y="0"/>
                </a:cubicBezTo>
                <a:cubicBezTo>
                  <a:pt x="2739840" y="-30862"/>
                  <a:pt x="2814108" y="12591"/>
                  <a:pt x="3100517" y="0"/>
                </a:cubicBezTo>
                <a:cubicBezTo>
                  <a:pt x="3386926" y="-12591"/>
                  <a:pt x="3533081" y="15528"/>
                  <a:pt x="3691088" y="0"/>
                </a:cubicBezTo>
                <a:cubicBezTo>
                  <a:pt x="4157346" y="-95269"/>
                  <a:pt x="4352086" y="398394"/>
                  <a:pt x="4429323" y="738235"/>
                </a:cubicBezTo>
                <a:cubicBezTo>
                  <a:pt x="4482524" y="955683"/>
                  <a:pt x="4372349" y="1091022"/>
                  <a:pt x="4429323" y="1285307"/>
                </a:cubicBezTo>
                <a:cubicBezTo>
                  <a:pt x="4486297" y="1479592"/>
                  <a:pt x="4419605" y="1595293"/>
                  <a:pt x="4429323" y="1717494"/>
                </a:cubicBezTo>
                <a:cubicBezTo>
                  <a:pt x="4439041" y="1839695"/>
                  <a:pt x="4363693" y="2022525"/>
                  <a:pt x="4429323" y="2264567"/>
                </a:cubicBezTo>
                <a:cubicBezTo>
                  <a:pt x="4494953" y="2506609"/>
                  <a:pt x="4380881" y="2622049"/>
                  <a:pt x="4429323" y="2811639"/>
                </a:cubicBezTo>
                <a:cubicBezTo>
                  <a:pt x="4477765" y="3001229"/>
                  <a:pt x="4387483" y="3193609"/>
                  <a:pt x="4429323" y="3320416"/>
                </a:cubicBezTo>
                <a:cubicBezTo>
                  <a:pt x="4471163" y="3447223"/>
                  <a:pt x="4369596" y="3737836"/>
                  <a:pt x="4429323" y="3944079"/>
                </a:cubicBezTo>
                <a:cubicBezTo>
                  <a:pt x="4489050" y="4150322"/>
                  <a:pt x="4426344" y="4382921"/>
                  <a:pt x="4429323" y="4567741"/>
                </a:cubicBezTo>
                <a:cubicBezTo>
                  <a:pt x="4335333" y="4990891"/>
                  <a:pt x="4015135" y="5248246"/>
                  <a:pt x="3691088" y="5305976"/>
                </a:cubicBezTo>
                <a:cubicBezTo>
                  <a:pt x="3437031" y="5312328"/>
                  <a:pt x="3374420" y="5238993"/>
                  <a:pt x="3070989" y="5305976"/>
                </a:cubicBezTo>
                <a:cubicBezTo>
                  <a:pt x="2767558" y="5372959"/>
                  <a:pt x="2623505" y="5249088"/>
                  <a:pt x="2480418" y="5305976"/>
                </a:cubicBezTo>
                <a:cubicBezTo>
                  <a:pt x="2337331" y="5362864"/>
                  <a:pt x="2131608" y="5269849"/>
                  <a:pt x="1978433" y="5305976"/>
                </a:cubicBezTo>
                <a:cubicBezTo>
                  <a:pt x="1825258" y="5342103"/>
                  <a:pt x="1622793" y="5260533"/>
                  <a:pt x="1446920" y="5305976"/>
                </a:cubicBezTo>
                <a:cubicBezTo>
                  <a:pt x="1271047" y="5351419"/>
                  <a:pt x="982087" y="5287496"/>
                  <a:pt x="738235" y="5305976"/>
                </a:cubicBezTo>
                <a:cubicBezTo>
                  <a:pt x="353804" y="5301049"/>
                  <a:pt x="7160" y="5043449"/>
                  <a:pt x="0" y="4567741"/>
                </a:cubicBezTo>
                <a:cubicBezTo>
                  <a:pt x="-51287" y="4424087"/>
                  <a:pt x="9663" y="4266531"/>
                  <a:pt x="0" y="4097259"/>
                </a:cubicBezTo>
                <a:cubicBezTo>
                  <a:pt x="-9663" y="3927987"/>
                  <a:pt x="50004" y="3879179"/>
                  <a:pt x="0" y="3665072"/>
                </a:cubicBezTo>
                <a:cubicBezTo>
                  <a:pt x="-50004" y="3450965"/>
                  <a:pt x="8116" y="3395961"/>
                  <a:pt x="0" y="3232885"/>
                </a:cubicBezTo>
                <a:cubicBezTo>
                  <a:pt x="-8116" y="3069809"/>
                  <a:pt x="22654" y="2909424"/>
                  <a:pt x="0" y="2685812"/>
                </a:cubicBezTo>
                <a:cubicBezTo>
                  <a:pt x="-22654" y="2462200"/>
                  <a:pt x="31624" y="2360892"/>
                  <a:pt x="0" y="2215330"/>
                </a:cubicBezTo>
                <a:cubicBezTo>
                  <a:pt x="-31624" y="2069768"/>
                  <a:pt x="18801" y="1898687"/>
                  <a:pt x="0" y="1629963"/>
                </a:cubicBezTo>
                <a:cubicBezTo>
                  <a:pt x="-18801" y="1361239"/>
                  <a:pt x="43334" y="1008140"/>
                  <a:pt x="0" y="73823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 descr="Imagen que contiene juguete, dibujo&#10;&#10;Descripción generada automáticamente">
            <a:extLst>
              <a:ext uri="{FF2B5EF4-FFF2-40B4-BE49-F238E27FC236}">
                <a16:creationId xmlns:a16="http://schemas.microsoft.com/office/drawing/2014/main" id="{80C80CC0-0D8B-1940-9023-331CF6400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116" y="982417"/>
            <a:ext cx="2302790" cy="2913735"/>
          </a:xfrm>
          <a:prstGeom prst="rect">
            <a:avLst/>
          </a:prstGeom>
        </p:spPr>
      </p:pic>
      <p:sp>
        <p:nvSpPr>
          <p:cNvPr id="9" name="Rectángulo redondeado 5">
            <a:extLst>
              <a:ext uri="{FF2B5EF4-FFF2-40B4-BE49-F238E27FC236}">
                <a16:creationId xmlns:a16="http://schemas.microsoft.com/office/drawing/2014/main" id="{1C98E298-9B18-D54C-A8F1-FF501CD8C792}"/>
              </a:ext>
            </a:extLst>
          </p:cNvPr>
          <p:cNvSpPr/>
          <p:nvPr/>
        </p:nvSpPr>
        <p:spPr>
          <a:xfrm>
            <a:off x="4401440" y="2288175"/>
            <a:ext cx="4429323" cy="1958684"/>
          </a:xfrm>
          <a:custGeom>
            <a:avLst/>
            <a:gdLst>
              <a:gd name="connsiteX0" fmla="*/ 0 w 4429323"/>
              <a:gd name="connsiteY0" fmla="*/ 326454 h 1958684"/>
              <a:gd name="connsiteX1" fmla="*/ 326454 w 4429323"/>
              <a:gd name="connsiteY1" fmla="*/ 0 h 1958684"/>
              <a:gd name="connsiteX2" fmla="*/ 903706 w 4429323"/>
              <a:gd name="connsiteY2" fmla="*/ 0 h 1958684"/>
              <a:gd name="connsiteX3" fmla="*/ 1367666 w 4429323"/>
              <a:gd name="connsiteY3" fmla="*/ 0 h 1958684"/>
              <a:gd name="connsiteX4" fmla="*/ 1944918 w 4429323"/>
              <a:gd name="connsiteY4" fmla="*/ 0 h 1958684"/>
              <a:gd name="connsiteX5" fmla="*/ 2371113 w 4429323"/>
              <a:gd name="connsiteY5" fmla="*/ 0 h 1958684"/>
              <a:gd name="connsiteX6" fmla="*/ 2948365 w 4429323"/>
              <a:gd name="connsiteY6" fmla="*/ 0 h 1958684"/>
              <a:gd name="connsiteX7" fmla="*/ 3412325 w 4429323"/>
              <a:gd name="connsiteY7" fmla="*/ 0 h 1958684"/>
              <a:gd name="connsiteX8" fmla="*/ 4102869 w 4429323"/>
              <a:gd name="connsiteY8" fmla="*/ 0 h 1958684"/>
              <a:gd name="connsiteX9" fmla="*/ 4429323 w 4429323"/>
              <a:gd name="connsiteY9" fmla="*/ 326454 h 1958684"/>
              <a:gd name="connsiteX10" fmla="*/ 4429323 w 4429323"/>
              <a:gd name="connsiteY10" fmla="*/ 735597 h 1958684"/>
              <a:gd name="connsiteX11" fmla="*/ 4429323 w 4429323"/>
              <a:gd name="connsiteY11" fmla="*/ 1131683 h 1958684"/>
              <a:gd name="connsiteX12" fmla="*/ 4429323 w 4429323"/>
              <a:gd name="connsiteY12" fmla="*/ 1632230 h 1958684"/>
              <a:gd name="connsiteX13" fmla="*/ 4102869 w 4429323"/>
              <a:gd name="connsiteY13" fmla="*/ 1958684 h 1958684"/>
              <a:gd name="connsiteX14" fmla="*/ 3676674 w 4429323"/>
              <a:gd name="connsiteY14" fmla="*/ 1958684 h 1958684"/>
              <a:gd name="connsiteX15" fmla="*/ 3061657 w 4429323"/>
              <a:gd name="connsiteY15" fmla="*/ 1958684 h 1958684"/>
              <a:gd name="connsiteX16" fmla="*/ 2522170 w 4429323"/>
              <a:gd name="connsiteY16" fmla="*/ 1958684 h 1958684"/>
              <a:gd name="connsiteX17" fmla="*/ 1907153 w 4429323"/>
              <a:gd name="connsiteY17" fmla="*/ 1958684 h 1958684"/>
              <a:gd name="connsiteX18" fmla="*/ 1329901 w 4429323"/>
              <a:gd name="connsiteY18" fmla="*/ 1958684 h 1958684"/>
              <a:gd name="connsiteX19" fmla="*/ 828178 w 4429323"/>
              <a:gd name="connsiteY19" fmla="*/ 1958684 h 1958684"/>
              <a:gd name="connsiteX20" fmla="*/ 326454 w 4429323"/>
              <a:gd name="connsiteY20" fmla="*/ 1958684 h 1958684"/>
              <a:gd name="connsiteX21" fmla="*/ 0 w 4429323"/>
              <a:gd name="connsiteY21" fmla="*/ 1632230 h 1958684"/>
              <a:gd name="connsiteX22" fmla="*/ 0 w 4429323"/>
              <a:gd name="connsiteY22" fmla="*/ 1196971 h 1958684"/>
              <a:gd name="connsiteX23" fmla="*/ 0 w 4429323"/>
              <a:gd name="connsiteY23" fmla="*/ 735597 h 1958684"/>
              <a:gd name="connsiteX24" fmla="*/ 0 w 4429323"/>
              <a:gd name="connsiteY24" fmla="*/ 326454 h 195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9323" h="1958684" fill="none" extrusionOk="0">
                <a:moveTo>
                  <a:pt x="0" y="326454"/>
                </a:moveTo>
                <a:cubicBezTo>
                  <a:pt x="-3579" y="153342"/>
                  <a:pt x="133899" y="-16266"/>
                  <a:pt x="326454" y="0"/>
                </a:cubicBezTo>
                <a:cubicBezTo>
                  <a:pt x="604318" y="-3323"/>
                  <a:pt x="711490" y="22649"/>
                  <a:pt x="903706" y="0"/>
                </a:cubicBezTo>
                <a:cubicBezTo>
                  <a:pt x="1095922" y="-22649"/>
                  <a:pt x="1235591" y="28741"/>
                  <a:pt x="1367666" y="0"/>
                </a:cubicBezTo>
                <a:cubicBezTo>
                  <a:pt x="1499741" y="-28741"/>
                  <a:pt x="1815967" y="26607"/>
                  <a:pt x="1944918" y="0"/>
                </a:cubicBezTo>
                <a:cubicBezTo>
                  <a:pt x="2073869" y="-26607"/>
                  <a:pt x="2254335" y="37764"/>
                  <a:pt x="2371113" y="0"/>
                </a:cubicBezTo>
                <a:cubicBezTo>
                  <a:pt x="2487891" y="-37764"/>
                  <a:pt x="2791523" y="59151"/>
                  <a:pt x="2948365" y="0"/>
                </a:cubicBezTo>
                <a:cubicBezTo>
                  <a:pt x="3105207" y="-59151"/>
                  <a:pt x="3228802" y="44240"/>
                  <a:pt x="3412325" y="0"/>
                </a:cubicBezTo>
                <a:cubicBezTo>
                  <a:pt x="3595848" y="-44240"/>
                  <a:pt x="3924231" y="41693"/>
                  <a:pt x="4102869" y="0"/>
                </a:cubicBezTo>
                <a:cubicBezTo>
                  <a:pt x="4288537" y="-23446"/>
                  <a:pt x="4386392" y="144774"/>
                  <a:pt x="4429323" y="326454"/>
                </a:cubicBezTo>
                <a:cubicBezTo>
                  <a:pt x="4458932" y="412035"/>
                  <a:pt x="4419892" y="648536"/>
                  <a:pt x="4429323" y="735597"/>
                </a:cubicBezTo>
                <a:cubicBezTo>
                  <a:pt x="4438754" y="822658"/>
                  <a:pt x="4417740" y="1029109"/>
                  <a:pt x="4429323" y="1131683"/>
                </a:cubicBezTo>
                <a:cubicBezTo>
                  <a:pt x="4440906" y="1234257"/>
                  <a:pt x="4411954" y="1467582"/>
                  <a:pt x="4429323" y="1632230"/>
                </a:cubicBezTo>
                <a:cubicBezTo>
                  <a:pt x="4447505" y="1856966"/>
                  <a:pt x="4303725" y="1979023"/>
                  <a:pt x="4102869" y="1958684"/>
                </a:cubicBezTo>
                <a:cubicBezTo>
                  <a:pt x="4005106" y="1986449"/>
                  <a:pt x="3859917" y="1948644"/>
                  <a:pt x="3676674" y="1958684"/>
                </a:cubicBezTo>
                <a:cubicBezTo>
                  <a:pt x="3493432" y="1968724"/>
                  <a:pt x="3289189" y="1929367"/>
                  <a:pt x="3061657" y="1958684"/>
                </a:cubicBezTo>
                <a:cubicBezTo>
                  <a:pt x="2834125" y="1988001"/>
                  <a:pt x="2686556" y="1908611"/>
                  <a:pt x="2522170" y="1958684"/>
                </a:cubicBezTo>
                <a:cubicBezTo>
                  <a:pt x="2357784" y="2008757"/>
                  <a:pt x="2063794" y="1887623"/>
                  <a:pt x="1907153" y="1958684"/>
                </a:cubicBezTo>
                <a:cubicBezTo>
                  <a:pt x="1750512" y="2029745"/>
                  <a:pt x="1611325" y="1895758"/>
                  <a:pt x="1329901" y="1958684"/>
                </a:cubicBezTo>
                <a:cubicBezTo>
                  <a:pt x="1048477" y="2021610"/>
                  <a:pt x="944634" y="1957199"/>
                  <a:pt x="828178" y="1958684"/>
                </a:cubicBezTo>
                <a:cubicBezTo>
                  <a:pt x="711722" y="1960169"/>
                  <a:pt x="434932" y="1913221"/>
                  <a:pt x="326454" y="1958684"/>
                </a:cubicBezTo>
                <a:cubicBezTo>
                  <a:pt x="146729" y="1984656"/>
                  <a:pt x="29944" y="1785657"/>
                  <a:pt x="0" y="1632230"/>
                </a:cubicBezTo>
                <a:cubicBezTo>
                  <a:pt x="-21297" y="1425402"/>
                  <a:pt x="5433" y="1378159"/>
                  <a:pt x="0" y="1196971"/>
                </a:cubicBezTo>
                <a:cubicBezTo>
                  <a:pt x="-5433" y="1015783"/>
                  <a:pt x="33387" y="831066"/>
                  <a:pt x="0" y="735597"/>
                </a:cubicBezTo>
                <a:cubicBezTo>
                  <a:pt x="-33387" y="640128"/>
                  <a:pt x="49063" y="522926"/>
                  <a:pt x="0" y="326454"/>
                </a:cubicBezTo>
                <a:close/>
              </a:path>
              <a:path w="4429323" h="1958684" stroke="0" extrusionOk="0">
                <a:moveTo>
                  <a:pt x="0" y="326454"/>
                </a:moveTo>
                <a:cubicBezTo>
                  <a:pt x="-40672" y="121070"/>
                  <a:pt x="99095" y="17664"/>
                  <a:pt x="326454" y="0"/>
                </a:cubicBezTo>
                <a:cubicBezTo>
                  <a:pt x="553668" y="-73331"/>
                  <a:pt x="732661" y="67485"/>
                  <a:pt x="941470" y="0"/>
                </a:cubicBezTo>
                <a:cubicBezTo>
                  <a:pt x="1150279" y="-67485"/>
                  <a:pt x="1214752" y="21744"/>
                  <a:pt x="1443194" y="0"/>
                </a:cubicBezTo>
                <a:cubicBezTo>
                  <a:pt x="1671636" y="-21744"/>
                  <a:pt x="1786645" y="3605"/>
                  <a:pt x="1907153" y="0"/>
                </a:cubicBezTo>
                <a:cubicBezTo>
                  <a:pt x="2027661" y="-3605"/>
                  <a:pt x="2291262" y="3298"/>
                  <a:pt x="2484405" y="0"/>
                </a:cubicBezTo>
                <a:cubicBezTo>
                  <a:pt x="2677548" y="-3298"/>
                  <a:pt x="2861986" y="23864"/>
                  <a:pt x="2986129" y="0"/>
                </a:cubicBezTo>
                <a:cubicBezTo>
                  <a:pt x="3110272" y="-23864"/>
                  <a:pt x="3307571" y="48435"/>
                  <a:pt x="3601145" y="0"/>
                </a:cubicBezTo>
                <a:cubicBezTo>
                  <a:pt x="3894719" y="-48435"/>
                  <a:pt x="3952243" y="16118"/>
                  <a:pt x="4102869" y="0"/>
                </a:cubicBezTo>
                <a:cubicBezTo>
                  <a:pt x="4277043" y="10127"/>
                  <a:pt x="4406746" y="119972"/>
                  <a:pt x="4429323" y="326454"/>
                </a:cubicBezTo>
                <a:cubicBezTo>
                  <a:pt x="4432154" y="468277"/>
                  <a:pt x="4397318" y="588753"/>
                  <a:pt x="4429323" y="735597"/>
                </a:cubicBezTo>
                <a:cubicBezTo>
                  <a:pt x="4461328" y="882441"/>
                  <a:pt x="4421774" y="1056511"/>
                  <a:pt x="4429323" y="1170856"/>
                </a:cubicBezTo>
                <a:cubicBezTo>
                  <a:pt x="4436872" y="1285201"/>
                  <a:pt x="4418929" y="1433583"/>
                  <a:pt x="4429323" y="1632230"/>
                </a:cubicBezTo>
                <a:cubicBezTo>
                  <a:pt x="4437889" y="1823019"/>
                  <a:pt x="4320887" y="1925656"/>
                  <a:pt x="4102869" y="1958684"/>
                </a:cubicBezTo>
                <a:cubicBezTo>
                  <a:pt x="3948237" y="2023065"/>
                  <a:pt x="3777938" y="1895721"/>
                  <a:pt x="3563381" y="1958684"/>
                </a:cubicBezTo>
                <a:cubicBezTo>
                  <a:pt x="3348824" y="2021647"/>
                  <a:pt x="3142310" y="1899343"/>
                  <a:pt x="3023893" y="1958684"/>
                </a:cubicBezTo>
                <a:cubicBezTo>
                  <a:pt x="2905476" y="2018025"/>
                  <a:pt x="2649926" y="1930246"/>
                  <a:pt x="2408877" y="1958684"/>
                </a:cubicBezTo>
                <a:cubicBezTo>
                  <a:pt x="2167828" y="1987122"/>
                  <a:pt x="2008862" y="1929451"/>
                  <a:pt x="1869389" y="1958684"/>
                </a:cubicBezTo>
                <a:cubicBezTo>
                  <a:pt x="1729916" y="1987917"/>
                  <a:pt x="1617706" y="1944792"/>
                  <a:pt x="1443194" y="1958684"/>
                </a:cubicBezTo>
                <a:cubicBezTo>
                  <a:pt x="1268682" y="1972576"/>
                  <a:pt x="1167528" y="1949883"/>
                  <a:pt x="979234" y="1958684"/>
                </a:cubicBezTo>
                <a:cubicBezTo>
                  <a:pt x="790940" y="1967485"/>
                  <a:pt x="540588" y="1888990"/>
                  <a:pt x="326454" y="1958684"/>
                </a:cubicBezTo>
                <a:cubicBezTo>
                  <a:pt x="186635" y="1950119"/>
                  <a:pt x="3225" y="1843151"/>
                  <a:pt x="0" y="1632230"/>
                </a:cubicBezTo>
                <a:cubicBezTo>
                  <a:pt x="-16073" y="1519741"/>
                  <a:pt x="14685" y="1379649"/>
                  <a:pt x="0" y="1223087"/>
                </a:cubicBezTo>
                <a:cubicBezTo>
                  <a:pt x="-14685" y="1066525"/>
                  <a:pt x="24062" y="966589"/>
                  <a:pt x="0" y="827001"/>
                </a:cubicBezTo>
                <a:cubicBezTo>
                  <a:pt x="-24062" y="687413"/>
                  <a:pt x="37136" y="557453"/>
                  <a:pt x="0" y="3264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chemeClr val="tx1"/>
                </a:solidFill>
                <a:latin typeface="Jokerman" pitchFamily="82" charset="77"/>
              </a:rPr>
              <a:t>Mummy</a:t>
            </a:r>
            <a:r>
              <a:rPr lang="es-CL" dirty="0"/>
              <a:t>y,</a:t>
            </a:r>
          </a:p>
          <a:p>
            <a:pPr algn="ctr"/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1"/>
    </mc:Choice>
    <mc:Fallback xmlns="">
      <p:transition spd="slow" advTm="1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2">
            <a:extLst>
              <a:ext uri="{FF2B5EF4-FFF2-40B4-BE49-F238E27FC236}">
                <a16:creationId xmlns:a16="http://schemas.microsoft.com/office/drawing/2014/main" id="{5F78965A-BCEB-9148-81E4-94B26C393114}"/>
              </a:ext>
            </a:extLst>
          </p:cNvPr>
          <p:cNvSpPr/>
          <p:nvPr/>
        </p:nvSpPr>
        <p:spPr>
          <a:xfrm>
            <a:off x="719191" y="616450"/>
            <a:ext cx="3456450" cy="3939511"/>
          </a:xfrm>
          <a:custGeom>
            <a:avLst/>
            <a:gdLst>
              <a:gd name="connsiteX0" fmla="*/ 0 w 4429323"/>
              <a:gd name="connsiteY0" fmla="*/ 738235 h 5305976"/>
              <a:gd name="connsiteX1" fmla="*/ 738235 w 4429323"/>
              <a:gd name="connsiteY1" fmla="*/ 0 h 5305976"/>
              <a:gd name="connsiteX2" fmla="*/ 1328806 w 4429323"/>
              <a:gd name="connsiteY2" fmla="*/ 0 h 5305976"/>
              <a:gd name="connsiteX3" fmla="*/ 1860319 w 4429323"/>
              <a:gd name="connsiteY3" fmla="*/ 0 h 5305976"/>
              <a:gd name="connsiteX4" fmla="*/ 2362304 w 4429323"/>
              <a:gd name="connsiteY4" fmla="*/ 0 h 5305976"/>
              <a:gd name="connsiteX5" fmla="*/ 2893818 w 4429323"/>
              <a:gd name="connsiteY5" fmla="*/ 0 h 5305976"/>
              <a:gd name="connsiteX6" fmla="*/ 3691088 w 4429323"/>
              <a:gd name="connsiteY6" fmla="*/ 0 h 5305976"/>
              <a:gd name="connsiteX7" fmla="*/ 4429323 w 4429323"/>
              <a:gd name="connsiteY7" fmla="*/ 738235 h 5305976"/>
              <a:gd name="connsiteX8" fmla="*/ 4429323 w 4429323"/>
              <a:gd name="connsiteY8" fmla="*/ 1208717 h 5305976"/>
              <a:gd name="connsiteX9" fmla="*/ 4429323 w 4429323"/>
              <a:gd name="connsiteY9" fmla="*/ 1717494 h 5305976"/>
              <a:gd name="connsiteX10" fmla="*/ 4429323 w 4429323"/>
              <a:gd name="connsiteY10" fmla="*/ 2264567 h 5305976"/>
              <a:gd name="connsiteX11" fmla="*/ 4429323 w 4429323"/>
              <a:gd name="connsiteY11" fmla="*/ 2735049 h 5305976"/>
              <a:gd name="connsiteX12" fmla="*/ 4429323 w 4429323"/>
              <a:gd name="connsiteY12" fmla="*/ 3358711 h 5305976"/>
              <a:gd name="connsiteX13" fmla="*/ 4429323 w 4429323"/>
              <a:gd name="connsiteY13" fmla="*/ 3905784 h 5305976"/>
              <a:gd name="connsiteX14" fmla="*/ 4429323 w 4429323"/>
              <a:gd name="connsiteY14" fmla="*/ 4567741 h 5305976"/>
              <a:gd name="connsiteX15" fmla="*/ 3691088 w 4429323"/>
              <a:gd name="connsiteY15" fmla="*/ 5305976 h 5305976"/>
              <a:gd name="connsiteX16" fmla="*/ 3041460 w 4429323"/>
              <a:gd name="connsiteY16" fmla="*/ 5305976 h 5305976"/>
              <a:gd name="connsiteX17" fmla="*/ 2509947 w 4429323"/>
              <a:gd name="connsiteY17" fmla="*/ 5305976 h 5305976"/>
              <a:gd name="connsiteX18" fmla="*/ 1919376 w 4429323"/>
              <a:gd name="connsiteY18" fmla="*/ 5305976 h 5305976"/>
              <a:gd name="connsiteX19" fmla="*/ 1417391 w 4429323"/>
              <a:gd name="connsiteY19" fmla="*/ 5305976 h 5305976"/>
              <a:gd name="connsiteX20" fmla="*/ 738235 w 4429323"/>
              <a:gd name="connsiteY20" fmla="*/ 5305976 h 5305976"/>
              <a:gd name="connsiteX21" fmla="*/ 0 w 4429323"/>
              <a:gd name="connsiteY21" fmla="*/ 4567741 h 5305976"/>
              <a:gd name="connsiteX22" fmla="*/ 0 w 4429323"/>
              <a:gd name="connsiteY22" fmla="*/ 3944079 h 5305976"/>
              <a:gd name="connsiteX23" fmla="*/ 0 w 4429323"/>
              <a:gd name="connsiteY23" fmla="*/ 3473596 h 5305976"/>
              <a:gd name="connsiteX24" fmla="*/ 0 w 4429323"/>
              <a:gd name="connsiteY24" fmla="*/ 2926524 h 5305976"/>
              <a:gd name="connsiteX25" fmla="*/ 0 w 4429323"/>
              <a:gd name="connsiteY25" fmla="*/ 2341157 h 5305976"/>
              <a:gd name="connsiteX26" fmla="*/ 0 w 4429323"/>
              <a:gd name="connsiteY26" fmla="*/ 1717494 h 5305976"/>
              <a:gd name="connsiteX27" fmla="*/ 0 w 4429323"/>
              <a:gd name="connsiteY27" fmla="*/ 738235 h 530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29323" h="5305976" fill="none" extrusionOk="0">
                <a:moveTo>
                  <a:pt x="0" y="738235"/>
                </a:moveTo>
                <a:cubicBezTo>
                  <a:pt x="-35134" y="440053"/>
                  <a:pt x="320001" y="-33122"/>
                  <a:pt x="738235" y="0"/>
                </a:cubicBezTo>
                <a:cubicBezTo>
                  <a:pt x="916362" y="-28139"/>
                  <a:pt x="1158793" y="16768"/>
                  <a:pt x="1328806" y="0"/>
                </a:cubicBezTo>
                <a:cubicBezTo>
                  <a:pt x="1498819" y="-16768"/>
                  <a:pt x="1643193" y="37915"/>
                  <a:pt x="1860319" y="0"/>
                </a:cubicBezTo>
                <a:cubicBezTo>
                  <a:pt x="2077445" y="-37915"/>
                  <a:pt x="2187256" y="7548"/>
                  <a:pt x="2362304" y="0"/>
                </a:cubicBezTo>
                <a:cubicBezTo>
                  <a:pt x="2537352" y="-7548"/>
                  <a:pt x="2633886" y="3982"/>
                  <a:pt x="2893818" y="0"/>
                </a:cubicBezTo>
                <a:cubicBezTo>
                  <a:pt x="3153750" y="-3982"/>
                  <a:pt x="3410450" y="8661"/>
                  <a:pt x="3691088" y="0"/>
                </a:cubicBezTo>
                <a:cubicBezTo>
                  <a:pt x="4215528" y="-30894"/>
                  <a:pt x="4416492" y="419400"/>
                  <a:pt x="4429323" y="738235"/>
                </a:cubicBezTo>
                <a:cubicBezTo>
                  <a:pt x="4470770" y="941514"/>
                  <a:pt x="4421858" y="1044099"/>
                  <a:pt x="4429323" y="1208717"/>
                </a:cubicBezTo>
                <a:cubicBezTo>
                  <a:pt x="4436788" y="1373335"/>
                  <a:pt x="4377210" y="1518351"/>
                  <a:pt x="4429323" y="1717494"/>
                </a:cubicBezTo>
                <a:cubicBezTo>
                  <a:pt x="4481436" y="1916637"/>
                  <a:pt x="4397423" y="2067367"/>
                  <a:pt x="4429323" y="2264567"/>
                </a:cubicBezTo>
                <a:cubicBezTo>
                  <a:pt x="4461223" y="2461767"/>
                  <a:pt x="4382455" y="2524014"/>
                  <a:pt x="4429323" y="2735049"/>
                </a:cubicBezTo>
                <a:cubicBezTo>
                  <a:pt x="4476191" y="2946084"/>
                  <a:pt x="4420023" y="3227824"/>
                  <a:pt x="4429323" y="3358711"/>
                </a:cubicBezTo>
                <a:cubicBezTo>
                  <a:pt x="4438623" y="3489598"/>
                  <a:pt x="4401648" y="3752395"/>
                  <a:pt x="4429323" y="3905784"/>
                </a:cubicBezTo>
                <a:cubicBezTo>
                  <a:pt x="4456998" y="4059173"/>
                  <a:pt x="4388934" y="4372408"/>
                  <a:pt x="4429323" y="4567741"/>
                </a:cubicBezTo>
                <a:cubicBezTo>
                  <a:pt x="4413834" y="4957736"/>
                  <a:pt x="4120287" y="5282731"/>
                  <a:pt x="3691088" y="5305976"/>
                </a:cubicBezTo>
                <a:cubicBezTo>
                  <a:pt x="3469216" y="5334404"/>
                  <a:pt x="3245972" y="5277835"/>
                  <a:pt x="3041460" y="5305976"/>
                </a:cubicBezTo>
                <a:cubicBezTo>
                  <a:pt x="2836948" y="5334117"/>
                  <a:pt x="2628345" y="5279903"/>
                  <a:pt x="2509947" y="5305976"/>
                </a:cubicBezTo>
                <a:cubicBezTo>
                  <a:pt x="2391549" y="5332049"/>
                  <a:pt x="2101261" y="5246435"/>
                  <a:pt x="1919376" y="5305976"/>
                </a:cubicBezTo>
                <a:cubicBezTo>
                  <a:pt x="1737491" y="5365517"/>
                  <a:pt x="1530265" y="5260495"/>
                  <a:pt x="1417391" y="5305976"/>
                </a:cubicBezTo>
                <a:cubicBezTo>
                  <a:pt x="1304517" y="5351457"/>
                  <a:pt x="977428" y="5276371"/>
                  <a:pt x="738235" y="5305976"/>
                </a:cubicBezTo>
                <a:cubicBezTo>
                  <a:pt x="349100" y="5240713"/>
                  <a:pt x="-21955" y="4936431"/>
                  <a:pt x="0" y="4567741"/>
                </a:cubicBezTo>
                <a:cubicBezTo>
                  <a:pt x="-33072" y="4337192"/>
                  <a:pt x="5962" y="4124409"/>
                  <a:pt x="0" y="3944079"/>
                </a:cubicBezTo>
                <a:cubicBezTo>
                  <a:pt x="-5962" y="3763749"/>
                  <a:pt x="49362" y="3582982"/>
                  <a:pt x="0" y="3473596"/>
                </a:cubicBezTo>
                <a:cubicBezTo>
                  <a:pt x="-49362" y="3364210"/>
                  <a:pt x="31633" y="3186449"/>
                  <a:pt x="0" y="2926524"/>
                </a:cubicBezTo>
                <a:cubicBezTo>
                  <a:pt x="-31633" y="2666599"/>
                  <a:pt x="32709" y="2545120"/>
                  <a:pt x="0" y="2341157"/>
                </a:cubicBezTo>
                <a:cubicBezTo>
                  <a:pt x="-32709" y="2137194"/>
                  <a:pt x="44965" y="1883630"/>
                  <a:pt x="0" y="1717494"/>
                </a:cubicBezTo>
                <a:cubicBezTo>
                  <a:pt x="-44965" y="1551358"/>
                  <a:pt x="104988" y="1024273"/>
                  <a:pt x="0" y="738235"/>
                </a:cubicBezTo>
                <a:close/>
              </a:path>
              <a:path w="4429323" h="5305976" stroke="0" extrusionOk="0">
                <a:moveTo>
                  <a:pt x="0" y="738235"/>
                </a:moveTo>
                <a:cubicBezTo>
                  <a:pt x="-14201" y="321759"/>
                  <a:pt x="255876" y="28015"/>
                  <a:pt x="738235" y="0"/>
                </a:cubicBezTo>
                <a:cubicBezTo>
                  <a:pt x="1041382" y="-61494"/>
                  <a:pt x="1132255" y="66770"/>
                  <a:pt x="1387863" y="0"/>
                </a:cubicBezTo>
                <a:cubicBezTo>
                  <a:pt x="1643471" y="-66770"/>
                  <a:pt x="1743493" y="62607"/>
                  <a:pt x="1948905" y="0"/>
                </a:cubicBezTo>
                <a:cubicBezTo>
                  <a:pt x="2154317" y="-62607"/>
                  <a:pt x="2220996" y="30862"/>
                  <a:pt x="2480418" y="0"/>
                </a:cubicBezTo>
                <a:cubicBezTo>
                  <a:pt x="2739840" y="-30862"/>
                  <a:pt x="2814108" y="12591"/>
                  <a:pt x="3100517" y="0"/>
                </a:cubicBezTo>
                <a:cubicBezTo>
                  <a:pt x="3386926" y="-12591"/>
                  <a:pt x="3533081" y="15528"/>
                  <a:pt x="3691088" y="0"/>
                </a:cubicBezTo>
                <a:cubicBezTo>
                  <a:pt x="4157346" y="-95269"/>
                  <a:pt x="4352086" y="398394"/>
                  <a:pt x="4429323" y="738235"/>
                </a:cubicBezTo>
                <a:cubicBezTo>
                  <a:pt x="4482524" y="955683"/>
                  <a:pt x="4372349" y="1091022"/>
                  <a:pt x="4429323" y="1285307"/>
                </a:cubicBezTo>
                <a:cubicBezTo>
                  <a:pt x="4486297" y="1479592"/>
                  <a:pt x="4419605" y="1595293"/>
                  <a:pt x="4429323" y="1717494"/>
                </a:cubicBezTo>
                <a:cubicBezTo>
                  <a:pt x="4439041" y="1839695"/>
                  <a:pt x="4363693" y="2022525"/>
                  <a:pt x="4429323" y="2264567"/>
                </a:cubicBezTo>
                <a:cubicBezTo>
                  <a:pt x="4494953" y="2506609"/>
                  <a:pt x="4380881" y="2622049"/>
                  <a:pt x="4429323" y="2811639"/>
                </a:cubicBezTo>
                <a:cubicBezTo>
                  <a:pt x="4477765" y="3001229"/>
                  <a:pt x="4387483" y="3193609"/>
                  <a:pt x="4429323" y="3320416"/>
                </a:cubicBezTo>
                <a:cubicBezTo>
                  <a:pt x="4471163" y="3447223"/>
                  <a:pt x="4369596" y="3737836"/>
                  <a:pt x="4429323" y="3944079"/>
                </a:cubicBezTo>
                <a:cubicBezTo>
                  <a:pt x="4489050" y="4150322"/>
                  <a:pt x="4426344" y="4382921"/>
                  <a:pt x="4429323" y="4567741"/>
                </a:cubicBezTo>
                <a:cubicBezTo>
                  <a:pt x="4335333" y="4990891"/>
                  <a:pt x="4015135" y="5248246"/>
                  <a:pt x="3691088" y="5305976"/>
                </a:cubicBezTo>
                <a:cubicBezTo>
                  <a:pt x="3437031" y="5312328"/>
                  <a:pt x="3374420" y="5238993"/>
                  <a:pt x="3070989" y="5305976"/>
                </a:cubicBezTo>
                <a:cubicBezTo>
                  <a:pt x="2767558" y="5372959"/>
                  <a:pt x="2623505" y="5249088"/>
                  <a:pt x="2480418" y="5305976"/>
                </a:cubicBezTo>
                <a:cubicBezTo>
                  <a:pt x="2337331" y="5362864"/>
                  <a:pt x="2131608" y="5269849"/>
                  <a:pt x="1978433" y="5305976"/>
                </a:cubicBezTo>
                <a:cubicBezTo>
                  <a:pt x="1825258" y="5342103"/>
                  <a:pt x="1622793" y="5260533"/>
                  <a:pt x="1446920" y="5305976"/>
                </a:cubicBezTo>
                <a:cubicBezTo>
                  <a:pt x="1271047" y="5351419"/>
                  <a:pt x="982087" y="5287496"/>
                  <a:pt x="738235" y="5305976"/>
                </a:cubicBezTo>
                <a:cubicBezTo>
                  <a:pt x="353804" y="5301049"/>
                  <a:pt x="7160" y="5043449"/>
                  <a:pt x="0" y="4567741"/>
                </a:cubicBezTo>
                <a:cubicBezTo>
                  <a:pt x="-51287" y="4424087"/>
                  <a:pt x="9663" y="4266531"/>
                  <a:pt x="0" y="4097259"/>
                </a:cubicBezTo>
                <a:cubicBezTo>
                  <a:pt x="-9663" y="3927987"/>
                  <a:pt x="50004" y="3879179"/>
                  <a:pt x="0" y="3665072"/>
                </a:cubicBezTo>
                <a:cubicBezTo>
                  <a:pt x="-50004" y="3450965"/>
                  <a:pt x="8116" y="3395961"/>
                  <a:pt x="0" y="3232885"/>
                </a:cubicBezTo>
                <a:cubicBezTo>
                  <a:pt x="-8116" y="3069809"/>
                  <a:pt x="22654" y="2909424"/>
                  <a:pt x="0" y="2685812"/>
                </a:cubicBezTo>
                <a:cubicBezTo>
                  <a:pt x="-22654" y="2462200"/>
                  <a:pt x="31624" y="2360892"/>
                  <a:pt x="0" y="2215330"/>
                </a:cubicBezTo>
                <a:cubicBezTo>
                  <a:pt x="-31624" y="2069768"/>
                  <a:pt x="18801" y="1898687"/>
                  <a:pt x="0" y="1629963"/>
                </a:cubicBezTo>
                <a:cubicBezTo>
                  <a:pt x="-18801" y="1361239"/>
                  <a:pt x="43334" y="1008140"/>
                  <a:pt x="0" y="73823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Imagen 16" descr="Imagen que contiene juguete, muñeca, lego, dibujo&#10;&#10;Descripción generada automáticamente">
            <a:extLst>
              <a:ext uri="{FF2B5EF4-FFF2-40B4-BE49-F238E27FC236}">
                <a16:creationId xmlns:a16="http://schemas.microsoft.com/office/drawing/2014/main" id="{43996B43-595A-524B-9984-E9F3976EA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732" y="1099335"/>
            <a:ext cx="2302986" cy="3156902"/>
          </a:xfrm>
          <a:prstGeom prst="rect">
            <a:avLst/>
          </a:prstGeom>
        </p:spPr>
      </p:pic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E26E1FB2-247A-4643-9415-E47ED859B236}"/>
              </a:ext>
            </a:extLst>
          </p:cNvPr>
          <p:cNvSpPr/>
          <p:nvPr/>
        </p:nvSpPr>
        <p:spPr>
          <a:xfrm>
            <a:off x="4819182" y="3000053"/>
            <a:ext cx="3762105" cy="1418002"/>
          </a:xfrm>
          <a:custGeom>
            <a:avLst/>
            <a:gdLst>
              <a:gd name="connsiteX0" fmla="*/ 0 w 4429323"/>
              <a:gd name="connsiteY0" fmla="*/ 326454 h 1958684"/>
              <a:gd name="connsiteX1" fmla="*/ 326454 w 4429323"/>
              <a:gd name="connsiteY1" fmla="*/ 0 h 1958684"/>
              <a:gd name="connsiteX2" fmla="*/ 903706 w 4429323"/>
              <a:gd name="connsiteY2" fmla="*/ 0 h 1958684"/>
              <a:gd name="connsiteX3" fmla="*/ 1367666 w 4429323"/>
              <a:gd name="connsiteY3" fmla="*/ 0 h 1958684"/>
              <a:gd name="connsiteX4" fmla="*/ 1944918 w 4429323"/>
              <a:gd name="connsiteY4" fmla="*/ 0 h 1958684"/>
              <a:gd name="connsiteX5" fmla="*/ 2371113 w 4429323"/>
              <a:gd name="connsiteY5" fmla="*/ 0 h 1958684"/>
              <a:gd name="connsiteX6" fmla="*/ 2948365 w 4429323"/>
              <a:gd name="connsiteY6" fmla="*/ 0 h 1958684"/>
              <a:gd name="connsiteX7" fmla="*/ 3412325 w 4429323"/>
              <a:gd name="connsiteY7" fmla="*/ 0 h 1958684"/>
              <a:gd name="connsiteX8" fmla="*/ 4102869 w 4429323"/>
              <a:gd name="connsiteY8" fmla="*/ 0 h 1958684"/>
              <a:gd name="connsiteX9" fmla="*/ 4429323 w 4429323"/>
              <a:gd name="connsiteY9" fmla="*/ 326454 h 1958684"/>
              <a:gd name="connsiteX10" fmla="*/ 4429323 w 4429323"/>
              <a:gd name="connsiteY10" fmla="*/ 735597 h 1958684"/>
              <a:gd name="connsiteX11" fmla="*/ 4429323 w 4429323"/>
              <a:gd name="connsiteY11" fmla="*/ 1131683 h 1958684"/>
              <a:gd name="connsiteX12" fmla="*/ 4429323 w 4429323"/>
              <a:gd name="connsiteY12" fmla="*/ 1632230 h 1958684"/>
              <a:gd name="connsiteX13" fmla="*/ 4102869 w 4429323"/>
              <a:gd name="connsiteY13" fmla="*/ 1958684 h 1958684"/>
              <a:gd name="connsiteX14" fmla="*/ 3676674 w 4429323"/>
              <a:gd name="connsiteY14" fmla="*/ 1958684 h 1958684"/>
              <a:gd name="connsiteX15" fmla="*/ 3061657 w 4429323"/>
              <a:gd name="connsiteY15" fmla="*/ 1958684 h 1958684"/>
              <a:gd name="connsiteX16" fmla="*/ 2522170 w 4429323"/>
              <a:gd name="connsiteY16" fmla="*/ 1958684 h 1958684"/>
              <a:gd name="connsiteX17" fmla="*/ 1907153 w 4429323"/>
              <a:gd name="connsiteY17" fmla="*/ 1958684 h 1958684"/>
              <a:gd name="connsiteX18" fmla="*/ 1329901 w 4429323"/>
              <a:gd name="connsiteY18" fmla="*/ 1958684 h 1958684"/>
              <a:gd name="connsiteX19" fmla="*/ 828178 w 4429323"/>
              <a:gd name="connsiteY19" fmla="*/ 1958684 h 1958684"/>
              <a:gd name="connsiteX20" fmla="*/ 326454 w 4429323"/>
              <a:gd name="connsiteY20" fmla="*/ 1958684 h 1958684"/>
              <a:gd name="connsiteX21" fmla="*/ 0 w 4429323"/>
              <a:gd name="connsiteY21" fmla="*/ 1632230 h 1958684"/>
              <a:gd name="connsiteX22" fmla="*/ 0 w 4429323"/>
              <a:gd name="connsiteY22" fmla="*/ 1196971 h 1958684"/>
              <a:gd name="connsiteX23" fmla="*/ 0 w 4429323"/>
              <a:gd name="connsiteY23" fmla="*/ 735597 h 1958684"/>
              <a:gd name="connsiteX24" fmla="*/ 0 w 4429323"/>
              <a:gd name="connsiteY24" fmla="*/ 326454 h 195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9323" h="1958684" fill="none" extrusionOk="0">
                <a:moveTo>
                  <a:pt x="0" y="326454"/>
                </a:moveTo>
                <a:cubicBezTo>
                  <a:pt x="-3579" y="153342"/>
                  <a:pt x="133899" y="-16266"/>
                  <a:pt x="326454" y="0"/>
                </a:cubicBezTo>
                <a:cubicBezTo>
                  <a:pt x="604318" y="-3323"/>
                  <a:pt x="711490" y="22649"/>
                  <a:pt x="903706" y="0"/>
                </a:cubicBezTo>
                <a:cubicBezTo>
                  <a:pt x="1095922" y="-22649"/>
                  <a:pt x="1235591" y="28741"/>
                  <a:pt x="1367666" y="0"/>
                </a:cubicBezTo>
                <a:cubicBezTo>
                  <a:pt x="1499741" y="-28741"/>
                  <a:pt x="1815967" y="26607"/>
                  <a:pt x="1944918" y="0"/>
                </a:cubicBezTo>
                <a:cubicBezTo>
                  <a:pt x="2073869" y="-26607"/>
                  <a:pt x="2254335" y="37764"/>
                  <a:pt x="2371113" y="0"/>
                </a:cubicBezTo>
                <a:cubicBezTo>
                  <a:pt x="2487891" y="-37764"/>
                  <a:pt x="2791523" y="59151"/>
                  <a:pt x="2948365" y="0"/>
                </a:cubicBezTo>
                <a:cubicBezTo>
                  <a:pt x="3105207" y="-59151"/>
                  <a:pt x="3228802" y="44240"/>
                  <a:pt x="3412325" y="0"/>
                </a:cubicBezTo>
                <a:cubicBezTo>
                  <a:pt x="3595848" y="-44240"/>
                  <a:pt x="3924231" y="41693"/>
                  <a:pt x="4102869" y="0"/>
                </a:cubicBezTo>
                <a:cubicBezTo>
                  <a:pt x="4288537" y="-23446"/>
                  <a:pt x="4386392" y="144774"/>
                  <a:pt x="4429323" y="326454"/>
                </a:cubicBezTo>
                <a:cubicBezTo>
                  <a:pt x="4458932" y="412035"/>
                  <a:pt x="4419892" y="648536"/>
                  <a:pt x="4429323" y="735597"/>
                </a:cubicBezTo>
                <a:cubicBezTo>
                  <a:pt x="4438754" y="822658"/>
                  <a:pt x="4417740" y="1029109"/>
                  <a:pt x="4429323" y="1131683"/>
                </a:cubicBezTo>
                <a:cubicBezTo>
                  <a:pt x="4440906" y="1234257"/>
                  <a:pt x="4411954" y="1467582"/>
                  <a:pt x="4429323" y="1632230"/>
                </a:cubicBezTo>
                <a:cubicBezTo>
                  <a:pt x="4447505" y="1856966"/>
                  <a:pt x="4303725" y="1979023"/>
                  <a:pt x="4102869" y="1958684"/>
                </a:cubicBezTo>
                <a:cubicBezTo>
                  <a:pt x="4005106" y="1986449"/>
                  <a:pt x="3859917" y="1948644"/>
                  <a:pt x="3676674" y="1958684"/>
                </a:cubicBezTo>
                <a:cubicBezTo>
                  <a:pt x="3493432" y="1968724"/>
                  <a:pt x="3289189" y="1929367"/>
                  <a:pt x="3061657" y="1958684"/>
                </a:cubicBezTo>
                <a:cubicBezTo>
                  <a:pt x="2834125" y="1988001"/>
                  <a:pt x="2686556" y="1908611"/>
                  <a:pt x="2522170" y="1958684"/>
                </a:cubicBezTo>
                <a:cubicBezTo>
                  <a:pt x="2357784" y="2008757"/>
                  <a:pt x="2063794" y="1887623"/>
                  <a:pt x="1907153" y="1958684"/>
                </a:cubicBezTo>
                <a:cubicBezTo>
                  <a:pt x="1750512" y="2029745"/>
                  <a:pt x="1611325" y="1895758"/>
                  <a:pt x="1329901" y="1958684"/>
                </a:cubicBezTo>
                <a:cubicBezTo>
                  <a:pt x="1048477" y="2021610"/>
                  <a:pt x="944634" y="1957199"/>
                  <a:pt x="828178" y="1958684"/>
                </a:cubicBezTo>
                <a:cubicBezTo>
                  <a:pt x="711722" y="1960169"/>
                  <a:pt x="434932" y="1913221"/>
                  <a:pt x="326454" y="1958684"/>
                </a:cubicBezTo>
                <a:cubicBezTo>
                  <a:pt x="146729" y="1984656"/>
                  <a:pt x="29944" y="1785657"/>
                  <a:pt x="0" y="1632230"/>
                </a:cubicBezTo>
                <a:cubicBezTo>
                  <a:pt x="-21297" y="1425402"/>
                  <a:pt x="5433" y="1378159"/>
                  <a:pt x="0" y="1196971"/>
                </a:cubicBezTo>
                <a:cubicBezTo>
                  <a:pt x="-5433" y="1015783"/>
                  <a:pt x="33387" y="831066"/>
                  <a:pt x="0" y="735597"/>
                </a:cubicBezTo>
                <a:cubicBezTo>
                  <a:pt x="-33387" y="640128"/>
                  <a:pt x="49063" y="522926"/>
                  <a:pt x="0" y="326454"/>
                </a:cubicBezTo>
                <a:close/>
              </a:path>
              <a:path w="4429323" h="1958684" stroke="0" extrusionOk="0">
                <a:moveTo>
                  <a:pt x="0" y="326454"/>
                </a:moveTo>
                <a:cubicBezTo>
                  <a:pt x="-40672" y="121070"/>
                  <a:pt x="99095" y="17664"/>
                  <a:pt x="326454" y="0"/>
                </a:cubicBezTo>
                <a:cubicBezTo>
                  <a:pt x="553668" y="-73331"/>
                  <a:pt x="732661" y="67485"/>
                  <a:pt x="941470" y="0"/>
                </a:cubicBezTo>
                <a:cubicBezTo>
                  <a:pt x="1150279" y="-67485"/>
                  <a:pt x="1214752" y="21744"/>
                  <a:pt x="1443194" y="0"/>
                </a:cubicBezTo>
                <a:cubicBezTo>
                  <a:pt x="1671636" y="-21744"/>
                  <a:pt x="1786645" y="3605"/>
                  <a:pt x="1907153" y="0"/>
                </a:cubicBezTo>
                <a:cubicBezTo>
                  <a:pt x="2027661" y="-3605"/>
                  <a:pt x="2291262" y="3298"/>
                  <a:pt x="2484405" y="0"/>
                </a:cubicBezTo>
                <a:cubicBezTo>
                  <a:pt x="2677548" y="-3298"/>
                  <a:pt x="2861986" y="23864"/>
                  <a:pt x="2986129" y="0"/>
                </a:cubicBezTo>
                <a:cubicBezTo>
                  <a:pt x="3110272" y="-23864"/>
                  <a:pt x="3307571" y="48435"/>
                  <a:pt x="3601145" y="0"/>
                </a:cubicBezTo>
                <a:cubicBezTo>
                  <a:pt x="3894719" y="-48435"/>
                  <a:pt x="3952243" y="16118"/>
                  <a:pt x="4102869" y="0"/>
                </a:cubicBezTo>
                <a:cubicBezTo>
                  <a:pt x="4277043" y="10127"/>
                  <a:pt x="4406746" y="119972"/>
                  <a:pt x="4429323" y="326454"/>
                </a:cubicBezTo>
                <a:cubicBezTo>
                  <a:pt x="4432154" y="468277"/>
                  <a:pt x="4397318" y="588753"/>
                  <a:pt x="4429323" y="735597"/>
                </a:cubicBezTo>
                <a:cubicBezTo>
                  <a:pt x="4461328" y="882441"/>
                  <a:pt x="4421774" y="1056511"/>
                  <a:pt x="4429323" y="1170856"/>
                </a:cubicBezTo>
                <a:cubicBezTo>
                  <a:pt x="4436872" y="1285201"/>
                  <a:pt x="4418929" y="1433583"/>
                  <a:pt x="4429323" y="1632230"/>
                </a:cubicBezTo>
                <a:cubicBezTo>
                  <a:pt x="4437889" y="1823019"/>
                  <a:pt x="4320887" y="1925656"/>
                  <a:pt x="4102869" y="1958684"/>
                </a:cubicBezTo>
                <a:cubicBezTo>
                  <a:pt x="3948237" y="2023065"/>
                  <a:pt x="3777938" y="1895721"/>
                  <a:pt x="3563381" y="1958684"/>
                </a:cubicBezTo>
                <a:cubicBezTo>
                  <a:pt x="3348824" y="2021647"/>
                  <a:pt x="3142310" y="1899343"/>
                  <a:pt x="3023893" y="1958684"/>
                </a:cubicBezTo>
                <a:cubicBezTo>
                  <a:pt x="2905476" y="2018025"/>
                  <a:pt x="2649926" y="1930246"/>
                  <a:pt x="2408877" y="1958684"/>
                </a:cubicBezTo>
                <a:cubicBezTo>
                  <a:pt x="2167828" y="1987122"/>
                  <a:pt x="2008862" y="1929451"/>
                  <a:pt x="1869389" y="1958684"/>
                </a:cubicBezTo>
                <a:cubicBezTo>
                  <a:pt x="1729916" y="1987917"/>
                  <a:pt x="1617706" y="1944792"/>
                  <a:pt x="1443194" y="1958684"/>
                </a:cubicBezTo>
                <a:cubicBezTo>
                  <a:pt x="1268682" y="1972576"/>
                  <a:pt x="1167528" y="1949883"/>
                  <a:pt x="979234" y="1958684"/>
                </a:cubicBezTo>
                <a:cubicBezTo>
                  <a:pt x="790940" y="1967485"/>
                  <a:pt x="540588" y="1888990"/>
                  <a:pt x="326454" y="1958684"/>
                </a:cubicBezTo>
                <a:cubicBezTo>
                  <a:pt x="186635" y="1950119"/>
                  <a:pt x="3225" y="1843151"/>
                  <a:pt x="0" y="1632230"/>
                </a:cubicBezTo>
                <a:cubicBezTo>
                  <a:pt x="-16073" y="1519741"/>
                  <a:pt x="14685" y="1379649"/>
                  <a:pt x="0" y="1223087"/>
                </a:cubicBezTo>
                <a:cubicBezTo>
                  <a:pt x="-14685" y="1066525"/>
                  <a:pt x="24062" y="966589"/>
                  <a:pt x="0" y="827001"/>
                </a:cubicBezTo>
                <a:cubicBezTo>
                  <a:pt x="-24062" y="687413"/>
                  <a:pt x="37136" y="557453"/>
                  <a:pt x="0" y="3264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chemeClr val="tx1"/>
                </a:solidFill>
                <a:latin typeface="Jokerman" pitchFamily="82" charset="77"/>
              </a:rPr>
              <a:t>Daddy</a:t>
            </a:r>
            <a:r>
              <a:rPr lang="es-CL" dirty="0"/>
              <a:t>y,</a:t>
            </a:r>
          </a:p>
          <a:p>
            <a:pPr algn="ctr"/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6"/>
    </mc:Choice>
    <mc:Fallback xmlns="">
      <p:transition spd="slow" advTm="1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/>
          <p:nvPr/>
        </p:nvSpPr>
        <p:spPr>
          <a:xfrm rot="1710083">
            <a:off x="6583926" y="3965548"/>
            <a:ext cx="3458444" cy="2996255"/>
          </a:xfrm>
          <a:prstGeom prst="hexagon">
            <a:avLst>
              <a:gd name="adj" fmla="val 27814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4"/>
          <p:cNvSpPr/>
          <p:nvPr/>
        </p:nvSpPr>
        <p:spPr>
          <a:xfrm rot="1710083">
            <a:off x="-922124" y="-1047927"/>
            <a:ext cx="3458444" cy="2996255"/>
          </a:xfrm>
          <a:prstGeom prst="hexagon">
            <a:avLst>
              <a:gd name="adj" fmla="val 27814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B2C58D59-2708-9947-BBDC-8E846E5920F4}"/>
              </a:ext>
            </a:extLst>
          </p:cNvPr>
          <p:cNvSpPr/>
          <p:nvPr/>
        </p:nvSpPr>
        <p:spPr>
          <a:xfrm>
            <a:off x="380143" y="412877"/>
            <a:ext cx="3195263" cy="3830350"/>
          </a:xfrm>
          <a:custGeom>
            <a:avLst/>
            <a:gdLst>
              <a:gd name="connsiteX0" fmla="*/ 0 w 4429323"/>
              <a:gd name="connsiteY0" fmla="*/ 738235 h 5305976"/>
              <a:gd name="connsiteX1" fmla="*/ 738235 w 4429323"/>
              <a:gd name="connsiteY1" fmla="*/ 0 h 5305976"/>
              <a:gd name="connsiteX2" fmla="*/ 1328806 w 4429323"/>
              <a:gd name="connsiteY2" fmla="*/ 0 h 5305976"/>
              <a:gd name="connsiteX3" fmla="*/ 1860319 w 4429323"/>
              <a:gd name="connsiteY3" fmla="*/ 0 h 5305976"/>
              <a:gd name="connsiteX4" fmla="*/ 2362304 w 4429323"/>
              <a:gd name="connsiteY4" fmla="*/ 0 h 5305976"/>
              <a:gd name="connsiteX5" fmla="*/ 2893818 w 4429323"/>
              <a:gd name="connsiteY5" fmla="*/ 0 h 5305976"/>
              <a:gd name="connsiteX6" fmla="*/ 3691088 w 4429323"/>
              <a:gd name="connsiteY6" fmla="*/ 0 h 5305976"/>
              <a:gd name="connsiteX7" fmla="*/ 4429323 w 4429323"/>
              <a:gd name="connsiteY7" fmla="*/ 738235 h 5305976"/>
              <a:gd name="connsiteX8" fmla="*/ 4429323 w 4429323"/>
              <a:gd name="connsiteY8" fmla="*/ 1208717 h 5305976"/>
              <a:gd name="connsiteX9" fmla="*/ 4429323 w 4429323"/>
              <a:gd name="connsiteY9" fmla="*/ 1717494 h 5305976"/>
              <a:gd name="connsiteX10" fmla="*/ 4429323 w 4429323"/>
              <a:gd name="connsiteY10" fmla="*/ 2264567 h 5305976"/>
              <a:gd name="connsiteX11" fmla="*/ 4429323 w 4429323"/>
              <a:gd name="connsiteY11" fmla="*/ 2735049 h 5305976"/>
              <a:gd name="connsiteX12" fmla="*/ 4429323 w 4429323"/>
              <a:gd name="connsiteY12" fmla="*/ 3358711 h 5305976"/>
              <a:gd name="connsiteX13" fmla="*/ 4429323 w 4429323"/>
              <a:gd name="connsiteY13" fmla="*/ 3905784 h 5305976"/>
              <a:gd name="connsiteX14" fmla="*/ 4429323 w 4429323"/>
              <a:gd name="connsiteY14" fmla="*/ 4567741 h 5305976"/>
              <a:gd name="connsiteX15" fmla="*/ 3691088 w 4429323"/>
              <a:gd name="connsiteY15" fmla="*/ 5305976 h 5305976"/>
              <a:gd name="connsiteX16" fmla="*/ 3041460 w 4429323"/>
              <a:gd name="connsiteY16" fmla="*/ 5305976 h 5305976"/>
              <a:gd name="connsiteX17" fmla="*/ 2509947 w 4429323"/>
              <a:gd name="connsiteY17" fmla="*/ 5305976 h 5305976"/>
              <a:gd name="connsiteX18" fmla="*/ 1919376 w 4429323"/>
              <a:gd name="connsiteY18" fmla="*/ 5305976 h 5305976"/>
              <a:gd name="connsiteX19" fmla="*/ 1417391 w 4429323"/>
              <a:gd name="connsiteY19" fmla="*/ 5305976 h 5305976"/>
              <a:gd name="connsiteX20" fmla="*/ 738235 w 4429323"/>
              <a:gd name="connsiteY20" fmla="*/ 5305976 h 5305976"/>
              <a:gd name="connsiteX21" fmla="*/ 0 w 4429323"/>
              <a:gd name="connsiteY21" fmla="*/ 4567741 h 5305976"/>
              <a:gd name="connsiteX22" fmla="*/ 0 w 4429323"/>
              <a:gd name="connsiteY22" fmla="*/ 3944079 h 5305976"/>
              <a:gd name="connsiteX23" fmla="*/ 0 w 4429323"/>
              <a:gd name="connsiteY23" fmla="*/ 3473596 h 5305976"/>
              <a:gd name="connsiteX24" fmla="*/ 0 w 4429323"/>
              <a:gd name="connsiteY24" fmla="*/ 2926524 h 5305976"/>
              <a:gd name="connsiteX25" fmla="*/ 0 w 4429323"/>
              <a:gd name="connsiteY25" fmla="*/ 2341157 h 5305976"/>
              <a:gd name="connsiteX26" fmla="*/ 0 w 4429323"/>
              <a:gd name="connsiteY26" fmla="*/ 1717494 h 5305976"/>
              <a:gd name="connsiteX27" fmla="*/ 0 w 4429323"/>
              <a:gd name="connsiteY27" fmla="*/ 738235 h 530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29323" h="5305976" fill="none" extrusionOk="0">
                <a:moveTo>
                  <a:pt x="0" y="738235"/>
                </a:moveTo>
                <a:cubicBezTo>
                  <a:pt x="-35134" y="440053"/>
                  <a:pt x="320001" y="-33122"/>
                  <a:pt x="738235" y="0"/>
                </a:cubicBezTo>
                <a:cubicBezTo>
                  <a:pt x="916362" y="-28139"/>
                  <a:pt x="1158793" y="16768"/>
                  <a:pt x="1328806" y="0"/>
                </a:cubicBezTo>
                <a:cubicBezTo>
                  <a:pt x="1498819" y="-16768"/>
                  <a:pt x="1643193" y="37915"/>
                  <a:pt x="1860319" y="0"/>
                </a:cubicBezTo>
                <a:cubicBezTo>
                  <a:pt x="2077445" y="-37915"/>
                  <a:pt x="2187256" y="7548"/>
                  <a:pt x="2362304" y="0"/>
                </a:cubicBezTo>
                <a:cubicBezTo>
                  <a:pt x="2537352" y="-7548"/>
                  <a:pt x="2633886" y="3982"/>
                  <a:pt x="2893818" y="0"/>
                </a:cubicBezTo>
                <a:cubicBezTo>
                  <a:pt x="3153750" y="-3982"/>
                  <a:pt x="3410450" y="8661"/>
                  <a:pt x="3691088" y="0"/>
                </a:cubicBezTo>
                <a:cubicBezTo>
                  <a:pt x="4215528" y="-30894"/>
                  <a:pt x="4416492" y="419400"/>
                  <a:pt x="4429323" y="738235"/>
                </a:cubicBezTo>
                <a:cubicBezTo>
                  <a:pt x="4470770" y="941514"/>
                  <a:pt x="4421858" y="1044099"/>
                  <a:pt x="4429323" y="1208717"/>
                </a:cubicBezTo>
                <a:cubicBezTo>
                  <a:pt x="4436788" y="1373335"/>
                  <a:pt x="4377210" y="1518351"/>
                  <a:pt x="4429323" y="1717494"/>
                </a:cubicBezTo>
                <a:cubicBezTo>
                  <a:pt x="4481436" y="1916637"/>
                  <a:pt x="4397423" y="2067367"/>
                  <a:pt x="4429323" y="2264567"/>
                </a:cubicBezTo>
                <a:cubicBezTo>
                  <a:pt x="4461223" y="2461767"/>
                  <a:pt x="4382455" y="2524014"/>
                  <a:pt x="4429323" y="2735049"/>
                </a:cubicBezTo>
                <a:cubicBezTo>
                  <a:pt x="4476191" y="2946084"/>
                  <a:pt x="4420023" y="3227824"/>
                  <a:pt x="4429323" y="3358711"/>
                </a:cubicBezTo>
                <a:cubicBezTo>
                  <a:pt x="4438623" y="3489598"/>
                  <a:pt x="4401648" y="3752395"/>
                  <a:pt x="4429323" y="3905784"/>
                </a:cubicBezTo>
                <a:cubicBezTo>
                  <a:pt x="4456998" y="4059173"/>
                  <a:pt x="4388934" y="4372408"/>
                  <a:pt x="4429323" y="4567741"/>
                </a:cubicBezTo>
                <a:cubicBezTo>
                  <a:pt x="4413834" y="4957736"/>
                  <a:pt x="4120287" y="5282731"/>
                  <a:pt x="3691088" y="5305976"/>
                </a:cubicBezTo>
                <a:cubicBezTo>
                  <a:pt x="3469216" y="5334404"/>
                  <a:pt x="3245972" y="5277835"/>
                  <a:pt x="3041460" y="5305976"/>
                </a:cubicBezTo>
                <a:cubicBezTo>
                  <a:pt x="2836948" y="5334117"/>
                  <a:pt x="2628345" y="5279903"/>
                  <a:pt x="2509947" y="5305976"/>
                </a:cubicBezTo>
                <a:cubicBezTo>
                  <a:pt x="2391549" y="5332049"/>
                  <a:pt x="2101261" y="5246435"/>
                  <a:pt x="1919376" y="5305976"/>
                </a:cubicBezTo>
                <a:cubicBezTo>
                  <a:pt x="1737491" y="5365517"/>
                  <a:pt x="1530265" y="5260495"/>
                  <a:pt x="1417391" y="5305976"/>
                </a:cubicBezTo>
                <a:cubicBezTo>
                  <a:pt x="1304517" y="5351457"/>
                  <a:pt x="977428" y="5276371"/>
                  <a:pt x="738235" y="5305976"/>
                </a:cubicBezTo>
                <a:cubicBezTo>
                  <a:pt x="349100" y="5240713"/>
                  <a:pt x="-21955" y="4936431"/>
                  <a:pt x="0" y="4567741"/>
                </a:cubicBezTo>
                <a:cubicBezTo>
                  <a:pt x="-33072" y="4337192"/>
                  <a:pt x="5962" y="4124409"/>
                  <a:pt x="0" y="3944079"/>
                </a:cubicBezTo>
                <a:cubicBezTo>
                  <a:pt x="-5962" y="3763749"/>
                  <a:pt x="49362" y="3582982"/>
                  <a:pt x="0" y="3473596"/>
                </a:cubicBezTo>
                <a:cubicBezTo>
                  <a:pt x="-49362" y="3364210"/>
                  <a:pt x="31633" y="3186449"/>
                  <a:pt x="0" y="2926524"/>
                </a:cubicBezTo>
                <a:cubicBezTo>
                  <a:pt x="-31633" y="2666599"/>
                  <a:pt x="32709" y="2545120"/>
                  <a:pt x="0" y="2341157"/>
                </a:cubicBezTo>
                <a:cubicBezTo>
                  <a:pt x="-32709" y="2137194"/>
                  <a:pt x="44965" y="1883630"/>
                  <a:pt x="0" y="1717494"/>
                </a:cubicBezTo>
                <a:cubicBezTo>
                  <a:pt x="-44965" y="1551358"/>
                  <a:pt x="104988" y="1024273"/>
                  <a:pt x="0" y="738235"/>
                </a:cubicBezTo>
                <a:close/>
              </a:path>
              <a:path w="4429323" h="5305976" stroke="0" extrusionOk="0">
                <a:moveTo>
                  <a:pt x="0" y="738235"/>
                </a:moveTo>
                <a:cubicBezTo>
                  <a:pt x="-14201" y="321759"/>
                  <a:pt x="255876" y="28015"/>
                  <a:pt x="738235" y="0"/>
                </a:cubicBezTo>
                <a:cubicBezTo>
                  <a:pt x="1041382" y="-61494"/>
                  <a:pt x="1132255" y="66770"/>
                  <a:pt x="1387863" y="0"/>
                </a:cubicBezTo>
                <a:cubicBezTo>
                  <a:pt x="1643471" y="-66770"/>
                  <a:pt x="1743493" y="62607"/>
                  <a:pt x="1948905" y="0"/>
                </a:cubicBezTo>
                <a:cubicBezTo>
                  <a:pt x="2154317" y="-62607"/>
                  <a:pt x="2220996" y="30862"/>
                  <a:pt x="2480418" y="0"/>
                </a:cubicBezTo>
                <a:cubicBezTo>
                  <a:pt x="2739840" y="-30862"/>
                  <a:pt x="2814108" y="12591"/>
                  <a:pt x="3100517" y="0"/>
                </a:cubicBezTo>
                <a:cubicBezTo>
                  <a:pt x="3386926" y="-12591"/>
                  <a:pt x="3533081" y="15528"/>
                  <a:pt x="3691088" y="0"/>
                </a:cubicBezTo>
                <a:cubicBezTo>
                  <a:pt x="4157346" y="-95269"/>
                  <a:pt x="4352086" y="398394"/>
                  <a:pt x="4429323" y="738235"/>
                </a:cubicBezTo>
                <a:cubicBezTo>
                  <a:pt x="4482524" y="955683"/>
                  <a:pt x="4372349" y="1091022"/>
                  <a:pt x="4429323" y="1285307"/>
                </a:cubicBezTo>
                <a:cubicBezTo>
                  <a:pt x="4486297" y="1479592"/>
                  <a:pt x="4419605" y="1595293"/>
                  <a:pt x="4429323" y="1717494"/>
                </a:cubicBezTo>
                <a:cubicBezTo>
                  <a:pt x="4439041" y="1839695"/>
                  <a:pt x="4363693" y="2022525"/>
                  <a:pt x="4429323" y="2264567"/>
                </a:cubicBezTo>
                <a:cubicBezTo>
                  <a:pt x="4494953" y="2506609"/>
                  <a:pt x="4380881" y="2622049"/>
                  <a:pt x="4429323" y="2811639"/>
                </a:cubicBezTo>
                <a:cubicBezTo>
                  <a:pt x="4477765" y="3001229"/>
                  <a:pt x="4387483" y="3193609"/>
                  <a:pt x="4429323" y="3320416"/>
                </a:cubicBezTo>
                <a:cubicBezTo>
                  <a:pt x="4471163" y="3447223"/>
                  <a:pt x="4369596" y="3737836"/>
                  <a:pt x="4429323" y="3944079"/>
                </a:cubicBezTo>
                <a:cubicBezTo>
                  <a:pt x="4489050" y="4150322"/>
                  <a:pt x="4426344" y="4382921"/>
                  <a:pt x="4429323" y="4567741"/>
                </a:cubicBezTo>
                <a:cubicBezTo>
                  <a:pt x="4335333" y="4990891"/>
                  <a:pt x="4015135" y="5248246"/>
                  <a:pt x="3691088" y="5305976"/>
                </a:cubicBezTo>
                <a:cubicBezTo>
                  <a:pt x="3437031" y="5312328"/>
                  <a:pt x="3374420" y="5238993"/>
                  <a:pt x="3070989" y="5305976"/>
                </a:cubicBezTo>
                <a:cubicBezTo>
                  <a:pt x="2767558" y="5372959"/>
                  <a:pt x="2623505" y="5249088"/>
                  <a:pt x="2480418" y="5305976"/>
                </a:cubicBezTo>
                <a:cubicBezTo>
                  <a:pt x="2337331" y="5362864"/>
                  <a:pt x="2131608" y="5269849"/>
                  <a:pt x="1978433" y="5305976"/>
                </a:cubicBezTo>
                <a:cubicBezTo>
                  <a:pt x="1825258" y="5342103"/>
                  <a:pt x="1622793" y="5260533"/>
                  <a:pt x="1446920" y="5305976"/>
                </a:cubicBezTo>
                <a:cubicBezTo>
                  <a:pt x="1271047" y="5351419"/>
                  <a:pt x="982087" y="5287496"/>
                  <a:pt x="738235" y="5305976"/>
                </a:cubicBezTo>
                <a:cubicBezTo>
                  <a:pt x="353804" y="5301049"/>
                  <a:pt x="7160" y="5043449"/>
                  <a:pt x="0" y="4567741"/>
                </a:cubicBezTo>
                <a:cubicBezTo>
                  <a:pt x="-51287" y="4424087"/>
                  <a:pt x="9663" y="4266531"/>
                  <a:pt x="0" y="4097259"/>
                </a:cubicBezTo>
                <a:cubicBezTo>
                  <a:pt x="-9663" y="3927987"/>
                  <a:pt x="50004" y="3879179"/>
                  <a:pt x="0" y="3665072"/>
                </a:cubicBezTo>
                <a:cubicBezTo>
                  <a:pt x="-50004" y="3450965"/>
                  <a:pt x="8116" y="3395961"/>
                  <a:pt x="0" y="3232885"/>
                </a:cubicBezTo>
                <a:cubicBezTo>
                  <a:pt x="-8116" y="3069809"/>
                  <a:pt x="22654" y="2909424"/>
                  <a:pt x="0" y="2685812"/>
                </a:cubicBezTo>
                <a:cubicBezTo>
                  <a:pt x="-22654" y="2462200"/>
                  <a:pt x="31624" y="2360892"/>
                  <a:pt x="0" y="2215330"/>
                </a:cubicBezTo>
                <a:cubicBezTo>
                  <a:pt x="-31624" y="2069768"/>
                  <a:pt x="18801" y="1898687"/>
                  <a:pt x="0" y="1629963"/>
                </a:cubicBezTo>
                <a:cubicBezTo>
                  <a:pt x="-18801" y="1361239"/>
                  <a:pt x="43334" y="1008140"/>
                  <a:pt x="0" y="73823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Imagen que contiene juguete, muñeca, dibujo&#10;&#10;Descripción generada automáticamente">
            <a:extLst>
              <a:ext uri="{FF2B5EF4-FFF2-40B4-BE49-F238E27FC236}">
                <a16:creationId xmlns:a16="http://schemas.microsoft.com/office/drawing/2014/main" id="{513D43DC-DDC1-F341-99D6-CDE15B140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616" y="781831"/>
            <a:ext cx="2612900" cy="2928745"/>
          </a:xfrm>
          <a:prstGeom prst="rect">
            <a:avLst/>
          </a:prstGeom>
        </p:spPr>
      </p:pic>
      <p:sp>
        <p:nvSpPr>
          <p:cNvPr id="10" name="Rectángulo redondeado 5">
            <a:extLst>
              <a:ext uri="{FF2B5EF4-FFF2-40B4-BE49-F238E27FC236}">
                <a16:creationId xmlns:a16="http://schemas.microsoft.com/office/drawing/2014/main" id="{0740DE58-C5FD-914A-A10A-B1AFCFFBDEC9}"/>
              </a:ext>
            </a:extLst>
          </p:cNvPr>
          <p:cNvSpPr/>
          <p:nvPr/>
        </p:nvSpPr>
        <p:spPr>
          <a:xfrm>
            <a:off x="4479532" y="2328052"/>
            <a:ext cx="3966427" cy="1560818"/>
          </a:xfrm>
          <a:custGeom>
            <a:avLst/>
            <a:gdLst>
              <a:gd name="connsiteX0" fmla="*/ 0 w 4429323"/>
              <a:gd name="connsiteY0" fmla="*/ 326454 h 1958684"/>
              <a:gd name="connsiteX1" fmla="*/ 326454 w 4429323"/>
              <a:gd name="connsiteY1" fmla="*/ 0 h 1958684"/>
              <a:gd name="connsiteX2" fmla="*/ 903706 w 4429323"/>
              <a:gd name="connsiteY2" fmla="*/ 0 h 1958684"/>
              <a:gd name="connsiteX3" fmla="*/ 1367666 w 4429323"/>
              <a:gd name="connsiteY3" fmla="*/ 0 h 1958684"/>
              <a:gd name="connsiteX4" fmla="*/ 1944918 w 4429323"/>
              <a:gd name="connsiteY4" fmla="*/ 0 h 1958684"/>
              <a:gd name="connsiteX5" fmla="*/ 2371113 w 4429323"/>
              <a:gd name="connsiteY5" fmla="*/ 0 h 1958684"/>
              <a:gd name="connsiteX6" fmla="*/ 2948365 w 4429323"/>
              <a:gd name="connsiteY6" fmla="*/ 0 h 1958684"/>
              <a:gd name="connsiteX7" fmla="*/ 3412325 w 4429323"/>
              <a:gd name="connsiteY7" fmla="*/ 0 h 1958684"/>
              <a:gd name="connsiteX8" fmla="*/ 4102869 w 4429323"/>
              <a:gd name="connsiteY8" fmla="*/ 0 h 1958684"/>
              <a:gd name="connsiteX9" fmla="*/ 4429323 w 4429323"/>
              <a:gd name="connsiteY9" fmla="*/ 326454 h 1958684"/>
              <a:gd name="connsiteX10" fmla="*/ 4429323 w 4429323"/>
              <a:gd name="connsiteY10" fmla="*/ 735597 h 1958684"/>
              <a:gd name="connsiteX11" fmla="*/ 4429323 w 4429323"/>
              <a:gd name="connsiteY11" fmla="*/ 1131683 h 1958684"/>
              <a:gd name="connsiteX12" fmla="*/ 4429323 w 4429323"/>
              <a:gd name="connsiteY12" fmla="*/ 1632230 h 1958684"/>
              <a:gd name="connsiteX13" fmla="*/ 4102869 w 4429323"/>
              <a:gd name="connsiteY13" fmla="*/ 1958684 h 1958684"/>
              <a:gd name="connsiteX14" fmla="*/ 3676674 w 4429323"/>
              <a:gd name="connsiteY14" fmla="*/ 1958684 h 1958684"/>
              <a:gd name="connsiteX15" fmla="*/ 3061657 w 4429323"/>
              <a:gd name="connsiteY15" fmla="*/ 1958684 h 1958684"/>
              <a:gd name="connsiteX16" fmla="*/ 2522170 w 4429323"/>
              <a:gd name="connsiteY16" fmla="*/ 1958684 h 1958684"/>
              <a:gd name="connsiteX17" fmla="*/ 1907153 w 4429323"/>
              <a:gd name="connsiteY17" fmla="*/ 1958684 h 1958684"/>
              <a:gd name="connsiteX18" fmla="*/ 1329901 w 4429323"/>
              <a:gd name="connsiteY18" fmla="*/ 1958684 h 1958684"/>
              <a:gd name="connsiteX19" fmla="*/ 828178 w 4429323"/>
              <a:gd name="connsiteY19" fmla="*/ 1958684 h 1958684"/>
              <a:gd name="connsiteX20" fmla="*/ 326454 w 4429323"/>
              <a:gd name="connsiteY20" fmla="*/ 1958684 h 1958684"/>
              <a:gd name="connsiteX21" fmla="*/ 0 w 4429323"/>
              <a:gd name="connsiteY21" fmla="*/ 1632230 h 1958684"/>
              <a:gd name="connsiteX22" fmla="*/ 0 w 4429323"/>
              <a:gd name="connsiteY22" fmla="*/ 1196971 h 1958684"/>
              <a:gd name="connsiteX23" fmla="*/ 0 w 4429323"/>
              <a:gd name="connsiteY23" fmla="*/ 735597 h 1958684"/>
              <a:gd name="connsiteX24" fmla="*/ 0 w 4429323"/>
              <a:gd name="connsiteY24" fmla="*/ 326454 h 195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9323" h="1958684" fill="none" extrusionOk="0">
                <a:moveTo>
                  <a:pt x="0" y="326454"/>
                </a:moveTo>
                <a:cubicBezTo>
                  <a:pt x="-3579" y="153342"/>
                  <a:pt x="133899" y="-16266"/>
                  <a:pt x="326454" y="0"/>
                </a:cubicBezTo>
                <a:cubicBezTo>
                  <a:pt x="604318" y="-3323"/>
                  <a:pt x="711490" y="22649"/>
                  <a:pt x="903706" y="0"/>
                </a:cubicBezTo>
                <a:cubicBezTo>
                  <a:pt x="1095922" y="-22649"/>
                  <a:pt x="1235591" y="28741"/>
                  <a:pt x="1367666" y="0"/>
                </a:cubicBezTo>
                <a:cubicBezTo>
                  <a:pt x="1499741" y="-28741"/>
                  <a:pt x="1815967" y="26607"/>
                  <a:pt x="1944918" y="0"/>
                </a:cubicBezTo>
                <a:cubicBezTo>
                  <a:pt x="2073869" y="-26607"/>
                  <a:pt x="2254335" y="37764"/>
                  <a:pt x="2371113" y="0"/>
                </a:cubicBezTo>
                <a:cubicBezTo>
                  <a:pt x="2487891" y="-37764"/>
                  <a:pt x="2791523" y="59151"/>
                  <a:pt x="2948365" y="0"/>
                </a:cubicBezTo>
                <a:cubicBezTo>
                  <a:pt x="3105207" y="-59151"/>
                  <a:pt x="3228802" y="44240"/>
                  <a:pt x="3412325" y="0"/>
                </a:cubicBezTo>
                <a:cubicBezTo>
                  <a:pt x="3595848" y="-44240"/>
                  <a:pt x="3924231" y="41693"/>
                  <a:pt x="4102869" y="0"/>
                </a:cubicBezTo>
                <a:cubicBezTo>
                  <a:pt x="4288537" y="-23446"/>
                  <a:pt x="4386392" y="144774"/>
                  <a:pt x="4429323" y="326454"/>
                </a:cubicBezTo>
                <a:cubicBezTo>
                  <a:pt x="4458932" y="412035"/>
                  <a:pt x="4419892" y="648536"/>
                  <a:pt x="4429323" y="735597"/>
                </a:cubicBezTo>
                <a:cubicBezTo>
                  <a:pt x="4438754" y="822658"/>
                  <a:pt x="4417740" y="1029109"/>
                  <a:pt x="4429323" y="1131683"/>
                </a:cubicBezTo>
                <a:cubicBezTo>
                  <a:pt x="4440906" y="1234257"/>
                  <a:pt x="4411954" y="1467582"/>
                  <a:pt x="4429323" y="1632230"/>
                </a:cubicBezTo>
                <a:cubicBezTo>
                  <a:pt x="4447505" y="1856966"/>
                  <a:pt x="4303725" y="1979023"/>
                  <a:pt x="4102869" y="1958684"/>
                </a:cubicBezTo>
                <a:cubicBezTo>
                  <a:pt x="4005106" y="1986449"/>
                  <a:pt x="3859917" y="1948644"/>
                  <a:pt x="3676674" y="1958684"/>
                </a:cubicBezTo>
                <a:cubicBezTo>
                  <a:pt x="3493432" y="1968724"/>
                  <a:pt x="3289189" y="1929367"/>
                  <a:pt x="3061657" y="1958684"/>
                </a:cubicBezTo>
                <a:cubicBezTo>
                  <a:pt x="2834125" y="1988001"/>
                  <a:pt x="2686556" y="1908611"/>
                  <a:pt x="2522170" y="1958684"/>
                </a:cubicBezTo>
                <a:cubicBezTo>
                  <a:pt x="2357784" y="2008757"/>
                  <a:pt x="2063794" y="1887623"/>
                  <a:pt x="1907153" y="1958684"/>
                </a:cubicBezTo>
                <a:cubicBezTo>
                  <a:pt x="1750512" y="2029745"/>
                  <a:pt x="1611325" y="1895758"/>
                  <a:pt x="1329901" y="1958684"/>
                </a:cubicBezTo>
                <a:cubicBezTo>
                  <a:pt x="1048477" y="2021610"/>
                  <a:pt x="944634" y="1957199"/>
                  <a:pt x="828178" y="1958684"/>
                </a:cubicBezTo>
                <a:cubicBezTo>
                  <a:pt x="711722" y="1960169"/>
                  <a:pt x="434932" y="1913221"/>
                  <a:pt x="326454" y="1958684"/>
                </a:cubicBezTo>
                <a:cubicBezTo>
                  <a:pt x="146729" y="1984656"/>
                  <a:pt x="29944" y="1785657"/>
                  <a:pt x="0" y="1632230"/>
                </a:cubicBezTo>
                <a:cubicBezTo>
                  <a:pt x="-21297" y="1425402"/>
                  <a:pt x="5433" y="1378159"/>
                  <a:pt x="0" y="1196971"/>
                </a:cubicBezTo>
                <a:cubicBezTo>
                  <a:pt x="-5433" y="1015783"/>
                  <a:pt x="33387" y="831066"/>
                  <a:pt x="0" y="735597"/>
                </a:cubicBezTo>
                <a:cubicBezTo>
                  <a:pt x="-33387" y="640128"/>
                  <a:pt x="49063" y="522926"/>
                  <a:pt x="0" y="326454"/>
                </a:cubicBezTo>
                <a:close/>
              </a:path>
              <a:path w="4429323" h="1958684" stroke="0" extrusionOk="0">
                <a:moveTo>
                  <a:pt x="0" y="326454"/>
                </a:moveTo>
                <a:cubicBezTo>
                  <a:pt x="-40672" y="121070"/>
                  <a:pt x="99095" y="17664"/>
                  <a:pt x="326454" y="0"/>
                </a:cubicBezTo>
                <a:cubicBezTo>
                  <a:pt x="553668" y="-73331"/>
                  <a:pt x="732661" y="67485"/>
                  <a:pt x="941470" y="0"/>
                </a:cubicBezTo>
                <a:cubicBezTo>
                  <a:pt x="1150279" y="-67485"/>
                  <a:pt x="1214752" y="21744"/>
                  <a:pt x="1443194" y="0"/>
                </a:cubicBezTo>
                <a:cubicBezTo>
                  <a:pt x="1671636" y="-21744"/>
                  <a:pt x="1786645" y="3605"/>
                  <a:pt x="1907153" y="0"/>
                </a:cubicBezTo>
                <a:cubicBezTo>
                  <a:pt x="2027661" y="-3605"/>
                  <a:pt x="2291262" y="3298"/>
                  <a:pt x="2484405" y="0"/>
                </a:cubicBezTo>
                <a:cubicBezTo>
                  <a:pt x="2677548" y="-3298"/>
                  <a:pt x="2861986" y="23864"/>
                  <a:pt x="2986129" y="0"/>
                </a:cubicBezTo>
                <a:cubicBezTo>
                  <a:pt x="3110272" y="-23864"/>
                  <a:pt x="3307571" y="48435"/>
                  <a:pt x="3601145" y="0"/>
                </a:cubicBezTo>
                <a:cubicBezTo>
                  <a:pt x="3894719" y="-48435"/>
                  <a:pt x="3952243" y="16118"/>
                  <a:pt x="4102869" y="0"/>
                </a:cubicBezTo>
                <a:cubicBezTo>
                  <a:pt x="4277043" y="10127"/>
                  <a:pt x="4406746" y="119972"/>
                  <a:pt x="4429323" y="326454"/>
                </a:cubicBezTo>
                <a:cubicBezTo>
                  <a:pt x="4432154" y="468277"/>
                  <a:pt x="4397318" y="588753"/>
                  <a:pt x="4429323" y="735597"/>
                </a:cubicBezTo>
                <a:cubicBezTo>
                  <a:pt x="4461328" y="882441"/>
                  <a:pt x="4421774" y="1056511"/>
                  <a:pt x="4429323" y="1170856"/>
                </a:cubicBezTo>
                <a:cubicBezTo>
                  <a:pt x="4436872" y="1285201"/>
                  <a:pt x="4418929" y="1433583"/>
                  <a:pt x="4429323" y="1632230"/>
                </a:cubicBezTo>
                <a:cubicBezTo>
                  <a:pt x="4437889" y="1823019"/>
                  <a:pt x="4320887" y="1925656"/>
                  <a:pt x="4102869" y="1958684"/>
                </a:cubicBezTo>
                <a:cubicBezTo>
                  <a:pt x="3948237" y="2023065"/>
                  <a:pt x="3777938" y="1895721"/>
                  <a:pt x="3563381" y="1958684"/>
                </a:cubicBezTo>
                <a:cubicBezTo>
                  <a:pt x="3348824" y="2021647"/>
                  <a:pt x="3142310" y="1899343"/>
                  <a:pt x="3023893" y="1958684"/>
                </a:cubicBezTo>
                <a:cubicBezTo>
                  <a:pt x="2905476" y="2018025"/>
                  <a:pt x="2649926" y="1930246"/>
                  <a:pt x="2408877" y="1958684"/>
                </a:cubicBezTo>
                <a:cubicBezTo>
                  <a:pt x="2167828" y="1987122"/>
                  <a:pt x="2008862" y="1929451"/>
                  <a:pt x="1869389" y="1958684"/>
                </a:cubicBezTo>
                <a:cubicBezTo>
                  <a:pt x="1729916" y="1987917"/>
                  <a:pt x="1617706" y="1944792"/>
                  <a:pt x="1443194" y="1958684"/>
                </a:cubicBezTo>
                <a:cubicBezTo>
                  <a:pt x="1268682" y="1972576"/>
                  <a:pt x="1167528" y="1949883"/>
                  <a:pt x="979234" y="1958684"/>
                </a:cubicBezTo>
                <a:cubicBezTo>
                  <a:pt x="790940" y="1967485"/>
                  <a:pt x="540588" y="1888990"/>
                  <a:pt x="326454" y="1958684"/>
                </a:cubicBezTo>
                <a:cubicBezTo>
                  <a:pt x="186635" y="1950119"/>
                  <a:pt x="3225" y="1843151"/>
                  <a:pt x="0" y="1632230"/>
                </a:cubicBezTo>
                <a:cubicBezTo>
                  <a:pt x="-16073" y="1519741"/>
                  <a:pt x="14685" y="1379649"/>
                  <a:pt x="0" y="1223087"/>
                </a:cubicBezTo>
                <a:cubicBezTo>
                  <a:pt x="-14685" y="1066525"/>
                  <a:pt x="24062" y="966589"/>
                  <a:pt x="0" y="827001"/>
                </a:cubicBezTo>
                <a:cubicBezTo>
                  <a:pt x="-24062" y="687413"/>
                  <a:pt x="37136" y="557453"/>
                  <a:pt x="0" y="3264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chemeClr val="tx1"/>
                </a:solidFill>
                <a:latin typeface="Jokerman" pitchFamily="82" charset="77"/>
              </a:rPr>
              <a:t>Brother</a:t>
            </a:r>
            <a:r>
              <a:rPr lang="es-CL" dirty="0"/>
              <a:t>y,</a:t>
            </a:r>
          </a:p>
          <a:p>
            <a:pPr algn="ctr"/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8"/>
    </mc:Choice>
    <mc:Fallback xmlns="">
      <p:transition spd="slow" advTm="10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/>
          <p:nvPr/>
        </p:nvSpPr>
        <p:spPr>
          <a:xfrm rot="1710056">
            <a:off x="-1977868" y="-297298"/>
            <a:ext cx="6513359" cy="5642947"/>
          </a:xfrm>
          <a:prstGeom prst="hexagon">
            <a:avLst>
              <a:gd name="adj" fmla="val 27814"/>
              <a:gd name="vf" fmla="val 115470"/>
            </a:avLst>
          </a:prstGeom>
          <a:noFill/>
          <a:ln w="19050" cap="flat" cmpd="sng">
            <a:solidFill>
              <a:srgbClr val="FFE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ángulo redondeado 2">
            <a:extLst>
              <a:ext uri="{FF2B5EF4-FFF2-40B4-BE49-F238E27FC236}">
                <a16:creationId xmlns:a16="http://schemas.microsoft.com/office/drawing/2014/main" id="{A24DF554-6E15-044D-853E-38F5AC6CC1CC}"/>
              </a:ext>
            </a:extLst>
          </p:cNvPr>
          <p:cNvSpPr/>
          <p:nvPr/>
        </p:nvSpPr>
        <p:spPr>
          <a:xfrm>
            <a:off x="657545" y="452062"/>
            <a:ext cx="3744126" cy="4294227"/>
          </a:xfrm>
          <a:custGeom>
            <a:avLst/>
            <a:gdLst>
              <a:gd name="connsiteX0" fmla="*/ 0 w 4429323"/>
              <a:gd name="connsiteY0" fmla="*/ 738235 h 5305976"/>
              <a:gd name="connsiteX1" fmla="*/ 738235 w 4429323"/>
              <a:gd name="connsiteY1" fmla="*/ 0 h 5305976"/>
              <a:gd name="connsiteX2" fmla="*/ 1328806 w 4429323"/>
              <a:gd name="connsiteY2" fmla="*/ 0 h 5305976"/>
              <a:gd name="connsiteX3" fmla="*/ 1860319 w 4429323"/>
              <a:gd name="connsiteY3" fmla="*/ 0 h 5305976"/>
              <a:gd name="connsiteX4" fmla="*/ 2362304 w 4429323"/>
              <a:gd name="connsiteY4" fmla="*/ 0 h 5305976"/>
              <a:gd name="connsiteX5" fmla="*/ 2893818 w 4429323"/>
              <a:gd name="connsiteY5" fmla="*/ 0 h 5305976"/>
              <a:gd name="connsiteX6" fmla="*/ 3691088 w 4429323"/>
              <a:gd name="connsiteY6" fmla="*/ 0 h 5305976"/>
              <a:gd name="connsiteX7" fmla="*/ 4429323 w 4429323"/>
              <a:gd name="connsiteY7" fmla="*/ 738235 h 5305976"/>
              <a:gd name="connsiteX8" fmla="*/ 4429323 w 4429323"/>
              <a:gd name="connsiteY8" fmla="*/ 1208717 h 5305976"/>
              <a:gd name="connsiteX9" fmla="*/ 4429323 w 4429323"/>
              <a:gd name="connsiteY9" fmla="*/ 1717494 h 5305976"/>
              <a:gd name="connsiteX10" fmla="*/ 4429323 w 4429323"/>
              <a:gd name="connsiteY10" fmla="*/ 2264567 h 5305976"/>
              <a:gd name="connsiteX11" fmla="*/ 4429323 w 4429323"/>
              <a:gd name="connsiteY11" fmla="*/ 2735049 h 5305976"/>
              <a:gd name="connsiteX12" fmla="*/ 4429323 w 4429323"/>
              <a:gd name="connsiteY12" fmla="*/ 3358711 h 5305976"/>
              <a:gd name="connsiteX13" fmla="*/ 4429323 w 4429323"/>
              <a:gd name="connsiteY13" fmla="*/ 3905784 h 5305976"/>
              <a:gd name="connsiteX14" fmla="*/ 4429323 w 4429323"/>
              <a:gd name="connsiteY14" fmla="*/ 4567741 h 5305976"/>
              <a:gd name="connsiteX15" fmla="*/ 3691088 w 4429323"/>
              <a:gd name="connsiteY15" fmla="*/ 5305976 h 5305976"/>
              <a:gd name="connsiteX16" fmla="*/ 3041460 w 4429323"/>
              <a:gd name="connsiteY16" fmla="*/ 5305976 h 5305976"/>
              <a:gd name="connsiteX17" fmla="*/ 2509947 w 4429323"/>
              <a:gd name="connsiteY17" fmla="*/ 5305976 h 5305976"/>
              <a:gd name="connsiteX18" fmla="*/ 1919376 w 4429323"/>
              <a:gd name="connsiteY18" fmla="*/ 5305976 h 5305976"/>
              <a:gd name="connsiteX19" fmla="*/ 1417391 w 4429323"/>
              <a:gd name="connsiteY19" fmla="*/ 5305976 h 5305976"/>
              <a:gd name="connsiteX20" fmla="*/ 738235 w 4429323"/>
              <a:gd name="connsiteY20" fmla="*/ 5305976 h 5305976"/>
              <a:gd name="connsiteX21" fmla="*/ 0 w 4429323"/>
              <a:gd name="connsiteY21" fmla="*/ 4567741 h 5305976"/>
              <a:gd name="connsiteX22" fmla="*/ 0 w 4429323"/>
              <a:gd name="connsiteY22" fmla="*/ 3944079 h 5305976"/>
              <a:gd name="connsiteX23" fmla="*/ 0 w 4429323"/>
              <a:gd name="connsiteY23" fmla="*/ 3473596 h 5305976"/>
              <a:gd name="connsiteX24" fmla="*/ 0 w 4429323"/>
              <a:gd name="connsiteY24" fmla="*/ 2926524 h 5305976"/>
              <a:gd name="connsiteX25" fmla="*/ 0 w 4429323"/>
              <a:gd name="connsiteY25" fmla="*/ 2341157 h 5305976"/>
              <a:gd name="connsiteX26" fmla="*/ 0 w 4429323"/>
              <a:gd name="connsiteY26" fmla="*/ 1717494 h 5305976"/>
              <a:gd name="connsiteX27" fmla="*/ 0 w 4429323"/>
              <a:gd name="connsiteY27" fmla="*/ 738235 h 530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29323" h="5305976" fill="none" extrusionOk="0">
                <a:moveTo>
                  <a:pt x="0" y="738235"/>
                </a:moveTo>
                <a:cubicBezTo>
                  <a:pt x="-35134" y="440053"/>
                  <a:pt x="320001" y="-33122"/>
                  <a:pt x="738235" y="0"/>
                </a:cubicBezTo>
                <a:cubicBezTo>
                  <a:pt x="916362" y="-28139"/>
                  <a:pt x="1158793" y="16768"/>
                  <a:pt x="1328806" y="0"/>
                </a:cubicBezTo>
                <a:cubicBezTo>
                  <a:pt x="1498819" y="-16768"/>
                  <a:pt x="1643193" y="37915"/>
                  <a:pt x="1860319" y="0"/>
                </a:cubicBezTo>
                <a:cubicBezTo>
                  <a:pt x="2077445" y="-37915"/>
                  <a:pt x="2187256" y="7548"/>
                  <a:pt x="2362304" y="0"/>
                </a:cubicBezTo>
                <a:cubicBezTo>
                  <a:pt x="2537352" y="-7548"/>
                  <a:pt x="2633886" y="3982"/>
                  <a:pt x="2893818" y="0"/>
                </a:cubicBezTo>
                <a:cubicBezTo>
                  <a:pt x="3153750" y="-3982"/>
                  <a:pt x="3410450" y="8661"/>
                  <a:pt x="3691088" y="0"/>
                </a:cubicBezTo>
                <a:cubicBezTo>
                  <a:pt x="4215528" y="-30894"/>
                  <a:pt x="4416492" y="419400"/>
                  <a:pt x="4429323" y="738235"/>
                </a:cubicBezTo>
                <a:cubicBezTo>
                  <a:pt x="4470770" y="941514"/>
                  <a:pt x="4421858" y="1044099"/>
                  <a:pt x="4429323" y="1208717"/>
                </a:cubicBezTo>
                <a:cubicBezTo>
                  <a:pt x="4436788" y="1373335"/>
                  <a:pt x="4377210" y="1518351"/>
                  <a:pt x="4429323" y="1717494"/>
                </a:cubicBezTo>
                <a:cubicBezTo>
                  <a:pt x="4481436" y="1916637"/>
                  <a:pt x="4397423" y="2067367"/>
                  <a:pt x="4429323" y="2264567"/>
                </a:cubicBezTo>
                <a:cubicBezTo>
                  <a:pt x="4461223" y="2461767"/>
                  <a:pt x="4382455" y="2524014"/>
                  <a:pt x="4429323" y="2735049"/>
                </a:cubicBezTo>
                <a:cubicBezTo>
                  <a:pt x="4476191" y="2946084"/>
                  <a:pt x="4420023" y="3227824"/>
                  <a:pt x="4429323" y="3358711"/>
                </a:cubicBezTo>
                <a:cubicBezTo>
                  <a:pt x="4438623" y="3489598"/>
                  <a:pt x="4401648" y="3752395"/>
                  <a:pt x="4429323" y="3905784"/>
                </a:cubicBezTo>
                <a:cubicBezTo>
                  <a:pt x="4456998" y="4059173"/>
                  <a:pt x="4388934" y="4372408"/>
                  <a:pt x="4429323" y="4567741"/>
                </a:cubicBezTo>
                <a:cubicBezTo>
                  <a:pt x="4413834" y="4957736"/>
                  <a:pt x="4120287" y="5282731"/>
                  <a:pt x="3691088" y="5305976"/>
                </a:cubicBezTo>
                <a:cubicBezTo>
                  <a:pt x="3469216" y="5334404"/>
                  <a:pt x="3245972" y="5277835"/>
                  <a:pt x="3041460" y="5305976"/>
                </a:cubicBezTo>
                <a:cubicBezTo>
                  <a:pt x="2836948" y="5334117"/>
                  <a:pt x="2628345" y="5279903"/>
                  <a:pt x="2509947" y="5305976"/>
                </a:cubicBezTo>
                <a:cubicBezTo>
                  <a:pt x="2391549" y="5332049"/>
                  <a:pt x="2101261" y="5246435"/>
                  <a:pt x="1919376" y="5305976"/>
                </a:cubicBezTo>
                <a:cubicBezTo>
                  <a:pt x="1737491" y="5365517"/>
                  <a:pt x="1530265" y="5260495"/>
                  <a:pt x="1417391" y="5305976"/>
                </a:cubicBezTo>
                <a:cubicBezTo>
                  <a:pt x="1304517" y="5351457"/>
                  <a:pt x="977428" y="5276371"/>
                  <a:pt x="738235" y="5305976"/>
                </a:cubicBezTo>
                <a:cubicBezTo>
                  <a:pt x="349100" y="5240713"/>
                  <a:pt x="-21955" y="4936431"/>
                  <a:pt x="0" y="4567741"/>
                </a:cubicBezTo>
                <a:cubicBezTo>
                  <a:pt x="-33072" y="4337192"/>
                  <a:pt x="5962" y="4124409"/>
                  <a:pt x="0" y="3944079"/>
                </a:cubicBezTo>
                <a:cubicBezTo>
                  <a:pt x="-5962" y="3763749"/>
                  <a:pt x="49362" y="3582982"/>
                  <a:pt x="0" y="3473596"/>
                </a:cubicBezTo>
                <a:cubicBezTo>
                  <a:pt x="-49362" y="3364210"/>
                  <a:pt x="31633" y="3186449"/>
                  <a:pt x="0" y="2926524"/>
                </a:cubicBezTo>
                <a:cubicBezTo>
                  <a:pt x="-31633" y="2666599"/>
                  <a:pt x="32709" y="2545120"/>
                  <a:pt x="0" y="2341157"/>
                </a:cubicBezTo>
                <a:cubicBezTo>
                  <a:pt x="-32709" y="2137194"/>
                  <a:pt x="44965" y="1883630"/>
                  <a:pt x="0" y="1717494"/>
                </a:cubicBezTo>
                <a:cubicBezTo>
                  <a:pt x="-44965" y="1551358"/>
                  <a:pt x="104988" y="1024273"/>
                  <a:pt x="0" y="738235"/>
                </a:cubicBezTo>
                <a:close/>
              </a:path>
              <a:path w="4429323" h="5305976" stroke="0" extrusionOk="0">
                <a:moveTo>
                  <a:pt x="0" y="738235"/>
                </a:moveTo>
                <a:cubicBezTo>
                  <a:pt x="-14201" y="321759"/>
                  <a:pt x="255876" y="28015"/>
                  <a:pt x="738235" y="0"/>
                </a:cubicBezTo>
                <a:cubicBezTo>
                  <a:pt x="1041382" y="-61494"/>
                  <a:pt x="1132255" y="66770"/>
                  <a:pt x="1387863" y="0"/>
                </a:cubicBezTo>
                <a:cubicBezTo>
                  <a:pt x="1643471" y="-66770"/>
                  <a:pt x="1743493" y="62607"/>
                  <a:pt x="1948905" y="0"/>
                </a:cubicBezTo>
                <a:cubicBezTo>
                  <a:pt x="2154317" y="-62607"/>
                  <a:pt x="2220996" y="30862"/>
                  <a:pt x="2480418" y="0"/>
                </a:cubicBezTo>
                <a:cubicBezTo>
                  <a:pt x="2739840" y="-30862"/>
                  <a:pt x="2814108" y="12591"/>
                  <a:pt x="3100517" y="0"/>
                </a:cubicBezTo>
                <a:cubicBezTo>
                  <a:pt x="3386926" y="-12591"/>
                  <a:pt x="3533081" y="15528"/>
                  <a:pt x="3691088" y="0"/>
                </a:cubicBezTo>
                <a:cubicBezTo>
                  <a:pt x="4157346" y="-95269"/>
                  <a:pt x="4352086" y="398394"/>
                  <a:pt x="4429323" y="738235"/>
                </a:cubicBezTo>
                <a:cubicBezTo>
                  <a:pt x="4482524" y="955683"/>
                  <a:pt x="4372349" y="1091022"/>
                  <a:pt x="4429323" y="1285307"/>
                </a:cubicBezTo>
                <a:cubicBezTo>
                  <a:pt x="4486297" y="1479592"/>
                  <a:pt x="4419605" y="1595293"/>
                  <a:pt x="4429323" y="1717494"/>
                </a:cubicBezTo>
                <a:cubicBezTo>
                  <a:pt x="4439041" y="1839695"/>
                  <a:pt x="4363693" y="2022525"/>
                  <a:pt x="4429323" y="2264567"/>
                </a:cubicBezTo>
                <a:cubicBezTo>
                  <a:pt x="4494953" y="2506609"/>
                  <a:pt x="4380881" y="2622049"/>
                  <a:pt x="4429323" y="2811639"/>
                </a:cubicBezTo>
                <a:cubicBezTo>
                  <a:pt x="4477765" y="3001229"/>
                  <a:pt x="4387483" y="3193609"/>
                  <a:pt x="4429323" y="3320416"/>
                </a:cubicBezTo>
                <a:cubicBezTo>
                  <a:pt x="4471163" y="3447223"/>
                  <a:pt x="4369596" y="3737836"/>
                  <a:pt x="4429323" y="3944079"/>
                </a:cubicBezTo>
                <a:cubicBezTo>
                  <a:pt x="4489050" y="4150322"/>
                  <a:pt x="4426344" y="4382921"/>
                  <a:pt x="4429323" y="4567741"/>
                </a:cubicBezTo>
                <a:cubicBezTo>
                  <a:pt x="4335333" y="4990891"/>
                  <a:pt x="4015135" y="5248246"/>
                  <a:pt x="3691088" y="5305976"/>
                </a:cubicBezTo>
                <a:cubicBezTo>
                  <a:pt x="3437031" y="5312328"/>
                  <a:pt x="3374420" y="5238993"/>
                  <a:pt x="3070989" y="5305976"/>
                </a:cubicBezTo>
                <a:cubicBezTo>
                  <a:pt x="2767558" y="5372959"/>
                  <a:pt x="2623505" y="5249088"/>
                  <a:pt x="2480418" y="5305976"/>
                </a:cubicBezTo>
                <a:cubicBezTo>
                  <a:pt x="2337331" y="5362864"/>
                  <a:pt x="2131608" y="5269849"/>
                  <a:pt x="1978433" y="5305976"/>
                </a:cubicBezTo>
                <a:cubicBezTo>
                  <a:pt x="1825258" y="5342103"/>
                  <a:pt x="1622793" y="5260533"/>
                  <a:pt x="1446920" y="5305976"/>
                </a:cubicBezTo>
                <a:cubicBezTo>
                  <a:pt x="1271047" y="5351419"/>
                  <a:pt x="982087" y="5287496"/>
                  <a:pt x="738235" y="5305976"/>
                </a:cubicBezTo>
                <a:cubicBezTo>
                  <a:pt x="353804" y="5301049"/>
                  <a:pt x="7160" y="5043449"/>
                  <a:pt x="0" y="4567741"/>
                </a:cubicBezTo>
                <a:cubicBezTo>
                  <a:pt x="-51287" y="4424087"/>
                  <a:pt x="9663" y="4266531"/>
                  <a:pt x="0" y="4097259"/>
                </a:cubicBezTo>
                <a:cubicBezTo>
                  <a:pt x="-9663" y="3927987"/>
                  <a:pt x="50004" y="3879179"/>
                  <a:pt x="0" y="3665072"/>
                </a:cubicBezTo>
                <a:cubicBezTo>
                  <a:pt x="-50004" y="3450965"/>
                  <a:pt x="8116" y="3395961"/>
                  <a:pt x="0" y="3232885"/>
                </a:cubicBezTo>
                <a:cubicBezTo>
                  <a:pt x="-8116" y="3069809"/>
                  <a:pt x="22654" y="2909424"/>
                  <a:pt x="0" y="2685812"/>
                </a:cubicBezTo>
                <a:cubicBezTo>
                  <a:pt x="-22654" y="2462200"/>
                  <a:pt x="31624" y="2360892"/>
                  <a:pt x="0" y="2215330"/>
                </a:cubicBezTo>
                <a:cubicBezTo>
                  <a:pt x="-31624" y="2069768"/>
                  <a:pt x="18801" y="1898687"/>
                  <a:pt x="0" y="1629963"/>
                </a:cubicBezTo>
                <a:cubicBezTo>
                  <a:pt x="-18801" y="1361239"/>
                  <a:pt x="43334" y="1008140"/>
                  <a:pt x="0" y="73823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7D0A4EE-B160-EE47-8811-F80D8510E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42" y="824834"/>
            <a:ext cx="2929437" cy="3105204"/>
          </a:xfrm>
          <a:prstGeom prst="rect">
            <a:avLst/>
          </a:prstGeom>
        </p:spPr>
      </p:pic>
      <p:sp>
        <p:nvSpPr>
          <p:cNvPr id="11" name="Rectángulo redondeado 5">
            <a:extLst>
              <a:ext uri="{FF2B5EF4-FFF2-40B4-BE49-F238E27FC236}">
                <a16:creationId xmlns:a16="http://schemas.microsoft.com/office/drawing/2014/main" id="{F97CAAA2-0116-E24E-AF8D-878E96C82D67}"/>
              </a:ext>
            </a:extLst>
          </p:cNvPr>
          <p:cNvSpPr/>
          <p:nvPr/>
        </p:nvSpPr>
        <p:spPr>
          <a:xfrm>
            <a:off x="4941870" y="2958957"/>
            <a:ext cx="4005850" cy="1523902"/>
          </a:xfrm>
          <a:custGeom>
            <a:avLst/>
            <a:gdLst>
              <a:gd name="connsiteX0" fmla="*/ 0 w 4429323"/>
              <a:gd name="connsiteY0" fmla="*/ 326454 h 1958684"/>
              <a:gd name="connsiteX1" fmla="*/ 326454 w 4429323"/>
              <a:gd name="connsiteY1" fmla="*/ 0 h 1958684"/>
              <a:gd name="connsiteX2" fmla="*/ 903706 w 4429323"/>
              <a:gd name="connsiteY2" fmla="*/ 0 h 1958684"/>
              <a:gd name="connsiteX3" fmla="*/ 1367666 w 4429323"/>
              <a:gd name="connsiteY3" fmla="*/ 0 h 1958684"/>
              <a:gd name="connsiteX4" fmla="*/ 1944918 w 4429323"/>
              <a:gd name="connsiteY4" fmla="*/ 0 h 1958684"/>
              <a:gd name="connsiteX5" fmla="*/ 2371113 w 4429323"/>
              <a:gd name="connsiteY5" fmla="*/ 0 h 1958684"/>
              <a:gd name="connsiteX6" fmla="*/ 2948365 w 4429323"/>
              <a:gd name="connsiteY6" fmla="*/ 0 h 1958684"/>
              <a:gd name="connsiteX7" fmla="*/ 3412325 w 4429323"/>
              <a:gd name="connsiteY7" fmla="*/ 0 h 1958684"/>
              <a:gd name="connsiteX8" fmla="*/ 4102869 w 4429323"/>
              <a:gd name="connsiteY8" fmla="*/ 0 h 1958684"/>
              <a:gd name="connsiteX9" fmla="*/ 4429323 w 4429323"/>
              <a:gd name="connsiteY9" fmla="*/ 326454 h 1958684"/>
              <a:gd name="connsiteX10" fmla="*/ 4429323 w 4429323"/>
              <a:gd name="connsiteY10" fmla="*/ 735597 h 1958684"/>
              <a:gd name="connsiteX11" fmla="*/ 4429323 w 4429323"/>
              <a:gd name="connsiteY11" fmla="*/ 1131683 h 1958684"/>
              <a:gd name="connsiteX12" fmla="*/ 4429323 w 4429323"/>
              <a:gd name="connsiteY12" fmla="*/ 1632230 h 1958684"/>
              <a:gd name="connsiteX13" fmla="*/ 4102869 w 4429323"/>
              <a:gd name="connsiteY13" fmla="*/ 1958684 h 1958684"/>
              <a:gd name="connsiteX14" fmla="*/ 3676674 w 4429323"/>
              <a:gd name="connsiteY14" fmla="*/ 1958684 h 1958684"/>
              <a:gd name="connsiteX15" fmla="*/ 3061657 w 4429323"/>
              <a:gd name="connsiteY15" fmla="*/ 1958684 h 1958684"/>
              <a:gd name="connsiteX16" fmla="*/ 2522170 w 4429323"/>
              <a:gd name="connsiteY16" fmla="*/ 1958684 h 1958684"/>
              <a:gd name="connsiteX17" fmla="*/ 1907153 w 4429323"/>
              <a:gd name="connsiteY17" fmla="*/ 1958684 h 1958684"/>
              <a:gd name="connsiteX18" fmla="*/ 1329901 w 4429323"/>
              <a:gd name="connsiteY18" fmla="*/ 1958684 h 1958684"/>
              <a:gd name="connsiteX19" fmla="*/ 828178 w 4429323"/>
              <a:gd name="connsiteY19" fmla="*/ 1958684 h 1958684"/>
              <a:gd name="connsiteX20" fmla="*/ 326454 w 4429323"/>
              <a:gd name="connsiteY20" fmla="*/ 1958684 h 1958684"/>
              <a:gd name="connsiteX21" fmla="*/ 0 w 4429323"/>
              <a:gd name="connsiteY21" fmla="*/ 1632230 h 1958684"/>
              <a:gd name="connsiteX22" fmla="*/ 0 w 4429323"/>
              <a:gd name="connsiteY22" fmla="*/ 1196971 h 1958684"/>
              <a:gd name="connsiteX23" fmla="*/ 0 w 4429323"/>
              <a:gd name="connsiteY23" fmla="*/ 735597 h 1958684"/>
              <a:gd name="connsiteX24" fmla="*/ 0 w 4429323"/>
              <a:gd name="connsiteY24" fmla="*/ 326454 h 195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9323" h="1958684" fill="none" extrusionOk="0">
                <a:moveTo>
                  <a:pt x="0" y="326454"/>
                </a:moveTo>
                <a:cubicBezTo>
                  <a:pt x="-3579" y="153342"/>
                  <a:pt x="133899" y="-16266"/>
                  <a:pt x="326454" y="0"/>
                </a:cubicBezTo>
                <a:cubicBezTo>
                  <a:pt x="604318" y="-3323"/>
                  <a:pt x="711490" y="22649"/>
                  <a:pt x="903706" y="0"/>
                </a:cubicBezTo>
                <a:cubicBezTo>
                  <a:pt x="1095922" y="-22649"/>
                  <a:pt x="1235591" y="28741"/>
                  <a:pt x="1367666" y="0"/>
                </a:cubicBezTo>
                <a:cubicBezTo>
                  <a:pt x="1499741" y="-28741"/>
                  <a:pt x="1815967" y="26607"/>
                  <a:pt x="1944918" y="0"/>
                </a:cubicBezTo>
                <a:cubicBezTo>
                  <a:pt x="2073869" y="-26607"/>
                  <a:pt x="2254335" y="37764"/>
                  <a:pt x="2371113" y="0"/>
                </a:cubicBezTo>
                <a:cubicBezTo>
                  <a:pt x="2487891" y="-37764"/>
                  <a:pt x="2791523" y="59151"/>
                  <a:pt x="2948365" y="0"/>
                </a:cubicBezTo>
                <a:cubicBezTo>
                  <a:pt x="3105207" y="-59151"/>
                  <a:pt x="3228802" y="44240"/>
                  <a:pt x="3412325" y="0"/>
                </a:cubicBezTo>
                <a:cubicBezTo>
                  <a:pt x="3595848" y="-44240"/>
                  <a:pt x="3924231" y="41693"/>
                  <a:pt x="4102869" y="0"/>
                </a:cubicBezTo>
                <a:cubicBezTo>
                  <a:pt x="4288537" y="-23446"/>
                  <a:pt x="4386392" y="144774"/>
                  <a:pt x="4429323" y="326454"/>
                </a:cubicBezTo>
                <a:cubicBezTo>
                  <a:pt x="4458932" y="412035"/>
                  <a:pt x="4419892" y="648536"/>
                  <a:pt x="4429323" y="735597"/>
                </a:cubicBezTo>
                <a:cubicBezTo>
                  <a:pt x="4438754" y="822658"/>
                  <a:pt x="4417740" y="1029109"/>
                  <a:pt x="4429323" y="1131683"/>
                </a:cubicBezTo>
                <a:cubicBezTo>
                  <a:pt x="4440906" y="1234257"/>
                  <a:pt x="4411954" y="1467582"/>
                  <a:pt x="4429323" y="1632230"/>
                </a:cubicBezTo>
                <a:cubicBezTo>
                  <a:pt x="4447505" y="1856966"/>
                  <a:pt x="4303725" y="1979023"/>
                  <a:pt x="4102869" y="1958684"/>
                </a:cubicBezTo>
                <a:cubicBezTo>
                  <a:pt x="4005106" y="1986449"/>
                  <a:pt x="3859917" y="1948644"/>
                  <a:pt x="3676674" y="1958684"/>
                </a:cubicBezTo>
                <a:cubicBezTo>
                  <a:pt x="3493432" y="1968724"/>
                  <a:pt x="3289189" y="1929367"/>
                  <a:pt x="3061657" y="1958684"/>
                </a:cubicBezTo>
                <a:cubicBezTo>
                  <a:pt x="2834125" y="1988001"/>
                  <a:pt x="2686556" y="1908611"/>
                  <a:pt x="2522170" y="1958684"/>
                </a:cubicBezTo>
                <a:cubicBezTo>
                  <a:pt x="2357784" y="2008757"/>
                  <a:pt x="2063794" y="1887623"/>
                  <a:pt x="1907153" y="1958684"/>
                </a:cubicBezTo>
                <a:cubicBezTo>
                  <a:pt x="1750512" y="2029745"/>
                  <a:pt x="1611325" y="1895758"/>
                  <a:pt x="1329901" y="1958684"/>
                </a:cubicBezTo>
                <a:cubicBezTo>
                  <a:pt x="1048477" y="2021610"/>
                  <a:pt x="944634" y="1957199"/>
                  <a:pt x="828178" y="1958684"/>
                </a:cubicBezTo>
                <a:cubicBezTo>
                  <a:pt x="711722" y="1960169"/>
                  <a:pt x="434932" y="1913221"/>
                  <a:pt x="326454" y="1958684"/>
                </a:cubicBezTo>
                <a:cubicBezTo>
                  <a:pt x="146729" y="1984656"/>
                  <a:pt x="29944" y="1785657"/>
                  <a:pt x="0" y="1632230"/>
                </a:cubicBezTo>
                <a:cubicBezTo>
                  <a:pt x="-21297" y="1425402"/>
                  <a:pt x="5433" y="1378159"/>
                  <a:pt x="0" y="1196971"/>
                </a:cubicBezTo>
                <a:cubicBezTo>
                  <a:pt x="-5433" y="1015783"/>
                  <a:pt x="33387" y="831066"/>
                  <a:pt x="0" y="735597"/>
                </a:cubicBezTo>
                <a:cubicBezTo>
                  <a:pt x="-33387" y="640128"/>
                  <a:pt x="49063" y="522926"/>
                  <a:pt x="0" y="326454"/>
                </a:cubicBezTo>
                <a:close/>
              </a:path>
              <a:path w="4429323" h="1958684" stroke="0" extrusionOk="0">
                <a:moveTo>
                  <a:pt x="0" y="326454"/>
                </a:moveTo>
                <a:cubicBezTo>
                  <a:pt x="-40672" y="121070"/>
                  <a:pt x="99095" y="17664"/>
                  <a:pt x="326454" y="0"/>
                </a:cubicBezTo>
                <a:cubicBezTo>
                  <a:pt x="553668" y="-73331"/>
                  <a:pt x="732661" y="67485"/>
                  <a:pt x="941470" y="0"/>
                </a:cubicBezTo>
                <a:cubicBezTo>
                  <a:pt x="1150279" y="-67485"/>
                  <a:pt x="1214752" y="21744"/>
                  <a:pt x="1443194" y="0"/>
                </a:cubicBezTo>
                <a:cubicBezTo>
                  <a:pt x="1671636" y="-21744"/>
                  <a:pt x="1786645" y="3605"/>
                  <a:pt x="1907153" y="0"/>
                </a:cubicBezTo>
                <a:cubicBezTo>
                  <a:pt x="2027661" y="-3605"/>
                  <a:pt x="2291262" y="3298"/>
                  <a:pt x="2484405" y="0"/>
                </a:cubicBezTo>
                <a:cubicBezTo>
                  <a:pt x="2677548" y="-3298"/>
                  <a:pt x="2861986" y="23864"/>
                  <a:pt x="2986129" y="0"/>
                </a:cubicBezTo>
                <a:cubicBezTo>
                  <a:pt x="3110272" y="-23864"/>
                  <a:pt x="3307571" y="48435"/>
                  <a:pt x="3601145" y="0"/>
                </a:cubicBezTo>
                <a:cubicBezTo>
                  <a:pt x="3894719" y="-48435"/>
                  <a:pt x="3952243" y="16118"/>
                  <a:pt x="4102869" y="0"/>
                </a:cubicBezTo>
                <a:cubicBezTo>
                  <a:pt x="4277043" y="10127"/>
                  <a:pt x="4406746" y="119972"/>
                  <a:pt x="4429323" y="326454"/>
                </a:cubicBezTo>
                <a:cubicBezTo>
                  <a:pt x="4432154" y="468277"/>
                  <a:pt x="4397318" y="588753"/>
                  <a:pt x="4429323" y="735597"/>
                </a:cubicBezTo>
                <a:cubicBezTo>
                  <a:pt x="4461328" y="882441"/>
                  <a:pt x="4421774" y="1056511"/>
                  <a:pt x="4429323" y="1170856"/>
                </a:cubicBezTo>
                <a:cubicBezTo>
                  <a:pt x="4436872" y="1285201"/>
                  <a:pt x="4418929" y="1433583"/>
                  <a:pt x="4429323" y="1632230"/>
                </a:cubicBezTo>
                <a:cubicBezTo>
                  <a:pt x="4437889" y="1823019"/>
                  <a:pt x="4320887" y="1925656"/>
                  <a:pt x="4102869" y="1958684"/>
                </a:cubicBezTo>
                <a:cubicBezTo>
                  <a:pt x="3948237" y="2023065"/>
                  <a:pt x="3777938" y="1895721"/>
                  <a:pt x="3563381" y="1958684"/>
                </a:cubicBezTo>
                <a:cubicBezTo>
                  <a:pt x="3348824" y="2021647"/>
                  <a:pt x="3142310" y="1899343"/>
                  <a:pt x="3023893" y="1958684"/>
                </a:cubicBezTo>
                <a:cubicBezTo>
                  <a:pt x="2905476" y="2018025"/>
                  <a:pt x="2649926" y="1930246"/>
                  <a:pt x="2408877" y="1958684"/>
                </a:cubicBezTo>
                <a:cubicBezTo>
                  <a:pt x="2167828" y="1987122"/>
                  <a:pt x="2008862" y="1929451"/>
                  <a:pt x="1869389" y="1958684"/>
                </a:cubicBezTo>
                <a:cubicBezTo>
                  <a:pt x="1729916" y="1987917"/>
                  <a:pt x="1617706" y="1944792"/>
                  <a:pt x="1443194" y="1958684"/>
                </a:cubicBezTo>
                <a:cubicBezTo>
                  <a:pt x="1268682" y="1972576"/>
                  <a:pt x="1167528" y="1949883"/>
                  <a:pt x="979234" y="1958684"/>
                </a:cubicBezTo>
                <a:cubicBezTo>
                  <a:pt x="790940" y="1967485"/>
                  <a:pt x="540588" y="1888990"/>
                  <a:pt x="326454" y="1958684"/>
                </a:cubicBezTo>
                <a:cubicBezTo>
                  <a:pt x="186635" y="1950119"/>
                  <a:pt x="3225" y="1843151"/>
                  <a:pt x="0" y="1632230"/>
                </a:cubicBezTo>
                <a:cubicBezTo>
                  <a:pt x="-16073" y="1519741"/>
                  <a:pt x="14685" y="1379649"/>
                  <a:pt x="0" y="1223087"/>
                </a:cubicBezTo>
                <a:cubicBezTo>
                  <a:pt x="-14685" y="1066525"/>
                  <a:pt x="24062" y="966589"/>
                  <a:pt x="0" y="827001"/>
                </a:cubicBezTo>
                <a:cubicBezTo>
                  <a:pt x="-24062" y="687413"/>
                  <a:pt x="37136" y="557453"/>
                  <a:pt x="0" y="3264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chemeClr val="tx1"/>
                </a:solidFill>
                <a:latin typeface="Jokerman" pitchFamily="82" charset="77"/>
              </a:rPr>
              <a:t>Sister</a:t>
            </a:r>
            <a:r>
              <a:rPr lang="es-CL" dirty="0"/>
              <a:t>y,</a:t>
            </a:r>
          </a:p>
          <a:p>
            <a:pPr algn="ctr"/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7"/>
    </mc:Choice>
    <mc:Fallback xmlns="">
      <p:transition spd="slow" advTm="9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88E16A5B-AA6C-024E-ADA0-5C8176985446}"/>
              </a:ext>
            </a:extLst>
          </p:cNvPr>
          <p:cNvSpPr/>
          <p:nvPr/>
        </p:nvSpPr>
        <p:spPr>
          <a:xfrm>
            <a:off x="554805" y="462337"/>
            <a:ext cx="3456449" cy="4325049"/>
          </a:xfrm>
          <a:custGeom>
            <a:avLst/>
            <a:gdLst>
              <a:gd name="connsiteX0" fmla="*/ 0 w 4429323"/>
              <a:gd name="connsiteY0" fmla="*/ 738235 h 5305976"/>
              <a:gd name="connsiteX1" fmla="*/ 738235 w 4429323"/>
              <a:gd name="connsiteY1" fmla="*/ 0 h 5305976"/>
              <a:gd name="connsiteX2" fmla="*/ 1328806 w 4429323"/>
              <a:gd name="connsiteY2" fmla="*/ 0 h 5305976"/>
              <a:gd name="connsiteX3" fmla="*/ 1860319 w 4429323"/>
              <a:gd name="connsiteY3" fmla="*/ 0 h 5305976"/>
              <a:gd name="connsiteX4" fmla="*/ 2362304 w 4429323"/>
              <a:gd name="connsiteY4" fmla="*/ 0 h 5305976"/>
              <a:gd name="connsiteX5" fmla="*/ 2893818 w 4429323"/>
              <a:gd name="connsiteY5" fmla="*/ 0 h 5305976"/>
              <a:gd name="connsiteX6" fmla="*/ 3691088 w 4429323"/>
              <a:gd name="connsiteY6" fmla="*/ 0 h 5305976"/>
              <a:gd name="connsiteX7" fmla="*/ 4429323 w 4429323"/>
              <a:gd name="connsiteY7" fmla="*/ 738235 h 5305976"/>
              <a:gd name="connsiteX8" fmla="*/ 4429323 w 4429323"/>
              <a:gd name="connsiteY8" fmla="*/ 1208717 h 5305976"/>
              <a:gd name="connsiteX9" fmla="*/ 4429323 w 4429323"/>
              <a:gd name="connsiteY9" fmla="*/ 1717494 h 5305976"/>
              <a:gd name="connsiteX10" fmla="*/ 4429323 w 4429323"/>
              <a:gd name="connsiteY10" fmla="*/ 2264567 h 5305976"/>
              <a:gd name="connsiteX11" fmla="*/ 4429323 w 4429323"/>
              <a:gd name="connsiteY11" fmla="*/ 2735049 h 5305976"/>
              <a:gd name="connsiteX12" fmla="*/ 4429323 w 4429323"/>
              <a:gd name="connsiteY12" fmla="*/ 3358711 h 5305976"/>
              <a:gd name="connsiteX13" fmla="*/ 4429323 w 4429323"/>
              <a:gd name="connsiteY13" fmla="*/ 3905784 h 5305976"/>
              <a:gd name="connsiteX14" fmla="*/ 4429323 w 4429323"/>
              <a:gd name="connsiteY14" fmla="*/ 4567741 h 5305976"/>
              <a:gd name="connsiteX15" fmla="*/ 3691088 w 4429323"/>
              <a:gd name="connsiteY15" fmla="*/ 5305976 h 5305976"/>
              <a:gd name="connsiteX16" fmla="*/ 3041460 w 4429323"/>
              <a:gd name="connsiteY16" fmla="*/ 5305976 h 5305976"/>
              <a:gd name="connsiteX17" fmla="*/ 2509947 w 4429323"/>
              <a:gd name="connsiteY17" fmla="*/ 5305976 h 5305976"/>
              <a:gd name="connsiteX18" fmla="*/ 1919376 w 4429323"/>
              <a:gd name="connsiteY18" fmla="*/ 5305976 h 5305976"/>
              <a:gd name="connsiteX19" fmla="*/ 1417391 w 4429323"/>
              <a:gd name="connsiteY19" fmla="*/ 5305976 h 5305976"/>
              <a:gd name="connsiteX20" fmla="*/ 738235 w 4429323"/>
              <a:gd name="connsiteY20" fmla="*/ 5305976 h 5305976"/>
              <a:gd name="connsiteX21" fmla="*/ 0 w 4429323"/>
              <a:gd name="connsiteY21" fmla="*/ 4567741 h 5305976"/>
              <a:gd name="connsiteX22" fmla="*/ 0 w 4429323"/>
              <a:gd name="connsiteY22" fmla="*/ 3944079 h 5305976"/>
              <a:gd name="connsiteX23" fmla="*/ 0 w 4429323"/>
              <a:gd name="connsiteY23" fmla="*/ 3473596 h 5305976"/>
              <a:gd name="connsiteX24" fmla="*/ 0 w 4429323"/>
              <a:gd name="connsiteY24" fmla="*/ 2926524 h 5305976"/>
              <a:gd name="connsiteX25" fmla="*/ 0 w 4429323"/>
              <a:gd name="connsiteY25" fmla="*/ 2341157 h 5305976"/>
              <a:gd name="connsiteX26" fmla="*/ 0 w 4429323"/>
              <a:gd name="connsiteY26" fmla="*/ 1717494 h 5305976"/>
              <a:gd name="connsiteX27" fmla="*/ 0 w 4429323"/>
              <a:gd name="connsiteY27" fmla="*/ 738235 h 530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29323" h="5305976" fill="none" extrusionOk="0">
                <a:moveTo>
                  <a:pt x="0" y="738235"/>
                </a:moveTo>
                <a:cubicBezTo>
                  <a:pt x="-35134" y="440053"/>
                  <a:pt x="320001" y="-33122"/>
                  <a:pt x="738235" y="0"/>
                </a:cubicBezTo>
                <a:cubicBezTo>
                  <a:pt x="916362" y="-28139"/>
                  <a:pt x="1158793" y="16768"/>
                  <a:pt x="1328806" y="0"/>
                </a:cubicBezTo>
                <a:cubicBezTo>
                  <a:pt x="1498819" y="-16768"/>
                  <a:pt x="1643193" y="37915"/>
                  <a:pt x="1860319" y="0"/>
                </a:cubicBezTo>
                <a:cubicBezTo>
                  <a:pt x="2077445" y="-37915"/>
                  <a:pt x="2187256" y="7548"/>
                  <a:pt x="2362304" y="0"/>
                </a:cubicBezTo>
                <a:cubicBezTo>
                  <a:pt x="2537352" y="-7548"/>
                  <a:pt x="2633886" y="3982"/>
                  <a:pt x="2893818" y="0"/>
                </a:cubicBezTo>
                <a:cubicBezTo>
                  <a:pt x="3153750" y="-3982"/>
                  <a:pt x="3410450" y="8661"/>
                  <a:pt x="3691088" y="0"/>
                </a:cubicBezTo>
                <a:cubicBezTo>
                  <a:pt x="4215528" y="-30894"/>
                  <a:pt x="4416492" y="419400"/>
                  <a:pt x="4429323" y="738235"/>
                </a:cubicBezTo>
                <a:cubicBezTo>
                  <a:pt x="4470770" y="941514"/>
                  <a:pt x="4421858" y="1044099"/>
                  <a:pt x="4429323" y="1208717"/>
                </a:cubicBezTo>
                <a:cubicBezTo>
                  <a:pt x="4436788" y="1373335"/>
                  <a:pt x="4377210" y="1518351"/>
                  <a:pt x="4429323" y="1717494"/>
                </a:cubicBezTo>
                <a:cubicBezTo>
                  <a:pt x="4481436" y="1916637"/>
                  <a:pt x="4397423" y="2067367"/>
                  <a:pt x="4429323" y="2264567"/>
                </a:cubicBezTo>
                <a:cubicBezTo>
                  <a:pt x="4461223" y="2461767"/>
                  <a:pt x="4382455" y="2524014"/>
                  <a:pt x="4429323" y="2735049"/>
                </a:cubicBezTo>
                <a:cubicBezTo>
                  <a:pt x="4476191" y="2946084"/>
                  <a:pt x="4420023" y="3227824"/>
                  <a:pt x="4429323" y="3358711"/>
                </a:cubicBezTo>
                <a:cubicBezTo>
                  <a:pt x="4438623" y="3489598"/>
                  <a:pt x="4401648" y="3752395"/>
                  <a:pt x="4429323" y="3905784"/>
                </a:cubicBezTo>
                <a:cubicBezTo>
                  <a:pt x="4456998" y="4059173"/>
                  <a:pt x="4388934" y="4372408"/>
                  <a:pt x="4429323" y="4567741"/>
                </a:cubicBezTo>
                <a:cubicBezTo>
                  <a:pt x="4413834" y="4957736"/>
                  <a:pt x="4120287" y="5282731"/>
                  <a:pt x="3691088" y="5305976"/>
                </a:cubicBezTo>
                <a:cubicBezTo>
                  <a:pt x="3469216" y="5334404"/>
                  <a:pt x="3245972" y="5277835"/>
                  <a:pt x="3041460" y="5305976"/>
                </a:cubicBezTo>
                <a:cubicBezTo>
                  <a:pt x="2836948" y="5334117"/>
                  <a:pt x="2628345" y="5279903"/>
                  <a:pt x="2509947" y="5305976"/>
                </a:cubicBezTo>
                <a:cubicBezTo>
                  <a:pt x="2391549" y="5332049"/>
                  <a:pt x="2101261" y="5246435"/>
                  <a:pt x="1919376" y="5305976"/>
                </a:cubicBezTo>
                <a:cubicBezTo>
                  <a:pt x="1737491" y="5365517"/>
                  <a:pt x="1530265" y="5260495"/>
                  <a:pt x="1417391" y="5305976"/>
                </a:cubicBezTo>
                <a:cubicBezTo>
                  <a:pt x="1304517" y="5351457"/>
                  <a:pt x="977428" y="5276371"/>
                  <a:pt x="738235" y="5305976"/>
                </a:cubicBezTo>
                <a:cubicBezTo>
                  <a:pt x="349100" y="5240713"/>
                  <a:pt x="-21955" y="4936431"/>
                  <a:pt x="0" y="4567741"/>
                </a:cubicBezTo>
                <a:cubicBezTo>
                  <a:pt x="-33072" y="4337192"/>
                  <a:pt x="5962" y="4124409"/>
                  <a:pt x="0" y="3944079"/>
                </a:cubicBezTo>
                <a:cubicBezTo>
                  <a:pt x="-5962" y="3763749"/>
                  <a:pt x="49362" y="3582982"/>
                  <a:pt x="0" y="3473596"/>
                </a:cubicBezTo>
                <a:cubicBezTo>
                  <a:pt x="-49362" y="3364210"/>
                  <a:pt x="31633" y="3186449"/>
                  <a:pt x="0" y="2926524"/>
                </a:cubicBezTo>
                <a:cubicBezTo>
                  <a:pt x="-31633" y="2666599"/>
                  <a:pt x="32709" y="2545120"/>
                  <a:pt x="0" y="2341157"/>
                </a:cubicBezTo>
                <a:cubicBezTo>
                  <a:pt x="-32709" y="2137194"/>
                  <a:pt x="44965" y="1883630"/>
                  <a:pt x="0" y="1717494"/>
                </a:cubicBezTo>
                <a:cubicBezTo>
                  <a:pt x="-44965" y="1551358"/>
                  <a:pt x="104988" y="1024273"/>
                  <a:pt x="0" y="738235"/>
                </a:cubicBezTo>
                <a:close/>
              </a:path>
              <a:path w="4429323" h="5305976" stroke="0" extrusionOk="0">
                <a:moveTo>
                  <a:pt x="0" y="738235"/>
                </a:moveTo>
                <a:cubicBezTo>
                  <a:pt x="-14201" y="321759"/>
                  <a:pt x="255876" y="28015"/>
                  <a:pt x="738235" y="0"/>
                </a:cubicBezTo>
                <a:cubicBezTo>
                  <a:pt x="1041382" y="-61494"/>
                  <a:pt x="1132255" y="66770"/>
                  <a:pt x="1387863" y="0"/>
                </a:cubicBezTo>
                <a:cubicBezTo>
                  <a:pt x="1643471" y="-66770"/>
                  <a:pt x="1743493" y="62607"/>
                  <a:pt x="1948905" y="0"/>
                </a:cubicBezTo>
                <a:cubicBezTo>
                  <a:pt x="2154317" y="-62607"/>
                  <a:pt x="2220996" y="30862"/>
                  <a:pt x="2480418" y="0"/>
                </a:cubicBezTo>
                <a:cubicBezTo>
                  <a:pt x="2739840" y="-30862"/>
                  <a:pt x="2814108" y="12591"/>
                  <a:pt x="3100517" y="0"/>
                </a:cubicBezTo>
                <a:cubicBezTo>
                  <a:pt x="3386926" y="-12591"/>
                  <a:pt x="3533081" y="15528"/>
                  <a:pt x="3691088" y="0"/>
                </a:cubicBezTo>
                <a:cubicBezTo>
                  <a:pt x="4157346" y="-95269"/>
                  <a:pt x="4352086" y="398394"/>
                  <a:pt x="4429323" y="738235"/>
                </a:cubicBezTo>
                <a:cubicBezTo>
                  <a:pt x="4482524" y="955683"/>
                  <a:pt x="4372349" y="1091022"/>
                  <a:pt x="4429323" y="1285307"/>
                </a:cubicBezTo>
                <a:cubicBezTo>
                  <a:pt x="4486297" y="1479592"/>
                  <a:pt x="4419605" y="1595293"/>
                  <a:pt x="4429323" y="1717494"/>
                </a:cubicBezTo>
                <a:cubicBezTo>
                  <a:pt x="4439041" y="1839695"/>
                  <a:pt x="4363693" y="2022525"/>
                  <a:pt x="4429323" y="2264567"/>
                </a:cubicBezTo>
                <a:cubicBezTo>
                  <a:pt x="4494953" y="2506609"/>
                  <a:pt x="4380881" y="2622049"/>
                  <a:pt x="4429323" y="2811639"/>
                </a:cubicBezTo>
                <a:cubicBezTo>
                  <a:pt x="4477765" y="3001229"/>
                  <a:pt x="4387483" y="3193609"/>
                  <a:pt x="4429323" y="3320416"/>
                </a:cubicBezTo>
                <a:cubicBezTo>
                  <a:pt x="4471163" y="3447223"/>
                  <a:pt x="4369596" y="3737836"/>
                  <a:pt x="4429323" y="3944079"/>
                </a:cubicBezTo>
                <a:cubicBezTo>
                  <a:pt x="4489050" y="4150322"/>
                  <a:pt x="4426344" y="4382921"/>
                  <a:pt x="4429323" y="4567741"/>
                </a:cubicBezTo>
                <a:cubicBezTo>
                  <a:pt x="4335333" y="4990891"/>
                  <a:pt x="4015135" y="5248246"/>
                  <a:pt x="3691088" y="5305976"/>
                </a:cubicBezTo>
                <a:cubicBezTo>
                  <a:pt x="3437031" y="5312328"/>
                  <a:pt x="3374420" y="5238993"/>
                  <a:pt x="3070989" y="5305976"/>
                </a:cubicBezTo>
                <a:cubicBezTo>
                  <a:pt x="2767558" y="5372959"/>
                  <a:pt x="2623505" y="5249088"/>
                  <a:pt x="2480418" y="5305976"/>
                </a:cubicBezTo>
                <a:cubicBezTo>
                  <a:pt x="2337331" y="5362864"/>
                  <a:pt x="2131608" y="5269849"/>
                  <a:pt x="1978433" y="5305976"/>
                </a:cubicBezTo>
                <a:cubicBezTo>
                  <a:pt x="1825258" y="5342103"/>
                  <a:pt x="1622793" y="5260533"/>
                  <a:pt x="1446920" y="5305976"/>
                </a:cubicBezTo>
                <a:cubicBezTo>
                  <a:pt x="1271047" y="5351419"/>
                  <a:pt x="982087" y="5287496"/>
                  <a:pt x="738235" y="5305976"/>
                </a:cubicBezTo>
                <a:cubicBezTo>
                  <a:pt x="353804" y="5301049"/>
                  <a:pt x="7160" y="5043449"/>
                  <a:pt x="0" y="4567741"/>
                </a:cubicBezTo>
                <a:cubicBezTo>
                  <a:pt x="-51287" y="4424087"/>
                  <a:pt x="9663" y="4266531"/>
                  <a:pt x="0" y="4097259"/>
                </a:cubicBezTo>
                <a:cubicBezTo>
                  <a:pt x="-9663" y="3927987"/>
                  <a:pt x="50004" y="3879179"/>
                  <a:pt x="0" y="3665072"/>
                </a:cubicBezTo>
                <a:cubicBezTo>
                  <a:pt x="-50004" y="3450965"/>
                  <a:pt x="8116" y="3395961"/>
                  <a:pt x="0" y="3232885"/>
                </a:cubicBezTo>
                <a:cubicBezTo>
                  <a:pt x="-8116" y="3069809"/>
                  <a:pt x="22654" y="2909424"/>
                  <a:pt x="0" y="2685812"/>
                </a:cubicBezTo>
                <a:cubicBezTo>
                  <a:pt x="-22654" y="2462200"/>
                  <a:pt x="31624" y="2360892"/>
                  <a:pt x="0" y="2215330"/>
                </a:cubicBezTo>
                <a:cubicBezTo>
                  <a:pt x="-31624" y="2069768"/>
                  <a:pt x="18801" y="1898687"/>
                  <a:pt x="0" y="1629963"/>
                </a:cubicBezTo>
                <a:cubicBezTo>
                  <a:pt x="-18801" y="1361239"/>
                  <a:pt x="43334" y="1008140"/>
                  <a:pt x="0" y="73823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ABAA3877-97F0-F248-AD66-ED70F7D06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479" y="1391434"/>
            <a:ext cx="2641100" cy="2692886"/>
          </a:xfrm>
          <a:prstGeom prst="rect">
            <a:avLst/>
          </a:prstGeom>
        </p:spPr>
      </p:pic>
      <p:sp>
        <p:nvSpPr>
          <p:cNvPr id="8" name="Rectángulo redondeado 5">
            <a:extLst>
              <a:ext uri="{FF2B5EF4-FFF2-40B4-BE49-F238E27FC236}">
                <a16:creationId xmlns:a16="http://schemas.microsoft.com/office/drawing/2014/main" id="{8679E04F-5FDD-4E40-BCB1-7289273B3250}"/>
              </a:ext>
            </a:extLst>
          </p:cNvPr>
          <p:cNvSpPr/>
          <p:nvPr/>
        </p:nvSpPr>
        <p:spPr>
          <a:xfrm>
            <a:off x="4933507" y="2737877"/>
            <a:ext cx="3376260" cy="1418599"/>
          </a:xfrm>
          <a:custGeom>
            <a:avLst/>
            <a:gdLst>
              <a:gd name="connsiteX0" fmla="*/ 0 w 4429323"/>
              <a:gd name="connsiteY0" fmla="*/ 326454 h 1958684"/>
              <a:gd name="connsiteX1" fmla="*/ 326454 w 4429323"/>
              <a:gd name="connsiteY1" fmla="*/ 0 h 1958684"/>
              <a:gd name="connsiteX2" fmla="*/ 903706 w 4429323"/>
              <a:gd name="connsiteY2" fmla="*/ 0 h 1958684"/>
              <a:gd name="connsiteX3" fmla="*/ 1367666 w 4429323"/>
              <a:gd name="connsiteY3" fmla="*/ 0 h 1958684"/>
              <a:gd name="connsiteX4" fmla="*/ 1944918 w 4429323"/>
              <a:gd name="connsiteY4" fmla="*/ 0 h 1958684"/>
              <a:gd name="connsiteX5" fmla="*/ 2371113 w 4429323"/>
              <a:gd name="connsiteY5" fmla="*/ 0 h 1958684"/>
              <a:gd name="connsiteX6" fmla="*/ 2948365 w 4429323"/>
              <a:gd name="connsiteY6" fmla="*/ 0 h 1958684"/>
              <a:gd name="connsiteX7" fmla="*/ 3412325 w 4429323"/>
              <a:gd name="connsiteY7" fmla="*/ 0 h 1958684"/>
              <a:gd name="connsiteX8" fmla="*/ 4102869 w 4429323"/>
              <a:gd name="connsiteY8" fmla="*/ 0 h 1958684"/>
              <a:gd name="connsiteX9" fmla="*/ 4429323 w 4429323"/>
              <a:gd name="connsiteY9" fmla="*/ 326454 h 1958684"/>
              <a:gd name="connsiteX10" fmla="*/ 4429323 w 4429323"/>
              <a:gd name="connsiteY10" fmla="*/ 735597 h 1958684"/>
              <a:gd name="connsiteX11" fmla="*/ 4429323 w 4429323"/>
              <a:gd name="connsiteY11" fmla="*/ 1131683 h 1958684"/>
              <a:gd name="connsiteX12" fmla="*/ 4429323 w 4429323"/>
              <a:gd name="connsiteY12" fmla="*/ 1632230 h 1958684"/>
              <a:gd name="connsiteX13" fmla="*/ 4102869 w 4429323"/>
              <a:gd name="connsiteY13" fmla="*/ 1958684 h 1958684"/>
              <a:gd name="connsiteX14" fmla="*/ 3676674 w 4429323"/>
              <a:gd name="connsiteY14" fmla="*/ 1958684 h 1958684"/>
              <a:gd name="connsiteX15" fmla="*/ 3061657 w 4429323"/>
              <a:gd name="connsiteY15" fmla="*/ 1958684 h 1958684"/>
              <a:gd name="connsiteX16" fmla="*/ 2522170 w 4429323"/>
              <a:gd name="connsiteY16" fmla="*/ 1958684 h 1958684"/>
              <a:gd name="connsiteX17" fmla="*/ 1907153 w 4429323"/>
              <a:gd name="connsiteY17" fmla="*/ 1958684 h 1958684"/>
              <a:gd name="connsiteX18" fmla="*/ 1329901 w 4429323"/>
              <a:gd name="connsiteY18" fmla="*/ 1958684 h 1958684"/>
              <a:gd name="connsiteX19" fmla="*/ 828178 w 4429323"/>
              <a:gd name="connsiteY19" fmla="*/ 1958684 h 1958684"/>
              <a:gd name="connsiteX20" fmla="*/ 326454 w 4429323"/>
              <a:gd name="connsiteY20" fmla="*/ 1958684 h 1958684"/>
              <a:gd name="connsiteX21" fmla="*/ 0 w 4429323"/>
              <a:gd name="connsiteY21" fmla="*/ 1632230 h 1958684"/>
              <a:gd name="connsiteX22" fmla="*/ 0 w 4429323"/>
              <a:gd name="connsiteY22" fmla="*/ 1196971 h 1958684"/>
              <a:gd name="connsiteX23" fmla="*/ 0 w 4429323"/>
              <a:gd name="connsiteY23" fmla="*/ 735597 h 1958684"/>
              <a:gd name="connsiteX24" fmla="*/ 0 w 4429323"/>
              <a:gd name="connsiteY24" fmla="*/ 326454 h 195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9323" h="1958684" fill="none" extrusionOk="0">
                <a:moveTo>
                  <a:pt x="0" y="326454"/>
                </a:moveTo>
                <a:cubicBezTo>
                  <a:pt x="-3579" y="153342"/>
                  <a:pt x="133899" y="-16266"/>
                  <a:pt x="326454" y="0"/>
                </a:cubicBezTo>
                <a:cubicBezTo>
                  <a:pt x="604318" y="-3323"/>
                  <a:pt x="711490" y="22649"/>
                  <a:pt x="903706" y="0"/>
                </a:cubicBezTo>
                <a:cubicBezTo>
                  <a:pt x="1095922" y="-22649"/>
                  <a:pt x="1235591" y="28741"/>
                  <a:pt x="1367666" y="0"/>
                </a:cubicBezTo>
                <a:cubicBezTo>
                  <a:pt x="1499741" y="-28741"/>
                  <a:pt x="1815967" y="26607"/>
                  <a:pt x="1944918" y="0"/>
                </a:cubicBezTo>
                <a:cubicBezTo>
                  <a:pt x="2073869" y="-26607"/>
                  <a:pt x="2254335" y="37764"/>
                  <a:pt x="2371113" y="0"/>
                </a:cubicBezTo>
                <a:cubicBezTo>
                  <a:pt x="2487891" y="-37764"/>
                  <a:pt x="2791523" y="59151"/>
                  <a:pt x="2948365" y="0"/>
                </a:cubicBezTo>
                <a:cubicBezTo>
                  <a:pt x="3105207" y="-59151"/>
                  <a:pt x="3228802" y="44240"/>
                  <a:pt x="3412325" y="0"/>
                </a:cubicBezTo>
                <a:cubicBezTo>
                  <a:pt x="3595848" y="-44240"/>
                  <a:pt x="3924231" y="41693"/>
                  <a:pt x="4102869" y="0"/>
                </a:cubicBezTo>
                <a:cubicBezTo>
                  <a:pt x="4288537" y="-23446"/>
                  <a:pt x="4386392" y="144774"/>
                  <a:pt x="4429323" y="326454"/>
                </a:cubicBezTo>
                <a:cubicBezTo>
                  <a:pt x="4458932" y="412035"/>
                  <a:pt x="4419892" y="648536"/>
                  <a:pt x="4429323" y="735597"/>
                </a:cubicBezTo>
                <a:cubicBezTo>
                  <a:pt x="4438754" y="822658"/>
                  <a:pt x="4417740" y="1029109"/>
                  <a:pt x="4429323" y="1131683"/>
                </a:cubicBezTo>
                <a:cubicBezTo>
                  <a:pt x="4440906" y="1234257"/>
                  <a:pt x="4411954" y="1467582"/>
                  <a:pt x="4429323" y="1632230"/>
                </a:cubicBezTo>
                <a:cubicBezTo>
                  <a:pt x="4447505" y="1856966"/>
                  <a:pt x="4303725" y="1979023"/>
                  <a:pt x="4102869" y="1958684"/>
                </a:cubicBezTo>
                <a:cubicBezTo>
                  <a:pt x="4005106" y="1986449"/>
                  <a:pt x="3859917" y="1948644"/>
                  <a:pt x="3676674" y="1958684"/>
                </a:cubicBezTo>
                <a:cubicBezTo>
                  <a:pt x="3493432" y="1968724"/>
                  <a:pt x="3289189" y="1929367"/>
                  <a:pt x="3061657" y="1958684"/>
                </a:cubicBezTo>
                <a:cubicBezTo>
                  <a:pt x="2834125" y="1988001"/>
                  <a:pt x="2686556" y="1908611"/>
                  <a:pt x="2522170" y="1958684"/>
                </a:cubicBezTo>
                <a:cubicBezTo>
                  <a:pt x="2357784" y="2008757"/>
                  <a:pt x="2063794" y="1887623"/>
                  <a:pt x="1907153" y="1958684"/>
                </a:cubicBezTo>
                <a:cubicBezTo>
                  <a:pt x="1750512" y="2029745"/>
                  <a:pt x="1611325" y="1895758"/>
                  <a:pt x="1329901" y="1958684"/>
                </a:cubicBezTo>
                <a:cubicBezTo>
                  <a:pt x="1048477" y="2021610"/>
                  <a:pt x="944634" y="1957199"/>
                  <a:pt x="828178" y="1958684"/>
                </a:cubicBezTo>
                <a:cubicBezTo>
                  <a:pt x="711722" y="1960169"/>
                  <a:pt x="434932" y="1913221"/>
                  <a:pt x="326454" y="1958684"/>
                </a:cubicBezTo>
                <a:cubicBezTo>
                  <a:pt x="146729" y="1984656"/>
                  <a:pt x="29944" y="1785657"/>
                  <a:pt x="0" y="1632230"/>
                </a:cubicBezTo>
                <a:cubicBezTo>
                  <a:pt x="-21297" y="1425402"/>
                  <a:pt x="5433" y="1378159"/>
                  <a:pt x="0" y="1196971"/>
                </a:cubicBezTo>
                <a:cubicBezTo>
                  <a:pt x="-5433" y="1015783"/>
                  <a:pt x="33387" y="831066"/>
                  <a:pt x="0" y="735597"/>
                </a:cubicBezTo>
                <a:cubicBezTo>
                  <a:pt x="-33387" y="640128"/>
                  <a:pt x="49063" y="522926"/>
                  <a:pt x="0" y="326454"/>
                </a:cubicBezTo>
                <a:close/>
              </a:path>
              <a:path w="4429323" h="1958684" stroke="0" extrusionOk="0">
                <a:moveTo>
                  <a:pt x="0" y="326454"/>
                </a:moveTo>
                <a:cubicBezTo>
                  <a:pt x="-40672" y="121070"/>
                  <a:pt x="99095" y="17664"/>
                  <a:pt x="326454" y="0"/>
                </a:cubicBezTo>
                <a:cubicBezTo>
                  <a:pt x="553668" y="-73331"/>
                  <a:pt x="732661" y="67485"/>
                  <a:pt x="941470" y="0"/>
                </a:cubicBezTo>
                <a:cubicBezTo>
                  <a:pt x="1150279" y="-67485"/>
                  <a:pt x="1214752" y="21744"/>
                  <a:pt x="1443194" y="0"/>
                </a:cubicBezTo>
                <a:cubicBezTo>
                  <a:pt x="1671636" y="-21744"/>
                  <a:pt x="1786645" y="3605"/>
                  <a:pt x="1907153" y="0"/>
                </a:cubicBezTo>
                <a:cubicBezTo>
                  <a:pt x="2027661" y="-3605"/>
                  <a:pt x="2291262" y="3298"/>
                  <a:pt x="2484405" y="0"/>
                </a:cubicBezTo>
                <a:cubicBezTo>
                  <a:pt x="2677548" y="-3298"/>
                  <a:pt x="2861986" y="23864"/>
                  <a:pt x="2986129" y="0"/>
                </a:cubicBezTo>
                <a:cubicBezTo>
                  <a:pt x="3110272" y="-23864"/>
                  <a:pt x="3307571" y="48435"/>
                  <a:pt x="3601145" y="0"/>
                </a:cubicBezTo>
                <a:cubicBezTo>
                  <a:pt x="3894719" y="-48435"/>
                  <a:pt x="3952243" y="16118"/>
                  <a:pt x="4102869" y="0"/>
                </a:cubicBezTo>
                <a:cubicBezTo>
                  <a:pt x="4277043" y="10127"/>
                  <a:pt x="4406746" y="119972"/>
                  <a:pt x="4429323" y="326454"/>
                </a:cubicBezTo>
                <a:cubicBezTo>
                  <a:pt x="4432154" y="468277"/>
                  <a:pt x="4397318" y="588753"/>
                  <a:pt x="4429323" y="735597"/>
                </a:cubicBezTo>
                <a:cubicBezTo>
                  <a:pt x="4461328" y="882441"/>
                  <a:pt x="4421774" y="1056511"/>
                  <a:pt x="4429323" y="1170856"/>
                </a:cubicBezTo>
                <a:cubicBezTo>
                  <a:pt x="4436872" y="1285201"/>
                  <a:pt x="4418929" y="1433583"/>
                  <a:pt x="4429323" y="1632230"/>
                </a:cubicBezTo>
                <a:cubicBezTo>
                  <a:pt x="4437889" y="1823019"/>
                  <a:pt x="4320887" y="1925656"/>
                  <a:pt x="4102869" y="1958684"/>
                </a:cubicBezTo>
                <a:cubicBezTo>
                  <a:pt x="3948237" y="2023065"/>
                  <a:pt x="3777938" y="1895721"/>
                  <a:pt x="3563381" y="1958684"/>
                </a:cubicBezTo>
                <a:cubicBezTo>
                  <a:pt x="3348824" y="2021647"/>
                  <a:pt x="3142310" y="1899343"/>
                  <a:pt x="3023893" y="1958684"/>
                </a:cubicBezTo>
                <a:cubicBezTo>
                  <a:pt x="2905476" y="2018025"/>
                  <a:pt x="2649926" y="1930246"/>
                  <a:pt x="2408877" y="1958684"/>
                </a:cubicBezTo>
                <a:cubicBezTo>
                  <a:pt x="2167828" y="1987122"/>
                  <a:pt x="2008862" y="1929451"/>
                  <a:pt x="1869389" y="1958684"/>
                </a:cubicBezTo>
                <a:cubicBezTo>
                  <a:pt x="1729916" y="1987917"/>
                  <a:pt x="1617706" y="1944792"/>
                  <a:pt x="1443194" y="1958684"/>
                </a:cubicBezTo>
                <a:cubicBezTo>
                  <a:pt x="1268682" y="1972576"/>
                  <a:pt x="1167528" y="1949883"/>
                  <a:pt x="979234" y="1958684"/>
                </a:cubicBezTo>
                <a:cubicBezTo>
                  <a:pt x="790940" y="1967485"/>
                  <a:pt x="540588" y="1888990"/>
                  <a:pt x="326454" y="1958684"/>
                </a:cubicBezTo>
                <a:cubicBezTo>
                  <a:pt x="186635" y="1950119"/>
                  <a:pt x="3225" y="1843151"/>
                  <a:pt x="0" y="1632230"/>
                </a:cubicBezTo>
                <a:cubicBezTo>
                  <a:pt x="-16073" y="1519741"/>
                  <a:pt x="14685" y="1379649"/>
                  <a:pt x="0" y="1223087"/>
                </a:cubicBezTo>
                <a:cubicBezTo>
                  <a:pt x="-14685" y="1066525"/>
                  <a:pt x="24062" y="966589"/>
                  <a:pt x="0" y="827001"/>
                </a:cubicBezTo>
                <a:cubicBezTo>
                  <a:pt x="-24062" y="687413"/>
                  <a:pt x="37136" y="557453"/>
                  <a:pt x="0" y="3264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chemeClr val="tx1"/>
                </a:solidFill>
                <a:latin typeface="Jokerman" pitchFamily="82" charset="77"/>
              </a:rPr>
              <a:t>Baby</a:t>
            </a:r>
            <a:r>
              <a:rPr lang="es-CL" dirty="0"/>
              <a:t>y,</a:t>
            </a:r>
          </a:p>
          <a:p>
            <a:pPr algn="ctr"/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8"/>
    </mc:Choice>
    <mc:Fallback xmlns="">
      <p:transition spd="slow" advTm="1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/>
          <p:nvPr/>
        </p:nvSpPr>
        <p:spPr>
          <a:xfrm rot="1845201">
            <a:off x="7189488" y="1625995"/>
            <a:ext cx="2704054" cy="2342463"/>
          </a:xfrm>
          <a:prstGeom prst="hexagon">
            <a:avLst>
              <a:gd name="adj" fmla="val 27814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37"/>
          <p:cNvGrpSpPr/>
          <p:nvPr/>
        </p:nvGrpSpPr>
        <p:grpSpPr>
          <a:xfrm>
            <a:off x="1159721" y="2522100"/>
            <a:ext cx="273046" cy="337801"/>
            <a:chOff x="2667821" y="3361108"/>
            <a:chExt cx="273046" cy="337801"/>
          </a:xfrm>
        </p:grpSpPr>
        <p:sp>
          <p:nvSpPr>
            <p:cNvPr id="207" name="Google Shape;207;p37"/>
            <p:cNvSpPr/>
            <p:nvPr/>
          </p:nvSpPr>
          <p:spPr>
            <a:xfrm>
              <a:off x="2799971" y="3361108"/>
              <a:ext cx="10273" cy="36385"/>
            </a:xfrm>
            <a:custGeom>
              <a:avLst/>
              <a:gdLst/>
              <a:ahLst/>
              <a:cxnLst/>
              <a:rect l="l" t="t" r="r" b="b"/>
              <a:pathLst>
                <a:path w="323" h="1144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977"/>
                  </a:lnTo>
                  <a:cubicBezTo>
                    <a:pt x="1" y="1072"/>
                    <a:pt x="72" y="1143"/>
                    <a:pt x="155" y="1143"/>
                  </a:cubicBezTo>
                  <a:cubicBezTo>
                    <a:pt x="251" y="1143"/>
                    <a:pt x="322" y="1072"/>
                    <a:pt x="322" y="977"/>
                  </a:cubicBezTo>
                  <a:lnTo>
                    <a:pt x="322" y="167"/>
                  </a:lnTo>
                  <a:cubicBezTo>
                    <a:pt x="310" y="60"/>
                    <a:pt x="251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7"/>
            <p:cNvSpPr/>
            <p:nvPr/>
          </p:nvSpPr>
          <p:spPr>
            <a:xfrm>
              <a:off x="2838964" y="3371063"/>
              <a:ext cx="22009" cy="34381"/>
            </a:xfrm>
            <a:custGeom>
              <a:avLst/>
              <a:gdLst/>
              <a:ahLst/>
              <a:cxnLst/>
              <a:rect l="l" t="t" r="r" b="b"/>
              <a:pathLst>
                <a:path w="692" h="1081" extrusionOk="0">
                  <a:moveTo>
                    <a:pt x="517" y="0"/>
                  </a:moveTo>
                  <a:cubicBezTo>
                    <a:pt x="454" y="0"/>
                    <a:pt x="385" y="31"/>
                    <a:pt x="358" y="104"/>
                  </a:cubicBezTo>
                  <a:lnTo>
                    <a:pt x="49" y="866"/>
                  </a:lnTo>
                  <a:cubicBezTo>
                    <a:pt x="1" y="961"/>
                    <a:pt x="84" y="1080"/>
                    <a:pt x="203" y="1080"/>
                  </a:cubicBezTo>
                  <a:cubicBezTo>
                    <a:pt x="263" y="1080"/>
                    <a:pt x="322" y="1057"/>
                    <a:pt x="346" y="985"/>
                  </a:cubicBezTo>
                  <a:lnTo>
                    <a:pt x="656" y="223"/>
                  </a:lnTo>
                  <a:cubicBezTo>
                    <a:pt x="691" y="152"/>
                    <a:pt x="644" y="45"/>
                    <a:pt x="572" y="9"/>
                  </a:cubicBezTo>
                  <a:cubicBezTo>
                    <a:pt x="556" y="3"/>
                    <a:pt x="537" y="0"/>
                    <a:pt x="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7"/>
            <p:cNvSpPr/>
            <p:nvPr/>
          </p:nvSpPr>
          <p:spPr>
            <a:xfrm>
              <a:off x="2873822" y="3399815"/>
              <a:ext cx="29197" cy="28338"/>
            </a:xfrm>
            <a:custGeom>
              <a:avLst/>
              <a:gdLst/>
              <a:ahLst/>
              <a:cxnLst/>
              <a:rect l="l" t="t" r="r" b="b"/>
              <a:pathLst>
                <a:path w="918" h="891" extrusionOk="0">
                  <a:moveTo>
                    <a:pt x="744" y="1"/>
                  </a:moveTo>
                  <a:cubicBezTo>
                    <a:pt x="703" y="1"/>
                    <a:pt x="661" y="16"/>
                    <a:pt x="631" y="45"/>
                  </a:cubicBezTo>
                  <a:lnTo>
                    <a:pt x="60" y="629"/>
                  </a:lnTo>
                  <a:cubicBezTo>
                    <a:pt x="0" y="688"/>
                    <a:pt x="0" y="784"/>
                    <a:pt x="60" y="843"/>
                  </a:cubicBezTo>
                  <a:cubicBezTo>
                    <a:pt x="84" y="879"/>
                    <a:pt x="131" y="891"/>
                    <a:pt x="179" y="891"/>
                  </a:cubicBezTo>
                  <a:cubicBezTo>
                    <a:pt x="286" y="891"/>
                    <a:pt x="274" y="831"/>
                    <a:pt x="858" y="272"/>
                  </a:cubicBezTo>
                  <a:cubicBezTo>
                    <a:pt x="917" y="212"/>
                    <a:pt x="917" y="105"/>
                    <a:pt x="858" y="45"/>
                  </a:cubicBezTo>
                  <a:cubicBezTo>
                    <a:pt x="828" y="16"/>
                    <a:pt x="786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7"/>
            <p:cNvSpPr/>
            <p:nvPr/>
          </p:nvSpPr>
          <p:spPr>
            <a:xfrm>
              <a:off x="2894655" y="3442656"/>
              <a:ext cx="37116" cy="19592"/>
            </a:xfrm>
            <a:custGeom>
              <a:avLst/>
              <a:gdLst/>
              <a:ahLst/>
              <a:cxnLst/>
              <a:rect l="l" t="t" r="r" b="b"/>
              <a:pathLst>
                <a:path w="1167" h="616" extrusionOk="0">
                  <a:moveTo>
                    <a:pt x="973" y="1"/>
                  </a:moveTo>
                  <a:cubicBezTo>
                    <a:pt x="955" y="1"/>
                    <a:pt x="936" y="3"/>
                    <a:pt x="917" y="8"/>
                  </a:cubicBezTo>
                  <a:lnTo>
                    <a:pt x="155" y="318"/>
                  </a:lnTo>
                  <a:cubicBezTo>
                    <a:pt x="0" y="377"/>
                    <a:pt x="36" y="615"/>
                    <a:pt x="214" y="615"/>
                  </a:cubicBezTo>
                  <a:cubicBezTo>
                    <a:pt x="274" y="615"/>
                    <a:pt x="238" y="615"/>
                    <a:pt x="1036" y="294"/>
                  </a:cubicBezTo>
                  <a:cubicBezTo>
                    <a:pt x="1131" y="282"/>
                    <a:pt x="1167" y="175"/>
                    <a:pt x="1131" y="103"/>
                  </a:cubicBezTo>
                  <a:cubicBezTo>
                    <a:pt x="1103" y="37"/>
                    <a:pt x="1044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2904482" y="3493258"/>
              <a:ext cx="36385" cy="10273"/>
            </a:xfrm>
            <a:custGeom>
              <a:avLst/>
              <a:gdLst/>
              <a:ahLst/>
              <a:cxnLst/>
              <a:rect l="l" t="t" r="r" b="b"/>
              <a:pathLst>
                <a:path w="1144" h="323" extrusionOk="0">
                  <a:moveTo>
                    <a:pt x="155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977" y="322"/>
                  </a:lnTo>
                  <a:cubicBezTo>
                    <a:pt x="1072" y="322"/>
                    <a:pt x="1144" y="251"/>
                    <a:pt x="1144" y="155"/>
                  </a:cubicBezTo>
                  <a:cubicBezTo>
                    <a:pt x="1144" y="72"/>
                    <a:pt x="1072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7"/>
            <p:cNvSpPr/>
            <p:nvPr/>
          </p:nvSpPr>
          <p:spPr>
            <a:xfrm>
              <a:off x="2895386" y="3533364"/>
              <a:ext cx="35653" cy="20196"/>
            </a:xfrm>
            <a:custGeom>
              <a:avLst/>
              <a:gdLst/>
              <a:ahLst/>
              <a:cxnLst/>
              <a:rect l="l" t="t" r="r" b="b"/>
              <a:pathLst>
                <a:path w="1121" h="635" extrusionOk="0">
                  <a:moveTo>
                    <a:pt x="179" y="0"/>
                  </a:moveTo>
                  <a:cubicBezTo>
                    <a:pt x="118" y="0"/>
                    <a:pt x="54" y="38"/>
                    <a:pt x="37" y="109"/>
                  </a:cubicBezTo>
                  <a:cubicBezTo>
                    <a:pt x="1" y="180"/>
                    <a:pt x="37" y="288"/>
                    <a:pt x="120" y="311"/>
                  </a:cubicBezTo>
                  <a:lnTo>
                    <a:pt x="882" y="621"/>
                  </a:lnTo>
                  <a:cubicBezTo>
                    <a:pt x="901" y="630"/>
                    <a:pt x="922" y="635"/>
                    <a:pt x="943" y="635"/>
                  </a:cubicBezTo>
                  <a:cubicBezTo>
                    <a:pt x="1004" y="635"/>
                    <a:pt x="1067" y="599"/>
                    <a:pt x="1084" y="538"/>
                  </a:cubicBezTo>
                  <a:cubicBezTo>
                    <a:pt x="1120" y="442"/>
                    <a:pt x="1084" y="359"/>
                    <a:pt x="1001" y="323"/>
                  </a:cubicBezTo>
                  <a:lnTo>
                    <a:pt x="239" y="14"/>
                  </a:lnTo>
                  <a:cubicBezTo>
                    <a:pt x="221" y="5"/>
                    <a:pt x="200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7"/>
            <p:cNvSpPr/>
            <p:nvPr/>
          </p:nvSpPr>
          <p:spPr>
            <a:xfrm>
              <a:off x="2872677" y="3567586"/>
              <a:ext cx="30692" cy="28338"/>
            </a:xfrm>
            <a:custGeom>
              <a:avLst/>
              <a:gdLst/>
              <a:ahLst/>
              <a:cxnLst/>
              <a:rect l="l" t="t" r="r" b="b"/>
              <a:pathLst>
                <a:path w="965" h="891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644" y="819"/>
                    <a:pt x="620" y="890"/>
                    <a:pt x="751" y="890"/>
                  </a:cubicBezTo>
                  <a:cubicBezTo>
                    <a:pt x="894" y="890"/>
                    <a:pt x="965" y="712"/>
                    <a:pt x="858" y="616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7"/>
            <p:cNvSpPr/>
            <p:nvPr/>
          </p:nvSpPr>
          <p:spPr>
            <a:xfrm>
              <a:off x="2838233" y="3589818"/>
              <a:ext cx="21214" cy="34318"/>
            </a:xfrm>
            <a:custGeom>
              <a:avLst/>
              <a:gdLst/>
              <a:ahLst/>
              <a:cxnLst/>
              <a:rect l="l" t="t" r="r" b="b"/>
              <a:pathLst>
                <a:path w="667" h="1079" extrusionOk="0">
                  <a:moveTo>
                    <a:pt x="179" y="1"/>
                  </a:moveTo>
                  <a:cubicBezTo>
                    <a:pt x="159" y="1"/>
                    <a:pt x="139" y="4"/>
                    <a:pt x="119" y="13"/>
                  </a:cubicBezTo>
                  <a:cubicBezTo>
                    <a:pt x="48" y="37"/>
                    <a:pt x="0" y="132"/>
                    <a:pt x="24" y="215"/>
                  </a:cubicBezTo>
                  <a:lnTo>
                    <a:pt x="345" y="977"/>
                  </a:lnTo>
                  <a:cubicBezTo>
                    <a:pt x="365" y="1036"/>
                    <a:pt x="425" y="1079"/>
                    <a:pt x="499" y="1079"/>
                  </a:cubicBezTo>
                  <a:cubicBezTo>
                    <a:pt x="514" y="1079"/>
                    <a:pt x="531" y="1077"/>
                    <a:pt x="548" y="1072"/>
                  </a:cubicBezTo>
                  <a:cubicBezTo>
                    <a:pt x="643" y="1037"/>
                    <a:pt x="667" y="929"/>
                    <a:pt x="643" y="858"/>
                  </a:cubicBezTo>
                  <a:lnTo>
                    <a:pt x="322" y="96"/>
                  </a:lnTo>
                  <a:cubicBezTo>
                    <a:pt x="303" y="41"/>
                    <a:pt x="243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7"/>
            <p:cNvSpPr/>
            <p:nvPr/>
          </p:nvSpPr>
          <p:spPr>
            <a:xfrm>
              <a:off x="2747334" y="3589754"/>
              <a:ext cx="21627" cy="34572"/>
            </a:xfrm>
            <a:custGeom>
              <a:avLst/>
              <a:gdLst/>
              <a:ahLst/>
              <a:cxnLst/>
              <a:rect l="l" t="t" r="r" b="b"/>
              <a:pathLst>
                <a:path w="680" h="1087" extrusionOk="0">
                  <a:moveTo>
                    <a:pt x="499" y="1"/>
                  </a:moveTo>
                  <a:cubicBezTo>
                    <a:pt x="438" y="1"/>
                    <a:pt x="375" y="36"/>
                    <a:pt x="358" y="98"/>
                  </a:cubicBezTo>
                  <a:lnTo>
                    <a:pt x="36" y="860"/>
                  </a:lnTo>
                  <a:cubicBezTo>
                    <a:pt x="1" y="967"/>
                    <a:pt x="72" y="1086"/>
                    <a:pt x="191" y="1086"/>
                  </a:cubicBezTo>
                  <a:cubicBezTo>
                    <a:pt x="251" y="1086"/>
                    <a:pt x="310" y="1051"/>
                    <a:pt x="334" y="979"/>
                  </a:cubicBezTo>
                  <a:lnTo>
                    <a:pt x="655" y="217"/>
                  </a:lnTo>
                  <a:cubicBezTo>
                    <a:pt x="679" y="134"/>
                    <a:pt x="632" y="39"/>
                    <a:pt x="560" y="15"/>
                  </a:cubicBezTo>
                  <a:cubicBezTo>
                    <a:pt x="542" y="5"/>
                    <a:pt x="520" y="1"/>
                    <a:pt x="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7"/>
            <p:cNvSpPr/>
            <p:nvPr/>
          </p:nvSpPr>
          <p:spPr>
            <a:xfrm>
              <a:off x="2705319" y="3566441"/>
              <a:ext cx="29547" cy="28625"/>
            </a:xfrm>
            <a:custGeom>
              <a:avLst/>
              <a:gdLst/>
              <a:ahLst/>
              <a:cxnLst/>
              <a:rect l="l" t="t" r="r" b="b"/>
              <a:pathLst>
                <a:path w="929" h="900" extrusionOk="0">
                  <a:moveTo>
                    <a:pt x="744" y="1"/>
                  </a:moveTo>
                  <a:cubicBezTo>
                    <a:pt x="702" y="1"/>
                    <a:pt x="661" y="15"/>
                    <a:pt x="631" y="45"/>
                  </a:cubicBezTo>
                  <a:lnTo>
                    <a:pt x="60" y="629"/>
                  </a:lnTo>
                  <a:cubicBezTo>
                    <a:pt x="0" y="688"/>
                    <a:pt x="0" y="795"/>
                    <a:pt x="60" y="855"/>
                  </a:cubicBezTo>
                  <a:cubicBezTo>
                    <a:pt x="89" y="885"/>
                    <a:pt x="128" y="899"/>
                    <a:pt x="167" y="899"/>
                  </a:cubicBezTo>
                  <a:cubicBezTo>
                    <a:pt x="205" y="899"/>
                    <a:pt x="244" y="885"/>
                    <a:pt x="274" y="855"/>
                  </a:cubicBezTo>
                  <a:lnTo>
                    <a:pt x="857" y="271"/>
                  </a:lnTo>
                  <a:cubicBezTo>
                    <a:pt x="929" y="212"/>
                    <a:pt x="929" y="105"/>
                    <a:pt x="857" y="45"/>
                  </a:cubicBezTo>
                  <a:cubicBezTo>
                    <a:pt x="827" y="15"/>
                    <a:pt x="786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7"/>
            <p:cNvSpPr/>
            <p:nvPr/>
          </p:nvSpPr>
          <p:spPr>
            <a:xfrm>
              <a:off x="2676918" y="3532060"/>
              <a:ext cx="35240" cy="20133"/>
            </a:xfrm>
            <a:custGeom>
              <a:avLst/>
              <a:gdLst/>
              <a:ahLst/>
              <a:cxnLst/>
              <a:rect l="l" t="t" r="r" b="b"/>
              <a:pathLst>
                <a:path w="1108" h="633" extrusionOk="0">
                  <a:moveTo>
                    <a:pt x="918" y="1"/>
                  </a:moveTo>
                  <a:cubicBezTo>
                    <a:pt x="903" y="1"/>
                    <a:pt x="886" y="3"/>
                    <a:pt x="869" y="7"/>
                  </a:cubicBezTo>
                  <a:lnTo>
                    <a:pt x="119" y="329"/>
                  </a:lnTo>
                  <a:cubicBezTo>
                    <a:pt x="36" y="352"/>
                    <a:pt x="0" y="448"/>
                    <a:pt x="24" y="531"/>
                  </a:cubicBezTo>
                  <a:cubicBezTo>
                    <a:pt x="53" y="590"/>
                    <a:pt x="115" y="632"/>
                    <a:pt x="182" y="632"/>
                  </a:cubicBezTo>
                  <a:cubicBezTo>
                    <a:pt x="197" y="632"/>
                    <a:pt x="211" y="630"/>
                    <a:pt x="226" y="626"/>
                  </a:cubicBezTo>
                  <a:lnTo>
                    <a:pt x="988" y="305"/>
                  </a:lnTo>
                  <a:cubicBezTo>
                    <a:pt x="1060" y="281"/>
                    <a:pt x="1107" y="174"/>
                    <a:pt x="1084" y="102"/>
                  </a:cubicBezTo>
                  <a:cubicBezTo>
                    <a:pt x="1054" y="44"/>
                    <a:pt x="992" y="1"/>
                    <a:pt x="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7"/>
            <p:cNvSpPr/>
            <p:nvPr/>
          </p:nvSpPr>
          <p:spPr>
            <a:xfrm>
              <a:off x="2667821" y="3491763"/>
              <a:ext cx="36385" cy="10241"/>
            </a:xfrm>
            <a:custGeom>
              <a:avLst/>
              <a:gdLst/>
              <a:ahLst/>
              <a:cxnLst/>
              <a:rect l="l" t="t" r="r" b="b"/>
              <a:pathLst>
                <a:path w="1144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977" y="322"/>
                  </a:lnTo>
                  <a:cubicBezTo>
                    <a:pt x="1072" y="322"/>
                    <a:pt x="1143" y="250"/>
                    <a:pt x="1143" y="167"/>
                  </a:cubicBezTo>
                  <a:cubicBezTo>
                    <a:pt x="1131" y="72"/>
                    <a:pt x="1048" y="0"/>
                    <a:pt x="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7"/>
            <p:cNvSpPr/>
            <p:nvPr/>
          </p:nvSpPr>
          <p:spPr>
            <a:xfrm>
              <a:off x="2677267" y="3441702"/>
              <a:ext cx="35653" cy="20069"/>
            </a:xfrm>
            <a:custGeom>
              <a:avLst/>
              <a:gdLst/>
              <a:ahLst/>
              <a:cxnLst/>
              <a:rect l="l" t="t" r="r" b="b"/>
              <a:pathLst>
                <a:path w="1121" h="631" extrusionOk="0">
                  <a:moveTo>
                    <a:pt x="173" y="1"/>
                  </a:moveTo>
                  <a:cubicBezTo>
                    <a:pt x="110" y="1"/>
                    <a:pt x="51" y="36"/>
                    <a:pt x="25" y="98"/>
                  </a:cubicBezTo>
                  <a:cubicBezTo>
                    <a:pt x="1" y="193"/>
                    <a:pt x="25" y="276"/>
                    <a:pt x="120" y="312"/>
                  </a:cubicBezTo>
                  <a:lnTo>
                    <a:pt x="882" y="622"/>
                  </a:lnTo>
                  <a:cubicBezTo>
                    <a:pt x="899" y="627"/>
                    <a:pt x="918" y="630"/>
                    <a:pt x="937" y="630"/>
                  </a:cubicBezTo>
                  <a:cubicBezTo>
                    <a:pt x="999" y="630"/>
                    <a:pt x="1066" y="599"/>
                    <a:pt x="1084" y="526"/>
                  </a:cubicBezTo>
                  <a:cubicBezTo>
                    <a:pt x="1120" y="443"/>
                    <a:pt x="1084" y="348"/>
                    <a:pt x="1001" y="324"/>
                  </a:cubicBezTo>
                  <a:lnTo>
                    <a:pt x="239" y="14"/>
                  </a:lnTo>
                  <a:cubicBezTo>
                    <a:pt x="217" y="5"/>
                    <a:pt x="195" y="1"/>
                    <a:pt x="1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7"/>
            <p:cNvSpPr/>
            <p:nvPr/>
          </p:nvSpPr>
          <p:spPr>
            <a:xfrm>
              <a:off x="2706051" y="3399084"/>
              <a:ext cx="30724" cy="28338"/>
            </a:xfrm>
            <a:custGeom>
              <a:avLst/>
              <a:gdLst/>
              <a:ahLst/>
              <a:cxnLst/>
              <a:rect l="l" t="t" r="r" b="b"/>
              <a:pathLst>
                <a:path w="966" h="891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199"/>
                    <a:pt x="60" y="259"/>
                  </a:cubicBezTo>
                  <a:cubicBezTo>
                    <a:pt x="644" y="819"/>
                    <a:pt x="632" y="890"/>
                    <a:pt x="751" y="890"/>
                  </a:cubicBezTo>
                  <a:cubicBezTo>
                    <a:pt x="894" y="890"/>
                    <a:pt x="965" y="723"/>
                    <a:pt x="870" y="616"/>
                  </a:cubicBezTo>
                  <a:lnTo>
                    <a:pt x="287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7"/>
            <p:cNvSpPr/>
            <p:nvPr/>
          </p:nvSpPr>
          <p:spPr>
            <a:xfrm>
              <a:off x="2748861" y="3370713"/>
              <a:ext cx="21596" cy="34190"/>
            </a:xfrm>
            <a:custGeom>
              <a:avLst/>
              <a:gdLst/>
              <a:ahLst/>
              <a:cxnLst/>
              <a:rect l="l" t="t" r="r" b="b"/>
              <a:pathLst>
                <a:path w="679" h="1075" extrusionOk="0">
                  <a:moveTo>
                    <a:pt x="170" y="1"/>
                  </a:moveTo>
                  <a:cubicBezTo>
                    <a:pt x="153" y="1"/>
                    <a:pt x="136" y="3"/>
                    <a:pt x="119" y="8"/>
                  </a:cubicBezTo>
                  <a:cubicBezTo>
                    <a:pt x="36" y="44"/>
                    <a:pt x="0" y="127"/>
                    <a:pt x="24" y="210"/>
                  </a:cubicBezTo>
                  <a:lnTo>
                    <a:pt x="334" y="972"/>
                  </a:lnTo>
                  <a:cubicBezTo>
                    <a:pt x="362" y="1039"/>
                    <a:pt x="421" y="1075"/>
                    <a:pt x="491" y="1075"/>
                  </a:cubicBezTo>
                  <a:cubicBezTo>
                    <a:pt x="510" y="1075"/>
                    <a:pt x="528" y="1073"/>
                    <a:pt x="548" y="1068"/>
                  </a:cubicBezTo>
                  <a:cubicBezTo>
                    <a:pt x="631" y="1020"/>
                    <a:pt x="679" y="937"/>
                    <a:pt x="631" y="841"/>
                  </a:cubicBezTo>
                  <a:lnTo>
                    <a:pt x="322" y="103"/>
                  </a:lnTo>
                  <a:cubicBezTo>
                    <a:pt x="293" y="37"/>
                    <a:pt x="235" y="1"/>
                    <a:pt x="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7"/>
            <p:cNvSpPr/>
            <p:nvPr/>
          </p:nvSpPr>
          <p:spPr>
            <a:xfrm>
              <a:off x="2749242" y="3533364"/>
              <a:ext cx="111731" cy="115198"/>
            </a:xfrm>
            <a:custGeom>
              <a:avLst/>
              <a:gdLst/>
              <a:ahLst/>
              <a:cxnLst/>
              <a:rect l="l" t="t" r="r" b="b"/>
              <a:pathLst>
                <a:path w="3513" h="3622" extrusionOk="0">
                  <a:moveTo>
                    <a:pt x="3224" y="0"/>
                  </a:moveTo>
                  <a:cubicBezTo>
                    <a:pt x="3217" y="0"/>
                    <a:pt x="3210" y="1"/>
                    <a:pt x="3203" y="2"/>
                  </a:cubicBezTo>
                  <a:cubicBezTo>
                    <a:pt x="3108" y="14"/>
                    <a:pt x="3048" y="85"/>
                    <a:pt x="3060" y="180"/>
                  </a:cubicBezTo>
                  <a:lnTo>
                    <a:pt x="3155" y="740"/>
                  </a:lnTo>
                  <a:lnTo>
                    <a:pt x="3155" y="776"/>
                  </a:lnTo>
                  <a:cubicBezTo>
                    <a:pt x="3155" y="842"/>
                    <a:pt x="3087" y="909"/>
                    <a:pt x="3017" y="909"/>
                  </a:cubicBezTo>
                  <a:cubicBezTo>
                    <a:pt x="2999" y="909"/>
                    <a:pt x="2982" y="904"/>
                    <a:pt x="2965" y="895"/>
                  </a:cubicBezTo>
                  <a:cubicBezTo>
                    <a:pt x="2965" y="895"/>
                    <a:pt x="1929" y="359"/>
                    <a:pt x="1917" y="347"/>
                  </a:cubicBezTo>
                  <a:cubicBezTo>
                    <a:pt x="1858" y="320"/>
                    <a:pt x="1794" y="308"/>
                    <a:pt x="1731" y="308"/>
                  </a:cubicBezTo>
                  <a:cubicBezTo>
                    <a:pt x="1654" y="308"/>
                    <a:pt x="1578" y="326"/>
                    <a:pt x="1512" y="359"/>
                  </a:cubicBezTo>
                  <a:cubicBezTo>
                    <a:pt x="1453" y="383"/>
                    <a:pt x="548" y="859"/>
                    <a:pt x="500" y="895"/>
                  </a:cubicBezTo>
                  <a:cubicBezTo>
                    <a:pt x="480" y="906"/>
                    <a:pt x="459" y="911"/>
                    <a:pt x="438" y="911"/>
                  </a:cubicBezTo>
                  <a:cubicBezTo>
                    <a:pt x="372" y="911"/>
                    <a:pt x="310" y="857"/>
                    <a:pt x="310" y="776"/>
                  </a:cubicBezTo>
                  <a:cubicBezTo>
                    <a:pt x="310" y="764"/>
                    <a:pt x="310" y="740"/>
                    <a:pt x="345" y="585"/>
                  </a:cubicBezTo>
                  <a:cubicBezTo>
                    <a:pt x="357" y="490"/>
                    <a:pt x="298" y="418"/>
                    <a:pt x="203" y="407"/>
                  </a:cubicBezTo>
                  <a:cubicBezTo>
                    <a:pt x="190" y="403"/>
                    <a:pt x="178" y="401"/>
                    <a:pt x="166" y="401"/>
                  </a:cubicBezTo>
                  <a:cubicBezTo>
                    <a:pt x="99" y="401"/>
                    <a:pt x="44" y="457"/>
                    <a:pt x="24" y="538"/>
                  </a:cubicBezTo>
                  <a:cubicBezTo>
                    <a:pt x="0" y="680"/>
                    <a:pt x="0" y="716"/>
                    <a:pt x="0" y="776"/>
                  </a:cubicBezTo>
                  <a:cubicBezTo>
                    <a:pt x="0" y="1030"/>
                    <a:pt x="223" y="1224"/>
                    <a:pt x="464" y="1224"/>
                  </a:cubicBezTo>
                  <a:cubicBezTo>
                    <a:pt x="527" y="1224"/>
                    <a:pt x="592" y="1210"/>
                    <a:pt x="655" y="1180"/>
                  </a:cubicBezTo>
                  <a:lnTo>
                    <a:pt x="1238" y="883"/>
                  </a:lnTo>
                  <a:lnTo>
                    <a:pt x="1238" y="1454"/>
                  </a:lnTo>
                  <a:cubicBezTo>
                    <a:pt x="1238" y="1550"/>
                    <a:pt x="1310" y="1621"/>
                    <a:pt x="1393" y="1621"/>
                  </a:cubicBezTo>
                  <a:cubicBezTo>
                    <a:pt x="1488" y="1621"/>
                    <a:pt x="1560" y="1550"/>
                    <a:pt x="1560" y="1454"/>
                  </a:cubicBezTo>
                  <a:lnTo>
                    <a:pt x="1560" y="716"/>
                  </a:lnTo>
                  <a:cubicBezTo>
                    <a:pt x="1631" y="689"/>
                    <a:pt x="1683" y="636"/>
                    <a:pt x="1744" y="636"/>
                  </a:cubicBezTo>
                  <a:cubicBezTo>
                    <a:pt x="1764" y="636"/>
                    <a:pt x="1786" y="642"/>
                    <a:pt x="1810" y="657"/>
                  </a:cubicBezTo>
                  <a:lnTo>
                    <a:pt x="1929" y="716"/>
                  </a:lnTo>
                  <a:lnTo>
                    <a:pt x="1929" y="3455"/>
                  </a:lnTo>
                  <a:cubicBezTo>
                    <a:pt x="1929" y="3538"/>
                    <a:pt x="2012" y="3621"/>
                    <a:pt x="2096" y="3621"/>
                  </a:cubicBezTo>
                  <a:cubicBezTo>
                    <a:pt x="2191" y="3621"/>
                    <a:pt x="2262" y="3538"/>
                    <a:pt x="2262" y="3455"/>
                  </a:cubicBezTo>
                  <a:lnTo>
                    <a:pt x="2262" y="883"/>
                  </a:lnTo>
                  <a:cubicBezTo>
                    <a:pt x="2798" y="1145"/>
                    <a:pt x="2870" y="1240"/>
                    <a:pt x="3048" y="1240"/>
                  </a:cubicBezTo>
                  <a:cubicBezTo>
                    <a:pt x="3298" y="1216"/>
                    <a:pt x="3512" y="966"/>
                    <a:pt x="3465" y="704"/>
                  </a:cubicBezTo>
                  <a:lnTo>
                    <a:pt x="3382" y="133"/>
                  </a:lnTo>
                  <a:cubicBezTo>
                    <a:pt x="3360" y="57"/>
                    <a:pt x="3298" y="0"/>
                    <a:pt x="3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7"/>
            <p:cNvSpPr/>
            <p:nvPr/>
          </p:nvSpPr>
          <p:spPr>
            <a:xfrm>
              <a:off x="2795010" y="3417371"/>
              <a:ext cx="94365" cy="106960"/>
            </a:xfrm>
            <a:custGeom>
              <a:avLst/>
              <a:gdLst/>
              <a:ahLst/>
              <a:cxnLst/>
              <a:rect l="l" t="t" r="r" b="b"/>
              <a:pathLst>
                <a:path w="2967" h="3363" extrusionOk="0">
                  <a:moveTo>
                    <a:pt x="275" y="1"/>
                  </a:moveTo>
                  <a:cubicBezTo>
                    <a:pt x="121" y="1"/>
                    <a:pt x="0" y="85"/>
                    <a:pt x="49" y="220"/>
                  </a:cubicBezTo>
                  <a:cubicBezTo>
                    <a:pt x="68" y="296"/>
                    <a:pt x="133" y="334"/>
                    <a:pt x="195" y="334"/>
                  </a:cubicBezTo>
                  <a:cubicBezTo>
                    <a:pt x="210" y="334"/>
                    <a:pt x="226" y="332"/>
                    <a:pt x="240" y="327"/>
                  </a:cubicBezTo>
                  <a:cubicBezTo>
                    <a:pt x="253" y="324"/>
                    <a:pt x="266" y="323"/>
                    <a:pt x="280" y="323"/>
                  </a:cubicBezTo>
                  <a:cubicBezTo>
                    <a:pt x="329" y="323"/>
                    <a:pt x="379" y="342"/>
                    <a:pt x="407" y="398"/>
                  </a:cubicBezTo>
                  <a:lnTo>
                    <a:pt x="907" y="1434"/>
                  </a:lnTo>
                  <a:cubicBezTo>
                    <a:pt x="966" y="1565"/>
                    <a:pt x="1097" y="1649"/>
                    <a:pt x="1252" y="1684"/>
                  </a:cubicBezTo>
                  <a:lnTo>
                    <a:pt x="2395" y="1851"/>
                  </a:lnTo>
                  <a:cubicBezTo>
                    <a:pt x="2502" y="1863"/>
                    <a:pt x="2550" y="1994"/>
                    <a:pt x="2466" y="2065"/>
                  </a:cubicBezTo>
                  <a:lnTo>
                    <a:pt x="1657" y="2875"/>
                  </a:lnTo>
                  <a:cubicBezTo>
                    <a:pt x="1562" y="2958"/>
                    <a:pt x="1514" y="3077"/>
                    <a:pt x="1514" y="3196"/>
                  </a:cubicBezTo>
                  <a:cubicBezTo>
                    <a:pt x="1514" y="3292"/>
                    <a:pt x="1597" y="3363"/>
                    <a:pt x="1681" y="3363"/>
                  </a:cubicBezTo>
                  <a:cubicBezTo>
                    <a:pt x="1776" y="3363"/>
                    <a:pt x="1847" y="3292"/>
                    <a:pt x="1847" y="3196"/>
                  </a:cubicBezTo>
                  <a:cubicBezTo>
                    <a:pt x="1847" y="3101"/>
                    <a:pt x="1883" y="3137"/>
                    <a:pt x="2705" y="2303"/>
                  </a:cubicBezTo>
                  <a:cubicBezTo>
                    <a:pt x="2966" y="2030"/>
                    <a:pt x="2812" y="1577"/>
                    <a:pt x="2443" y="1518"/>
                  </a:cubicBezTo>
                  <a:lnTo>
                    <a:pt x="1300" y="1351"/>
                  </a:lnTo>
                  <a:cubicBezTo>
                    <a:pt x="1252" y="1351"/>
                    <a:pt x="1216" y="1327"/>
                    <a:pt x="1192" y="1279"/>
                  </a:cubicBezTo>
                  <a:lnTo>
                    <a:pt x="680" y="255"/>
                  </a:lnTo>
                  <a:cubicBezTo>
                    <a:pt x="594" y="76"/>
                    <a:pt x="420" y="1"/>
                    <a:pt x="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7"/>
            <p:cNvSpPr/>
            <p:nvPr/>
          </p:nvSpPr>
          <p:spPr>
            <a:xfrm>
              <a:off x="2719695" y="3433974"/>
              <a:ext cx="76141" cy="101744"/>
            </a:xfrm>
            <a:custGeom>
              <a:avLst/>
              <a:gdLst/>
              <a:ahLst/>
              <a:cxnLst/>
              <a:rect l="l" t="t" r="r" b="b"/>
              <a:pathLst>
                <a:path w="2394" h="3199" extrusionOk="0">
                  <a:moveTo>
                    <a:pt x="2232" y="0"/>
                  </a:moveTo>
                  <a:cubicBezTo>
                    <a:pt x="2173" y="0"/>
                    <a:pt x="2110" y="39"/>
                    <a:pt x="2084" y="91"/>
                  </a:cubicBezTo>
                  <a:lnTo>
                    <a:pt x="1763" y="757"/>
                  </a:lnTo>
                  <a:cubicBezTo>
                    <a:pt x="1751" y="805"/>
                    <a:pt x="1703" y="817"/>
                    <a:pt x="1655" y="829"/>
                  </a:cubicBezTo>
                  <a:lnTo>
                    <a:pt x="512" y="996"/>
                  </a:lnTo>
                  <a:cubicBezTo>
                    <a:pt x="131" y="1055"/>
                    <a:pt x="0" y="1508"/>
                    <a:pt x="250" y="1758"/>
                  </a:cubicBezTo>
                  <a:cubicBezTo>
                    <a:pt x="1108" y="2603"/>
                    <a:pt x="1132" y="2555"/>
                    <a:pt x="1120" y="2674"/>
                  </a:cubicBezTo>
                  <a:lnTo>
                    <a:pt x="1060" y="3020"/>
                  </a:lnTo>
                  <a:cubicBezTo>
                    <a:pt x="1048" y="3115"/>
                    <a:pt x="1120" y="3198"/>
                    <a:pt x="1203" y="3198"/>
                  </a:cubicBezTo>
                  <a:cubicBezTo>
                    <a:pt x="1286" y="3198"/>
                    <a:pt x="1358" y="3139"/>
                    <a:pt x="1358" y="3067"/>
                  </a:cubicBezTo>
                  <a:lnTo>
                    <a:pt x="1417" y="2722"/>
                  </a:lnTo>
                  <a:cubicBezTo>
                    <a:pt x="1441" y="2579"/>
                    <a:pt x="1382" y="2424"/>
                    <a:pt x="1286" y="2317"/>
                  </a:cubicBezTo>
                  <a:lnTo>
                    <a:pt x="465" y="1519"/>
                  </a:lnTo>
                  <a:cubicBezTo>
                    <a:pt x="393" y="1448"/>
                    <a:pt x="429" y="1305"/>
                    <a:pt x="536" y="1293"/>
                  </a:cubicBezTo>
                  <a:lnTo>
                    <a:pt x="1679" y="1127"/>
                  </a:lnTo>
                  <a:cubicBezTo>
                    <a:pt x="1834" y="1115"/>
                    <a:pt x="1953" y="1007"/>
                    <a:pt x="2025" y="876"/>
                  </a:cubicBezTo>
                  <a:lnTo>
                    <a:pt x="2358" y="210"/>
                  </a:lnTo>
                  <a:cubicBezTo>
                    <a:pt x="2394" y="150"/>
                    <a:pt x="2370" y="55"/>
                    <a:pt x="2298" y="19"/>
                  </a:cubicBezTo>
                  <a:cubicBezTo>
                    <a:pt x="2278" y="6"/>
                    <a:pt x="2256" y="0"/>
                    <a:pt x="2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7"/>
            <p:cNvSpPr/>
            <p:nvPr/>
          </p:nvSpPr>
          <p:spPr>
            <a:xfrm>
              <a:off x="2787472" y="3594366"/>
              <a:ext cx="32600" cy="104543"/>
            </a:xfrm>
            <a:custGeom>
              <a:avLst/>
              <a:gdLst/>
              <a:ahLst/>
              <a:cxnLst/>
              <a:rect l="l" t="t" r="r" b="b"/>
              <a:pathLst>
                <a:path w="1025" h="3287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2787"/>
                  </a:lnTo>
                  <a:cubicBezTo>
                    <a:pt x="1" y="3072"/>
                    <a:pt x="227" y="3287"/>
                    <a:pt x="513" y="3287"/>
                  </a:cubicBezTo>
                  <a:cubicBezTo>
                    <a:pt x="786" y="3287"/>
                    <a:pt x="1013" y="3072"/>
                    <a:pt x="1013" y="2787"/>
                  </a:cubicBezTo>
                  <a:lnTo>
                    <a:pt x="1013" y="2156"/>
                  </a:lnTo>
                  <a:cubicBezTo>
                    <a:pt x="1025" y="2072"/>
                    <a:pt x="953" y="2001"/>
                    <a:pt x="882" y="2001"/>
                  </a:cubicBezTo>
                  <a:cubicBezTo>
                    <a:pt x="786" y="2001"/>
                    <a:pt x="715" y="2072"/>
                    <a:pt x="715" y="2156"/>
                  </a:cubicBezTo>
                  <a:lnTo>
                    <a:pt x="715" y="2787"/>
                  </a:lnTo>
                  <a:cubicBezTo>
                    <a:pt x="715" y="2894"/>
                    <a:pt x="620" y="2977"/>
                    <a:pt x="525" y="2977"/>
                  </a:cubicBezTo>
                  <a:cubicBezTo>
                    <a:pt x="417" y="2977"/>
                    <a:pt x="334" y="2894"/>
                    <a:pt x="334" y="2787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37"/>
          <p:cNvSpPr/>
          <p:nvPr/>
        </p:nvSpPr>
        <p:spPr>
          <a:xfrm>
            <a:off x="7826792" y="2558063"/>
            <a:ext cx="363563" cy="311657"/>
          </a:xfrm>
          <a:custGeom>
            <a:avLst/>
            <a:gdLst/>
            <a:ahLst/>
            <a:cxnLst/>
            <a:rect l="l" t="t" r="r" b="b"/>
            <a:pathLst>
              <a:path w="11431" h="9799" extrusionOk="0">
                <a:moveTo>
                  <a:pt x="4347" y="1"/>
                </a:moveTo>
                <a:cubicBezTo>
                  <a:pt x="3957" y="1"/>
                  <a:pt x="3588" y="148"/>
                  <a:pt x="3311" y="435"/>
                </a:cubicBezTo>
                <a:lnTo>
                  <a:pt x="3287" y="447"/>
                </a:lnTo>
                <a:lnTo>
                  <a:pt x="3275" y="447"/>
                </a:lnTo>
                <a:cubicBezTo>
                  <a:pt x="3189" y="435"/>
                  <a:pt x="3104" y="429"/>
                  <a:pt x="3019" y="429"/>
                </a:cubicBezTo>
                <a:cubicBezTo>
                  <a:pt x="2531" y="429"/>
                  <a:pt x="2074" y="633"/>
                  <a:pt x="1739" y="1019"/>
                </a:cubicBezTo>
                <a:cubicBezTo>
                  <a:pt x="1358" y="1459"/>
                  <a:pt x="1239" y="2055"/>
                  <a:pt x="1418" y="2602"/>
                </a:cubicBezTo>
                <a:lnTo>
                  <a:pt x="1418" y="2626"/>
                </a:lnTo>
                <a:lnTo>
                  <a:pt x="1406" y="2638"/>
                </a:lnTo>
                <a:cubicBezTo>
                  <a:pt x="549" y="3007"/>
                  <a:pt x="1" y="3841"/>
                  <a:pt x="1" y="4769"/>
                </a:cubicBezTo>
                <a:cubicBezTo>
                  <a:pt x="1" y="5507"/>
                  <a:pt x="346" y="6198"/>
                  <a:pt x="941" y="6627"/>
                </a:cubicBezTo>
                <a:lnTo>
                  <a:pt x="953" y="6638"/>
                </a:lnTo>
                <a:lnTo>
                  <a:pt x="941" y="6650"/>
                </a:lnTo>
                <a:cubicBezTo>
                  <a:pt x="608" y="7281"/>
                  <a:pt x="703" y="7996"/>
                  <a:pt x="1168" y="8532"/>
                </a:cubicBezTo>
                <a:cubicBezTo>
                  <a:pt x="1492" y="8915"/>
                  <a:pt x="1937" y="9116"/>
                  <a:pt x="2409" y="9116"/>
                </a:cubicBezTo>
                <a:cubicBezTo>
                  <a:pt x="2597" y="9116"/>
                  <a:pt x="2788" y="9084"/>
                  <a:pt x="2977" y="9020"/>
                </a:cubicBezTo>
                <a:lnTo>
                  <a:pt x="2989" y="9020"/>
                </a:lnTo>
                <a:lnTo>
                  <a:pt x="3013" y="9032"/>
                </a:lnTo>
                <a:cubicBezTo>
                  <a:pt x="3108" y="9210"/>
                  <a:pt x="3251" y="9377"/>
                  <a:pt x="3406" y="9496"/>
                </a:cubicBezTo>
                <a:cubicBezTo>
                  <a:pt x="3433" y="9523"/>
                  <a:pt x="3473" y="9536"/>
                  <a:pt x="3511" y="9536"/>
                </a:cubicBezTo>
                <a:cubicBezTo>
                  <a:pt x="3524" y="9536"/>
                  <a:pt x="3537" y="9535"/>
                  <a:pt x="3549" y="9532"/>
                </a:cubicBezTo>
                <a:cubicBezTo>
                  <a:pt x="3585" y="9532"/>
                  <a:pt x="3632" y="9496"/>
                  <a:pt x="3668" y="9472"/>
                </a:cubicBezTo>
                <a:cubicBezTo>
                  <a:pt x="3692" y="9436"/>
                  <a:pt x="3704" y="9377"/>
                  <a:pt x="3692" y="9329"/>
                </a:cubicBezTo>
                <a:cubicBezTo>
                  <a:pt x="3692" y="9294"/>
                  <a:pt x="3668" y="9246"/>
                  <a:pt x="3632" y="9210"/>
                </a:cubicBezTo>
                <a:cubicBezTo>
                  <a:pt x="3466" y="9079"/>
                  <a:pt x="3335" y="8913"/>
                  <a:pt x="3263" y="8710"/>
                </a:cubicBezTo>
                <a:cubicBezTo>
                  <a:pt x="3251" y="8663"/>
                  <a:pt x="3204" y="8639"/>
                  <a:pt x="3156" y="8603"/>
                </a:cubicBezTo>
                <a:cubicBezTo>
                  <a:pt x="3132" y="8597"/>
                  <a:pt x="3111" y="8594"/>
                  <a:pt x="3090" y="8594"/>
                </a:cubicBezTo>
                <a:cubicBezTo>
                  <a:pt x="3070" y="8594"/>
                  <a:pt x="3049" y="8597"/>
                  <a:pt x="3025" y="8603"/>
                </a:cubicBezTo>
                <a:cubicBezTo>
                  <a:pt x="2841" y="8695"/>
                  <a:pt x="2642" y="8741"/>
                  <a:pt x="2443" y="8741"/>
                </a:cubicBezTo>
                <a:cubicBezTo>
                  <a:pt x="2177" y="8741"/>
                  <a:pt x="1911" y="8659"/>
                  <a:pt x="1680" y="8496"/>
                </a:cubicBezTo>
                <a:cubicBezTo>
                  <a:pt x="1287" y="8222"/>
                  <a:pt x="1072" y="7758"/>
                  <a:pt x="1120" y="7281"/>
                </a:cubicBezTo>
                <a:cubicBezTo>
                  <a:pt x="1191" y="6615"/>
                  <a:pt x="1763" y="6091"/>
                  <a:pt x="2442" y="6091"/>
                </a:cubicBezTo>
                <a:cubicBezTo>
                  <a:pt x="2537" y="6091"/>
                  <a:pt x="2620" y="6019"/>
                  <a:pt x="2620" y="5912"/>
                </a:cubicBezTo>
                <a:cubicBezTo>
                  <a:pt x="2620" y="5817"/>
                  <a:pt x="2549" y="5734"/>
                  <a:pt x="2442" y="5734"/>
                </a:cubicBezTo>
                <a:cubicBezTo>
                  <a:pt x="1965" y="5734"/>
                  <a:pt x="1501" y="5936"/>
                  <a:pt x="1180" y="6317"/>
                </a:cubicBezTo>
                <a:lnTo>
                  <a:pt x="1168" y="6329"/>
                </a:lnTo>
                <a:lnTo>
                  <a:pt x="1144" y="6317"/>
                </a:lnTo>
                <a:cubicBezTo>
                  <a:pt x="644" y="5936"/>
                  <a:pt x="358" y="5365"/>
                  <a:pt x="358" y="4733"/>
                </a:cubicBezTo>
                <a:cubicBezTo>
                  <a:pt x="358" y="3948"/>
                  <a:pt x="822" y="3233"/>
                  <a:pt x="1549" y="2936"/>
                </a:cubicBezTo>
                <a:lnTo>
                  <a:pt x="1561" y="2912"/>
                </a:lnTo>
                <a:lnTo>
                  <a:pt x="1584" y="2936"/>
                </a:lnTo>
                <a:cubicBezTo>
                  <a:pt x="1882" y="3436"/>
                  <a:pt x="2430" y="3757"/>
                  <a:pt x="3025" y="3757"/>
                </a:cubicBezTo>
                <a:cubicBezTo>
                  <a:pt x="3108" y="3757"/>
                  <a:pt x="3204" y="3674"/>
                  <a:pt x="3204" y="3567"/>
                </a:cubicBezTo>
                <a:cubicBezTo>
                  <a:pt x="3204" y="3471"/>
                  <a:pt x="3132" y="3388"/>
                  <a:pt x="3025" y="3388"/>
                </a:cubicBezTo>
                <a:cubicBezTo>
                  <a:pt x="2501" y="3388"/>
                  <a:pt x="2025" y="3079"/>
                  <a:pt x="1822" y="2614"/>
                </a:cubicBezTo>
                <a:cubicBezTo>
                  <a:pt x="1620" y="2186"/>
                  <a:pt x="1668" y="1709"/>
                  <a:pt x="1942" y="1328"/>
                </a:cubicBezTo>
                <a:cubicBezTo>
                  <a:pt x="2196" y="946"/>
                  <a:pt x="2608" y="744"/>
                  <a:pt x="3058" y="744"/>
                </a:cubicBezTo>
                <a:cubicBezTo>
                  <a:pt x="3071" y="744"/>
                  <a:pt x="3084" y="745"/>
                  <a:pt x="3096" y="745"/>
                </a:cubicBezTo>
                <a:cubicBezTo>
                  <a:pt x="3549" y="769"/>
                  <a:pt x="3930" y="995"/>
                  <a:pt x="4156" y="1388"/>
                </a:cubicBezTo>
                <a:cubicBezTo>
                  <a:pt x="4189" y="1437"/>
                  <a:pt x="4245" y="1464"/>
                  <a:pt x="4307" y="1464"/>
                </a:cubicBezTo>
                <a:cubicBezTo>
                  <a:pt x="4335" y="1464"/>
                  <a:pt x="4365" y="1458"/>
                  <a:pt x="4394" y="1447"/>
                </a:cubicBezTo>
                <a:cubicBezTo>
                  <a:pt x="4466" y="1400"/>
                  <a:pt x="4501" y="1293"/>
                  <a:pt x="4454" y="1209"/>
                </a:cubicBezTo>
                <a:cubicBezTo>
                  <a:pt x="4275" y="923"/>
                  <a:pt x="4037" y="697"/>
                  <a:pt x="3727" y="554"/>
                </a:cubicBezTo>
                <a:lnTo>
                  <a:pt x="3692" y="531"/>
                </a:lnTo>
                <a:lnTo>
                  <a:pt x="3727" y="519"/>
                </a:lnTo>
                <a:cubicBezTo>
                  <a:pt x="3925" y="392"/>
                  <a:pt x="4142" y="329"/>
                  <a:pt x="4362" y="329"/>
                </a:cubicBezTo>
                <a:cubicBezTo>
                  <a:pt x="4553" y="329"/>
                  <a:pt x="4747" y="377"/>
                  <a:pt x="4930" y="471"/>
                </a:cubicBezTo>
                <a:cubicBezTo>
                  <a:pt x="5311" y="685"/>
                  <a:pt x="5537" y="1066"/>
                  <a:pt x="5537" y="1519"/>
                </a:cubicBezTo>
                <a:lnTo>
                  <a:pt x="5537" y="4031"/>
                </a:lnTo>
                <a:lnTo>
                  <a:pt x="5513" y="4031"/>
                </a:lnTo>
                <a:cubicBezTo>
                  <a:pt x="5156" y="4019"/>
                  <a:pt x="4918" y="3888"/>
                  <a:pt x="4751" y="3626"/>
                </a:cubicBezTo>
                <a:cubicBezTo>
                  <a:pt x="4719" y="3577"/>
                  <a:pt x="4652" y="3550"/>
                  <a:pt x="4590" y="3550"/>
                </a:cubicBezTo>
                <a:cubicBezTo>
                  <a:pt x="4562" y="3550"/>
                  <a:pt x="4535" y="3556"/>
                  <a:pt x="4513" y="3567"/>
                </a:cubicBezTo>
                <a:cubicBezTo>
                  <a:pt x="4442" y="3614"/>
                  <a:pt x="4406" y="3733"/>
                  <a:pt x="4454" y="3805"/>
                </a:cubicBezTo>
                <a:cubicBezTo>
                  <a:pt x="4680" y="4162"/>
                  <a:pt x="5037" y="4364"/>
                  <a:pt x="5490" y="4376"/>
                </a:cubicBezTo>
                <a:lnTo>
                  <a:pt x="5513" y="4376"/>
                </a:lnTo>
                <a:lnTo>
                  <a:pt x="5513" y="7008"/>
                </a:lnTo>
                <a:lnTo>
                  <a:pt x="5466" y="6984"/>
                </a:lnTo>
                <a:cubicBezTo>
                  <a:pt x="5240" y="6758"/>
                  <a:pt x="4930" y="6638"/>
                  <a:pt x="4620" y="6638"/>
                </a:cubicBezTo>
                <a:lnTo>
                  <a:pt x="3549" y="6638"/>
                </a:lnTo>
                <a:cubicBezTo>
                  <a:pt x="3454" y="6638"/>
                  <a:pt x="3370" y="6710"/>
                  <a:pt x="3370" y="6817"/>
                </a:cubicBezTo>
                <a:cubicBezTo>
                  <a:pt x="3370" y="6900"/>
                  <a:pt x="3442" y="6996"/>
                  <a:pt x="3549" y="6996"/>
                </a:cubicBezTo>
                <a:lnTo>
                  <a:pt x="4620" y="6996"/>
                </a:lnTo>
                <a:cubicBezTo>
                  <a:pt x="5109" y="6996"/>
                  <a:pt x="5490" y="7400"/>
                  <a:pt x="5490" y="7877"/>
                </a:cubicBezTo>
                <a:lnTo>
                  <a:pt x="5490" y="8258"/>
                </a:lnTo>
                <a:cubicBezTo>
                  <a:pt x="5490" y="8603"/>
                  <a:pt x="5347" y="8924"/>
                  <a:pt x="5073" y="9163"/>
                </a:cubicBezTo>
                <a:cubicBezTo>
                  <a:pt x="4859" y="9347"/>
                  <a:pt x="4589" y="9453"/>
                  <a:pt x="4310" y="9453"/>
                </a:cubicBezTo>
                <a:cubicBezTo>
                  <a:pt x="4247" y="9453"/>
                  <a:pt x="4184" y="9447"/>
                  <a:pt x="4120" y="9436"/>
                </a:cubicBezTo>
                <a:lnTo>
                  <a:pt x="4097" y="9436"/>
                </a:lnTo>
                <a:cubicBezTo>
                  <a:pt x="4061" y="9436"/>
                  <a:pt x="4025" y="9448"/>
                  <a:pt x="3989" y="9460"/>
                </a:cubicBezTo>
                <a:cubicBezTo>
                  <a:pt x="3942" y="9496"/>
                  <a:pt x="3930" y="9544"/>
                  <a:pt x="3918" y="9579"/>
                </a:cubicBezTo>
                <a:cubicBezTo>
                  <a:pt x="3906" y="9675"/>
                  <a:pt x="3966" y="9758"/>
                  <a:pt x="4061" y="9782"/>
                </a:cubicBezTo>
                <a:cubicBezTo>
                  <a:pt x="4137" y="9793"/>
                  <a:pt x="4213" y="9799"/>
                  <a:pt x="4289" y="9799"/>
                </a:cubicBezTo>
                <a:cubicBezTo>
                  <a:pt x="4842" y="9799"/>
                  <a:pt x="5372" y="9500"/>
                  <a:pt x="5644" y="9008"/>
                </a:cubicBezTo>
                <a:lnTo>
                  <a:pt x="5656" y="8972"/>
                </a:lnTo>
                <a:lnTo>
                  <a:pt x="5668" y="9008"/>
                </a:lnTo>
                <a:cubicBezTo>
                  <a:pt x="5951" y="9500"/>
                  <a:pt x="6473" y="9799"/>
                  <a:pt x="7024" y="9799"/>
                </a:cubicBezTo>
                <a:cubicBezTo>
                  <a:pt x="7100" y="9799"/>
                  <a:pt x="7176" y="9793"/>
                  <a:pt x="7252" y="9782"/>
                </a:cubicBezTo>
                <a:cubicBezTo>
                  <a:pt x="7335" y="9758"/>
                  <a:pt x="7418" y="9675"/>
                  <a:pt x="7395" y="9579"/>
                </a:cubicBezTo>
                <a:cubicBezTo>
                  <a:pt x="7395" y="9544"/>
                  <a:pt x="7371" y="9496"/>
                  <a:pt x="7323" y="9460"/>
                </a:cubicBezTo>
                <a:cubicBezTo>
                  <a:pt x="7288" y="9443"/>
                  <a:pt x="7260" y="9432"/>
                  <a:pt x="7228" y="9432"/>
                </a:cubicBezTo>
                <a:cubicBezTo>
                  <a:pt x="7217" y="9432"/>
                  <a:pt x="7205" y="9433"/>
                  <a:pt x="7192" y="9436"/>
                </a:cubicBezTo>
                <a:cubicBezTo>
                  <a:pt x="7129" y="9447"/>
                  <a:pt x="7066" y="9453"/>
                  <a:pt x="7003" y="9453"/>
                </a:cubicBezTo>
                <a:cubicBezTo>
                  <a:pt x="6723" y="9453"/>
                  <a:pt x="6454" y="9347"/>
                  <a:pt x="6240" y="9163"/>
                </a:cubicBezTo>
                <a:cubicBezTo>
                  <a:pt x="5978" y="8948"/>
                  <a:pt x="5823" y="8615"/>
                  <a:pt x="5823" y="8258"/>
                </a:cubicBezTo>
                <a:lnTo>
                  <a:pt x="5823" y="6746"/>
                </a:lnTo>
                <a:cubicBezTo>
                  <a:pt x="5823" y="6246"/>
                  <a:pt x="6228" y="5865"/>
                  <a:pt x="6704" y="5865"/>
                </a:cubicBezTo>
                <a:lnTo>
                  <a:pt x="8252" y="5865"/>
                </a:lnTo>
                <a:cubicBezTo>
                  <a:pt x="8335" y="5865"/>
                  <a:pt x="8430" y="5793"/>
                  <a:pt x="8430" y="5686"/>
                </a:cubicBezTo>
                <a:cubicBezTo>
                  <a:pt x="8430" y="5579"/>
                  <a:pt x="8359" y="5507"/>
                  <a:pt x="8252" y="5507"/>
                </a:cubicBezTo>
                <a:lnTo>
                  <a:pt x="6704" y="5507"/>
                </a:lnTo>
                <a:cubicBezTo>
                  <a:pt x="6383" y="5507"/>
                  <a:pt x="6085" y="5626"/>
                  <a:pt x="5847" y="5853"/>
                </a:cubicBezTo>
                <a:lnTo>
                  <a:pt x="5811" y="5876"/>
                </a:lnTo>
                <a:lnTo>
                  <a:pt x="5811" y="5210"/>
                </a:lnTo>
                <a:lnTo>
                  <a:pt x="5823" y="5210"/>
                </a:lnTo>
                <a:cubicBezTo>
                  <a:pt x="6549" y="5186"/>
                  <a:pt x="7133" y="4591"/>
                  <a:pt x="7133" y="3841"/>
                </a:cubicBezTo>
                <a:cubicBezTo>
                  <a:pt x="7133" y="3757"/>
                  <a:pt x="7061" y="3662"/>
                  <a:pt x="6954" y="3662"/>
                </a:cubicBezTo>
                <a:cubicBezTo>
                  <a:pt x="6859" y="3662"/>
                  <a:pt x="6775" y="3733"/>
                  <a:pt x="6775" y="3841"/>
                </a:cubicBezTo>
                <a:cubicBezTo>
                  <a:pt x="6775" y="4376"/>
                  <a:pt x="6359" y="4829"/>
                  <a:pt x="5823" y="4853"/>
                </a:cubicBezTo>
                <a:lnTo>
                  <a:pt x="5787" y="4853"/>
                </a:lnTo>
                <a:lnTo>
                  <a:pt x="5787" y="1543"/>
                </a:lnTo>
                <a:cubicBezTo>
                  <a:pt x="5787" y="1114"/>
                  <a:pt x="6013" y="709"/>
                  <a:pt x="6406" y="507"/>
                </a:cubicBezTo>
                <a:cubicBezTo>
                  <a:pt x="6582" y="408"/>
                  <a:pt x="6773" y="360"/>
                  <a:pt x="6963" y="360"/>
                </a:cubicBezTo>
                <a:cubicBezTo>
                  <a:pt x="7186" y="360"/>
                  <a:pt x="7410" y="426"/>
                  <a:pt x="7609" y="554"/>
                </a:cubicBezTo>
                <a:lnTo>
                  <a:pt x="7633" y="566"/>
                </a:lnTo>
                <a:lnTo>
                  <a:pt x="7728" y="602"/>
                </a:lnTo>
                <a:cubicBezTo>
                  <a:pt x="7430" y="733"/>
                  <a:pt x="7180" y="971"/>
                  <a:pt x="7002" y="1257"/>
                </a:cubicBezTo>
                <a:cubicBezTo>
                  <a:pt x="6954" y="1328"/>
                  <a:pt x="6966" y="1447"/>
                  <a:pt x="7061" y="1495"/>
                </a:cubicBezTo>
                <a:cubicBezTo>
                  <a:pt x="7086" y="1507"/>
                  <a:pt x="7116" y="1514"/>
                  <a:pt x="7147" y="1514"/>
                </a:cubicBezTo>
                <a:cubicBezTo>
                  <a:pt x="7206" y="1514"/>
                  <a:pt x="7268" y="1490"/>
                  <a:pt x="7299" y="1435"/>
                </a:cubicBezTo>
                <a:cubicBezTo>
                  <a:pt x="7526" y="1054"/>
                  <a:pt x="7918" y="816"/>
                  <a:pt x="8371" y="793"/>
                </a:cubicBezTo>
                <a:cubicBezTo>
                  <a:pt x="8405" y="790"/>
                  <a:pt x="8438" y="789"/>
                  <a:pt x="8471" y="789"/>
                </a:cubicBezTo>
                <a:cubicBezTo>
                  <a:pt x="8895" y="789"/>
                  <a:pt x="9271" y="998"/>
                  <a:pt x="9514" y="1340"/>
                </a:cubicBezTo>
                <a:cubicBezTo>
                  <a:pt x="9788" y="1709"/>
                  <a:pt x="9847" y="2186"/>
                  <a:pt x="9669" y="2602"/>
                </a:cubicBezTo>
                <a:cubicBezTo>
                  <a:pt x="9454" y="3114"/>
                  <a:pt x="8978" y="3436"/>
                  <a:pt x="8430" y="3436"/>
                </a:cubicBezTo>
                <a:cubicBezTo>
                  <a:pt x="8335" y="3436"/>
                  <a:pt x="8252" y="3519"/>
                  <a:pt x="8252" y="3614"/>
                </a:cubicBezTo>
                <a:cubicBezTo>
                  <a:pt x="8252" y="3721"/>
                  <a:pt x="8323" y="3793"/>
                  <a:pt x="8430" y="3793"/>
                </a:cubicBezTo>
                <a:cubicBezTo>
                  <a:pt x="9014" y="3793"/>
                  <a:pt x="9573" y="3483"/>
                  <a:pt x="9871" y="2983"/>
                </a:cubicBezTo>
                <a:lnTo>
                  <a:pt x="9883" y="2959"/>
                </a:lnTo>
                <a:lnTo>
                  <a:pt x="9907" y="2983"/>
                </a:lnTo>
                <a:cubicBezTo>
                  <a:pt x="10562" y="3257"/>
                  <a:pt x="10990" y="3841"/>
                  <a:pt x="11074" y="4555"/>
                </a:cubicBezTo>
                <a:cubicBezTo>
                  <a:pt x="11169" y="5269"/>
                  <a:pt x="10871" y="5936"/>
                  <a:pt x="10300" y="6353"/>
                </a:cubicBezTo>
                <a:lnTo>
                  <a:pt x="10288" y="6377"/>
                </a:lnTo>
                <a:lnTo>
                  <a:pt x="10276" y="6353"/>
                </a:lnTo>
                <a:cubicBezTo>
                  <a:pt x="9966" y="5984"/>
                  <a:pt x="9502" y="5781"/>
                  <a:pt x="9014" y="5781"/>
                </a:cubicBezTo>
                <a:cubicBezTo>
                  <a:pt x="8919" y="5781"/>
                  <a:pt x="8835" y="5853"/>
                  <a:pt x="8835" y="5960"/>
                </a:cubicBezTo>
                <a:cubicBezTo>
                  <a:pt x="8835" y="6055"/>
                  <a:pt x="8907" y="6138"/>
                  <a:pt x="9014" y="6138"/>
                </a:cubicBezTo>
                <a:cubicBezTo>
                  <a:pt x="9633" y="6138"/>
                  <a:pt x="10181" y="6579"/>
                  <a:pt x="10300" y="7186"/>
                </a:cubicBezTo>
                <a:cubicBezTo>
                  <a:pt x="10407" y="7698"/>
                  <a:pt x="10228" y="8186"/>
                  <a:pt x="9812" y="8496"/>
                </a:cubicBezTo>
                <a:cubicBezTo>
                  <a:pt x="9570" y="8688"/>
                  <a:pt x="9281" y="8786"/>
                  <a:pt x="8992" y="8786"/>
                </a:cubicBezTo>
                <a:cubicBezTo>
                  <a:pt x="8796" y="8786"/>
                  <a:pt x="8601" y="8742"/>
                  <a:pt x="8419" y="8651"/>
                </a:cubicBezTo>
                <a:cubicBezTo>
                  <a:pt x="8390" y="8643"/>
                  <a:pt x="8361" y="8632"/>
                  <a:pt x="8332" y="8632"/>
                </a:cubicBezTo>
                <a:cubicBezTo>
                  <a:pt x="8313" y="8632"/>
                  <a:pt x="8294" y="8637"/>
                  <a:pt x="8276" y="8651"/>
                </a:cubicBezTo>
                <a:cubicBezTo>
                  <a:pt x="8240" y="8663"/>
                  <a:pt x="8204" y="8698"/>
                  <a:pt x="8180" y="8758"/>
                </a:cubicBezTo>
                <a:cubicBezTo>
                  <a:pt x="8097" y="8948"/>
                  <a:pt x="7966" y="9127"/>
                  <a:pt x="7799" y="9258"/>
                </a:cubicBezTo>
                <a:cubicBezTo>
                  <a:pt x="7776" y="9294"/>
                  <a:pt x="7740" y="9329"/>
                  <a:pt x="7740" y="9377"/>
                </a:cubicBezTo>
                <a:cubicBezTo>
                  <a:pt x="7740" y="9425"/>
                  <a:pt x="7740" y="9472"/>
                  <a:pt x="7776" y="9508"/>
                </a:cubicBezTo>
                <a:cubicBezTo>
                  <a:pt x="7810" y="9556"/>
                  <a:pt x="7861" y="9581"/>
                  <a:pt x="7912" y="9581"/>
                </a:cubicBezTo>
                <a:cubicBezTo>
                  <a:pt x="7948" y="9581"/>
                  <a:pt x="7984" y="9568"/>
                  <a:pt x="8014" y="9544"/>
                </a:cubicBezTo>
                <a:cubicBezTo>
                  <a:pt x="8180" y="9413"/>
                  <a:pt x="8311" y="9258"/>
                  <a:pt x="8419" y="9079"/>
                </a:cubicBezTo>
                <a:lnTo>
                  <a:pt x="8430" y="9067"/>
                </a:lnTo>
                <a:lnTo>
                  <a:pt x="8442" y="9067"/>
                </a:lnTo>
                <a:cubicBezTo>
                  <a:pt x="8618" y="9127"/>
                  <a:pt x="8801" y="9156"/>
                  <a:pt x="8983" y="9156"/>
                </a:cubicBezTo>
                <a:cubicBezTo>
                  <a:pt x="9343" y="9156"/>
                  <a:pt x="9702" y="9043"/>
                  <a:pt x="10002" y="8829"/>
                </a:cubicBezTo>
                <a:cubicBezTo>
                  <a:pt x="10466" y="8484"/>
                  <a:pt x="10705" y="7960"/>
                  <a:pt x="10681" y="7400"/>
                </a:cubicBezTo>
                <a:cubicBezTo>
                  <a:pt x="10657" y="7162"/>
                  <a:pt x="10597" y="6924"/>
                  <a:pt x="10478" y="6710"/>
                </a:cubicBezTo>
                <a:lnTo>
                  <a:pt x="10466" y="6698"/>
                </a:lnTo>
                <a:lnTo>
                  <a:pt x="10478" y="6686"/>
                </a:lnTo>
                <a:cubicBezTo>
                  <a:pt x="11097" y="6198"/>
                  <a:pt x="11431" y="5507"/>
                  <a:pt x="11431" y="4769"/>
                </a:cubicBezTo>
                <a:cubicBezTo>
                  <a:pt x="11431" y="3841"/>
                  <a:pt x="10883" y="3007"/>
                  <a:pt x="10038" y="2638"/>
                </a:cubicBezTo>
                <a:lnTo>
                  <a:pt x="10026" y="2626"/>
                </a:lnTo>
                <a:lnTo>
                  <a:pt x="10026" y="2602"/>
                </a:lnTo>
                <a:cubicBezTo>
                  <a:pt x="10204" y="2055"/>
                  <a:pt x="10062" y="1459"/>
                  <a:pt x="9693" y="1019"/>
                </a:cubicBezTo>
                <a:cubicBezTo>
                  <a:pt x="9378" y="633"/>
                  <a:pt x="8907" y="429"/>
                  <a:pt x="8421" y="429"/>
                </a:cubicBezTo>
                <a:cubicBezTo>
                  <a:pt x="8337" y="429"/>
                  <a:pt x="8253" y="435"/>
                  <a:pt x="8169" y="447"/>
                </a:cubicBezTo>
                <a:lnTo>
                  <a:pt x="8157" y="447"/>
                </a:lnTo>
                <a:lnTo>
                  <a:pt x="8145" y="435"/>
                </a:lnTo>
                <a:cubicBezTo>
                  <a:pt x="7855" y="156"/>
                  <a:pt x="7473" y="2"/>
                  <a:pt x="7076" y="2"/>
                </a:cubicBezTo>
                <a:cubicBezTo>
                  <a:pt x="7000" y="2"/>
                  <a:pt x="6923" y="7"/>
                  <a:pt x="6847" y="19"/>
                </a:cubicBezTo>
                <a:cubicBezTo>
                  <a:pt x="6371" y="90"/>
                  <a:pt x="5966" y="376"/>
                  <a:pt x="5728" y="793"/>
                </a:cubicBezTo>
                <a:lnTo>
                  <a:pt x="5716" y="816"/>
                </a:lnTo>
                <a:lnTo>
                  <a:pt x="5704" y="793"/>
                </a:lnTo>
                <a:cubicBezTo>
                  <a:pt x="5466" y="376"/>
                  <a:pt x="5061" y="90"/>
                  <a:pt x="4585" y="19"/>
                </a:cubicBezTo>
                <a:cubicBezTo>
                  <a:pt x="4505" y="7"/>
                  <a:pt x="4426" y="1"/>
                  <a:pt x="43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7"/>
          <p:cNvSpPr/>
          <p:nvPr/>
        </p:nvSpPr>
        <p:spPr>
          <a:xfrm rot="1845201">
            <a:off x="-749562" y="1625995"/>
            <a:ext cx="2704054" cy="2342463"/>
          </a:xfrm>
          <a:prstGeom prst="hexagon">
            <a:avLst>
              <a:gd name="adj" fmla="val 27814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ángulo redondeado 2">
            <a:extLst>
              <a:ext uri="{FF2B5EF4-FFF2-40B4-BE49-F238E27FC236}">
                <a16:creationId xmlns:a16="http://schemas.microsoft.com/office/drawing/2014/main" id="{E925E7E7-F258-C24B-9E8A-DB3686AABEEA}"/>
              </a:ext>
            </a:extLst>
          </p:cNvPr>
          <p:cNvSpPr/>
          <p:nvPr/>
        </p:nvSpPr>
        <p:spPr>
          <a:xfrm>
            <a:off x="341460" y="537051"/>
            <a:ext cx="3885434" cy="4074388"/>
          </a:xfrm>
          <a:custGeom>
            <a:avLst/>
            <a:gdLst>
              <a:gd name="connsiteX0" fmla="*/ 0 w 4429323"/>
              <a:gd name="connsiteY0" fmla="*/ 738235 h 5305976"/>
              <a:gd name="connsiteX1" fmla="*/ 738235 w 4429323"/>
              <a:gd name="connsiteY1" fmla="*/ 0 h 5305976"/>
              <a:gd name="connsiteX2" fmla="*/ 1328806 w 4429323"/>
              <a:gd name="connsiteY2" fmla="*/ 0 h 5305976"/>
              <a:gd name="connsiteX3" fmla="*/ 1860319 w 4429323"/>
              <a:gd name="connsiteY3" fmla="*/ 0 h 5305976"/>
              <a:gd name="connsiteX4" fmla="*/ 2362304 w 4429323"/>
              <a:gd name="connsiteY4" fmla="*/ 0 h 5305976"/>
              <a:gd name="connsiteX5" fmla="*/ 2893818 w 4429323"/>
              <a:gd name="connsiteY5" fmla="*/ 0 h 5305976"/>
              <a:gd name="connsiteX6" fmla="*/ 3691088 w 4429323"/>
              <a:gd name="connsiteY6" fmla="*/ 0 h 5305976"/>
              <a:gd name="connsiteX7" fmla="*/ 4429323 w 4429323"/>
              <a:gd name="connsiteY7" fmla="*/ 738235 h 5305976"/>
              <a:gd name="connsiteX8" fmla="*/ 4429323 w 4429323"/>
              <a:gd name="connsiteY8" fmla="*/ 1208717 h 5305976"/>
              <a:gd name="connsiteX9" fmla="*/ 4429323 w 4429323"/>
              <a:gd name="connsiteY9" fmla="*/ 1717494 h 5305976"/>
              <a:gd name="connsiteX10" fmla="*/ 4429323 w 4429323"/>
              <a:gd name="connsiteY10" fmla="*/ 2264567 h 5305976"/>
              <a:gd name="connsiteX11" fmla="*/ 4429323 w 4429323"/>
              <a:gd name="connsiteY11" fmla="*/ 2735049 h 5305976"/>
              <a:gd name="connsiteX12" fmla="*/ 4429323 w 4429323"/>
              <a:gd name="connsiteY12" fmla="*/ 3358711 h 5305976"/>
              <a:gd name="connsiteX13" fmla="*/ 4429323 w 4429323"/>
              <a:gd name="connsiteY13" fmla="*/ 3905784 h 5305976"/>
              <a:gd name="connsiteX14" fmla="*/ 4429323 w 4429323"/>
              <a:gd name="connsiteY14" fmla="*/ 4567741 h 5305976"/>
              <a:gd name="connsiteX15" fmla="*/ 3691088 w 4429323"/>
              <a:gd name="connsiteY15" fmla="*/ 5305976 h 5305976"/>
              <a:gd name="connsiteX16" fmla="*/ 3041460 w 4429323"/>
              <a:gd name="connsiteY16" fmla="*/ 5305976 h 5305976"/>
              <a:gd name="connsiteX17" fmla="*/ 2509947 w 4429323"/>
              <a:gd name="connsiteY17" fmla="*/ 5305976 h 5305976"/>
              <a:gd name="connsiteX18" fmla="*/ 1919376 w 4429323"/>
              <a:gd name="connsiteY18" fmla="*/ 5305976 h 5305976"/>
              <a:gd name="connsiteX19" fmla="*/ 1417391 w 4429323"/>
              <a:gd name="connsiteY19" fmla="*/ 5305976 h 5305976"/>
              <a:gd name="connsiteX20" fmla="*/ 738235 w 4429323"/>
              <a:gd name="connsiteY20" fmla="*/ 5305976 h 5305976"/>
              <a:gd name="connsiteX21" fmla="*/ 0 w 4429323"/>
              <a:gd name="connsiteY21" fmla="*/ 4567741 h 5305976"/>
              <a:gd name="connsiteX22" fmla="*/ 0 w 4429323"/>
              <a:gd name="connsiteY22" fmla="*/ 3944079 h 5305976"/>
              <a:gd name="connsiteX23" fmla="*/ 0 w 4429323"/>
              <a:gd name="connsiteY23" fmla="*/ 3473596 h 5305976"/>
              <a:gd name="connsiteX24" fmla="*/ 0 w 4429323"/>
              <a:gd name="connsiteY24" fmla="*/ 2926524 h 5305976"/>
              <a:gd name="connsiteX25" fmla="*/ 0 w 4429323"/>
              <a:gd name="connsiteY25" fmla="*/ 2341157 h 5305976"/>
              <a:gd name="connsiteX26" fmla="*/ 0 w 4429323"/>
              <a:gd name="connsiteY26" fmla="*/ 1717494 h 5305976"/>
              <a:gd name="connsiteX27" fmla="*/ 0 w 4429323"/>
              <a:gd name="connsiteY27" fmla="*/ 738235 h 530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29323" h="5305976" fill="none" extrusionOk="0">
                <a:moveTo>
                  <a:pt x="0" y="738235"/>
                </a:moveTo>
                <a:cubicBezTo>
                  <a:pt x="-35134" y="440053"/>
                  <a:pt x="320001" y="-33122"/>
                  <a:pt x="738235" y="0"/>
                </a:cubicBezTo>
                <a:cubicBezTo>
                  <a:pt x="916362" y="-28139"/>
                  <a:pt x="1158793" y="16768"/>
                  <a:pt x="1328806" y="0"/>
                </a:cubicBezTo>
                <a:cubicBezTo>
                  <a:pt x="1498819" y="-16768"/>
                  <a:pt x="1643193" y="37915"/>
                  <a:pt x="1860319" y="0"/>
                </a:cubicBezTo>
                <a:cubicBezTo>
                  <a:pt x="2077445" y="-37915"/>
                  <a:pt x="2187256" y="7548"/>
                  <a:pt x="2362304" y="0"/>
                </a:cubicBezTo>
                <a:cubicBezTo>
                  <a:pt x="2537352" y="-7548"/>
                  <a:pt x="2633886" y="3982"/>
                  <a:pt x="2893818" y="0"/>
                </a:cubicBezTo>
                <a:cubicBezTo>
                  <a:pt x="3153750" y="-3982"/>
                  <a:pt x="3410450" y="8661"/>
                  <a:pt x="3691088" y="0"/>
                </a:cubicBezTo>
                <a:cubicBezTo>
                  <a:pt x="4215528" y="-30894"/>
                  <a:pt x="4416492" y="419400"/>
                  <a:pt x="4429323" y="738235"/>
                </a:cubicBezTo>
                <a:cubicBezTo>
                  <a:pt x="4470770" y="941514"/>
                  <a:pt x="4421858" y="1044099"/>
                  <a:pt x="4429323" y="1208717"/>
                </a:cubicBezTo>
                <a:cubicBezTo>
                  <a:pt x="4436788" y="1373335"/>
                  <a:pt x="4377210" y="1518351"/>
                  <a:pt x="4429323" y="1717494"/>
                </a:cubicBezTo>
                <a:cubicBezTo>
                  <a:pt x="4481436" y="1916637"/>
                  <a:pt x="4397423" y="2067367"/>
                  <a:pt x="4429323" y="2264567"/>
                </a:cubicBezTo>
                <a:cubicBezTo>
                  <a:pt x="4461223" y="2461767"/>
                  <a:pt x="4382455" y="2524014"/>
                  <a:pt x="4429323" y="2735049"/>
                </a:cubicBezTo>
                <a:cubicBezTo>
                  <a:pt x="4476191" y="2946084"/>
                  <a:pt x="4420023" y="3227824"/>
                  <a:pt x="4429323" y="3358711"/>
                </a:cubicBezTo>
                <a:cubicBezTo>
                  <a:pt x="4438623" y="3489598"/>
                  <a:pt x="4401648" y="3752395"/>
                  <a:pt x="4429323" y="3905784"/>
                </a:cubicBezTo>
                <a:cubicBezTo>
                  <a:pt x="4456998" y="4059173"/>
                  <a:pt x="4388934" y="4372408"/>
                  <a:pt x="4429323" y="4567741"/>
                </a:cubicBezTo>
                <a:cubicBezTo>
                  <a:pt x="4413834" y="4957736"/>
                  <a:pt x="4120287" y="5282731"/>
                  <a:pt x="3691088" y="5305976"/>
                </a:cubicBezTo>
                <a:cubicBezTo>
                  <a:pt x="3469216" y="5334404"/>
                  <a:pt x="3245972" y="5277835"/>
                  <a:pt x="3041460" y="5305976"/>
                </a:cubicBezTo>
                <a:cubicBezTo>
                  <a:pt x="2836948" y="5334117"/>
                  <a:pt x="2628345" y="5279903"/>
                  <a:pt x="2509947" y="5305976"/>
                </a:cubicBezTo>
                <a:cubicBezTo>
                  <a:pt x="2391549" y="5332049"/>
                  <a:pt x="2101261" y="5246435"/>
                  <a:pt x="1919376" y="5305976"/>
                </a:cubicBezTo>
                <a:cubicBezTo>
                  <a:pt x="1737491" y="5365517"/>
                  <a:pt x="1530265" y="5260495"/>
                  <a:pt x="1417391" y="5305976"/>
                </a:cubicBezTo>
                <a:cubicBezTo>
                  <a:pt x="1304517" y="5351457"/>
                  <a:pt x="977428" y="5276371"/>
                  <a:pt x="738235" y="5305976"/>
                </a:cubicBezTo>
                <a:cubicBezTo>
                  <a:pt x="349100" y="5240713"/>
                  <a:pt x="-21955" y="4936431"/>
                  <a:pt x="0" y="4567741"/>
                </a:cubicBezTo>
                <a:cubicBezTo>
                  <a:pt x="-33072" y="4337192"/>
                  <a:pt x="5962" y="4124409"/>
                  <a:pt x="0" y="3944079"/>
                </a:cubicBezTo>
                <a:cubicBezTo>
                  <a:pt x="-5962" y="3763749"/>
                  <a:pt x="49362" y="3582982"/>
                  <a:pt x="0" y="3473596"/>
                </a:cubicBezTo>
                <a:cubicBezTo>
                  <a:pt x="-49362" y="3364210"/>
                  <a:pt x="31633" y="3186449"/>
                  <a:pt x="0" y="2926524"/>
                </a:cubicBezTo>
                <a:cubicBezTo>
                  <a:pt x="-31633" y="2666599"/>
                  <a:pt x="32709" y="2545120"/>
                  <a:pt x="0" y="2341157"/>
                </a:cubicBezTo>
                <a:cubicBezTo>
                  <a:pt x="-32709" y="2137194"/>
                  <a:pt x="44965" y="1883630"/>
                  <a:pt x="0" y="1717494"/>
                </a:cubicBezTo>
                <a:cubicBezTo>
                  <a:pt x="-44965" y="1551358"/>
                  <a:pt x="104988" y="1024273"/>
                  <a:pt x="0" y="738235"/>
                </a:cubicBezTo>
                <a:close/>
              </a:path>
              <a:path w="4429323" h="5305976" stroke="0" extrusionOk="0">
                <a:moveTo>
                  <a:pt x="0" y="738235"/>
                </a:moveTo>
                <a:cubicBezTo>
                  <a:pt x="-14201" y="321759"/>
                  <a:pt x="255876" y="28015"/>
                  <a:pt x="738235" y="0"/>
                </a:cubicBezTo>
                <a:cubicBezTo>
                  <a:pt x="1041382" y="-61494"/>
                  <a:pt x="1132255" y="66770"/>
                  <a:pt x="1387863" y="0"/>
                </a:cubicBezTo>
                <a:cubicBezTo>
                  <a:pt x="1643471" y="-66770"/>
                  <a:pt x="1743493" y="62607"/>
                  <a:pt x="1948905" y="0"/>
                </a:cubicBezTo>
                <a:cubicBezTo>
                  <a:pt x="2154317" y="-62607"/>
                  <a:pt x="2220996" y="30862"/>
                  <a:pt x="2480418" y="0"/>
                </a:cubicBezTo>
                <a:cubicBezTo>
                  <a:pt x="2739840" y="-30862"/>
                  <a:pt x="2814108" y="12591"/>
                  <a:pt x="3100517" y="0"/>
                </a:cubicBezTo>
                <a:cubicBezTo>
                  <a:pt x="3386926" y="-12591"/>
                  <a:pt x="3533081" y="15528"/>
                  <a:pt x="3691088" y="0"/>
                </a:cubicBezTo>
                <a:cubicBezTo>
                  <a:pt x="4157346" y="-95269"/>
                  <a:pt x="4352086" y="398394"/>
                  <a:pt x="4429323" y="738235"/>
                </a:cubicBezTo>
                <a:cubicBezTo>
                  <a:pt x="4482524" y="955683"/>
                  <a:pt x="4372349" y="1091022"/>
                  <a:pt x="4429323" y="1285307"/>
                </a:cubicBezTo>
                <a:cubicBezTo>
                  <a:pt x="4486297" y="1479592"/>
                  <a:pt x="4419605" y="1595293"/>
                  <a:pt x="4429323" y="1717494"/>
                </a:cubicBezTo>
                <a:cubicBezTo>
                  <a:pt x="4439041" y="1839695"/>
                  <a:pt x="4363693" y="2022525"/>
                  <a:pt x="4429323" y="2264567"/>
                </a:cubicBezTo>
                <a:cubicBezTo>
                  <a:pt x="4494953" y="2506609"/>
                  <a:pt x="4380881" y="2622049"/>
                  <a:pt x="4429323" y="2811639"/>
                </a:cubicBezTo>
                <a:cubicBezTo>
                  <a:pt x="4477765" y="3001229"/>
                  <a:pt x="4387483" y="3193609"/>
                  <a:pt x="4429323" y="3320416"/>
                </a:cubicBezTo>
                <a:cubicBezTo>
                  <a:pt x="4471163" y="3447223"/>
                  <a:pt x="4369596" y="3737836"/>
                  <a:pt x="4429323" y="3944079"/>
                </a:cubicBezTo>
                <a:cubicBezTo>
                  <a:pt x="4489050" y="4150322"/>
                  <a:pt x="4426344" y="4382921"/>
                  <a:pt x="4429323" y="4567741"/>
                </a:cubicBezTo>
                <a:cubicBezTo>
                  <a:pt x="4335333" y="4990891"/>
                  <a:pt x="4015135" y="5248246"/>
                  <a:pt x="3691088" y="5305976"/>
                </a:cubicBezTo>
                <a:cubicBezTo>
                  <a:pt x="3437031" y="5312328"/>
                  <a:pt x="3374420" y="5238993"/>
                  <a:pt x="3070989" y="5305976"/>
                </a:cubicBezTo>
                <a:cubicBezTo>
                  <a:pt x="2767558" y="5372959"/>
                  <a:pt x="2623505" y="5249088"/>
                  <a:pt x="2480418" y="5305976"/>
                </a:cubicBezTo>
                <a:cubicBezTo>
                  <a:pt x="2337331" y="5362864"/>
                  <a:pt x="2131608" y="5269849"/>
                  <a:pt x="1978433" y="5305976"/>
                </a:cubicBezTo>
                <a:cubicBezTo>
                  <a:pt x="1825258" y="5342103"/>
                  <a:pt x="1622793" y="5260533"/>
                  <a:pt x="1446920" y="5305976"/>
                </a:cubicBezTo>
                <a:cubicBezTo>
                  <a:pt x="1271047" y="5351419"/>
                  <a:pt x="982087" y="5287496"/>
                  <a:pt x="738235" y="5305976"/>
                </a:cubicBezTo>
                <a:cubicBezTo>
                  <a:pt x="353804" y="5301049"/>
                  <a:pt x="7160" y="5043449"/>
                  <a:pt x="0" y="4567741"/>
                </a:cubicBezTo>
                <a:cubicBezTo>
                  <a:pt x="-51287" y="4424087"/>
                  <a:pt x="9663" y="4266531"/>
                  <a:pt x="0" y="4097259"/>
                </a:cubicBezTo>
                <a:cubicBezTo>
                  <a:pt x="-9663" y="3927987"/>
                  <a:pt x="50004" y="3879179"/>
                  <a:pt x="0" y="3665072"/>
                </a:cubicBezTo>
                <a:cubicBezTo>
                  <a:pt x="-50004" y="3450965"/>
                  <a:pt x="8116" y="3395961"/>
                  <a:pt x="0" y="3232885"/>
                </a:cubicBezTo>
                <a:cubicBezTo>
                  <a:pt x="-8116" y="3069809"/>
                  <a:pt x="22654" y="2909424"/>
                  <a:pt x="0" y="2685812"/>
                </a:cubicBezTo>
                <a:cubicBezTo>
                  <a:pt x="-22654" y="2462200"/>
                  <a:pt x="31624" y="2360892"/>
                  <a:pt x="0" y="2215330"/>
                </a:cubicBezTo>
                <a:cubicBezTo>
                  <a:pt x="-31624" y="2069768"/>
                  <a:pt x="18801" y="1898687"/>
                  <a:pt x="0" y="1629963"/>
                </a:cubicBezTo>
                <a:cubicBezTo>
                  <a:pt x="-18801" y="1361239"/>
                  <a:pt x="43334" y="1008140"/>
                  <a:pt x="0" y="73823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Imagen 35" descr="Imagen que contiene juguete, muñeca&#10;&#10;Descripción generada automáticamente">
            <a:extLst>
              <a:ext uri="{FF2B5EF4-FFF2-40B4-BE49-F238E27FC236}">
                <a16:creationId xmlns:a16="http://schemas.microsoft.com/office/drawing/2014/main" id="{3F72E32E-2C18-B044-8227-C52EE6BE7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92" y="912970"/>
            <a:ext cx="2595370" cy="3218259"/>
          </a:xfrm>
          <a:prstGeom prst="rect">
            <a:avLst/>
          </a:prstGeom>
        </p:spPr>
      </p:pic>
      <p:sp>
        <p:nvSpPr>
          <p:cNvPr id="37" name="Rectángulo redondeado 5">
            <a:extLst>
              <a:ext uri="{FF2B5EF4-FFF2-40B4-BE49-F238E27FC236}">
                <a16:creationId xmlns:a16="http://schemas.microsoft.com/office/drawing/2014/main" id="{A9F2014D-9CC7-F746-9CBB-F8DC18CB88AE}"/>
              </a:ext>
            </a:extLst>
          </p:cNvPr>
          <p:cNvSpPr/>
          <p:nvPr/>
        </p:nvSpPr>
        <p:spPr>
          <a:xfrm>
            <a:off x="5106255" y="3111030"/>
            <a:ext cx="3629035" cy="1384076"/>
          </a:xfrm>
          <a:custGeom>
            <a:avLst/>
            <a:gdLst>
              <a:gd name="connsiteX0" fmla="*/ 0 w 4429323"/>
              <a:gd name="connsiteY0" fmla="*/ 326454 h 1958684"/>
              <a:gd name="connsiteX1" fmla="*/ 326454 w 4429323"/>
              <a:gd name="connsiteY1" fmla="*/ 0 h 1958684"/>
              <a:gd name="connsiteX2" fmla="*/ 903706 w 4429323"/>
              <a:gd name="connsiteY2" fmla="*/ 0 h 1958684"/>
              <a:gd name="connsiteX3" fmla="*/ 1367666 w 4429323"/>
              <a:gd name="connsiteY3" fmla="*/ 0 h 1958684"/>
              <a:gd name="connsiteX4" fmla="*/ 1944918 w 4429323"/>
              <a:gd name="connsiteY4" fmla="*/ 0 h 1958684"/>
              <a:gd name="connsiteX5" fmla="*/ 2371113 w 4429323"/>
              <a:gd name="connsiteY5" fmla="*/ 0 h 1958684"/>
              <a:gd name="connsiteX6" fmla="*/ 2948365 w 4429323"/>
              <a:gd name="connsiteY6" fmla="*/ 0 h 1958684"/>
              <a:gd name="connsiteX7" fmla="*/ 3412325 w 4429323"/>
              <a:gd name="connsiteY7" fmla="*/ 0 h 1958684"/>
              <a:gd name="connsiteX8" fmla="*/ 4102869 w 4429323"/>
              <a:gd name="connsiteY8" fmla="*/ 0 h 1958684"/>
              <a:gd name="connsiteX9" fmla="*/ 4429323 w 4429323"/>
              <a:gd name="connsiteY9" fmla="*/ 326454 h 1958684"/>
              <a:gd name="connsiteX10" fmla="*/ 4429323 w 4429323"/>
              <a:gd name="connsiteY10" fmla="*/ 735597 h 1958684"/>
              <a:gd name="connsiteX11" fmla="*/ 4429323 w 4429323"/>
              <a:gd name="connsiteY11" fmla="*/ 1131683 h 1958684"/>
              <a:gd name="connsiteX12" fmla="*/ 4429323 w 4429323"/>
              <a:gd name="connsiteY12" fmla="*/ 1632230 h 1958684"/>
              <a:gd name="connsiteX13" fmla="*/ 4102869 w 4429323"/>
              <a:gd name="connsiteY13" fmla="*/ 1958684 h 1958684"/>
              <a:gd name="connsiteX14" fmla="*/ 3676674 w 4429323"/>
              <a:gd name="connsiteY14" fmla="*/ 1958684 h 1958684"/>
              <a:gd name="connsiteX15" fmla="*/ 3061657 w 4429323"/>
              <a:gd name="connsiteY15" fmla="*/ 1958684 h 1958684"/>
              <a:gd name="connsiteX16" fmla="*/ 2522170 w 4429323"/>
              <a:gd name="connsiteY16" fmla="*/ 1958684 h 1958684"/>
              <a:gd name="connsiteX17" fmla="*/ 1907153 w 4429323"/>
              <a:gd name="connsiteY17" fmla="*/ 1958684 h 1958684"/>
              <a:gd name="connsiteX18" fmla="*/ 1329901 w 4429323"/>
              <a:gd name="connsiteY18" fmla="*/ 1958684 h 1958684"/>
              <a:gd name="connsiteX19" fmla="*/ 828178 w 4429323"/>
              <a:gd name="connsiteY19" fmla="*/ 1958684 h 1958684"/>
              <a:gd name="connsiteX20" fmla="*/ 326454 w 4429323"/>
              <a:gd name="connsiteY20" fmla="*/ 1958684 h 1958684"/>
              <a:gd name="connsiteX21" fmla="*/ 0 w 4429323"/>
              <a:gd name="connsiteY21" fmla="*/ 1632230 h 1958684"/>
              <a:gd name="connsiteX22" fmla="*/ 0 w 4429323"/>
              <a:gd name="connsiteY22" fmla="*/ 1196971 h 1958684"/>
              <a:gd name="connsiteX23" fmla="*/ 0 w 4429323"/>
              <a:gd name="connsiteY23" fmla="*/ 735597 h 1958684"/>
              <a:gd name="connsiteX24" fmla="*/ 0 w 4429323"/>
              <a:gd name="connsiteY24" fmla="*/ 326454 h 195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9323" h="1958684" fill="none" extrusionOk="0">
                <a:moveTo>
                  <a:pt x="0" y="326454"/>
                </a:moveTo>
                <a:cubicBezTo>
                  <a:pt x="-3579" y="153342"/>
                  <a:pt x="133899" y="-16266"/>
                  <a:pt x="326454" y="0"/>
                </a:cubicBezTo>
                <a:cubicBezTo>
                  <a:pt x="604318" y="-3323"/>
                  <a:pt x="711490" y="22649"/>
                  <a:pt x="903706" y="0"/>
                </a:cubicBezTo>
                <a:cubicBezTo>
                  <a:pt x="1095922" y="-22649"/>
                  <a:pt x="1235591" y="28741"/>
                  <a:pt x="1367666" y="0"/>
                </a:cubicBezTo>
                <a:cubicBezTo>
                  <a:pt x="1499741" y="-28741"/>
                  <a:pt x="1815967" y="26607"/>
                  <a:pt x="1944918" y="0"/>
                </a:cubicBezTo>
                <a:cubicBezTo>
                  <a:pt x="2073869" y="-26607"/>
                  <a:pt x="2254335" y="37764"/>
                  <a:pt x="2371113" y="0"/>
                </a:cubicBezTo>
                <a:cubicBezTo>
                  <a:pt x="2487891" y="-37764"/>
                  <a:pt x="2791523" y="59151"/>
                  <a:pt x="2948365" y="0"/>
                </a:cubicBezTo>
                <a:cubicBezTo>
                  <a:pt x="3105207" y="-59151"/>
                  <a:pt x="3228802" y="44240"/>
                  <a:pt x="3412325" y="0"/>
                </a:cubicBezTo>
                <a:cubicBezTo>
                  <a:pt x="3595848" y="-44240"/>
                  <a:pt x="3924231" y="41693"/>
                  <a:pt x="4102869" y="0"/>
                </a:cubicBezTo>
                <a:cubicBezTo>
                  <a:pt x="4288537" y="-23446"/>
                  <a:pt x="4386392" y="144774"/>
                  <a:pt x="4429323" y="326454"/>
                </a:cubicBezTo>
                <a:cubicBezTo>
                  <a:pt x="4458932" y="412035"/>
                  <a:pt x="4419892" y="648536"/>
                  <a:pt x="4429323" y="735597"/>
                </a:cubicBezTo>
                <a:cubicBezTo>
                  <a:pt x="4438754" y="822658"/>
                  <a:pt x="4417740" y="1029109"/>
                  <a:pt x="4429323" y="1131683"/>
                </a:cubicBezTo>
                <a:cubicBezTo>
                  <a:pt x="4440906" y="1234257"/>
                  <a:pt x="4411954" y="1467582"/>
                  <a:pt x="4429323" y="1632230"/>
                </a:cubicBezTo>
                <a:cubicBezTo>
                  <a:pt x="4447505" y="1856966"/>
                  <a:pt x="4303725" y="1979023"/>
                  <a:pt x="4102869" y="1958684"/>
                </a:cubicBezTo>
                <a:cubicBezTo>
                  <a:pt x="4005106" y="1986449"/>
                  <a:pt x="3859917" y="1948644"/>
                  <a:pt x="3676674" y="1958684"/>
                </a:cubicBezTo>
                <a:cubicBezTo>
                  <a:pt x="3493432" y="1968724"/>
                  <a:pt x="3289189" y="1929367"/>
                  <a:pt x="3061657" y="1958684"/>
                </a:cubicBezTo>
                <a:cubicBezTo>
                  <a:pt x="2834125" y="1988001"/>
                  <a:pt x="2686556" y="1908611"/>
                  <a:pt x="2522170" y="1958684"/>
                </a:cubicBezTo>
                <a:cubicBezTo>
                  <a:pt x="2357784" y="2008757"/>
                  <a:pt x="2063794" y="1887623"/>
                  <a:pt x="1907153" y="1958684"/>
                </a:cubicBezTo>
                <a:cubicBezTo>
                  <a:pt x="1750512" y="2029745"/>
                  <a:pt x="1611325" y="1895758"/>
                  <a:pt x="1329901" y="1958684"/>
                </a:cubicBezTo>
                <a:cubicBezTo>
                  <a:pt x="1048477" y="2021610"/>
                  <a:pt x="944634" y="1957199"/>
                  <a:pt x="828178" y="1958684"/>
                </a:cubicBezTo>
                <a:cubicBezTo>
                  <a:pt x="711722" y="1960169"/>
                  <a:pt x="434932" y="1913221"/>
                  <a:pt x="326454" y="1958684"/>
                </a:cubicBezTo>
                <a:cubicBezTo>
                  <a:pt x="146729" y="1984656"/>
                  <a:pt x="29944" y="1785657"/>
                  <a:pt x="0" y="1632230"/>
                </a:cubicBezTo>
                <a:cubicBezTo>
                  <a:pt x="-21297" y="1425402"/>
                  <a:pt x="5433" y="1378159"/>
                  <a:pt x="0" y="1196971"/>
                </a:cubicBezTo>
                <a:cubicBezTo>
                  <a:pt x="-5433" y="1015783"/>
                  <a:pt x="33387" y="831066"/>
                  <a:pt x="0" y="735597"/>
                </a:cubicBezTo>
                <a:cubicBezTo>
                  <a:pt x="-33387" y="640128"/>
                  <a:pt x="49063" y="522926"/>
                  <a:pt x="0" y="326454"/>
                </a:cubicBezTo>
                <a:close/>
              </a:path>
              <a:path w="4429323" h="1958684" stroke="0" extrusionOk="0">
                <a:moveTo>
                  <a:pt x="0" y="326454"/>
                </a:moveTo>
                <a:cubicBezTo>
                  <a:pt x="-40672" y="121070"/>
                  <a:pt x="99095" y="17664"/>
                  <a:pt x="326454" y="0"/>
                </a:cubicBezTo>
                <a:cubicBezTo>
                  <a:pt x="553668" y="-73331"/>
                  <a:pt x="732661" y="67485"/>
                  <a:pt x="941470" y="0"/>
                </a:cubicBezTo>
                <a:cubicBezTo>
                  <a:pt x="1150279" y="-67485"/>
                  <a:pt x="1214752" y="21744"/>
                  <a:pt x="1443194" y="0"/>
                </a:cubicBezTo>
                <a:cubicBezTo>
                  <a:pt x="1671636" y="-21744"/>
                  <a:pt x="1786645" y="3605"/>
                  <a:pt x="1907153" y="0"/>
                </a:cubicBezTo>
                <a:cubicBezTo>
                  <a:pt x="2027661" y="-3605"/>
                  <a:pt x="2291262" y="3298"/>
                  <a:pt x="2484405" y="0"/>
                </a:cubicBezTo>
                <a:cubicBezTo>
                  <a:pt x="2677548" y="-3298"/>
                  <a:pt x="2861986" y="23864"/>
                  <a:pt x="2986129" y="0"/>
                </a:cubicBezTo>
                <a:cubicBezTo>
                  <a:pt x="3110272" y="-23864"/>
                  <a:pt x="3307571" y="48435"/>
                  <a:pt x="3601145" y="0"/>
                </a:cubicBezTo>
                <a:cubicBezTo>
                  <a:pt x="3894719" y="-48435"/>
                  <a:pt x="3952243" y="16118"/>
                  <a:pt x="4102869" y="0"/>
                </a:cubicBezTo>
                <a:cubicBezTo>
                  <a:pt x="4277043" y="10127"/>
                  <a:pt x="4406746" y="119972"/>
                  <a:pt x="4429323" y="326454"/>
                </a:cubicBezTo>
                <a:cubicBezTo>
                  <a:pt x="4432154" y="468277"/>
                  <a:pt x="4397318" y="588753"/>
                  <a:pt x="4429323" y="735597"/>
                </a:cubicBezTo>
                <a:cubicBezTo>
                  <a:pt x="4461328" y="882441"/>
                  <a:pt x="4421774" y="1056511"/>
                  <a:pt x="4429323" y="1170856"/>
                </a:cubicBezTo>
                <a:cubicBezTo>
                  <a:pt x="4436872" y="1285201"/>
                  <a:pt x="4418929" y="1433583"/>
                  <a:pt x="4429323" y="1632230"/>
                </a:cubicBezTo>
                <a:cubicBezTo>
                  <a:pt x="4437889" y="1823019"/>
                  <a:pt x="4320887" y="1925656"/>
                  <a:pt x="4102869" y="1958684"/>
                </a:cubicBezTo>
                <a:cubicBezTo>
                  <a:pt x="3948237" y="2023065"/>
                  <a:pt x="3777938" y="1895721"/>
                  <a:pt x="3563381" y="1958684"/>
                </a:cubicBezTo>
                <a:cubicBezTo>
                  <a:pt x="3348824" y="2021647"/>
                  <a:pt x="3142310" y="1899343"/>
                  <a:pt x="3023893" y="1958684"/>
                </a:cubicBezTo>
                <a:cubicBezTo>
                  <a:pt x="2905476" y="2018025"/>
                  <a:pt x="2649926" y="1930246"/>
                  <a:pt x="2408877" y="1958684"/>
                </a:cubicBezTo>
                <a:cubicBezTo>
                  <a:pt x="2167828" y="1987122"/>
                  <a:pt x="2008862" y="1929451"/>
                  <a:pt x="1869389" y="1958684"/>
                </a:cubicBezTo>
                <a:cubicBezTo>
                  <a:pt x="1729916" y="1987917"/>
                  <a:pt x="1617706" y="1944792"/>
                  <a:pt x="1443194" y="1958684"/>
                </a:cubicBezTo>
                <a:cubicBezTo>
                  <a:pt x="1268682" y="1972576"/>
                  <a:pt x="1167528" y="1949883"/>
                  <a:pt x="979234" y="1958684"/>
                </a:cubicBezTo>
                <a:cubicBezTo>
                  <a:pt x="790940" y="1967485"/>
                  <a:pt x="540588" y="1888990"/>
                  <a:pt x="326454" y="1958684"/>
                </a:cubicBezTo>
                <a:cubicBezTo>
                  <a:pt x="186635" y="1950119"/>
                  <a:pt x="3225" y="1843151"/>
                  <a:pt x="0" y="1632230"/>
                </a:cubicBezTo>
                <a:cubicBezTo>
                  <a:pt x="-16073" y="1519741"/>
                  <a:pt x="14685" y="1379649"/>
                  <a:pt x="0" y="1223087"/>
                </a:cubicBezTo>
                <a:cubicBezTo>
                  <a:pt x="-14685" y="1066525"/>
                  <a:pt x="24062" y="966589"/>
                  <a:pt x="0" y="827001"/>
                </a:cubicBezTo>
                <a:cubicBezTo>
                  <a:pt x="-24062" y="687413"/>
                  <a:pt x="37136" y="557453"/>
                  <a:pt x="0" y="3264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chemeClr val="tx1"/>
                </a:solidFill>
                <a:latin typeface="Jokerman" pitchFamily="82" charset="77"/>
              </a:rPr>
              <a:t>Granny</a:t>
            </a:r>
            <a:r>
              <a:rPr lang="es-CL" dirty="0"/>
              <a:t>y,</a:t>
            </a:r>
          </a:p>
          <a:p>
            <a:pPr algn="ctr"/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3"/>
    </mc:Choice>
    <mc:Fallback xmlns="">
      <p:transition spd="slow" advTm="13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/>
          <p:nvPr/>
        </p:nvSpPr>
        <p:spPr>
          <a:xfrm>
            <a:off x="942713" y="1657628"/>
            <a:ext cx="1295100" cy="1121100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8"/>
          <p:cNvSpPr/>
          <p:nvPr/>
        </p:nvSpPr>
        <p:spPr>
          <a:xfrm>
            <a:off x="942713" y="3345003"/>
            <a:ext cx="1295100" cy="1121100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5" name="Google Shape;235;p38"/>
          <p:cNvCxnSpPr/>
          <p:nvPr/>
        </p:nvCxnSpPr>
        <p:spPr>
          <a:xfrm>
            <a:off x="2237813" y="2218178"/>
            <a:ext cx="2472000" cy="0"/>
          </a:xfrm>
          <a:prstGeom prst="straightConnector1">
            <a:avLst/>
          </a:prstGeom>
          <a:noFill/>
          <a:ln w="9525" cap="flat" cmpd="sng">
            <a:solidFill>
              <a:srgbClr val="FFEEB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8"/>
          <p:cNvCxnSpPr/>
          <p:nvPr/>
        </p:nvCxnSpPr>
        <p:spPr>
          <a:xfrm>
            <a:off x="2237813" y="3905553"/>
            <a:ext cx="2472000" cy="0"/>
          </a:xfrm>
          <a:prstGeom prst="straightConnector1">
            <a:avLst/>
          </a:prstGeom>
          <a:noFill/>
          <a:ln w="9525" cap="flat" cmpd="sng">
            <a:solidFill>
              <a:srgbClr val="FFEEB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" name="Google Shape;237;p38"/>
          <p:cNvSpPr/>
          <p:nvPr/>
        </p:nvSpPr>
        <p:spPr>
          <a:xfrm flipH="1">
            <a:off x="6906188" y="2492691"/>
            <a:ext cx="1295100" cy="1121100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38"/>
          <p:cNvGrpSpPr/>
          <p:nvPr/>
        </p:nvGrpSpPr>
        <p:grpSpPr>
          <a:xfrm>
            <a:off x="1424964" y="2038992"/>
            <a:ext cx="330613" cy="358379"/>
            <a:chOff x="3110102" y="1499880"/>
            <a:chExt cx="330613" cy="358379"/>
          </a:xfrm>
        </p:grpSpPr>
        <p:sp>
          <p:nvSpPr>
            <p:cNvPr id="242" name="Google Shape;242;p38"/>
            <p:cNvSpPr/>
            <p:nvPr/>
          </p:nvSpPr>
          <p:spPr>
            <a:xfrm>
              <a:off x="3385024" y="1775979"/>
              <a:ext cx="55341" cy="71211"/>
            </a:xfrm>
            <a:custGeom>
              <a:avLst/>
              <a:gdLst/>
              <a:ahLst/>
              <a:cxnLst/>
              <a:rect l="l" t="t" r="r" b="b"/>
              <a:pathLst>
                <a:path w="1740" h="2239" extrusionOk="0">
                  <a:moveTo>
                    <a:pt x="1248" y="0"/>
                  </a:moveTo>
                  <a:cubicBezTo>
                    <a:pt x="1180" y="0"/>
                    <a:pt x="1124" y="45"/>
                    <a:pt x="1096" y="119"/>
                  </a:cubicBezTo>
                  <a:cubicBezTo>
                    <a:pt x="1072" y="202"/>
                    <a:pt x="1108" y="286"/>
                    <a:pt x="1203" y="321"/>
                  </a:cubicBezTo>
                  <a:cubicBezTo>
                    <a:pt x="1275" y="333"/>
                    <a:pt x="1334" y="369"/>
                    <a:pt x="1406" y="369"/>
                  </a:cubicBezTo>
                  <a:lnTo>
                    <a:pt x="1406" y="1095"/>
                  </a:lnTo>
                  <a:cubicBezTo>
                    <a:pt x="1320" y="1097"/>
                    <a:pt x="1242" y="1097"/>
                    <a:pt x="1171" y="1097"/>
                  </a:cubicBezTo>
                  <a:cubicBezTo>
                    <a:pt x="861" y="1097"/>
                    <a:pt x="689" y="1088"/>
                    <a:pt x="585" y="1088"/>
                  </a:cubicBezTo>
                  <a:cubicBezTo>
                    <a:pt x="472" y="1088"/>
                    <a:pt x="438" y="1098"/>
                    <a:pt x="394" y="1143"/>
                  </a:cubicBezTo>
                  <a:cubicBezTo>
                    <a:pt x="370" y="1167"/>
                    <a:pt x="358" y="1214"/>
                    <a:pt x="358" y="1262"/>
                  </a:cubicBezTo>
                  <a:cubicBezTo>
                    <a:pt x="370" y="1524"/>
                    <a:pt x="263" y="1774"/>
                    <a:pt x="96" y="1953"/>
                  </a:cubicBezTo>
                  <a:cubicBezTo>
                    <a:pt x="1" y="2060"/>
                    <a:pt x="72" y="2238"/>
                    <a:pt x="215" y="2238"/>
                  </a:cubicBezTo>
                  <a:cubicBezTo>
                    <a:pt x="263" y="2238"/>
                    <a:pt x="310" y="2226"/>
                    <a:pt x="334" y="2179"/>
                  </a:cubicBezTo>
                  <a:cubicBezTo>
                    <a:pt x="537" y="1976"/>
                    <a:pt x="667" y="1703"/>
                    <a:pt x="679" y="1417"/>
                  </a:cubicBezTo>
                  <a:lnTo>
                    <a:pt x="1572" y="1417"/>
                  </a:lnTo>
                  <a:cubicBezTo>
                    <a:pt x="1668" y="1417"/>
                    <a:pt x="1739" y="1345"/>
                    <a:pt x="1739" y="1262"/>
                  </a:cubicBezTo>
                  <a:lnTo>
                    <a:pt x="1739" y="238"/>
                  </a:lnTo>
                  <a:cubicBezTo>
                    <a:pt x="1739" y="131"/>
                    <a:pt x="1680" y="60"/>
                    <a:pt x="1572" y="60"/>
                  </a:cubicBezTo>
                  <a:cubicBezTo>
                    <a:pt x="1489" y="60"/>
                    <a:pt x="1382" y="36"/>
                    <a:pt x="1310" y="12"/>
                  </a:cubicBezTo>
                  <a:cubicBezTo>
                    <a:pt x="1289" y="4"/>
                    <a:pt x="1268" y="0"/>
                    <a:pt x="1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8"/>
            <p:cNvSpPr/>
            <p:nvPr/>
          </p:nvSpPr>
          <p:spPr>
            <a:xfrm>
              <a:off x="3347176" y="1535501"/>
              <a:ext cx="93189" cy="61765"/>
            </a:xfrm>
            <a:custGeom>
              <a:avLst/>
              <a:gdLst/>
              <a:ahLst/>
              <a:cxnLst/>
              <a:rect l="l" t="t" r="r" b="b"/>
              <a:pathLst>
                <a:path w="2930" h="1942" extrusionOk="0">
                  <a:moveTo>
                    <a:pt x="1703" y="1"/>
                  </a:moveTo>
                  <a:cubicBezTo>
                    <a:pt x="1619" y="1"/>
                    <a:pt x="1524" y="72"/>
                    <a:pt x="1536" y="179"/>
                  </a:cubicBezTo>
                  <a:cubicBezTo>
                    <a:pt x="1572" y="655"/>
                    <a:pt x="1155" y="1132"/>
                    <a:pt x="595" y="1132"/>
                  </a:cubicBezTo>
                  <a:cubicBezTo>
                    <a:pt x="476" y="1132"/>
                    <a:pt x="345" y="1108"/>
                    <a:pt x="250" y="1072"/>
                  </a:cubicBezTo>
                  <a:cubicBezTo>
                    <a:pt x="228" y="1064"/>
                    <a:pt x="206" y="1060"/>
                    <a:pt x="186" y="1060"/>
                  </a:cubicBezTo>
                  <a:cubicBezTo>
                    <a:pt x="118" y="1060"/>
                    <a:pt x="60" y="1101"/>
                    <a:pt x="24" y="1155"/>
                  </a:cubicBezTo>
                  <a:cubicBezTo>
                    <a:pt x="0" y="1251"/>
                    <a:pt x="36" y="1334"/>
                    <a:pt x="119" y="1382"/>
                  </a:cubicBezTo>
                  <a:cubicBezTo>
                    <a:pt x="262" y="1441"/>
                    <a:pt x="429" y="1465"/>
                    <a:pt x="595" y="1465"/>
                  </a:cubicBezTo>
                  <a:cubicBezTo>
                    <a:pt x="1250" y="1465"/>
                    <a:pt x="1798" y="977"/>
                    <a:pt x="1869" y="334"/>
                  </a:cubicBezTo>
                  <a:lnTo>
                    <a:pt x="2596" y="334"/>
                  </a:lnTo>
                  <a:lnTo>
                    <a:pt x="2596" y="1786"/>
                  </a:lnTo>
                  <a:cubicBezTo>
                    <a:pt x="2596" y="1870"/>
                    <a:pt x="2679" y="1941"/>
                    <a:pt x="2762" y="1941"/>
                  </a:cubicBezTo>
                  <a:cubicBezTo>
                    <a:pt x="2858" y="1941"/>
                    <a:pt x="2929" y="1870"/>
                    <a:pt x="2929" y="1786"/>
                  </a:cubicBezTo>
                  <a:lnTo>
                    <a:pt x="2929" y="155"/>
                  </a:lnTo>
                  <a:cubicBezTo>
                    <a:pt x="2929" y="72"/>
                    <a:pt x="2858" y="1"/>
                    <a:pt x="27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8"/>
            <p:cNvSpPr/>
            <p:nvPr/>
          </p:nvSpPr>
          <p:spPr>
            <a:xfrm>
              <a:off x="3110102" y="1580728"/>
              <a:ext cx="330613" cy="277530"/>
            </a:xfrm>
            <a:custGeom>
              <a:avLst/>
              <a:gdLst/>
              <a:ahLst/>
              <a:cxnLst/>
              <a:rect l="l" t="t" r="r" b="b"/>
              <a:pathLst>
                <a:path w="10395" h="8726" extrusionOk="0">
                  <a:moveTo>
                    <a:pt x="5044" y="1"/>
                  </a:moveTo>
                  <a:cubicBezTo>
                    <a:pt x="4997" y="1"/>
                    <a:pt x="4950" y="22"/>
                    <a:pt x="4918" y="67"/>
                  </a:cubicBezTo>
                  <a:cubicBezTo>
                    <a:pt x="4251" y="817"/>
                    <a:pt x="4692" y="2055"/>
                    <a:pt x="5704" y="2186"/>
                  </a:cubicBezTo>
                  <a:lnTo>
                    <a:pt x="5704" y="2924"/>
                  </a:lnTo>
                  <a:lnTo>
                    <a:pt x="4823" y="2924"/>
                  </a:lnTo>
                  <a:cubicBezTo>
                    <a:pt x="4739" y="2924"/>
                    <a:pt x="4668" y="2996"/>
                    <a:pt x="4668" y="3079"/>
                  </a:cubicBezTo>
                  <a:cubicBezTo>
                    <a:pt x="4668" y="3630"/>
                    <a:pt x="4207" y="4034"/>
                    <a:pt x="3710" y="4034"/>
                  </a:cubicBezTo>
                  <a:cubicBezTo>
                    <a:pt x="3573" y="4034"/>
                    <a:pt x="3433" y="4003"/>
                    <a:pt x="3299" y="3936"/>
                  </a:cubicBezTo>
                  <a:cubicBezTo>
                    <a:pt x="2977" y="3770"/>
                    <a:pt x="2775" y="3460"/>
                    <a:pt x="2775" y="3079"/>
                  </a:cubicBezTo>
                  <a:cubicBezTo>
                    <a:pt x="2775" y="2996"/>
                    <a:pt x="2704" y="2924"/>
                    <a:pt x="2608" y="2924"/>
                  </a:cubicBezTo>
                  <a:lnTo>
                    <a:pt x="1727" y="2924"/>
                  </a:lnTo>
                  <a:lnTo>
                    <a:pt x="1727" y="2043"/>
                  </a:lnTo>
                  <a:cubicBezTo>
                    <a:pt x="1727" y="1948"/>
                    <a:pt x="1656" y="1877"/>
                    <a:pt x="1572" y="1877"/>
                  </a:cubicBezTo>
                  <a:cubicBezTo>
                    <a:pt x="834" y="1865"/>
                    <a:pt x="394" y="1055"/>
                    <a:pt x="763" y="436"/>
                  </a:cubicBezTo>
                  <a:cubicBezTo>
                    <a:pt x="810" y="364"/>
                    <a:pt x="799" y="257"/>
                    <a:pt x="703" y="210"/>
                  </a:cubicBezTo>
                  <a:cubicBezTo>
                    <a:pt x="679" y="193"/>
                    <a:pt x="650" y="185"/>
                    <a:pt x="621" y="185"/>
                  </a:cubicBezTo>
                  <a:cubicBezTo>
                    <a:pt x="565" y="185"/>
                    <a:pt x="508" y="214"/>
                    <a:pt x="477" y="269"/>
                  </a:cubicBezTo>
                  <a:cubicBezTo>
                    <a:pt x="1" y="1055"/>
                    <a:pt x="501" y="2067"/>
                    <a:pt x="1406" y="2210"/>
                  </a:cubicBezTo>
                  <a:lnTo>
                    <a:pt x="1406" y="3651"/>
                  </a:lnTo>
                  <a:cubicBezTo>
                    <a:pt x="1406" y="3734"/>
                    <a:pt x="1477" y="3817"/>
                    <a:pt x="1572" y="3817"/>
                  </a:cubicBezTo>
                  <a:cubicBezTo>
                    <a:pt x="1656" y="3817"/>
                    <a:pt x="1727" y="3734"/>
                    <a:pt x="1727" y="3651"/>
                  </a:cubicBezTo>
                  <a:lnTo>
                    <a:pt x="1727" y="3246"/>
                  </a:lnTo>
                  <a:lnTo>
                    <a:pt x="2465" y="3246"/>
                  </a:lnTo>
                  <a:cubicBezTo>
                    <a:pt x="2537" y="3817"/>
                    <a:pt x="2977" y="4258"/>
                    <a:pt x="3549" y="4341"/>
                  </a:cubicBezTo>
                  <a:cubicBezTo>
                    <a:pt x="3614" y="4351"/>
                    <a:pt x="3678" y="4356"/>
                    <a:pt x="3742" y="4356"/>
                  </a:cubicBezTo>
                  <a:cubicBezTo>
                    <a:pt x="4376" y="4356"/>
                    <a:pt x="4914" y="3884"/>
                    <a:pt x="4990" y="3246"/>
                  </a:cubicBezTo>
                  <a:lnTo>
                    <a:pt x="5716" y="3246"/>
                  </a:lnTo>
                  <a:lnTo>
                    <a:pt x="5716" y="4127"/>
                  </a:lnTo>
                  <a:cubicBezTo>
                    <a:pt x="5716" y="4210"/>
                    <a:pt x="5799" y="4294"/>
                    <a:pt x="5882" y="4294"/>
                  </a:cubicBezTo>
                  <a:cubicBezTo>
                    <a:pt x="6406" y="4294"/>
                    <a:pt x="6835" y="4722"/>
                    <a:pt x="6835" y="5234"/>
                  </a:cubicBezTo>
                  <a:cubicBezTo>
                    <a:pt x="6835" y="5758"/>
                    <a:pt x="6406" y="6187"/>
                    <a:pt x="5882" y="6187"/>
                  </a:cubicBezTo>
                  <a:cubicBezTo>
                    <a:pt x="5799" y="6187"/>
                    <a:pt x="5716" y="6270"/>
                    <a:pt x="5716" y="6353"/>
                  </a:cubicBezTo>
                  <a:lnTo>
                    <a:pt x="5716" y="7234"/>
                  </a:lnTo>
                  <a:lnTo>
                    <a:pt x="4990" y="7234"/>
                  </a:lnTo>
                  <a:cubicBezTo>
                    <a:pt x="4906" y="7234"/>
                    <a:pt x="4823" y="7306"/>
                    <a:pt x="4823" y="7401"/>
                  </a:cubicBezTo>
                  <a:cubicBezTo>
                    <a:pt x="4823" y="7484"/>
                    <a:pt x="4906" y="7568"/>
                    <a:pt x="4990" y="7568"/>
                  </a:cubicBezTo>
                  <a:lnTo>
                    <a:pt x="6775" y="7568"/>
                  </a:lnTo>
                  <a:cubicBezTo>
                    <a:pt x="6839" y="8230"/>
                    <a:pt x="7403" y="8726"/>
                    <a:pt x="8059" y="8726"/>
                  </a:cubicBezTo>
                  <a:cubicBezTo>
                    <a:pt x="8146" y="8726"/>
                    <a:pt x="8234" y="8717"/>
                    <a:pt x="8323" y="8699"/>
                  </a:cubicBezTo>
                  <a:cubicBezTo>
                    <a:pt x="8419" y="8675"/>
                    <a:pt x="8478" y="8592"/>
                    <a:pt x="8454" y="8496"/>
                  </a:cubicBezTo>
                  <a:cubicBezTo>
                    <a:pt x="8443" y="8420"/>
                    <a:pt x="8373" y="8364"/>
                    <a:pt x="8288" y="8364"/>
                  </a:cubicBezTo>
                  <a:cubicBezTo>
                    <a:pt x="8280" y="8364"/>
                    <a:pt x="8272" y="8364"/>
                    <a:pt x="8264" y="8365"/>
                  </a:cubicBezTo>
                  <a:cubicBezTo>
                    <a:pt x="8195" y="8380"/>
                    <a:pt x="8127" y="8387"/>
                    <a:pt x="8061" y="8387"/>
                  </a:cubicBezTo>
                  <a:cubicBezTo>
                    <a:pt x="7535" y="8387"/>
                    <a:pt x="7089" y="7950"/>
                    <a:pt x="7121" y="7401"/>
                  </a:cubicBezTo>
                  <a:cubicBezTo>
                    <a:pt x="7121" y="7353"/>
                    <a:pt x="7109" y="7306"/>
                    <a:pt x="7073" y="7282"/>
                  </a:cubicBezTo>
                  <a:cubicBezTo>
                    <a:pt x="7034" y="7237"/>
                    <a:pt x="7003" y="7227"/>
                    <a:pt x="6891" y="7227"/>
                  </a:cubicBezTo>
                  <a:cubicBezTo>
                    <a:pt x="6787" y="7227"/>
                    <a:pt x="6613" y="7236"/>
                    <a:pt x="6299" y="7236"/>
                  </a:cubicBezTo>
                  <a:cubicBezTo>
                    <a:pt x="6227" y="7236"/>
                    <a:pt x="6148" y="7236"/>
                    <a:pt x="6061" y="7234"/>
                  </a:cubicBezTo>
                  <a:lnTo>
                    <a:pt x="6061" y="6508"/>
                  </a:lnTo>
                  <a:cubicBezTo>
                    <a:pt x="6811" y="6401"/>
                    <a:pt x="7299" y="5698"/>
                    <a:pt x="7145" y="4972"/>
                  </a:cubicBezTo>
                  <a:cubicBezTo>
                    <a:pt x="7049" y="4472"/>
                    <a:pt x="6633" y="4032"/>
                    <a:pt x="6061" y="3960"/>
                  </a:cubicBezTo>
                  <a:lnTo>
                    <a:pt x="6061" y="3234"/>
                  </a:lnTo>
                  <a:lnTo>
                    <a:pt x="6787" y="3234"/>
                  </a:lnTo>
                  <a:cubicBezTo>
                    <a:pt x="6878" y="3888"/>
                    <a:pt x="7448" y="4334"/>
                    <a:pt x="8061" y="4334"/>
                  </a:cubicBezTo>
                  <a:cubicBezTo>
                    <a:pt x="8252" y="4334"/>
                    <a:pt x="8447" y="4291"/>
                    <a:pt x="8633" y="4198"/>
                  </a:cubicBezTo>
                  <a:cubicBezTo>
                    <a:pt x="9026" y="4008"/>
                    <a:pt x="9276" y="3651"/>
                    <a:pt x="9335" y="3234"/>
                  </a:cubicBezTo>
                  <a:lnTo>
                    <a:pt x="10062" y="3234"/>
                  </a:lnTo>
                  <a:lnTo>
                    <a:pt x="10062" y="3960"/>
                  </a:lnTo>
                  <a:cubicBezTo>
                    <a:pt x="9109" y="4091"/>
                    <a:pt x="8633" y="5246"/>
                    <a:pt x="9228" y="6020"/>
                  </a:cubicBezTo>
                  <a:cubicBezTo>
                    <a:pt x="9262" y="6060"/>
                    <a:pt x="9311" y="6082"/>
                    <a:pt x="9360" y="6082"/>
                  </a:cubicBezTo>
                  <a:cubicBezTo>
                    <a:pt x="9398" y="6082"/>
                    <a:pt x="9435" y="6069"/>
                    <a:pt x="9466" y="6044"/>
                  </a:cubicBezTo>
                  <a:cubicBezTo>
                    <a:pt x="9550" y="5984"/>
                    <a:pt x="9562" y="5877"/>
                    <a:pt x="9502" y="5806"/>
                  </a:cubicBezTo>
                  <a:cubicBezTo>
                    <a:pt x="9026" y="5198"/>
                    <a:pt x="9454" y="4294"/>
                    <a:pt x="10228" y="4270"/>
                  </a:cubicBezTo>
                  <a:cubicBezTo>
                    <a:pt x="10324" y="4270"/>
                    <a:pt x="10395" y="4198"/>
                    <a:pt x="10395" y="4103"/>
                  </a:cubicBezTo>
                  <a:lnTo>
                    <a:pt x="10395" y="1007"/>
                  </a:lnTo>
                  <a:cubicBezTo>
                    <a:pt x="10383" y="936"/>
                    <a:pt x="10312" y="865"/>
                    <a:pt x="10216" y="865"/>
                  </a:cubicBezTo>
                  <a:cubicBezTo>
                    <a:pt x="10133" y="865"/>
                    <a:pt x="10050" y="936"/>
                    <a:pt x="10050" y="1031"/>
                  </a:cubicBezTo>
                  <a:lnTo>
                    <a:pt x="10050" y="2900"/>
                  </a:lnTo>
                  <a:lnTo>
                    <a:pt x="9157" y="2900"/>
                  </a:lnTo>
                  <a:cubicBezTo>
                    <a:pt x="9073" y="2900"/>
                    <a:pt x="8990" y="2984"/>
                    <a:pt x="8990" y="3067"/>
                  </a:cubicBezTo>
                  <a:cubicBezTo>
                    <a:pt x="8990" y="3293"/>
                    <a:pt x="8907" y="3520"/>
                    <a:pt x="8740" y="3698"/>
                  </a:cubicBezTo>
                  <a:cubicBezTo>
                    <a:pt x="8542" y="3912"/>
                    <a:pt x="8291" y="4008"/>
                    <a:pt x="8045" y="4008"/>
                  </a:cubicBezTo>
                  <a:cubicBezTo>
                    <a:pt x="7564" y="4008"/>
                    <a:pt x="7101" y="3642"/>
                    <a:pt x="7085" y="3067"/>
                  </a:cubicBezTo>
                  <a:cubicBezTo>
                    <a:pt x="7085" y="2984"/>
                    <a:pt x="7014" y="2900"/>
                    <a:pt x="6930" y="2900"/>
                  </a:cubicBezTo>
                  <a:lnTo>
                    <a:pt x="6049" y="2900"/>
                  </a:lnTo>
                  <a:lnTo>
                    <a:pt x="6049" y="2031"/>
                  </a:lnTo>
                  <a:cubicBezTo>
                    <a:pt x="6049" y="1936"/>
                    <a:pt x="5978" y="1865"/>
                    <a:pt x="5882" y="1865"/>
                  </a:cubicBezTo>
                  <a:cubicBezTo>
                    <a:pt x="5061" y="1865"/>
                    <a:pt x="4632" y="900"/>
                    <a:pt x="5168" y="281"/>
                  </a:cubicBezTo>
                  <a:cubicBezTo>
                    <a:pt x="5228" y="210"/>
                    <a:pt x="5228" y="103"/>
                    <a:pt x="5156" y="43"/>
                  </a:cubicBezTo>
                  <a:cubicBezTo>
                    <a:pt x="5123" y="16"/>
                    <a:pt x="5083" y="1"/>
                    <a:pt x="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8"/>
            <p:cNvSpPr/>
            <p:nvPr/>
          </p:nvSpPr>
          <p:spPr>
            <a:xfrm>
              <a:off x="3139267" y="1504428"/>
              <a:ext cx="77668" cy="78113"/>
            </a:xfrm>
            <a:custGeom>
              <a:avLst/>
              <a:gdLst/>
              <a:ahLst/>
              <a:cxnLst/>
              <a:rect l="l" t="t" r="r" b="b"/>
              <a:pathLst>
                <a:path w="2442" h="2456" extrusionOk="0">
                  <a:moveTo>
                    <a:pt x="2255" y="1"/>
                  </a:moveTo>
                  <a:cubicBezTo>
                    <a:pt x="2226" y="1"/>
                    <a:pt x="2196" y="9"/>
                    <a:pt x="2168" y="25"/>
                  </a:cubicBezTo>
                  <a:cubicBezTo>
                    <a:pt x="1810" y="216"/>
                    <a:pt x="1572" y="573"/>
                    <a:pt x="1513" y="978"/>
                  </a:cubicBezTo>
                  <a:lnTo>
                    <a:pt x="620" y="978"/>
                  </a:lnTo>
                  <a:cubicBezTo>
                    <a:pt x="536" y="978"/>
                    <a:pt x="465" y="1049"/>
                    <a:pt x="465" y="1132"/>
                  </a:cubicBezTo>
                  <a:lnTo>
                    <a:pt x="465" y="2025"/>
                  </a:lnTo>
                  <a:cubicBezTo>
                    <a:pt x="346" y="2049"/>
                    <a:pt x="215" y="2073"/>
                    <a:pt x="120" y="2132"/>
                  </a:cubicBezTo>
                  <a:cubicBezTo>
                    <a:pt x="24" y="2180"/>
                    <a:pt x="1" y="2263"/>
                    <a:pt x="24" y="2359"/>
                  </a:cubicBezTo>
                  <a:cubicBezTo>
                    <a:pt x="60" y="2420"/>
                    <a:pt x="121" y="2456"/>
                    <a:pt x="184" y="2456"/>
                  </a:cubicBezTo>
                  <a:cubicBezTo>
                    <a:pt x="206" y="2456"/>
                    <a:pt x="229" y="2451"/>
                    <a:pt x="251" y="2442"/>
                  </a:cubicBezTo>
                  <a:cubicBezTo>
                    <a:pt x="370" y="2382"/>
                    <a:pt x="501" y="2359"/>
                    <a:pt x="620" y="2359"/>
                  </a:cubicBezTo>
                  <a:cubicBezTo>
                    <a:pt x="715" y="2359"/>
                    <a:pt x="786" y="2275"/>
                    <a:pt x="786" y="2192"/>
                  </a:cubicBezTo>
                  <a:lnTo>
                    <a:pt x="786" y="1299"/>
                  </a:lnTo>
                  <a:lnTo>
                    <a:pt x="1667" y="1299"/>
                  </a:lnTo>
                  <a:cubicBezTo>
                    <a:pt x="1751" y="1299"/>
                    <a:pt x="1834" y="1228"/>
                    <a:pt x="1834" y="1132"/>
                  </a:cubicBezTo>
                  <a:cubicBezTo>
                    <a:pt x="1834" y="1132"/>
                    <a:pt x="1810" y="585"/>
                    <a:pt x="2322" y="299"/>
                  </a:cubicBezTo>
                  <a:cubicBezTo>
                    <a:pt x="2406" y="263"/>
                    <a:pt x="2441" y="168"/>
                    <a:pt x="2394" y="85"/>
                  </a:cubicBezTo>
                  <a:cubicBezTo>
                    <a:pt x="2362" y="30"/>
                    <a:pt x="2311" y="1"/>
                    <a:pt x="2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8"/>
            <p:cNvSpPr/>
            <p:nvPr/>
          </p:nvSpPr>
          <p:spPr>
            <a:xfrm>
              <a:off x="3226381" y="1499880"/>
              <a:ext cx="116279" cy="82661"/>
            </a:xfrm>
            <a:custGeom>
              <a:avLst/>
              <a:gdLst/>
              <a:ahLst/>
              <a:cxnLst/>
              <a:rect l="l" t="t" r="r" b="b"/>
              <a:pathLst>
                <a:path w="3656" h="2599" extrusionOk="0">
                  <a:moveTo>
                    <a:pt x="170" y="0"/>
                  </a:moveTo>
                  <a:cubicBezTo>
                    <a:pt x="83" y="0"/>
                    <a:pt x="12" y="67"/>
                    <a:pt x="12" y="144"/>
                  </a:cubicBezTo>
                  <a:cubicBezTo>
                    <a:pt x="0" y="239"/>
                    <a:pt x="71" y="323"/>
                    <a:pt x="155" y="323"/>
                  </a:cubicBezTo>
                  <a:cubicBezTo>
                    <a:pt x="631" y="370"/>
                    <a:pt x="1024" y="775"/>
                    <a:pt x="1024" y="1275"/>
                  </a:cubicBezTo>
                  <a:cubicBezTo>
                    <a:pt x="1024" y="1371"/>
                    <a:pt x="1095" y="1442"/>
                    <a:pt x="1191" y="1442"/>
                  </a:cubicBezTo>
                  <a:lnTo>
                    <a:pt x="2084" y="1442"/>
                  </a:lnTo>
                  <a:lnTo>
                    <a:pt x="2084" y="2168"/>
                  </a:lnTo>
                  <a:cubicBezTo>
                    <a:pt x="1965" y="2192"/>
                    <a:pt x="1822" y="2228"/>
                    <a:pt x="1738" y="2275"/>
                  </a:cubicBezTo>
                  <a:cubicBezTo>
                    <a:pt x="1643" y="2299"/>
                    <a:pt x="1619" y="2406"/>
                    <a:pt x="1643" y="2502"/>
                  </a:cubicBezTo>
                  <a:cubicBezTo>
                    <a:pt x="1669" y="2563"/>
                    <a:pt x="1735" y="2599"/>
                    <a:pt x="1801" y="2599"/>
                  </a:cubicBezTo>
                  <a:cubicBezTo>
                    <a:pt x="1824" y="2599"/>
                    <a:pt x="1848" y="2594"/>
                    <a:pt x="1869" y="2585"/>
                  </a:cubicBezTo>
                  <a:cubicBezTo>
                    <a:pt x="1988" y="2549"/>
                    <a:pt x="2107" y="2514"/>
                    <a:pt x="2238" y="2514"/>
                  </a:cubicBezTo>
                  <a:cubicBezTo>
                    <a:pt x="2334" y="2514"/>
                    <a:pt x="2405" y="2442"/>
                    <a:pt x="2405" y="2347"/>
                  </a:cubicBezTo>
                  <a:lnTo>
                    <a:pt x="2405" y="1454"/>
                  </a:lnTo>
                  <a:lnTo>
                    <a:pt x="3131" y="1454"/>
                  </a:lnTo>
                  <a:cubicBezTo>
                    <a:pt x="3167" y="1668"/>
                    <a:pt x="3227" y="1859"/>
                    <a:pt x="3346" y="2025"/>
                  </a:cubicBezTo>
                  <a:cubicBezTo>
                    <a:pt x="3376" y="2072"/>
                    <a:pt x="3427" y="2098"/>
                    <a:pt x="3485" y="2098"/>
                  </a:cubicBezTo>
                  <a:cubicBezTo>
                    <a:pt x="3516" y="2098"/>
                    <a:pt x="3550" y="2090"/>
                    <a:pt x="3584" y="2073"/>
                  </a:cubicBezTo>
                  <a:cubicBezTo>
                    <a:pt x="3643" y="2013"/>
                    <a:pt x="3655" y="1906"/>
                    <a:pt x="3620" y="1823"/>
                  </a:cubicBezTo>
                  <a:cubicBezTo>
                    <a:pt x="3500" y="1656"/>
                    <a:pt x="3453" y="1442"/>
                    <a:pt x="3453" y="1299"/>
                  </a:cubicBezTo>
                  <a:cubicBezTo>
                    <a:pt x="3453" y="1204"/>
                    <a:pt x="3381" y="1121"/>
                    <a:pt x="3286" y="1121"/>
                  </a:cubicBezTo>
                  <a:lnTo>
                    <a:pt x="1334" y="1121"/>
                  </a:lnTo>
                  <a:cubicBezTo>
                    <a:pt x="1262" y="525"/>
                    <a:pt x="774" y="61"/>
                    <a:pt x="191" y="1"/>
                  </a:cubicBezTo>
                  <a:cubicBezTo>
                    <a:pt x="183" y="0"/>
                    <a:pt x="177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8"/>
            <p:cNvSpPr/>
            <p:nvPr/>
          </p:nvSpPr>
          <p:spPr>
            <a:xfrm>
              <a:off x="3179786" y="1775216"/>
              <a:ext cx="86764" cy="46594"/>
            </a:xfrm>
            <a:custGeom>
              <a:avLst/>
              <a:gdLst/>
              <a:ahLst/>
              <a:cxnLst/>
              <a:rect l="l" t="t" r="r" b="b"/>
              <a:pathLst>
                <a:path w="2728" h="1465" extrusionOk="0">
                  <a:moveTo>
                    <a:pt x="1525" y="0"/>
                  </a:moveTo>
                  <a:cubicBezTo>
                    <a:pt x="870" y="0"/>
                    <a:pt x="322" y="500"/>
                    <a:pt x="239" y="1131"/>
                  </a:cubicBezTo>
                  <a:lnTo>
                    <a:pt x="167" y="1131"/>
                  </a:lnTo>
                  <a:cubicBezTo>
                    <a:pt x="84" y="1131"/>
                    <a:pt x="1" y="1215"/>
                    <a:pt x="1" y="1298"/>
                  </a:cubicBezTo>
                  <a:cubicBezTo>
                    <a:pt x="1" y="1393"/>
                    <a:pt x="84" y="1465"/>
                    <a:pt x="167" y="1465"/>
                  </a:cubicBezTo>
                  <a:lnTo>
                    <a:pt x="405" y="1465"/>
                  </a:lnTo>
                  <a:cubicBezTo>
                    <a:pt x="501" y="1465"/>
                    <a:pt x="584" y="1393"/>
                    <a:pt x="572" y="1286"/>
                  </a:cubicBezTo>
                  <a:cubicBezTo>
                    <a:pt x="560" y="798"/>
                    <a:pt x="953" y="322"/>
                    <a:pt x="1525" y="322"/>
                  </a:cubicBezTo>
                  <a:cubicBezTo>
                    <a:pt x="1882" y="322"/>
                    <a:pt x="2227" y="524"/>
                    <a:pt x="2382" y="857"/>
                  </a:cubicBezTo>
                  <a:cubicBezTo>
                    <a:pt x="2415" y="915"/>
                    <a:pt x="2471" y="950"/>
                    <a:pt x="2530" y="950"/>
                  </a:cubicBezTo>
                  <a:cubicBezTo>
                    <a:pt x="2556" y="950"/>
                    <a:pt x="2583" y="943"/>
                    <a:pt x="2608" y="929"/>
                  </a:cubicBezTo>
                  <a:cubicBezTo>
                    <a:pt x="2679" y="905"/>
                    <a:pt x="2727" y="810"/>
                    <a:pt x="2679" y="738"/>
                  </a:cubicBezTo>
                  <a:cubicBezTo>
                    <a:pt x="2477" y="286"/>
                    <a:pt x="2013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8"/>
            <p:cNvSpPr/>
            <p:nvPr/>
          </p:nvSpPr>
          <p:spPr>
            <a:xfrm>
              <a:off x="3154024" y="1712337"/>
              <a:ext cx="15203" cy="109473"/>
            </a:xfrm>
            <a:custGeom>
              <a:avLst/>
              <a:gdLst/>
              <a:ahLst/>
              <a:cxnLst/>
              <a:rect l="l" t="t" r="r" b="b"/>
              <a:pathLst>
                <a:path w="478" h="3442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275"/>
                  </a:lnTo>
                  <a:cubicBezTo>
                    <a:pt x="1" y="3370"/>
                    <a:pt x="72" y="3442"/>
                    <a:pt x="156" y="3442"/>
                  </a:cubicBezTo>
                  <a:lnTo>
                    <a:pt x="310" y="3442"/>
                  </a:lnTo>
                  <a:cubicBezTo>
                    <a:pt x="394" y="3442"/>
                    <a:pt x="477" y="3370"/>
                    <a:pt x="477" y="3275"/>
                  </a:cubicBezTo>
                  <a:cubicBezTo>
                    <a:pt x="477" y="3203"/>
                    <a:pt x="418" y="3132"/>
                    <a:pt x="322" y="3108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38"/>
          <p:cNvGrpSpPr/>
          <p:nvPr/>
        </p:nvGrpSpPr>
        <p:grpSpPr>
          <a:xfrm>
            <a:off x="1412101" y="3727173"/>
            <a:ext cx="356343" cy="356757"/>
            <a:chOff x="1323901" y="3807173"/>
            <a:chExt cx="356343" cy="356757"/>
          </a:xfrm>
        </p:grpSpPr>
        <p:sp>
          <p:nvSpPr>
            <p:cNvPr id="250" name="Google Shape;250;p38"/>
            <p:cNvSpPr/>
            <p:nvPr/>
          </p:nvSpPr>
          <p:spPr>
            <a:xfrm>
              <a:off x="1478760" y="4058242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cubicBezTo>
                    <a:pt x="1" y="1"/>
                    <a:pt x="1" y="1"/>
                    <a:pt x="13" y="1"/>
                  </a:cubicBezTo>
                  <a:cubicBezTo>
                    <a:pt x="1" y="1"/>
                    <a:pt x="1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8"/>
            <p:cNvSpPr/>
            <p:nvPr/>
          </p:nvSpPr>
          <p:spPr>
            <a:xfrm>
              <a:off x="1323901" y="3807173"/>
              <a:ext cx="356343" cy="356757"/>
            </a:xfrm>
            <a:custGeom>
              <a:avLst/>
              <a:gdLst/>
              <a:ahLst/>
              <a:cxnLst/>
              <a:rect l="l" t="t" r="r" b="b"/>
              <a:pathLst>
                <a:path w="11204" h="11217" extrusionOk="0">
                  <a:moveTo>
                    <a:pt x="786" y="1"/>
                  </a:moveTo>
                  <a:cubicBezTo>
                    <a:pt x="357" y="1"/>
                    <a:pt x="0" y="358"/>
                    <a:pt x="0" y="799"/>
                  </a:cubicBezTo>
                  <a:lnTo>
                    <a:pt x="0" y="9050"/>
                  </a:lnTo>
                  <a:lnTo>
                    <a:pt x="0" y="9550"/>
                  </a:lnTo>
                  <a:cubicBezTo>
                    <a:pt x="0" y="10467"/>
                    <a:pt x="738" y="11217"/>
                    <a:pt x="1667" y="11217"/>
                  </a:cubicBezTo>
                  <a:lnTo>
                    <a:pt x="10418" y="11217"/>
                  </a:lnTo>
                  <a:cubicBezTo>
                    <a:pt x="10847" y="11217"/>
                    <a:pt x="11204" y="10859"/>
                    <a:pt x="11204" y="10419"/>
                  </a:cubicBezTo>
                  <a:lnTo>
                    <a:pt x="11204" y="10014"/>
                  </a:lnTo>
                  <a:cubicBezTo>
                    <a:pt x="11204" y="9919"/>
                    <a:pt x="11132" y="9847"/>
                    <a:pt x="11037" y="9847"/>
                  </a:cubicBezTo>
                  <a:cubicBezTo>
                    <a:pt x="10954" y="9847"/>
                    <a:pt x="10882" y="9919"/>
                    <a:pt x="10882" y="10014"/>
                  </a:cubicBezTo>
                  <a:lnTo>
                    <a:pt x="10882" y="10419"/>
                  </a:lnTo>
                  <a:cubicBezTo>
                    <a:pt x="10882" y="10681"/>
                    <a:pt x="10668" y="10883"/>
                    <a:pt x="10418" y="10883"/>
                  </a:cubicBezTo>
                  <a:lnTo>
                    <a:pt x="3155" y="10883"/>
                  </a:lnTo>
                  <a:cubicBezTo>
                    <a:pt x="3274" y="10800"/>
                    <a:pt x="3381" y="10693"/>
                    <a:pt x="3465" y="10574"/>
                  </a:cubicBezTo>
                  <a:lnTo>
                    <a:pt x="3762" y="10407"/>
                  </a:lnTo>
                  <a:cubicBezTo>
                    <a:pt x="3834" y="10478"/>
                    <a:pt x="3941" y="10514"/>
                    <a:pt x="4048" y="10514"/>
                  </a:cubicBezTo>
                  <a:lnTo>
                    <a:pt x="4584" y="10514"/>
                  </a:lnTo>
                  <a:cubicBezTo>
                    <a:pt x="4667" y="10514"/>
                    <a:pt x="4751" y="10443"/>
                    <a:pt x="4751" y="10347"/>
                  </a:cubicBezTo>
                  <a:cubicBezTo>
                    <a:pt x="4751" y="10264"/>
                    <a:pt x="4667" y="10181"/>
                    <a:pt x="4584" y="10181"/>
                  </a:cubicBezTo>
                  <a:lnTo>
                    <a:pt x="4155" y="10181"/>
                  </a:lnTo>
                  <a:lnTo>
                    <a:pt x="4774" y="9824"/>
                  </a:lnTo>
                  <a:lnTo>
                    <a:pt x="4774" y="9943"/>
                  </a:lnTo>
                  <a:cubicBezTo>
                    <a:pt x="4774" y="10038"/>
                    <a:pt x="4846" y="10109"/>
                    <a:pt x="4941" y="10109"/>
                  </a:cubicBezTo>
                  <a:cubicBezTo>
                    <a:pt x="5024" y="10109"/>
                    <a:pt x="5108" y="10038"/>
                    <a:pt x="5108" y="9943"/>
                  </a:cubicBezTo>
                  <a:lnTo>
                    <a:pt x="5108" y="9597"/>
                  </a:lnTo>
                  <a:lnTo>
                    <a:pt x="5536" y="9335"/>
                  </a:lnTo>
                  <a:lnTo>
                    <a:pt x="5536" y="9383"/>
                  </a:lnTo>
                  <a:cubicBezTo>
                    <a:pt x="5536" y="9478"/>
                    <a:pt x="5608" y="9550"/>
                    <a:pt x="5703" y="9550"/>
                  </a:cubicBezTo>
                  <a:cubicBezTo>
                    <a:pt x="5786" y="9550"/>
                    <a:pt x="5858" y="9478"/>
                    <a:pt x="5858" y="9383"/>
                  </a:cubicBezTo>
                  <a:lnTo>
                    <a:pt x="5858" y="9157"/>
                  </a:lnTo>
                  <a:lnTo>
                    <a:pt x="6251" y="8931"/>
                  </a:lnTo>
                  <a:lnTo>
                    <a:pt x="6251" y="10074"/>
                  </a:lnTo>
                  <a:cubicBezTo>
                    <a:pt x="6251" y="10312"/>
                    <a:pt x="6441" y="10478"/>
                    <a:pt x="6668" y="10478"/>
                  </a:cubicBezTo>
                  <a:lnTo>
                    <a:pt x="7203" y="10478"/>
                  </a:lnTo>
                  <a:cubicBezTo>
                    <a:pt x="7299" y="10478"/>
                    <a:pt x="7370" y="10407"/>
                    <a:pt x="7370" y="10324"/>
                  </a:cubicBezTo>
                  <a:cubicBezTo>
                    <a:pt x="7370" y="10228"/>
                    <a:pt x="7299" y="10157"/>
                    <a:pt x="7203" y="10157"/>
                  </a:cubicBezTo>
                  <a:lnTo>
                    <a:pt x="6668" y="10157"/>
                  </a:lnTo>
                  <a:cubicBezTo>
                    <a:pt x="6620" y="10157"/>
                    <a:pt x="6572" y="10109"/>
                    <a:pt x="6572" y="10062"/>
                  </a:cubicBezTo>
                  <a:lnTo>
                    <a:pt x="6572" y="8740"/>
                  </a:lnTo>
                  <a:lnTo>
                    <a:pt x="7156" y="8395"/>
                  </a:lnTo>
                  <a:lnTo>
                    <a:pt x="7310" y="8395"/>
                  </a:lnTo>
                  <a:cubicBezTo>
                    <a:pt x="7346" y="8395"/>
                    <a:pt x="7394" y="8442"/>
                    <a:pt x="7394" y="8490"/>
                  </a:cubicBezTo>
                  <a:lnTo>
                    <a:pt x="7394" y="9907"/>
                  </a:lnTo>
                  <a:cubicBezTo>
                    <a:pt x="7394" y="9990"/>
                    <a:pt x="7465" y="10074"/>
                    <a:pt x="7560" y="10074"/>
                  </a:cubicBezTo>
                  <a:cubicBezTo>
                    <a:pt x="7656" y="10074"/>
                    <a:pt x="7727" y="9990"/>
                    <a:pt x="7727" y="9907"/>
                  </a:cubicBezTo>
                  <a:lnTo>
                    <a:pt x="7727" y="8490"/>
                  </a:lnTo>
                  <a:cubicBezTo>
                    <a:pt x="7727" y="8359"/>
                    <a:pt x="7668" y="8240"/>
                    <a:pt x="7572" y="8157"/>
                  </a:cubicBezTo>
                  <a:lnTo>
                    <a:pt x="8382" y="7704"/>
                  </a:lnTo>
                  <a:lnTo>
                    <a:pt x="10406" y="7704"/>
                  </a:lnTo>
                  <a:cubicBezTo>
                    <a:pt x="10656" y="7704"/>
                    <a:pt x="10870" y="7907"/>
                    <a:pt x="10870" y="8157"/>
                  </a:cubicBezTo>
                  <a:lnTo>
                    <a:pt x="10870" y="9324"/>
                  </a:lnTo>
                  <a:cubicBezTo>
                    <a:pt x="10787" y="9419"/>
                    <a:pt x="10870" y="9490"/>
                    <a:pt x="10966" y="9490"/>
                  </a:cubicBezTo>
                  <a:cubicBezTo>
                    <a:pt x="11061" y="9490"/>
                    <a:pt x="11132" y="9419"/>
                    <a:pt x="11132" y="9324"/>
                  </a:cubicBezTo>
                  <a:lnTo>
                    <a:pt x="11132" y="8169"/>
                  </a:lnTo>
                  <a:cubicBezTo>
                    <a:pt x="11132" y="7728"/>
                    <a:pt x="10775" y="7371"/>
                    <a:pt x="10347" y="7371"/>
                  </a:cubicBezTo>
                  <a:lnTo>
                    <a:pt x="8906" y="7371"/>
                  </a:lnTo>
                  <a:lnTo>
                    <a:pt x="10251" y="6597"/>
                  </a:lnTo>
                  <a:cubicBezTo>
                    <a:pt x="10632" y="6383"/>
                    <a:pt x="10763" y="5906"/>
                    <a:pt x="10537" y="5525"/>
                  </a:cubicBezTo>
                  <a:lnTo>
                    <a:pt x="10335" y="5168"/>
                  </a:lnTo>
                  <a:cubicBezTo>
                    <a:pt x="10302" y="5119"/>
                    <a:pt x="10241" y="5087"/>
                    <a:pt x="10183" y="5087"/>
                  </a:cubicBezTo>
                  <a:cubicBezTo>
                    <a:pt x="10157" y="5087"/>
                    <a:pt x="10131" y="5094"/>
                    <a:pt x="10108" y="5109"/>
                  </a:cubicBezTo>
                  <a:cubicBezTo>
                    <a:pt x="10037" y="5156"/>
                    <a:pt x="10001" y="5264"/>
                    <a:pt x="10049" y="5335"/>
                  </a:cubicBezTo>
                  <a:lnTo>
                    <a:pt x="10251" y="5692"/>
                  </a:lnTo>
                  <a:cubicBezTo>
                    <a:pt x="10370" y="5918"/>
                    <a:pt x="10299" y="6180"/>
                    <a:pt x="10097" y="6323"/>
                  </a:cubicBezTo>
                  <a:cubicBezTo>
                    <a:pt x="6620" y="8312"/>
                    <a:pt x="7501" y="7811"/>
                    <a:pt x="7025" y="8085"/>
                  </a:cubicBezTo>
                  <a:cubicBezTo>
                    <a:pt x="5120" y="9193"/>
                    <a:pt x="7060" y="8073"/>
                    <a:pt x="3691" y="10014"/>
                  </a:cubicBezTo>
                  <a:cubicBezTo>
                    <a:pt x="3691" y="9990"/>
                    <a:pt x="3703" y="9978"/>
                    <a:pt x="3703" y="9966"/>
                  </a:cubicBezTo>
                  <a:lnTo>
                    <a:pt x="4120" y="9240"/>
                  </a:lnTo>
                  <a:cubicBezTo>
                    <a:pt x="4138" y="9242"/>
                    <a:pt x="4155" y="9243"/>
                    <a:pt x="4172" y="9243"/>
                  </a:cubicBezTo>
                  <a:cubicBezTo>
                    <a:pt x="4364" y="9243"/>
                    <a:pt x="4474" y="9123"/>
                    <a:pt x="4715" y="9002"/>
                  </a:cubicBezTo>
                  <a:lnTo>
                    <a:pt x="4870" y="8907"/>
                  </a:lnTo>
                  <a:cubicBezTo>
                    <a:pt x="4941" y="8859"/>
                    <a:pt x="4977" y="8764"/>
                    <a:pt x="4929" y="8681"/>
                  </a:cubicBezTo>
                  <a:cubicBezTo>
                    <a:pt x="4893" y="8627"/>
                    <a:pt x="4838" y="8600"/>
                    <a:pt x="4777" y="8600"/>
                  </a:cubicBezTo>
                  <a:cubicBezTo>
                    <a:pt x="4757" y="8600"/>
                    <a:pt x="4736" y="8603"/>
                    <a:pt x="4715" y="8609"/>
                  </a:cubicBezTo>
                  <a:cubicBezTo>
                    <a:pt x="4703" y="8609"/>
                    <a:pt x="4715" y="8609"/>
                    <a:pt x="4382" y="8800"/>
                  </a:cubicBezTo>
                  <a:lnTo>
                    <a:pt x="4703" y="8240"/>
                  </a:lnTo>
                  <a:lnTo>
                    <a:pt x="4751" y="8300"/>
                  </a:lnTo>
                  <a:cubicBezTo>
                    <a:pt x="4782" y="8356"/>
                    <a:pt x="4837" y="8386"/>
                    <a:pt x="4893" y="8386"/>
                  </a:cubicBezTo>
                  <a:cubicBezTo>
                    <a:pt x="4944" y="8386"/>
                    <a:pt x="4997" y="8362"/>
                    <a:pt x="5036" y="8312"/>
                  </a:cubicBezTo>
                  <a:cubicBezTo>
                    <a:pt x="5072" y="8264"/>
                    <a:pt x="5072" y="8192"/>
                    <a:pt x="5048" y="8133"/>
                  </a:cubicBezTo>
                  <a:lnTo>
                    <a:pt x="4917" y="7895"/>
                  </a:lnTo>
                  <a:cubicBezTo>
                    <a:pt x="4929" y="7859"/>
                    <a:pt x="4977" y="7776"/>
                    <a:pt x="5155" y="7478"/>
                  </a:cubicBezTo>
                  <a:cubicBezTo>
                    <a:pt x="5180" y="7527"/>
                    <a:pt x="5238" y="7559"/>
                    <a:pt x="5295" y="7559"/>
                  </a:cubicBezTo>
                  <a:cubicBezTo>
                    <a:pt x="5321" y="7559"/>
                    <a:pt x="5347" y="7553"/>
                    <a:pt x="5370" y="7538"/>
                  </a:cubicBezTo>
                  <a:cubicBezTo>
                    <a:pt x="5453" y="7490"/>
                    <a:pt x="5477" y="7395"/>
                    <a:pt x="5429" y="7311"/>
                  </a:cubicBezTo>
                  <a:lnTo>
                    <a:pt x="5346" y="7145"/>
                  </a:lnTo>
                  <a:lnTo>
                    <a:pt x="5572" y="6764"/>
                  </a:lnTo>
                  <a:cubicBezTo>
                    <a:pt x="6094" y="7677"/>
                    <a:pt x="6119" y="7717"/>
                    <a:pt x="6120" y="7717"/>
                  </a:cubicBezTo>
                  <a:cubicBezTo>
                    <a:pt x="6120" y="7717"/>
                    <a:pt x="6120" y="7716"/>
                    <a:pt x="6120" y="7716"/>
                  </a:cubicBezTo>
                  <a:lnTo>
                    <a:pt x="6120" y="7716"/>
                  </a:lnTo>
                  <a:cubicBezTo>
                    <a:pt x="6199" y="7843"/>
                    <a:pt x="6337" y="7917"/>
                    <a:pt x="6476" y="7917"/>
                  </a:cubicBezTo>
                  <a:cubicBezTo>
                    <a:pt x="6546" y="7917"/>
                    <a:pt x="6616" y="7899"/>
                    <a:pt x="6679" y="7859"/>
                  </a:cubicBezTo>
                  <a:cubicBezTo>
                    <a:pt x="6715" y="7847"/>
                    <a:pt x="6798" y="7788"/>
                    <a:pt x="7144" y="7597"/>
                  </a:cubicBezTo>
                  <a:cubicBezTo>
                    <a:pt x="7215" y="7550"/>
                    <a:pt x="7251" y="7466"/>
                    <a:pt x="7215" y="7395"/>
                  </a:cubicBezTo>
                  <a:cubicBezTo>
                    <a:pt x="7198" y="7327"/>
                    <a:pt x="7134" y="7296"/>
                    <a:pt x="7063" y="7296"/>
                  </a:cubicBezTo>
                  <a:cubicBezTo>
                    <a:pt x="7035" y="7296"/>
                    <a:pt x="7005" y="7301"/>
                    <a:pt x="6977" y="7311"/>
                  </a:cubicBezTo>
                  <a:lnTo>
                    <a:pt x="6846" y="7395"/>
                  </a:lnTo>
                  <a:cubicBezTo>
                    <a:pt x="6489" y="7585"/>
                    <a:pt x="6501" y="7597"/>
                    <a:pt x="6465" y="7597"/>
                  </a:cubicBezTo>
                  <a:cubicBezTo>
                    <a:pt x="6370" y="7597"/>
                    <a:pt x="6429" y="7597"/>
                    <a:pt x="5751" y="6442"/>
                  </a:cubicBezTo>
                  <a:lnTo>
                    <a:pt x="6120" y="5787"/>
                  </a:lnTo>
                  <a:cubicBezTo>
                    <a:pt x="6179" y="5752"/>
                    <a:pt x="6191" y="5728"/>
                    <a:pt x="6239" y="5728"/>
                  </a:cubicBezTo>
                  <a:cubicBezTo>
                    <a:pt x="6263" y="5728"/>
                    <a:pt x="6298" y="5740"/>
                    <a:pt x="6310" y="5764"/>
                  </a:cubicBezTo>
                  <a:lnTo>
                    <a:pt x="7025" y="6990"/>
                  </a:lnTo>
                  <a:cubicBezTo>
                    <a:pt x="7057" y="7039"/>
                    <a:pt x="7118" y="7071"/>
                    <a:pt x="7176" y="7071"/>
                  </a:cubicBezTo>
                  <a:cubicBezTo>
                    <a:pt x="7203" y="7071"/>
                    <a:pt x="7228" y="7064"/>
                    <a:pt x="7251" y="7049"/>
                  </a:cubicBezTo>
                  <a:cubicBezTo>
                    <a:pt x="7322" y="7002"/>
                    <a:pt x="7358" y="6895"/>
                    <a:pt x="7310" y="6823"/>
                  </a:cubicBezTo>
                  <a:lnTo>
                    <a:pt x="6596" y="5609"/>
                  </a:lnTo>
                  <a:cubicBezTo>
                    <a:pt x="6537" y="5502"/>
                    <a:pt x="6441" y="5442"/>
                    <a:pt x="6322" y="5406"/>
                  </a:cubicBezTo>
                  <a:lnTo>
                    <a:pt x="6822" y="4573"/>
                  </a:lnTo>
                  <a:cubicBezTo>
                    <a:pt x="8573" y="3573"/>
                    <a:pt x="8525" y="3537"/>
                    <a:pt x="8739" y="3537"/>
                  </a:cubicBezTo>
                  <a:cubicBezTo>
                    <a:pt x="8906" y="3537"/>
                    <a:pt x="9049" y="3620"/>
                    <a:pt x="9144" y="3763"/>
                  </a:cubicBezTo>
                  <a:lnTo>
                    <a:pt x="9716" y="4763"/>
                  </a:lnTo>
                  <a:cubicBezTo>
                    <a:pt x="9747" y="4818"/>
                    <a:pt x="9804" y="4847"/>
                    <a:pt x="9859" y="4847"/>
                  </a:cubicBezTo>
                  <a:cubicBezTo>
                    <a:pt x="9888" y="4847"/>
                    <a:pt x="9917" y="4839"/>
                    <a:pt x="9942" y="4823"/>
                  </a:cubicBezTo>
                  <a:cubicBezTo>
                    <a:pt x="10013" y="4787"/>
                    <a:pt x="10049" y="4680"/>
                    <a:pt x="10001" y="4609"/>
                  </a:cubicBezTo>
                  <a:lnTo>
                    <a:pt x="9418" y="3597"/>
                  </a:lnTo>
                  <a:cubicBezTo>
                    <a:pt x="9282" y="3348"/>
                    <a:pt x="9011" y="3202"/>
                    <a:pt x="8736" y="3202"/>
                  </a:cubicBezTo>
                  <a:cubicBezTo>
                    <a:pt x="8602" y="3202"/>
                    <a:pt x="8467" y="3237"/>
                    <a:pt x="8346" y="3311"/>
                  </a:cubicBezTo>
                  <a:lnTo>
                    <a:pt x="7144" y="4013"/>
                  </a:lnTo>
                  <a:lnTo>
                    <a:pt x="7846" y="2811"/>
                  </a:lnTo>
                  <a:cubicBezTo>
                    <a:pt x="7918" y="2692"/>
                    <a:pt x="7941" y="2549"/>
                    <a:pt x="7941" y="2418"/>
                  </a:cubicBezTo>
                  <a:cubicBezTo>
                    <a:pt x="7941" y="2132"/>
                    <a:pt x="7799" y="1870"/>
                    <a:pt x="7560" y="1739"/>
                  </a:cubicBezTo>
                  <a:lnTo>
                    <a:pt x="7203" y="1525"/>
                  </a:lnTo>
                  <a:cubicBezTo>
                    <a:pt x="7181" y="1510"/>
                    <a:pt x="7155" y="1503"/>
                    <a:pt x="7128" y="1503"/>
                  </a:cubicBezTo>
                  <a:cubicBezTo>
                    <a:pt x="7070" y="1503"/>
                    <a:pt x="7010" y="1535"/>
                    <a:pt x="6977" y="1584"/>
                  </a:cubicBezTo>
                  <a:cubicBezTo>
                    <a:pt x="6929" y="1656"/>
                    <a:pt x="6965" y="1763"/>
                    <a:pt x="7037" y="1811"/>
                  </a:cubicBezTo>
                  <a:lnTo>
                    <a:pt x="7394" y="2013"/>
                  </a:lnTo>
                  <a:cubicBezTo>
                    <a:pt x="7608" y="2132"/>
                    <a:pt x="7691" y="2418"/>
                    <a:pt x="7560" y="2644"/>
                  </a:cubicBezTo>
                  <a:lnTo>
                    <a:pt x="6572" y="4335"/>
                  </a:lnTo>
                  <a:lnTo>
                    <a:pt x="6251" y="4918"/>
                  </a:lnTo>
                  <a:lnTo>
                    <a:pt x="5882" y="5561"/>
                  </a:lnTo>
                  <a:lnTo>
                    <a:pt x="5358" y="6454"/>
                  </a:lnTo>
                  <a:cubicBezTo>
                    <a:pt x="5024" y="7002"/>
                    <a:pt x="4751" y="7490"/>
                    <a:pt x="4036" y="8752"/>
                  </a:cubicBezTo>
                  <a:cubicBezTo>
                    <a:pt x="3953" y="8871"/>
                    <a:pt x="3917" y="8966"/>
                    <a:pt x="3881" y="9014"/>
                  </a:cubicBezTo>
                  <a:cubicBezTo>
                    <a:pt x="3884" y="9010"/>
                    <a:pt x="3885" y="9007"/>
                    <a:pt x="3884" y="9007"/>
                  </a:cubicBezTo>
                  <a:lnTo>
                    <a:pt x="3884" y="9007"/>
                  </a:lnTo>
                  <a:cubicBezTo>
                    <a:pt x="3882" y="9007"/>
                    <a:pt x="3851" y="9059"/>
                    <a:pt x="3762" y="9216"/>
                  </a:cubicBezTo>
                  <a:lnTo>
                    <a:pt x="3762" y="8192"/>
                  </a:lnTo>
                  <a:cubicBezTo>
                    <a:pt x="4048" y="8145"/>
                    <a:pt x="4096" y="7895"/>
                    <a:pt x="4191" y="7740"/>
                  </a:cubicBezTo>
                  <a:cubicBezTo>
                    <a:pt x="4191" y="7728"/>
                    <a:pt x="4227" y="7692"/>
                    <a:pt x="4310" y="7538"/>
                  </a:cubicBezTo>
                  <a:cubicBezTo>
                    <a:pt x="4370" y="7430"/>
                    <a:pt x="4310" y="7311"/>
                    <a:pt x="4191" y="7288"/>
                  </a:cubicBezTo>
                  <a:cubicBezTo>
                    <a:pt x="4178" y="7282"/>
                    <a:pt x="4165" y="7280"/>
                    <a:pt x="4152" y="7280"/>
                  </a:cubicBezTo>
                  <a:cubicBezTo>
                    <a:pt x="4103" y="7280"/>
                    <a:pt x="4055" y="7312"/>
                    <a:pt x="4036" y="7359"/>
                  </a:cubicBezTo>
                  <a:cubicBezTo>
                    <a:pt x="4037" y="7358"/>
                    <a:pt x="4037" y="7357"/>
                    <a:pt x="4036" y="7357"/>
                  </a:cubicBezTo>
                  <a:cubicBezTo>
                    <a:pt x="4029" y="7357"/>
                    <a:pt x="3762" y="7824"/>
                    <a:pt x="3762" y="7835"/>
                  </a:cubicBezTo>
                  <a:lnTo>
                    <a:pt x="3762" y="6990"/>
                  </a:lnTo>
                  <a:lnTo>
                    <a:pt x="3917" y="7073"/>
                  </a:lnTo>
                  <a:cubicBezTo>
                    <a:pt x="3942" y="7090"/>
                    <a:pt x="3970" y="7098"/>
                    <a:pt x="3999" y="7098"/>
                  </a:cubicBezTo>
                  <a:cubicBezTo>
                    <a:pt x="4054" y="7098"/>
                    <a:pt x="4108" y="7068"/>
                    <a:pt x="4131" y="7014"/>
                  </a:cubicBezTo>
                  <a:cubicBezTo>
                    <a:pt x="4179" y="6942"/>
                    <a:pt x="4155" y="6835"/>
                    <a:pt x="4072" y="6799"/>
                  </a:cubicBezTo>
                  <a:lnTo>
                    <a:pt x="3762" y="6609"/>
                  </a:lnTo>
                  <a:lnTo>
                    <a:pt x="3762" y="6121"/>
                  </a:lnTo>
                  <a:cubicBezTo>
                    <a:pt x="3834" y="6156"/>
                    <a:pt x="3870" y="6204"/>
                    <a:pt x="3941" y="6204"/>
                  </a:cubicBezTo>
                  <a:cubicBezTo>
                    <a:pt x="4108" y="6204"/>
                    <a:pt x="4167" y="5978"/>
                    <a:pt x="4036" y="5883"/>
                  </a:cubicBezTo>
                  <a:cubicBezTo>
                    <a:pt x="3858" y="5775"/>
                    <a:pt x="3798" y="5752"/>
                    <a:pt x="3774" y="5740"/>
                  </a:cubicBezTo>
                  <a:lnTo>
                    <a:pt x="3774" y="5287"/>
                  </a:lnTo>
                  <a:cubicBezTo>
                    <a:pt x="4905" y="5942"/>
                    <a:pt x="4882" y="5942"/>
                    <a:pt x="5024" y="5942"/>
                  </a:cubicBezTo>
                  <a:cubicBezTo>
                    <a:pt x="5179" y="5942"/>
                    <a:pt x="5310" y="5871"/>
                    <a:pt x="5382" y="5740"/>
                  </a:cubicBezTo>
                  <a:cubicBezTo>
                    <a:pt x="5405" y="5704"/>
                    <a:pt x="5465" y="5621"/>
                    <a:pt x="5655" y="5275"/>
                  </a:cubicBezTo>
                  <a:cubicBezTo>
                    <a:pt x="5724" y="5161"/>
                    <a:pt x="5617" y="5025"/>
                    <a:pt x="5492" y="5025"/>
                  </a:cubicBezTo>
                  <a:cubicBezTo>
                    <a:pt x="5487" y="5025"/>
                    <a:pt x="5482" y="5025"/>
                    <a:pt x="5477" y="5025"/>
                  </a:cubicBezTo>
                  <a:cubicBezTo>
                    <a:pt x="5477" y="5025"/>
                    <a:pt x="5405" y="5037"/>
                    <a:pt x="5358" y="5097"/>
                  </a:cubicBezTo>
                  <a:lnTo>
                    <a:pt x="5084" y="5561"/>
                  </a:lnTo>
                  <a:cubicBezTo>
                    <a:pt x="5068" y="5584"/>
                    <a:pt x="5043" y="5603"/>
                    <a:pt x="5014" y="5603"/>
                  </a:cubicBezTo>
                  <a:cubicBezTo>
                    <a:pt x="4998" y="5603"/>
                    <a:pt x="4982" y="5597"/>
                    <a:pt x="4965" y="5585"/>
                  </a:cubicBezTo>
                  <a:cubicBezTo>
                    <a:pt x="3977" y="5013"/>
                    <a:pt x="3798" y="4906"/>
                    <a:pt x="3762" y="4883"/>
                  </a:cubicBezTo>
                  <a:lnTo>
                    <a:pt x="3762" y="4335"/>
                  </a:lnTo>
                  <a:cubicBezTo>
                    <a:pt x="3881" y="4156"/>
                    <a:pt x="3881" y="4073"/>
                    <a:pt x="3977" y="4073"/>
                  </a:cubicBezTo>
                  <a:cubicBezTo>
                    <a:pt x="3979" y="4073"/>
                    <a:pt x="3981" y="4073"/>
                    <a:pt x="3982" y="4073"/>
                  </a:cubicBezTo>
                  <a:cubicBezTo>
                    <a:pt x="4010" y="4073"/>
                    <a:pt x="4031" y="4094"/>
                    <a:pt x="5239" y="4787"/>
                  </a:cubicBezTo>
                  <a:cubicBezTo>
                    <a:pt x="5261" y="4798"/>
                    <a:pt x="5286" y="4804"/>
                    <a:pt x="5313" y="4804"/>
                  </a:cubicBezTo>
                  <a:cubicBezTo>
                    <a:pt x="5371" y="4804"/>
                    <a:pt x="5432" y="4777"/>
                    <a:pt x="5465" y="4728"/>
                  </a:cubicBezTo>
                  <a:cubicBezTo>
                    <a:pt x="5501" y="4644"/>
                    <a:pt x="5477" y="4549"/>
                    <a:pt x="5405" y="4502"/>
                  </a:cubicBezTo>
                  <a:lnTo>
                    <a:pt x="4179" y="3787"/>
                  </a:lnTo>
                  <a:cubicBezTo>
                    <a:pt x="4120" y="3751"/>
                    <a:pt x="4048" y="3728"/>
                    <a:pt x="3977" y="3728"/>
                  </a:cubicBezTo>
                  <a:cubicBezTo>
                    <a:pt x="3893" y="3728"/>
                    <a:pt x="3822" y="3740"/>
                    <a:pt x="3762" y="3787"/>
                  </a:cubicBezTo>
                  <a:lnTo>
                    <a:pt x="3762" y="2894"/>
                  </a:lnTo>
                  <a:lnTo>
                    <a:pt x="4834" y="1049"/>
                  </a:lnTo>
                  <a:cubicBezTo>
                    <a:pt x="4915" y="910"/>
                    <a:pt x="5075" y="822"/>
                    <a:pt x="5240" y="822"/>
                  </a:cubicBezTo>
                  <a:cubicBezTo>
                    <a:pt x="5316" y="822"/>
                    <a:pt x="5394" y="841"/>
                    <a:pt x="5465" y="882"/>
                  </a:cubicBezTo>
                  <a:lnTo>
                    <a:pt x="6477" y="1465"/>
                  </a:lnTo>
                  <a:cubicBezTo>
                    <a:pt x="6499" y="1480"/>
                    <a:pt x="6525" y="1487"/>
                    <a:pt x="6552" y="1487"/>
                  </a:cubicBezTo>
                  <a:cubicBezTo>
                    <a:pt x="6609" y="1487"/>
                    <a:pt x="6667" y="1455"/>
                    <a:pt x="6691" y="1406"/>
                  </a:cubicBezTo>
                  <a:cubicBezTo>
                    <a:pt x="6739" y="1334"/>
                    <a:pt x="6715" y="1227"/>
                    <a:pt x="6632" y="1180"/>
                  </a:cubicBezTo>
                  <a:lnTo>
                    <a:pt x="5620" y="608"/>
                  </a:lnTo>
                  <a:cubicBezTo>
                    <a:pt x="5496" y="536"/>
                    <a:pt x="5359" y="502"/>
                    <a:pt x="5223" y="502"/>
                  </a:cubicBezTo>
                  <a:cubicBezTo>
                    <a:pt x="4954" y="502"/>
                    <a:pt x="4691" y="637"/>
                    <a:pt x="4548" y="882"/>
                  </a:cubicBezTo>
                  <a:lnTo>
                    <a:pt x="3774" y="2239"/>
                  </a:lnTo>
                  <a:lnTo>
                    <a:pt x="3774" y="799"/>
                  </a:lnTo>
                  <a:cubicBezTo>
                    <a:pt x="3774" y="370"/>
                    <a:pt x="3417" y="13"/>
                    <a:pt x="2988" y="13"/>
                  </a:cubicBezTo>
                  <a:lnTo>
                    <a:pt x="2572" y="13"/>
                  </a:lnTo>
                  <a:cubicBezTo>
                    <a:pt x="2488" y="13"/>
                    <a:pt x="2405" y="84"/>
                    <a:pt x="2405" y="168"/>
                  </a:cubicBezTo>
                  <a:cubicBezTo>
                    <a:pt x="2405" y="263"/>
                    <a:pt x="2488" y="334"/>
                    <a:pt x="2572" y="334"/>
                  </a:cubicBezTo>
                  <a:lnTo>
                    <a:pt x="2988" y="334"/>
                  </a:lnTo>
                  <a:cubicBezTo>
                    <a:pt x="3239" y="334"/>
                    <a:pt x="3453" y="549"/>
                    <a:pt x="3453" y="799"/>
                  </a:cubicBezTo>
                  <a:lnTo>
                    <a:pt x="3453" y="2823"/>
                  </a:lnTo>
                  <a:lnTo>
                    <a:pt x="3453" y="3489"/>
                  </a:lnTo>
                  <a:lnTo>
                    <a:pt x="3453" y="4216"/>
                  </a:lnTo>
                  <a:cubicBezTo>
                    <a:pt x="3453" y="8966"/>
                    <a:pt x="3477" y="9574"/>
                    <a:pt x="3417" y="9847"/>
                  </a:cubicBezTo>
                  <a:cubicBezTo>
                    <a:pt x="3381" y="10026"/>
                    <a:pt x="3298" y="10205"/>
                    <a:pt x="3203" y="10336"/>
                  </a:cubicBezTo>
                  <a:cubicBezTo>
                    <a:pt x="3167" y="10371"/>
                    <a:pt x="3143" y="10407"/>
                    <a:pt x="3108" y="10455"/>
                  </a:cubicBezTo>
                  <a:cubicBezTo>
                    <a:pt x="2858" y="10717"/>
                    <a:pt x="2512" y="10871"/>
                    <a:pt x="2143" y="10871"/>
                  </a:cubicBezTo>
                  <a:lnTo>
                    <a:pt x="1655" y="10871"/>
                  </a:lnTo>
                  <a:cubicBezTo>
                    <a:pt x="917" y="10871"/>
                    <a:pt x="321" y="10276"/>
                    <a:pt x="321" y="9550"/>
                  </a:cubicBezTo>
                  <a:lnTo>
                    <a:pt x="321" y="799"/>
                  </a:lnTo>
                  <a:cubicBezTo>
                    <a:pt x="321" y="549"/>
                    <a:pt x="536" y="334"/>
                    <a:pt x="786" y="334"/>
                  </a:cubicBezTo>
                  <a:lnTo>
                    <a:pt x="1953" y="334"/>
                  </a:lnTo>
                  <a:cubicBezTo>
                    <a:pt x="2036" y="334"/>
                    <a:pt x="2107" y="263"/>
                    <a:pt x="2107" y="168"/>
                  </a:cubicBezTo>
                  <a:cubicBezTo>
                    <a:pt x="2107" y="84"/>
                    <a:pt x="2036" y="1"/>
                    <a:pt x="1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8"/>
            <p:cNvSpPr/>
            <p:nvPr/>
          </p:nvSpPr>
          <p:spPr>
            <a:xfrm>
              <a:off x="1605630" y="4063935"/>
              <a:ext cx="46976" cy="76523"/>
            </a:xfrm>
            <a:custGeom>
              <a:avLst/>
              <a:gdLst/>
              <a:ahLst/>
              <a:cxnLst/>
              <a:rect l="l" t="t" r="r" b="b"/>
              <a:pathLst>
                <a:path w="1477" h="2406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lnTo>
                    <a:pt x="0" y="2001"/>
                  </a:lnTo>
                  <a:cubicBezTo>
                    <a:pt x="0" y="2239"/>
                    <a:pt x="191" y="2405"/>
                    <a:pt x="417" y="2405"/>
                  </a:cubicBezTo>
                  <a:lnTo>
                    <a:pt x="953" y="2405"/>
                  </a:lnTo>
                  <a:cubicBezTo>
                    <a:pt x="1036" y="2405"/>
                    <a:pt x="1119" y="2334"/>
                    <a:pt x="1119" y="2251"/>
                  </a:cubicBezTo>
                  <a:cubicBezTo>
                    <a:pt x="1119" y="2155"/>
                    <a:pt x="1036" y="2084"/>
                    <a:pt x="953" y="2084"/>
                  </a:cubicBezTo>
                  <a:lnTo>
                    <a:pt x="417" y="2084"/>
                  </a:lnTo>
                  <a:cubicBezTo>
                    <a:pt x="369" y="2084"/>
                    <a:pt x="322" y="2036"/>
                    <a:pt x="322" y="1989"/>
                  </a:cubicBezTo>
                  <a:lnTo>
                    <a:pt x="322" y="417"/>
                  </a:lnTo>
                  <a:cubicBezTo>
                    <a:pt x="322" y="369"/>
                    <a:pt x="369" y="322"/>
                    <a:pt x="417" y="322"/>
                  </a:cubicBezTo>
                  <a:lnTo>
                    <a:pt x="1060" y="322"/>
                  </a:lnTo>
                  <a:cubicBezTo>
                    <a:pt x="1096" y="322"/>
                    <a:pt x="1143" y="369"/>
                    <a:pt x="1143" y="417"/>
                  </a:cubicBezTo>
                  <a:lnTo>
                    <a:pt x="1143" y="1834"/>
                  </a:lnTo>
                  <a:cubicBezTo>
                    <a:pt x="1143" y="1917"/>
                    <a:pt x="1215" y="1989"/>
                    <a:pt x="1310" y="1989"/>
                  </a:cubicBezTo>
                  <a:cubicBezTo>
                    <a:pt x="1393" y="1989"/>
                    <a:pt x="1477" y="1917"/>
                    <a:pt x="1477" y="1834"/>
                  </a:cubicBezTo>
                  <a:lnTo>
                    <a:pt x="1477" y="417"/>
                  </a:lnTo>
                  <a:cubicBezTo>
                    <a:pt x="1477" y="179"/>
                    <a:pt x="1274" y="0"/>
                    <a:pt x="10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8"/>
            <p:cNvSpPr/>
            <p:nvPr/>
          </p:nvSpPr>
          <p:spPr>
            <a:xfrm>
              <a:off x="1582158" y="4065462"/>
              <a:ext cx="10623" cy="45449"/>
            </a:xfrm>
            <a:custGeom>
              <a:avLst/>
              <a:gdLst/>
              <a:ahLst/>
              <a:cxnLst/>
              <a:rect l="l" t="t" r="r" b="b"/>
              <a:pathLst>
                <a:path w="334" h="1429" extrusionOk="0">
                  <a:moveTo>
                    <a:pt x="167" y="0"/>
                  </a:moveTo>
                  <a:cubicBezTo>
                    <a:pt x="83" y="0"/>
                    <a:pt x="0" y="71"/>
                    <a:pt x="0" y="167"/>
                  </a:cubicBezTo>
                  <a:lnTo>
                    <a:pt x="0" y="1262"/>
                  </a:lnTo>
                  <a:cubicBezTo>
                    <a:pt x="0" y="1357"/>
                    <a:pt x="83" y="1429"/>
                    <a:pt x="167" y="1429"/>
                  </a:cubicBezTo>
                  <a:cubicBezTo>
                    <a:pt x="262" y="1429"/>
                    <a:pt x="333" y="1357"/>
                    <a:pt x="333" y="1262"/>
                  </a:cubicBezTo>
                  <a:lnTo>
                    <a:pt x="333" y="167"/>
                  </a:lnTo>
                  <a:cubicBezTo>
                    <a:pt x="333" y="71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8"/>
            <p:cNvSpPr/>
            <p:nvPr/>
          </p:nvSpPr>
          <p:spPr>
            <a:xfrm>
              <a:off x="1582158" y="4121884"/>
              <a:ext cx="10623" cy="17429"/>
            </a:xfrm>
            <a:custGeom>
              <a:avLst/>
              <a:gdLst/>
              <a:ahLst/>
              <a:cxnLst/>
              <a:rect l="l" t="t" r="r" b="b"/>
              <a:pathLst>
                <a:path w="334" h="548" extrusionOk="0">
                  <a:moveTo>
                    <a:pt x="167" y="0"/>
                  </a:moveTo>
                  <a:cubicBezTo>
                    <a:pt x="83" y="0"/>
                    <a:pt x="0" y="71"/>
                    <a:pt x="0" y="155"/>
                  </a:cubicBezTo>
                  <a:lnTo>
                    <a:pt x="0" y="381"/>
                  </a:lnTo>
                  <a:cubicBezTo>
                    <a:pt x="0" y="476"/>
                    <a:pt x="83" y="548"/>
                    <a:pt x="167" y="548"/>
                  </a:cubicBezTo>
                  <a:cubicBezTo>
                    <a:pt x="262" y="548"/>
                    <a:pt x="333" y="476"/>
                    <a:pt x="333" y="381"/>
                  </a:cubicBezTo>
                  <a:lnTo>
                    <a:pt x="333" y="155"/>
                  </a:lnTo>
                  <a:cubicBezTo>
                    <a:pt x="333" y="71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8"/>
            <p:cNvSpPr/>
            <p:nvPr/>
          </p:nvSpPr>
          <p:spPr>
            <a:xfrm>
              <a:off x="1497684" y="4121884"/>
              <a:ext cx="10273" cy="17429"/>
            </a:xfrm>
            <a:custGeom>
              <a:avLst/>
              <a:gdLst/>
              <a:ahLst/>
              <a:cxnLst/>
              <a:rect l="l" t="t" r="r" b="b"/>
              <a:pathLst>
                <a:path w="323" h="548" extrusionOk="0">
                  <a:moveTo>
                    <a:pt x="168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81"/>
                  </a:lnTo>
                  <a:cubicBezTo>
                    <a:pt x="1" y="476"/>
                    <a:pt x="72" y="548"/>
                    <a:pt x="168" y="548"/>
                  </a:cubicBezTo>
                  <a:cubicBezTo>
                    <a:pt x="251" y="548"/>
                    <a:pt x="322" y="476"/>
                    <a:pt x="322" y="381"/>
                  </a:cubicBezTo>
                  <a:lnTo>
                    <a:pt x="322" y="155"/>
                  </a:lnTo>
                  <a:cubicBezTo>
                    <a:pt x="322" y="7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8"/>
            <p:cNvSpPr/>
            <p:nvPr/>
          </p:nvSpPr>
          <p:spPr>
            <a:xfrm>
              <a:off x="1360604" y="4091574"/>
              <a:ext cx="43986" cy="43573"/>
            </a:xfrm>
            <a:custGeom>
              <a:avLst/>
              <a:gdLst/>
              <a:ahLst/>
              <a:cxnLst/>
              <a:rect l="l" t="t" r="r" b="b"/>
              <a:pathLst>
                <a:path w="1383" h="1370" extrusionOk="0">
                  <a:moveTo>
                    <a:pt x="691" y="322"/>
                  </a:moveTo>
                  <a:cubicBezTo>
                    <a:pt x="882" y="322"/>
                    <a:pt x="1049" y="489"/>
                    <a:pt x="1049" y="679"/>
                  </a:cubicBezTo>
                  <a:cubicBezTo>
                    <a:pt x="1049" y="870"/>
                    <a:pt x="882" y="1036"/>
                    <a:pt x="691" y="1036"/>
                  </a:cubicBezTo>
                  <a:cubicBezTo>
                    <a:pt x="501" y="1036"/>
                    <a:pt x="334" y="870"/>
                    <a:pt x="334" y="679"/>
                  </a:cubicBezTo>
                  <a:cubicBezTo>
                    <a:pt x="334" y="489"/>
                    <a:pt x="501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22" y="1"/>
                    <a:pt x="1" y="310"/>
                    <a:pt x="1" y="679"/>
                  </a:cubicBezTo>
                  <a:cubicBezTo>
                    <a:pt x="1" y="1048"/>
                    <a:pt x="322" y="1370"/>
                    <a:pt x="691" y="1370"/>
                  </a:cubicBezTo>
                  <a:cubicBezTo>
                    <a:pt x="1061" y="1370"/>
                    <a:pt x="1382" y="1048"/>
                    <a:pt x="1382" y="679"/>
                  </a:cubicBezTo>
                  <a:cubicBezTo>
                    <a:pt x="1382" y="310"/>
                    <a:pt x="1061" y="1"/>
                    <a:pt x="6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8"/>
            <p:cNvSpPr/>
            <p:nvPr/>
          </p:nvSpPr>
          <p:spPr>
            <a:xfrm>
              <a:off x="1344320" y="3832172"/>
              <a:ext cx="76523" cy="46626"/>
            </a:xfrm>
            <a:custGeom>
              <a:avLst/>
              <a:gdLst/>
              <a:ahLst/>
              <a:cxnLst/>
              <a:rect l="l" t="t" r="r" b="b"/>
              <a:pathLst>
                <a:path w="2406" h="1466" extrusionOk="0">
                  <a:moveTo>
                    <a:pt x="418" y="1"/>
                  </a:moveTo>
                  <a:cubicBezTo>
                    <a:pt x="180" y="1"/>
                    <a:pt x="1" y="191"/>
                    <a:pt x="1" y="417"/>
                  </a:cubicBezTo>
                  <a:lnTo>
                    <a:pt x="1" y="1049"/>
                  </a:lnTo>
                  <a:cubicBezTo>
                    <a:pt x="1" y="1287"/>
                    <a:pt x="191" y="1465"/>
                    <a:pt x="418" y="1465"/>
                  </a:cubicBezTo>
                  <a:lnTo>
                    <a:pt x="1989" y="1465"/>
                  </a:lnTo>
                  <a:cubicBezTo>
                    <a:pt x="2227" y="1465"/>
                    <a:pt x="2406" y="1275"/>
                    <a:pt x="2406" y="1049"/>
                  </a:cubicBezTo>
                  <a:lnTo>
                    <a:pt x="2406" y="513"/>
                  </a:lnTo>
                  <a:cubicBezTo>
                    <a:pt x="2406" y="429"/>
                    <a:pt x="2335" y="358"/>
                    <a:pt x="2251" y="358"/>
                  </a:cubicBezTo>
                  <a:cubicBezTo>
                    <a:pt x="2156" y="358"/>
                    <a:pt x="2085" y="429"/>
                    <a:pt x="2085" y="513"/>
                  </a:cubicBezTo>
                  <a:lnTo>
                    <a:pt x="2085" y="1049"/>
                  </a:lnTo>
                  <a:cubicBezTo>
                    <a:pt x="2085" y="1096"/>
                    <a:pt x="2037" y="1144"/>
                    <a:pt x="1989" y="1144"/>
                  </a:cubicBezTo>
                  <a:lnTo>
                    <a:pt x="418" y="1144"/>
                  </a:lnTo>
                  <a:cubicBezTo>
                    <a:pt x="370" y="1144"/>
                    <a:pt x="322" y="1096"/>
                    <a:pt x="322" y="1049"/>
                  </a:cubicBezTo>
                  <a:lnTo>
                    <a:pt x="322" y="417"/>
                  </a:lnTo>
                  <a:cubicBezTo>
                    <a:pt x="322" y="370"/>
                    <a:pt x="370" y="322"/>
                    <a:pt x="418" y="322"/>
                  </a:cubicBezTo>
                  <a:lnTo>
                    <a:pt x="1823" y="322"/>
                  </a:lnTo>
                  <a:cubicBezTo>
                    <a:pt x="1918" y="322"/>
                    <a:pt x="1989" y="251"/>
                    <a:pt x="1989" y="156"/>
                  </a:cubicBezTo>
                  <a:cubicBezTo>
                    <a:pt x="1989" y="72"/>
                    <a:pt x="1918" y="1"/>
                    <a:pt x="1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1401887" y="3891648"/>
              <a:ext cx="17843" cy="10623"/>
            </a:xfrm>
            <a:custGeom>
              <a:avLst/>
              <a:gdLst/>
              <a:ahLst/>
              <a:cxnLst/>
              <a:rect l="l" t="t" r="r" b="b"/>
              <a:pathLst>
                <a:path w="561" h="334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7" y="333"/>
                  </a:cubicBezTo>
                  <a:lnTo>
                    <a:pt x="394" y="333"/>
                  </a:lnTo>
                  <a:cubicBezTo>
                    <a:pt x="477" y="333"/>
                    <a:pt x="560" y="250"/>
                    <a:pt x="560" y="167"/>
                  </a:cubicBezTo>
                  <a:cubicBezTo>
                    <a:pt x="560" y="71"/>
                    <a:pt x="477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8"/>
            <p:cNvSpPr/>
            <p:nvPr/>
          </p:nvSpPr>
          <p:spPr>
            <a:xfrm>
              <a:off x="1345465" y="3891648"/>
              <a:ext cx="45863" cy="10623"/>
            </a:xfrm>
            <a:custGeom>
              <a:avLst/>
              <a:gdLst/>
              <a:ahLst/>
              <a:cxnLst/>
              <a:rect l="l" t="t" r="r" b="b"/>
              <a:pathLst>
                <a:path w="1442" h="334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50"/>
                    <a:pt x="84" y="333"/>
                    <a:pt x="167" y="333"/>
                  </a:cubicBezTo>
                  <a:lnTo>
                    <a:pt x="1275" y="333"/>
                  </a:lnTo>
                  <a:cubicBezTo>
                    <a:pt x="1358" y="333"/>
                    <a:pt x="1441" y="250"/>
                    <a:pt x="1441" y="167"/>
                  </a:cubicBezTo>
                  <a:cubicBezTo>
                    <a:pt x="1441" y="71"/>
                    <a:pt x="1358" y="0"/>
                    <a:pt x="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8"/>
            <p:cNvSpPr/>
            <p:nvPr/>
          </p:nvSpPr>
          <p:spPr>
            <a:xfrm>
              <a:off x="1343588" y="3917378"/>
              <a:ext cx="77254" cy="46626"/>
            </a:xfrm>
            <a:custGeom>
              <a:avLst/>
              <a:gdLst/>
              <a:ahLst/>
              <a:cxnLst/>
              <a:rect l="l" t="t" r="r" b="b"/>
              <a:pathLst>
                <a:path w="2429" h="1466" extrusionOk="0">
                  <a:moveTo>
                    <a:pt x="417" y="1"/>
                  </a:moveTo>
                  <a:cubicBezTo>
                    <a:pt x="179" y="1"/>
                    <a:pt x="0" y="191"/>
                    <a:pt x="0" y="417"/>
                  </a:cubicBezTo>
                  <a:lnTo>
                    <a:pt x="0" y="1048"/>
                  </a:lnTo>
                  <a:cubicBezTo>
                    <a:pt x="0" y="1287"/>
                    <a:pt x="203" y="1465"/>
                    <a:pt x="417" y="1465"/>
                  </a:cubicBezTo>
                  <a:lnTo>
                    <a:pt x="2000" y="1465"/>
                  </a:lnTo>
                  <a:cubicBezTo>
                    <a:pt x="2239" y="1465"/>
                    <a:pt x="2417" y="1275"/>
                    <a:pt x="2417" y="1048"/>
                  </a:cubicBezTo>
                  <a:lnTo>
                    <a:pt x="2417" y="513"/>
                  </a:lnTo>
                  <a:cubicBezTo>
                    <a:pt x="2429" y="417"/>
                    <a:pt x="2358" y="334"/>
                    <a:pt x="2274" y="334"/>
                  </a:cubicBezTo>
                  <a:cubicBezTo>
                    <a:pt x="2250" y="334"/>
                    <a:pt x="2239" y="334"/>
                    <a:pt x="2215" y="358"/>
                  </a:cubicBezTo>
                  <a:cubicBezTo>
                    <a:pt x="2155" y="370"/>
                    <a:pt x="2096" y="441"/>
                    <a:pt x="2096" y="513"/>
                  </a:cubicBezTo>
                  <a:lnTo>
                    <a:pt x="2096" y="1048"/>
                  </a:lnTo>
                  <a:cubicBezTo>
                    <a:pt x="2096" y="1096"/>
                    <a:pt x="2048" y="1144"/>
                    <a:pt x="2000" y="1144"/>
                  </a:cubicBezTo>
                  <a:lnTo>
                    <a:pt x="417" y="1144"/>
                  </a:lnTo>
                  <a:cubicBezTo>
                    <a:pt x="381" y="1144"/>
                    <a:pt x="334" y="1096"/>
                    <a:pt x="334" y="1048"/>
                  </a:cubicBezTo>
                  <a:lnTo>
                    <a:pt x="334" y="417"/>
                  </a:lnTo>
                  <a:cubicBezTo>
                    <a:pt x="334" y="370"/>
                    <a:pt x="381" y="322"/>
                    <a:pt x="417" y="322"/>
                  </a:cubicBezTo>
                  <a:lnTo>
                    <a:pt x="1834" y="322"/>
                  </a:lnTo>
                  <a:cubicBezTo>
                    <a:pt x="1929" y="322"/>
                    <a:pt x="2000" y="251"/>
                    <a:pt x="2000" y="155"/>
                  </a:cubicBezTo>
                  <a:cubicBezTo>
                    <a:pt x="2000" y="72"/>
                    <a:pt x="1929" y="1"/>
                    <a:pt x="1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1401887" y="3976471"/>
              <a:ext cx="17843" cy="10241"/>
            </a:xfrm>
            <a:custGeom>
              <a:avLst/>
              <a:gdLst/>
              <a:ahLst/>
              <a:cxnLst/>
              <a:rect l="l" t="t" r="r" b="b"/>
              <a:pathLst>
                <a:path w="561" h="32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394" y="322"/>
                  </a:lnTo>
                  <a:cubicBezTo>
                    <a:pt x="477" y="322"/>
                    <a:pt x="560" y="250"/>
                    <a:pt x="560" y="167"/>
                  </a:cubicBezTo>
                  <a:cubicBezTo>
                    <a:pt x="560" y="71"/>
                    <a:pt x="477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8"/>
            <p:cNvSpPr/>
            <p:nvPr/>
          </p:nvSpPr>
          <p:spPr>
            <a:xfrm>
              <a:off x="1345465" y="3976471"/>
              <a:ext cx="45863" cy="10241"/>
            </a:xfrm>
            <a:custGeom>
              <a:avLst/>
              <a:gdLst/>
              <a:ahLst/>
              <a:cxnLst/>
              <a:rect l="l" t="t" r="r" b="b"/>
              <a:pathLst>
                <a:path w="1442" h="322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1275" y="322"/>
                  </a:lnTo>
                  <a:cubicBezTo>
                    <a:pt x="1358" y="322"/>
                    <a:pt x="1441" y="250"/>
                    <a:pt x="1441" y="167"/>
                  </a:cubicBezTo>
                  <a:cubicBezTo>
                    <a:pt x="1441" y="71"/>
                    <a:pt x="1382" y="0"/>
                    <a:pt x="12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8"/>
            <p:cNvSpPr/>
            <p:nvPr/>
          </p:nvSpPr>
          <p:spPr>
            <a:xfrm>
              <a:off x="1343588" y="4001057"/>
              <a:ext cx="77636" cy="46626"/>
            </a:xfrm>
            <a:custGeom>
              <a:avLst/>
              <a:gdLst/>
              <a:ahLst/>
              <a:cxnLst/>
              <a:rect l="l" t="t" r="r" b="b"/>
              <a:pathLst>
                <a:path w="2441" h="1466" extrusionOk="0">
                  <a:moveTo>
                    <a:pt x="417" y="1"/>
                  </a:moveTo>
                  <a:cubicBezTo>
                    <a:pt x="179" y="1"/>
                    <a:pt x="0" y="191"/>
                    <a:pt x="0" y="418"/>
                  </a:cubicBezTo>
                  <a:lnTo>
                    <a:pt x="0" y="1049"/>
                  </a:lnTo>
                  <a:cubicBezTo>
                    <a:pt x="0" y="1156"/>
                    <a:pt x="48" y="1263"/>
                    <a:pt x="107" y="1334"/>
                  </a:cubicBezTo>
                  <a:cubicBezTo>
                    <a:pt x="179" y="1430"/>
                    <a:pt x="298" y="1465"/>
                    <a:pt x="417" y="1465"/>
                  </a:cubicBezTo>
                  <a:lnTo>
                    <a:pt x="2000" y="1465"/>
                  </a:lnTo>
                  <a:cubicBezTo>
                    <a:pt x="2131" y="1465"/>
                    <a:pt x="2239" y="1406"/>
                    <a:pt x="2310" y="1323"/>
                  </a:cubicBezTo>
                  <a:cubicBezTo>
                    <a:pt x="2310" y="1323"/>
                    <a:pt x="2417" y="1203"/>
                    <a:pt x="2417" y="1049"/>
                  </a:cubicBezTo>
                  <a:cubicBezTo>
                    <a:pt x="2417" y="525"/>
                    <a:pt x="2441" y="489"/>
                    <a:pt x="2405" y="430"/>
                  </a:cubicBezTo>
                  <a:cubicBezTo>
                    <a:pt x="2370" y="381"/>
                    <a:pt x="2317" y="358"/>
                    <a:pt x="2266" y="358"/>
                  </a:cubicBezTo>
                  <a:cubicBezTo>
                    <a:pt x="2179" y="358"/>
                    <a:pt x="2096" y="421"/>
                    <a:pt x="2096" y="525"/>
                  </a:cubicBezTo>
                  <a:lnTo>
                    <a:pt x="2096" y="1061"/>
                  </a:lnTo>
                  <a:cubicBezTo>
                    <a:pt x="2096" y="1096"/>
                    <a:pt x="2048" y="1144"/>
                    <a:pt x="2000" y="1144"/>
                  </a:cubicBezTo>
                  <a:lnTo>
                    <a:pt x="417" y="1144"/>
                  </a:lnTo>
                  <a:cubicBezTo>
                    <a:pt x="381" y="1144"/>
                    <a:pt x="334" y="1096"/>
                    <a:pt x="334" y="1061"/>
                  </a:cubicBezTo>
                  <a:lnTo>
                    <a:pt x="334" y="418"/>
                  </a:lnTo>
                  <a:cubicBezTo>
                    <a:pt x="334" y="370"/>
                    <a:pt x="381" y="322"/>
                    <a:pt x="417" y="322"/>
                  </a:cubicBezTo>
                  <a:lnTo>
                    <a:pt x="1834" y="322"/>
                  </a:lnTo>
                  <a:cubicBezTo>
                    <a:pt x="1893" y="322"/>
                    <a:pt x="1965" y="287"/>
                    <a:pt x="1988" y="227"/>
                  </a:cubicBezTo>
                  <a:cubicBezTo>
                    <a:pt x="2024" y="120"/>
                    <a:pt x="1941" y="1"/>
                    <a:pt x="1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1344702" y="4060150"/>
              <a:ext cx="46626" cy="10623"/>
            </a:xfrm>
            <a:custGeom>
              <a:avLst/>
              <a:gdLst/>
              <a:ahLst/>
              <a:cxnLst/>
              <a:rect l="l" t="t" r="r" b="b"/>
              <a:pathLst>
                <a:path w="1466" h="334" extrusionOk="0">
                  <a:moveTo>
                    <a:pt x="168" y="0"/>
                  </a:moveTo>
                  <a:cubicBezTo>
                    <a:pt x="108" y="12"/>
                    <a:pt x="60" y="48"/>
                    <a:pt x="48" y="96"/>
                  </a:cubicBezTo>
                  <a:cubicBezTo>
                    <a:pt x="1" y="191"/>
                    <a:pt x="72" y="334"/>
                    <a:pt x="191" y="334"/>
                  </a:cubicBezTo>
                  <a:lnTo>
                    <a:pt x="1299" y="334"/>
                  </a:lnTo>
                  <a:cubicBezTo>
                    <a:pt x="1382" y="334"/>
                    <a:pt x="1453" y="250"/>
                    <a:pt x="1453" y="167"/>
                  </a:cubicBezTo>
                  <a:cubicBezTo>
                    <a:pt x="1465" y="72"/>
                    <a:pt x="1382" y="0"/>
                    <a:pt x="1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8"/>
            <p:cNvSpPr/>
            <p:nvPr/>
          </p:nvSpPr>
          <p:spPr>
            <a:xfrm>
              <a:off x="1401887" y="4060150"/>
              <a:ext cx="17843" cy="10623"/>
            </a:xfrm>
            <a:custGeom>
              <a:avLst/>
              <a:gdLst/>
              <a:ahLst/>
              <a:cxnLst/>
              <a:rect l="l" t="t" r="r" b="b"/>
              <a:pathLst>
                <a:path w="561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394" y="334"/>
                  </a:lnTo>
                  <a:cubicBezTo>
                    <a:pt x="477" y="334"/>
                    <a:pt x="560" y="250"/>
                    <a:pt x="560" y="167"/>
                  </a:cubicBezTo>
                  <a:cubicBezTo>
                    <a:pt x="560" y="72"/>
                    <a:pt x="477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8"/>
            <p:cNvSpPr/>
            <p:nvPr/>
          </p:nvSpPr>
          <p:spPr>
            <a:xfrm>
              <a:off x="1563584" y="3936365"/>
              <a:ext cx="67077" cy="80276"/>
            </a:xfrm>
            <a:custGeom>
              <a:avLst/>
              <a:gdLst/>
              <a:ahLst/>
              <a:cxnLst/>
              <a:rect l="l" t="t" r="r" b="b"/>
              <a:pathLst>
                <a:path w="2109" h="2524" extrusionOk="0">
                  <a:moveTo>
                    <a:pt x="986" y="0"/>
                  </a:moveTo>
                  <a:cubicBezTo>
                    <a:pt x="915" y="0"/>
                    <a:pt x="842" y="19"/>
                    <a:pt x="775" y="59"/>
                  </a:cubicBezTo>
                  <a:lnTo>
                    <a:pt x="203" y="380"/>
                  </a:lnTo>
                  <a:cubicBezTo>
                    <a:pt x="72" y="451"/>
                    <a:pt x="1" y="594"/>
                    <a:pt x="1" y="737"/>
                  </a:cubicBezTo>
                  <a:cubicBezTo>
                    <a:pt x="1" y="928"/>
                    <a:pt x="60" y="916"/>
                    <a:pt x="846" y="2321"/>
                  </a:cubicBezTo>
                  <a:cubicBezTo>
                    <a:pt x="917" y="2452"/>
                    <a:pt x="1048" y="2523"/>
                    <a:pt x="1203" y="2523"/>
                  </a:cubicBezTo>
                  <a:cubicBezTo>
                    <a:pt x="1382" y="2523"/>
                    <a:pt x="1453" y="2416"/>
                    <a:pt x="1882" y="2190"/>
                  </a:cubicBezTo>
                  <a:cubicBezTo>
                    <a:pt x="1965" y="2154"/>
                    <a:pt x="1989" y="2047"/>
                    <a:pt x="1941" y="1975"/>
                  </a:cubicBezTo>
                  <a:cubicBezTo>
                    <a:pt x="1918" y="1921"/>
                    <a:pt x="1864" y="1892"/>
                    <a:pt x="1809" y="1892"/>
                  </a:cubicBezTo>
                  <a:cubicBezTo>
                    <a:pt x="1780" y="1892"/>
                    <a:pt x="1752" y="1900"/>
                    <a:pt x="1727" y="1916"/>
                  </a:cubicBezTo>
                  <a:cubicBezTo>
                    <a:pt x="1227" y="2190"/>
                    <a:pt x="1251" y="2190"/>
                    <a:pt x="1215" y="2190"/>
                  </a:cubicBezTo>
                  <a:cubicBezTo>
                    <a:pt x="1132" y="2190"/>
                    <a:pt x="1167" y="2178"/>
                    <a:pt x="358" y="785"/>
                  </a:cubicBezTo>
                  <a:cubicBezTo>
                    <a:pt x="322" y="737"/>
                    <a:pt x="334" y="690"/>
                    <a:pt x="382" y="666"/>
                  </a:cubicBezTo>
                  <a:lnTo>
                    <a:pt x="953" y="332"/>
                  </a:lnTo>
                  <a:cubicBezTo>
                    <a:pt x="965" y="324"/>
                    <a:pt x="978" y="320"/>
                    <a:pt x="992" y="320"/>
                  </a:cubicBezTo>
                  <a:cubicBezTo>
                    <a:pt x="1019" y="320"/>
                    <a:pt x="1048" y="336"/>
                    <a:pt x="1072" y="368"/>
                  </a:cubicBezTo>
                  <a:lnTo>
                    <a:pt x="1787" y="1583"/>
                  </a:lnTo>
                  <a:cubicBezTo>
                    <a:pt x="1810" y="1637"/>
                    <a:pt x="1864" y="1666"/>
                    <a:pt x="1919" y="1666"/>
                  </a:cubicBezTo>
                  <a:cubicBezTo>
                    <a:pt x="1948" y="1666"/>
                    <a:pt x="1976" y="1658"/>
                    <a:pt x="2001" y="1642"/>
                  </a:cubicBezTo>
                  <a:cubicBezTo>
                    <a:pt x="2084" y="1606"/>
                    <a:pt x="2108" y="1499"/>
                    <a:pt x="2060" y="1428"/>
                  </a:cubicBezTo>
                  <a:lnTo>
                    <a:pt x="1346" y="201"/>
                  </a:lnTo>
                  <a:cubicBezTo>
                    <a:pt x="1267" y="74"/>
                    <a:pt x="1129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8"/>
            <p:cNvSpPr/>
            <p:nvPr/>
          </p:nvSpPr>
          <p:spPr>
            <a:xfrm>
              <a:off x="1569658" y="4013174"/>
              <a:ext cx="15553" cy="16698"/>
            </a:xfrm>
            <a:custGeom>
              <a:avLst/>
              <a:gdLst/>
              <a:ahLst/>
              <a:cxnLst/>
              <a:rect l="l" t="t" r="r" b="b"/>
              <a:pathLst>
                <a:path w="489" h="525" extrusionOk="0">
                  <a:moveTo>
                    <a:pt x="189" y="0"/>
                  </a:moveTo>
                  <a:cubicBezTo>
                    <a:pt x="161" y="0"/>
                    <a:pt x="132" y="8"/>
                    <a:pt x="107" y="25"/>
                  </a:cubicBezTo>
                  <a:cubicBezTo>
                    <a:pt x="24" y="60"/>
                    <a:pt x="0" y="168"/>
                    <a:pt x="48" y="239"/>
                  </a:cubicBezTo>
                  <a:lnTo>
                    <a:pt x="143" y="441"/>
                  </a:lnTo>
                  <a:cubicBezTo>
                    <a:pt x="179" y="501"/>
                    <a:pt x="238" y="525"/>
                    <a:pt x="298" y="525"/>
                  </a:cubicBezTo>
                  <a:cubicBezTo>
                    <a:pt x="417" y="513"/>
                    <a:pt x="488" y="382"/>
                    <a:pt x="429" y="275"/>
                  </a:cubicBezTo>
                  <a:lnTo>
                    <a:pt x="322" y="84"/>
                  </a:lnTo>
                  <a:cubicBezTo>
                    <a:pt x="298" y="30"/>
                    <a:pt x="244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8"/>
            <p:cNvSpPr/>
            <p:nvPr/>
          </p:nvSpPr>
          <p:spPr>
            <a:xfrm>
              <a:off x="1541256" y="3964417"/>
              <a:ext cx="29165" cy="40615"/>
            </a:xfrm>
            <a:custGeom>
              <a:avLst/>
              <a:gdLst/>
              <a:ahLst/>
              <a:cxnLst/>
              <a:rect l="l" t="t" r="r" b="b"/>
              <a:pathLst>
                <a:path w="917" h="1277" extrusionOk="0">
                  <a:moveTo>
                    <a:pt x="182" y="0"/>
                  </a:moveTo>
                  <a:cubicBezTo>
                    <a:pt x="156" y="0"/>
                    <a:pt x="130" y="7"/>
                    <a:pt x="107" y="22"/>
                  </a:cubicBezTo>
                  <a:cubicBezTo>
                    <a:pt x="24" y="69"/>
                    <a:pt x="0" y="165"/>
                    <a:pt x="48" y="248"/>
                  </a:cubicBezTo>
                  <a:lnTo>
                    <a:pt x="596" y="1201"/>
                  </a:lnTo>
                  <a:cubicBezTo>
                    <a:pt x="628" y="1250"/>
                    <a:pt x="684" y="1277"/>
                    <a:pt x="743" y="1277"/>
                  </a:cubicBezTo>
                  <a:cubicBezTo>
                    <a:pt x="769" y="1277"/>
                    <a:pt x="796" y="1271"/>
                    <a:pt x="822" y="1260"/>
                  </a:cubicBezTo>
                  <a:cubicBezTo>
                    <a:pt x="893" y="1212"/>
                    <a:pt x="917" y="1105"/>
                    <a:pt x="881" y="1034"/>
                  </a:cubicBezTo>
                  <a:lnTo>
                    <a:pt x="322" y="81"/>
                  </a:lnTo>
                  <a:cubicBezTo>
                    <a:pt x="297" y="32"/>
                    <a:pt x="239" y="0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8"/>
            <p:cNvSpPr/>
            <p:nvPr/>
          </p:nvSpPr>
          <p:spPr>
            <a:xfrm>
              <a:off x="1496189" y="4055284"/>
              <a:ext cx="15171" cy="16634"/>
            </a:xfrm>
            <a:custGeom>
              <a:avLst/>
              <a:gdLst/>
              <a:ahLst/>
              <a:cxnLst/>
              <a:rect l="l" t="t" r="r" b="b"/>
              <a:pathLst>
                <a:path w="477" h="523" extrusionOk="0">
                  <a:moveTo>
                    <a:pt x="182" y="1"/>
                  </a:moveTo>
                  <a:cubicBezTo>
                    <a:pt x="156" y="1"/>
                    <a:pt x="130" y="7"/>
                    <a:pt x="108" y="22"/>
                  </a:cubicBezTo>
                  <a:cubicBezTo>
                    <a:pt x="36" y="70"/>
                    <a:pt x="0" y="165"/>
                    <a:pt x="48" y="249"/>
                  </a:cubicBezTo>
                  <a:cubicBezTo>
                    <a:pt x="48" y="249"/>
                    <a:pt x="155" y="427"/>
                    <a:pt x="155" y="439"/>
                  </a:cubicBezTo>
                  <a:cubicBezTo>
                    <a:pt x="194" y="494"/>
                    <a:pt x="259" y="523"/>
                    <a:pt x="309" y="523"/>
                  </a:cubicBezTo>
                  <a:cubicBezTo>
                    <a:pt x="335" y="523"/>
                    <a:pt x="357" y="515"/>
                    <a:pt x="369" y="499"/>
                  </a:cubicBezTo>
                  <a:cubicBezTo>
                    <a:pt x="453" y="451"/>
                    <a:pt x="477" y="344"/>
                    <a:pt x="429" y="272"/>
                  </a:cubicBezTo>
                  <a:lnTo>
                    <a:pt x="334" y="82"/>
                  </a:lnTo>
                  <a:cubicBezTo>
                    <a:pt x="301" y="33"/>
                    <a:pt x="24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8"/>
            <p:cNvSpPr/>
            <p:nvPr/>
          </p:nvSpPr>
          <p:spPr>
            <a:xfrm>
              <a:off x="1468169" y="3851859"/>
              <a:ext cx="78781" cy="69717"/>
            </a:xfrm>
            <a:custGeom>
              <a:avLst/>
              <a:gdLst/>
              <a:ahLst/>
              <a:cxnLst/>
              <a:rect l="l" t="t" r="r" b="b"/>
              <a:pathLst>
                <a:path w="2477" h="2192" extrusionOk="0">
                  <a:moveTo>
                    <a:pt x="738" y="1"/>
                  </a:moveTo>
                  <a:cubicBezTo>
                    <a:pt x="584" y="1"/>
                    <a:pt x="453" y="72"/>
                    <a:pt x="381" y="215"/>
                  </a:cubicBezTo>
                  <a:cubicBezTo>
                    <a:pt x="96" y="727"/>
                    <a:pt x="0" y="787"/>
                    <a:pt x="0" y="989"/>
                  </a:cubicBezTo>
                  <a:cubicBezTo>
                    <a:pt x="0" y="1132"/>
                    <a:pt x="84" y="1263"/>
                    <a:pt x="215" y="1346"/>
                  </a:cubicBezTo>
                  <a:cubicBezTo>
                    <a:pt x="1608" y="2132"/>
                    <a:pt x="1596" y="2192"/>
                    <a:pt x="1786" y="2192"/>
                  </a:cubicBezTo>
                  <a:cubicBezTo>
                    <a:pt x="1941" y="2192"/>
                    <a:pt x="2072" y="2120"/>
                    <a:pt x="2143" y="1977"/>
                  </a:cubicBezTo>
                  <a:lnTo>
                    <a:pt x="2417" y="1525"/>
                  </a:lnTo>
                  <a:cubicBezTo>
                    <a:pt x="2477" y="1418"/>
                    <a:pt x="2441" y="1311"/>
                    <a:pt x="2358" y="1263"/>
                  </a:cubicBezTo>
                  <a:cubicBezTo>
                    <a:pt x="2336" y="1252"/>
                    <a:pt x="2310" y="1247"/>
                    <a:pt x="2284" y="1247"/>
                  </a:cubicBezTo>
                  <a:cubicBezTo>
                    <a:pt x="2226" y="1247"/>
                    <a:pt x="2164" y="1273"/>
                    <a:pt x="2132" y="1322"/>
                  </a:cubicBezTo>
                  <a:lnTo>
                    <a:pt x="1870" y="1787"/>
                  </a:lnTo>
                  <a:cubicBezTo>
                    <a:pt x="1846" y="1819"/>
                    <a:pt x="1817" y="1834"/>
                    <a:pt x="1789" y="1834"/>
                  </a:cubicBezTo>
                  <a:cubicBezTo>
                    <a:pt x="1776" y="1834"/>
                    <a:pt x="1762" y="1830"/>
                    <a:pt x="1751" y="1823"/>
                  </a:cubicBezTo>
                  <a:cubicBezTo>
                    <a:pt x="334" y="989"/>
                    <a:pt x="334" y="1049"/>
                    <a:pt x="334" y="953"/>
                  </a:cubicBezTo>
                  <a:cubicBezTo>
                    <a:pt x="334" y="906"/>
                    <a:pt x="334" y="941"/>
                    <a:pt x="655" y="358"/>
                  </a:cubicBezTo>
                  <a:cubicBezTo>
                    <a:pt x="677" y="329"/>
                    <a:pt x="703" y="314"/>
                    <a:pt x="728" y="314"/>
                  </a:cubicBezTo>
                  <a:cubicBezTo>
                    <a:pt x="744" y="314"/>
                    <a:pt x="760" y="320"/>
                    <a:pt x="774" y="334"/>
                  </a:cubicBezTo>
                  <a:lnTo>
                    <a:pt x="2001" y="1049"/>
                  </a:lnTo>
                  <a:cubicBezTo>
                    <a:pt x="2023" y="1060"/>
                    <a:pt x="2048" y="1065"/>
                    <a:pt x="2074" y="1065"/>
                  </a:cubicBezTo>
                  <a:cubicBezTo>
                    <a:pt x="2133" y="1065"/>
                    <a:pt x="2194" y="1038"/>
                    <a:pt x="2227" y="989"/>
                  </a:cubicBezTo>
                  <a:cubicBezTo>
                    <a:pt x="2262" y="906"/>
                    <a:pt x="2239" y="811"/>
                    <a:pt x="2167" y="763"/>
                  </a:cubicBezTo>
                  <a:cubicBezTo>
                    <a:pt x="929" y="60"/>
                    <a:pt x="929" y="1"/>
                    <a:pt x="7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8"/>
            <p:cNvSpPr/>
            <p:nvPr/>
          </p:nvSpPr>
          <p:spPr>
            <a:xfrm>
              <a:off x="1503377" y="3929368"/>
              <a:ext cx="17843" cy="13740"/>
            </a:xfrm>
            <a:custGeom>
              <a:avLst/>
              <a:gdLst/>
              <a:ahLst/>
              <a:cxnLst/>
              <a:rect l="l" t="t" r="r" b="b"/>
              <a:pathLst>
                <a:path w="561" h="432" extrusionOk="0">
                  <a:moveTo>
                    <a:pt x="189" y="0"/>
                  </a:moveTo>
                  <a:cubicBezTo>
                    <a:pt x="132" y="0"/>
                    <a:pt x="73" y="27"/>
                    <a:pt x="48" y="76"/>
                  </a:cubicBezTo>
                  <a:cubicBezTo>
                    <a:pt x="1" y="159"/>
                    <a:pt x="24" y="255"/>
                    <a:pt x="96" y="302"/>
                  </a:cubicBezTo>
                  <a:lnTo>
                    <a:pt x="298" y="409"/>
                  </a:lnTo>
                  <a:cubicBezTo>
                    <a:pt x="321" y="424"/>
                    <a:pt x="347" y="431"/>
                    <a:pt x="373" y="431"/>
                  </a:cubicBezTo>
                  <a:cubicBezTo>
                    <a:pt x="431" y="431"/>
                    <a:pt x="492" y="399"/>
                    <a:pt x="524" y="350"/>
                  </a:cubicBezTo>
                  <a:cubicBezTo>
                    <a:pt x="560" y="255"/>
                    <a:pt x="536" y="171"/>
                    <a:pt x="465" y="124"/>
                  </a:cubicBezTo>
                  <a:lnTo>
                    <a:pt x="263" y="17"/>
                  </a:lnTo>
                  <a:cubicBezTo>
                    <a:pt x="240" y="6"/>
                    <a:pt x="215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8"/>
            <p:cNvSpPr/>
            <p:nvPr/>
          </p:nvSpPr>
          <p:spPr>
            <a:xfrm>
              <a:off x="1454524" y="3900966"/>
              <a:ext cx="42078" cy="27798"/>
            </a:xfrm>
            <a:custGeom>
              <a:avLst/>
              <a:gdLst/>
              <a:ahLst/>
              <a:cxnLst/>
              <a:rect l="l" t="t" r="r" b="b"/>
              <a:pathLst>
                <a:path w="1323" h="874" extrusionOk="0">
                  <a:moveTo>
                    <a:pt x="195" y="0"/>
                  </a:moveTo>
                  <a:cubicBezTo>
                    <a:pt x="137" y="0"/>
                    <a:pt x="81" y="27"/>
                    <a:pt x="48" y="76"/>
                  </a:cubicBezTo>
                  <a:cubicBezTo>
                    <a:pt x="1" y="159"/>
                    <a:pt x="36" y="255"/>
                    <a:pt x="108" y="302"/>
                  </a:cubicBezTo>
                  <a:lnTo>
                    <a:pt x="1060" y="850"/>
                  </a:lnTo>
                  <a:cubicBezTo>
                    <a:pt x="1084" y="874"/>
                    <a:pt x="1120" y="874"/>
                    <a:pt x="1144" y="874"/>
                  </a:cubicBezTo>
                  <a:cubicBezTo>
                    <a:pt x="1203" y="874"/>
                    <a:pt x="1263" y="838"/>
                    <a:pt x="1298" y="779"/>
                  </a:cubicBezTo>
                  <a:cubicBezTo>
                    <a:pt x="1322" y="719"/>
                    <a:pt x="1310" y="612"/>
                    <a:pt x="1227" y="576"/>
                  </a:cubicBezTo>
                  <a:lnTo>
                    <a:pt x="275" y="17"/>
                  </a:lnTo>
                  <a:cubicBezTo>
                    <a:pt x="249" y="6"/>
                    <a:pt x="222" y="0"/>
                    <a:pt x="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8"/>
            <p:cNvSpPr/>
            <p:nvPr/>
          </p:nvSpPr>
          <p:spPr>
            <a:xfrm>
              <a:off x="1460981" y="4002265"/>
              <a:ext cx="19083" cy="13740"/>
            </a:xfrm>
            <a:custGeom>
              <a:avLst/>
              <a:gdLst/>
              <a:ahLst/>
              <a:cxnLst/>
              <a:rect l="l" t="t" r="r" b="b"/>
              <a:pathLst>
                <a:path w="600" h="432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cubicBezTo>
                    <a:pt x="107" y="308"/>
                    <a:pt x="286" y="403"/>
                    <a:pt x="298" y="403"/>
                  </a:cubicBezTo>
                  <a:cubicBezTo>
                    <a:pt x="328" y="423"/>
                    <a:pt x="358" y="432"/>
                    <a:pt x="386" y="432"/>
                  </a:cubicBezTo>
                  <a:cubicBezTo>
                    <a:pt x="512" y="432"/>
                    <a:pt x="600" y="263"/>
                    <a:pt x="512" y="165"/>
                  </a:cubicBezTo>
                  <a:cubicBezTo>
                    <a:pt x="488" y="130"/>
                    <a:pt x="453" y="130"/>
                    <a:pt x="274" y="22"/>
                  </a:cubicBezTo>
                  <a:cubicBezTo>
                    <a:pt x="251" y="8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38"/>
          <p:cNvGrpSpPr/>
          <p:nvPr/>
        </p:nvGrpSpPr>
        <p:grpSpPr>
          <a:xfrm>
            <a:off x="7400374" y="2877520"/>
            <a:ext cx="306759" cy="351445"/>
            <a:chOff x="859262" y="3353920"/>
            <a:chExt cx="306759" cy="351445"/>
          </a:xfrm>
        </p:grpSpPr>
        <p:sp>
          <p:nvSpPr>
            <p:cNvPr id="275" name="Google Shape;275;p38"/>
            <p:cNvSpPr/>
            <p:nvPr/>
          </p:nvSpPr>
          <p:spPr>
            <a:xfrm>
              <a:off x="859262" y="3415718"/>
              <a:ext cx="132563" cy="205937"/>
            </a:xfrm>
            <a:custGeom>
              <a:avLst/>
              <a:gdLst/>
              <a:ahLst/>
              <a:cxnLst/>
              <a:rect l="l" t="t" r="r" b="b"/>
              <a:pathLst>
                <a:path w="4168" h="6475" extrusionOk="0">
                  <a:moveTo>
                    <a:pt x="1444" y="0"/>
                  </a:moveTo>
                  <a:cubicBezTo>
                    <a:pt x="1418" y="0"/>
                    <a:pt x="1392" y="7"/>
                    <a:pt x="1369" y="22"/>
                  </a:cubicBezTo>
                  <a:lnTo>
                    <a:pt x="262" y="665"/>
                  </a:lnTo>
                  <a:cubicBezTo>
                    <a:pt x="0" y="808"/>
                    <a:pt x="0" y="1200"/>
                    <a:pt x="262" y="1367"/>
                  </a:cubicBezTo>
                  <a:lnTo>
                    <a:pt x="1143" y="1867"/>
                  </a:lnTo>
                  <a:lnTo>
                    <a:pt x="429" y="2284"/>
                  </a:lnTo>
                  <a:cubicBezTo>
                    <a:pt x="83" y="2474"/>
                    <a:pt x="83" y="2974"/>
                    <a:pt x="429" y="3165"/>
                  </a:cubicBezTo>
                  <a:lnTo>
                    <a:pt x="1167" y="3594"/>
                  </a:lnTo>
                  <a:lnTo>
                    <a:pt x="417" y="4022"/>
                  </a:lnTo>
                  <a:cubicBezTo>
                    <a:pt x="71" y="4225"/>
                    <a:pt x="71" y="4713"/>
                    <a:pt x="417" y="4903"/>
                  </a:cubicBezTo>
                  <a:lnTo>
                    <a:pt x="1155" y="5332"/>
                  </a:lnTo>
                  <a:lnTo>
                    <a:pt x="917" y="5463"/>
                  </a:lnTo>
                  <a:cubicBezTo>
                    <a:pt x="774" y="5558"/>
                    <a:pt x="833" y="5784"/>
                    <a:pt x="1012" y="5784"/>
                  </a:cubicBezTo>
                  <a:cubicBezTo>
                    <a:pt x="1084" y="5784"/>
                    <a:pt x="1095" y="5749"/>
                    <a:pt x="1488" y="5522"/>
                  </a:cubicBezTo>
                  <a:lnTo>
                    <a:pt x="3119" y="6463"/>
                  </a:lnTo>
                  <a:cubicBezTo>
                    <a:pt x="3155" y="6475"/>
                    <a:pt x="3179" y="6475"/>
                    <a:pt x="3191" y="6475"/>
                  </a:cubicBezTo>
                  <a:cubicBezTo>
                    <a:pt x="3250" y="6475"/>
                    <a:pt x="3310" y="6451"/>
                    <a:pt x="3346" y="6392"/>
                  </a:cubicBezTo>
                  <a:cubicBezTo>
                    <a:pt x="3393" y="6320"/>
                    <a:pt x="3358" y="6213"/>
                    <a:pt x="3286" y="6165"/>
                  </a:cubicBezTo>
                  <a:cubicBezTo>
                    <a:pt x="2643" y="5796"/>
                    <a:pt x="1226" y="4987"/>
                    <a:pt x="560" y="4618"/>
                  </a:cubicBezTo>
                  <a:cubicBezTo>
                    <a:pt x="441" y="4546"/>
                    <a:pt x="441" y="4368"/>
                    <a:pt x="560" y="4308"/>
                  </a:cubicBezTo>
                  <a:lnTo>
                    <a:pt x="1476" y="3772"/>
                  </a:lnTo>
                  <a:cubicBezTo>
                    <a:pt x="1498" y="3782"/>
                    <a:pt x="1520" y="3786"/>
                    <a:pt x="1541" y="3786"/>
                  </a:cubicBezTo>
                  <a:cubicBezTo>
                    <a:pt x="1627" y="3786"/>
                    <a:pt x="1705" y="3717"/>
                    <a:pt x="1715" y="3641"/>
                  </a:cubicBezTo>
                  <a:cubicBezTo>
                    <a:pt x="1715" y="3582"/>
                    <a:pt x="1691" y="3522"/>
                    <a:pt x="1631" y="3486"/>
                  </a:cubicBezTo>
                  <a:lnTo>
                    <a:pt x="1476" y="3403"/>
                  </a:lnTo>
                  <a:lnTo>
                    <a:pt x="560" y="2879"/>
                  </a:lnTo>
                  <a:cubicBezTo>
                    <a:pt x="441" y="2808"/>
                    <a:pt x="441" y="2629"/>
                    <a:pt x="560" y="2570"/>
                  </a:cubicBezTo>
                  <a:lnTo>
                    <a:pt x="1441" y="2058"/>
                  </a:lnTo>
                  <a:lnTo>
                    <a:pt x="3870" y="3439"/>
                  </a:lnTo>
                  <a:cubicBezTo>
                    <a:pt x="3893" y="3463"/>
                    <a:pt x="3929" y="3463"/>
                    <a:pt x="3941" y="3463"/>
                  </a:cubicBezTo>
                  <a:cubicBezTo>
                    <a:pt x="4001" y="3463"/>
                    <a:pt x="4060" y="3427"/>
                    <a:pt x="4084" y="3367"/>
                  </a:cubicBezTo>
                  <a:cubicBezTo>
                    <a:pt x="4167" y="3296"/>
                    <a:pt x="4132" y="3189"/>
                    <a:pt x="4060" y="3153"/>
                  </a:cubicBezTo>
                  <a:cubicBezTo>
                    <a:pt x="1262" y="1558"/>
                    <a:pt x="3215" y="2653"/>
                    <a:pt x="429" y="1069"/>
                  </a:cubicBezTo>
                  <a:cubicBezTo>
                    <a:pt x="381" y="1034"/>
                    <a:pt x="381" y="962"/>
                    <a:pt x="429" y="950"/>
                  </a:cubicBezTo>
                  <a:lnTo>
                    <a:pt x="1524" y="307"/>
                  </a:lnTo>
                  <a:cubicBezTo>
                    <a:pt x="1607" y="260"/>
                    <a:pt x="1631" y="153"/>
                    <a:pt x="1584" y="81"/>
                  </a:cubicBezTo>
                  <a:cubicBezTo>
                    <a:pt x="1559" y="32"/>
                    <a:pt x="1501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8"/>
            <p:cNvSpPr/>
            <p:nvPr/>
          </p:nvSpPr>
          <p:spPr>
            <a:xfrm>
              <a:off x="916415" y="3353920"/>
              <a:ext cx="178013" cy="62147"/>
            </a:xfrm>
            <a:custGeom>
              <a:avLst/>
              <a:gdLst/>
              <a:ahLst/>
              <a:cxnLst/>
              <a:rect l="l" t="t" r="r" b="b"/>
              <a:pathLst>
                <a:path w="5597" h="1954" extrusionOk="0">
                  <a:moveTo>
                    <a:pt x="3061" y="0"/>
                  </a:moveTo>
                  <a:cubicBezTo>
                    <a:pt x="2891" y="0"/>
                    <a:pt x="2929" y="33"/>
                    <a:pt x="144" y="1631"/>
                  </a:cubicBezTo>
                  <a:cubicBezTo>
                    <a:pt x="1" y="1727"/>
                    <a:pt x="60" y="1953"/>
                    <a:pt x="239" y="1953"/>
                  </a:cubicBezTo>
                  <a:cubicBezTo>
                    <a:pt x="245" y="1953"/>
                    <a:pt x="249" y="1953"/>
                    <a:pt x="254" y="1953"/>
                  </a:cubicBezTo>
                  <a:cubicBezTo>
                    <a:pt x="317" y="1953"/>
                    <a:pt x="372" y="1901"/>
                    <a:pt x="3049" y="357"/>
                  </a:cubicBezTo>
                  <a:cubicBezTo>
                    <a:pt x="3060" y="350"/>
                    <a:pt x="3067" y="344"/>
                    <a:pt x="3080" y="344"/>
                  </a:cubicBezTo>
                  <a:cubicBezTo>
                    <a:pt x="3151" y="344"/>
                    <a:pt x="3392" y="523"/>
                    <a:pt x="5347" y="1631"/>
                  </a:cubicBezTo>
                  <a:cubicBezTo>
                    <a:pt x="5372" y="1648"/>
                    <a:pt x="5402" y="1656"/>
                    <a:pt x="5431" y="1656"/>
                  </a:cubicBezTo>
                  <a:cubicBezTo>
                    <a:pt x="5485" y="1656"/>
                    <a:pt x="5538" y="1630"/>
                    <a:pt x="5561" y="1584"/>
                  </a:cubicBezTo>
                  <a:cubicBezTo>
                    <a:pt x="5597" y="1488"/>
                    <a:pt x="5561" y="1381"/>
                    <a:pt x="5490" y="1334"/>
                  </a:cubicBezTo>
                  <a:cubicBezTo>
                    <a:pt x="3216" y="48"/>
                    <a:pt x="3263" y="0"/>
                    <a:pt x="3085" y="0"/>
                  </a:cubicBezTo>
                  <a:cubicBezTo>
                    <a:pt x="3076" y="0"/>
                    <a:pt x="3069" y="0"/>
                    <a:pt x="3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8"/>
            <p:cNvSpPr/>
            <p:nvPr/>
          </p:nvSpPr>
          <p:spPr>
            <a:xfrm>
              <a:off x="920582" y="3405858"/>
              <a:ext cx="245439" cy="243817"/>
            </a:xfrm>
            <a:custGeom>
              <a:avLst/>
              <a:gdLst/>
              <a:ahLst/>
              <a:cxnLst/>
              <a:rect l="l" t="t" r="r" b="b"/>
              <a:pathLst>
                <a:path w="7717" h="7666" extrusionOk="0">
                  <a:moveTo>
                    <a:pt x="6359" y="844"/>
                  </a:moveTo>
                  <a:lnTo>
                    <a:pt x="6359" y="1808"/>
                  </a:lnTo>
                  <a:lnTo>
                    <a:pt x="5359" y="1332"/>
                  </a:lnTo>
                  <a:lnTo>
                    <a:pt x="6359" y="844"/>
                  </a:lnTo>
                  <a:close/>
                  <a:moveTo>
                    <a:pt x="5820" y="0"/>
                  </a:moveTo>
                  <a:cubicBezTo>
                    <a:pt x="5762" y="0"/>
                    <a:pt x="5701" y="33"/>
                    <a:pt x="5668" y="82"/>
                  </a:cubicBezTo>
                  <a:cubicBezTo>
                    <a:pt x="5621" y="153"/>
                    <a:pt x="5656" y="260"/>
                    <a:pt x="5728" y="308"/>
                  </a:cubicBezTo>
                  <a:lnTo>
                    <a:pt x="6144" y="546"/>
                  </a:lnTo>
                  <a:lnTo>
                    <a:pt x="4882" y="1153"/>
                  </a:lnTo>
                  <a:cubicBezTo>
                    <a:pt x="4823" y="1177"/>
                    <a:pt x="4799" y="1237"/>
                    <a:pt x="4799" y="1296"/>
                  </a:cubicBezTo>
                  <a:cubicBezTo>
                    <a:pt x="4799" y="1356"/>
                    <a:pt x="4823" y="1415"/>
                    <a:pt x="4882" y="1451"/>
                  </a:cubicBezTo>
                  <a:lnTo>
                    <a:pt x="6144" y="2058"/>
                  </a:lnTo>
                  <a:cubicBezTo>
                    <a:pt x="5656" y="2344"/>
                    <a:pt x="3204" y="3737"/>
                    <a:pt x="2954" y="3892"/>
                  </a:cubicBezTo>
                  <a:cubicBezTo>
                    <a:pt x="2942" y="3898"/>
                    <a:pt x="2930" y="3901"/>
                    <a:pt x="2916" y="3901"/>
                  </a:cubicBezTo>
                  <a:cubicBezTo>
                    <a:pt x="2903" y="3901"/>
                    <a:pt x="2888" y="3898"/>
                    <a:pt x="2870" y="3892"/>
                  </a:cubicBezTo>
                  <a:lnTo>
                    <a:pt x="2668" y="3773"/>
                  </a:lnTo>
                  <a:cubicBezTo>
                    <a:pt x="2645" y="3758"/>
                    <a:pt x="2619" y="3751"/>
                    <a:pt x="2593" y="3751"/>
                  </a:cubicBezTo>
                  <a:cubicBezTo>
                    <a:pt x="2535" y="3751"/>
                    <a:pt x="2474" y="3783"/>
                    <a:pt x="2442" y="3832"/>
                  </a:cubicBezTo>
                  <a:cubicBezTo>
                    <a:pt x="2394" y="3904"/>
                    <a:pt x="2430" y="4011"/>
                    <a:pt x="2501" y="4058"/>
                  </a:cubicBezTo>
                  <a:lnTo>
                    <a:pt x="2715" y="4177"/>
                  </a:lnTo>
                  <a:cubicBezTo>
                    <a:pt x="2775" y="4201"/>
                    <a:pt x="2846" y="4237"/>
                    <a:pt x="2906" y="4237"/>
                  </a:cubicBezTo>
                  <a:cubicBezTo>
                    <a:pt x="2977" y="4237"/>
                    <a:pt x="3037" y="4213"/>
                    <a:pt x="3096" y="4177"/>
                  </a:cubicBezTo>
                  <a:lnTo>
                    <a:pt x="6299" y="2344"/>
                  </a:lnTo>
                  <a:lnTo>
                    <a:pt x="7180" y="2844"/>
                  </a:lnTo>
                  <a:cubicBezTo>
                    <a:pt x="7299" y="2927"/>
                    <a:pt x="7299" y="3106"/>
                    <a:pt x="7180" y="3165"/>
                  </a:cubicBezTo>
                  <a:cubicBezTo>
                    <a:pt x="4823" y="4499"/>
                    <a:pt x="5823" y="3939"/>
                    <a:pt x="2989" y="5559"/>
                  </a:cubicBezTo>
                  <a:cubicBezTo>
                    <a:pt x="2960" y="5570"/>
                    <a:pt x="2930" y="5576"/>
                    <a:pt x="2900" y="5576"/>
                  </a:cubicBezTo>
                  <a:cubicBezTo>
                    <a:pt x="2870" y="5576"/>
                    <a:pt x="2840" y="5570"/>
                    <a:pt x="2811" y="5559"/>
                  </a:cubicBezTo>
                  <a:lnTo>
                    <a:pt x="275" y="4094"/>
                  </a:lnTo>
                  <a:cubicBezTo>
                    <a:pt x="249" y="4083"/>
                    <a:pt x="222" y="4078"/>
                    <a:pt x="196" y="4078"/>
                  </a:cubicBezTo>
                  <a:cubicBezTo>
                    <a:pt x="137" y="4078"/>
                    <a:pt x="81" y="4104"/>
                    <a:pt x="48" y="4154"/>
                  </a:cubicBezTo>
                  <a:cubicBezTo>
                    <a:pt x="1" y="4237"/>
                    <a:pt x="37" y="4332"/>
                    <a:pt x="108" y="4380"/>
                  </a:cubicBezTo>
                  <a:lnTo>
                    <a:pt x="2656" y="5844"/>
                  </a:lnTo>
                  <a:cubicBezTo>
                    <a:pt x="2727" y="5880"/>
                    <a:pt x="2811" y="5916"/>
                    <a:pt x="2906" y="5916"/>
                  </a:cubicBezTo>
                  <a:cubicBezTo>
                    <a:pt x="2989" y="5916"/>
                    <a:pt x="3085" y="5880"/>
                    <a:pt x="3156" y="5844"/>
                  </a:cubicBezTo>
                  <a:lnTo>
                    <a:pt x="6264" y="4070"/>
                  </a:lnTo>
                  <a:lnTo>
                    <a:pt x="7192" y="4606"/>
                  </a:lnTo>
                  <a:cubicBezTo>
                    <a:pt x="7311" y="4678"/>
                    <a:pt x="7311" y="4856"/>
                    <a:pt x="7192" y="4916"/>
                  </a:cubicBezTo>
                  <a:cubicBezTo>
                    <a:pt x="7097" y="4963"/>
                    <a:pt x="7121" y="4963"/>
                    <a:pt x="3013" y="7309"/>
                  </a:cubicBezTo>
                  <a:cubicBezTo>
                    <a:pt x="2983" y="7327"/>
                    <a:pt x="2954" y="7336"/>
                    <a:pt x="2924" y="7336"/>
                  </a:cubicBezTo>
                  <a:cubicBezTo>
                    <a:pt x="2894" y="7336"/>
                    <a:pt x="2864" y="7327"/>
                    <a:pt x="2835" y="7309"/>
                  </a:cubicBezTo>
                  <a:lnTo>
                    <a:pt x="1942" y="6797"/>
                  </a:lnTo>
                  <a:cubicBezTo>
                    <a:pt x="1913" y="6780"/>
                    <a:pt x="1883" y="6773"/>
                    <a:pt x="1854" y="6773"/>
                  </a:cubicBezTo>
                  <a:cubicBezTo>
                    <a:pt x="1798" y="6773"/>
                    <a:pt x="1747" y="6802"/>
                    <a:pt x="1715" y="6856"/>
                  </a:cubicBezTo>
                  <a:cubicBezTo>
                    <a:pt x="1668" y="6928"/>
                    <a:pt x="1703" y="7035"/>
                    <a:pt x="1775" y="7071"/>
                  </a:cubicBezTo>
                  <a:lnTo>
                    <a:pt x="2668" y="7595"/>
                  </a:lnTo>
                  <a:cubicBezTo>
                    <a:pt x="2739" y="7642"/>
                    <a:pt x="2835" y="7666"/>
                    <a:pt x="2918" y="7666"/>
                  </a:cubicBezTo>
                  <a:cubicBezTo>
                    <a:pt x="3013" y="7666"/>
                    <a:pt x="3096" y="7642"/>
                    <a:pt x="3168" y="7595"/>
                  </a:cubicBezTo>
                  <a:lnTo>
                    <a:pt x="6287" y="5821"/>
                  </a:lnTo>
                  <a:lnTo>
                    <a:pt x="7204" y="6356"/>
                  </a:lnTo>
                  <a:cubicBezTo>
                    <a:pt x="7323" y="6440"/>
                    <a:pt x="7323" y="6618"/>
                    <a:pt x="7204" y="6678"/>
                  </a:cubicBezTo>
                  <a:lnTo>
                    <a:pt x="6430" y="7118"/>
                  </a:lnTo>
                  <a:cubicBezTo>
                    <a:pt x="6287" y="7214"/>
                    <a:pt x="6347" y="7428"/>
                    <a:pt x="6502" y="7428"/>
                  </a:cubicBezTo>
                  <a:cubicBezTo>
                    <a:pt x="6585" y="7428"/>
                    <a:pt x="6549" y="7416"/>
                    <a:pt x="7359" y="6975"/>
                  </a:cubicBezTo>
                  <a:cubicBezTo>
                    <a:pt x="7716" y="6761"/>
                    <a:pt x="7716" y="6273"/>
                    <a:pt x="7383" y="6082"/>
                  </a:cubicBezTo>
                  <a:lnTo>
                    <a:pt x="6621" y="5642"/>
                  </a:lnTo>
                  <a:lnTo>
                    <a:pt x="7371" y="5213"/>
                  </a:lnTo>
                  <a:cubicBezTo>
                    <a:pt x="7538" y="5130"/>
                    <a:pt x="7621" y="4963"/>
                    <a:pt x="7621" y="4773"/>
                  </a:cubicBezTo>
                  <a:cubicBezTo>
                    <a:pt x="7621" y="4594"/>
                    <a:pt x="7538" y="4427"/>
                    <a:pt x="7371" y="4320"/>
                  </a:cubicBezTo>
                  <a:lnTo>
                    <a:pt x="6609" y="3892"/>
                  </a:lnTo>
                  <a:lnTo>
                    <a:pt x="7359" y="3463"/>
                  </a:lnTo>
                  <a:cubicBezTo>
                    <a:pt x="7514" y="3368"/>
                    <a:pt x="7609" y="3201"/>
                    <a:pt x="7609" y="3011"/>
                  </a:cubicBezTo>
                  <a:cubicBezTo>
                    <a:pt x="7609" y="2832"/>
                    <a:pt x="7514" y="2665"/>
                    <a:pt x="7359" y="2570"/>
                  </a:cubicBezTo>
                  <a:lnTo>
                    <a:pt x="6668" y="2165"/>
                  </a:lnTo>
                  <a:cubicBezTo>
                    <a:pt x="6668" y="427"/>
                    <a:pt x="6680" y="510"/>
                    <a:pt x="6621" y="451"/>
                  </a:cubicBezTo>
                  <a:cubicBezTo>
                    <a:pt x="6597" y="403"/>
                    <a:pt x="6609" y="439"/>
                    <a:pt x="5894" y="22"/>
                  </a:cubicBezTo>
                  <a:cubicBezTo>
                    <a:pt x="5872" y="7"/>
                    <a:pt x="5846" y="0"/>
                    <a:pt x="5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8"/>
            <p:cNvSpPr/>
            <p:nvPr/>
          </p:nvSpPr>
          <p:spPr>
            <a:xfrm>
              <a:off x="986100" y="3642074"/>
              <a:ext cx="129923" cy="63292"/>
            </a:xfrm>
            <a:custGeom>
              <a:avLst/>
              <a:gdLst/>
              <a:ahLst/>
              <a:cxnLst/>
              <a:rect l="l" t="t" r="r" b="b"/>
              <a:pathLst>
                <a:path w="4085" h="1990" extrusionOk="0">
                  <a:moveTo>
                    <a:pt x="3892" y="0"/>
                  </a:moveTo>
                  <a:cubicBezTo>
                    <a:pt x="3864" y="0"/>
                    <a:pt x="3835" y="8"/>
                    <a:pt x="3811" y="25"/>
                  </a:cubicBezTo>
                  <a:lnTo>
                    <a:pt x="965" y="1644"/>
                  </a:lnTo>
                  <a:cubicBezTo>
                    <a:pt x="935" y="1656"/>
                    <a:pt x="906" y="1662"/>
                    <a:pt x="876" y="1662"/>
                  </a:cubicBezTo>
                  <a:cubicBezTo>
                    <a:pt x="846" y="1662"/>
                    <a:pt x="816" y="1656"/>
                    <a:pt x="786" y="1644"/>
                  </a:cubicBezTo>
                  <a:lnTo>
                    <a:pt x="263" y="1346"/>
                  </a:lnTo>
                  <a:cubicBezTo>
                    <a:pt x="240" y="1331"/>
                    <a:pt x="214" y="1325"/>
                    <a:pt x="188" y="1325"/>
                  </a:cubicBezTo>
                  <a:cubicBezTo>
                    <a:pt x="130" y="1325"/>
                    <a:pt x="69" y="1357"/>
                    <a:pt x="36" y="1406"/>
                  </a:cubicBezTo>
                  <a:cubicBezTo>
                    <a:pt x="1" y="1477"/>
                    <a:pt x="24" y="1584"/>
                    <a:pt x="96" y="1632"/>
                  </a:cubicBezTo>
                  <a:cubicBezTo>
                    <a:pt x="572" y="1882"/>
                    <a:pt x="655" y="1989"/>
                    <a:pt x="870" y="1989"/>
                  </a:cubicBezTo>
                  <a:cubicBezTo>
                    <a:pt x="1108" y="1989"/>
                    <a:pt x="965" y="1989"/>
                    <a:pt x="3965" y="287"/>
                  </a:cubicBezTo>
                  <a:cubicBezTo>
                    <a:pt x="4061" y="263"/>
                    <a:pt x="4084" y="156"/>
                    <a:pt x="4025" y="84"/>
                  </a:cubicBezTo>
                  <a:cubicBezTo>
                    <a:pt x="4001" y="29"/>
                    <a:pt x="3947" y="0"/>
                    <a:pt x="3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8"/>
            <p:cNvSpPr/>
            <p:nvPr/>
          </p:nvSpPr>
          <p:spPr>
            <a:xfrm>
              <a:off x="862283" y="3599678"/>
              <a:ext cx="118696" cy="84156"/>
            </a:xfrm>
            <a:custGeom>
              <a:avLst/>
              <a:gdLst/>
              <a:ahLst/>
              <a:cxnLst/>
              <a:rect l="l" t="t" r="r" b="b"/>
              <a:pathLst>
                <a:path w="3732" h="2646" extrusionOk="0">
                  <a:moveTo>
                    <a:pt x="366" y="1"/>
                  </a:moveTo>
                  <a:cubicBezTo>
                    <a:pt x="332" y="1"/>
                    <a:pt x="299" y="9"/>
                    <a:pt x="274" y="24"/>
                  </a:cubicBezTo>
                  <a:cubicBezTo>
                    <a:pt x="0" y="250"/>
                    <a:pt x="36" y="679"/>
                    <a:pt x="346" y="858"/>
                  </a:cubicBezTo>
                  <a:cubicBezTo>
                    <a:pt x="3352" y="2574"/>
                    <a:pt x="3447" y="2644"/>
                    <a:pt x="3517" y="2644"/>
                  </a:cubicBezTo>
                  <a:cubicBezTo>
                    <a:pt x="3523" y="2644"/>
                    <a:pt x="3529" y="2644"/>
                    <a:pt x="3536" y="2644"/>
                  </a:cubicBezTo>
                  <a:cubicBezTo>
                    <a:pt x="3544" y="2645"/>
                    <a:pt x="3550" y="2645"/>
                    <a:pt x="3557" y="2645"/>
                  </a:cubicBezTo>
                  <a:cubicBezTo>
                    <a:pt x="3685" y="2645"/>
                    <a:pt x="3732" y="2436"/>
                    <a:pt x="3596" y="2346"/>
                  </a:cubicBezTo>
                  <a:lnTo>
                    <a:pt x="500" y="584"/>
                  </a:lnTo>
                  <a:cubicBezTo>
                    <a:pt x="381" y="524"/>
                    <a:pt x="381" y="358"/>
                    <a:pt x="465" y="286"/>
                  </a:cubicBezTo>
                  <a:cubicBezTo>
                    <a:pt x="536" y="227"/>
                    <a:pt x="536" y="119"/>
                    <a:pt x="500" y="60"/>
                  </a:cubicBezTo>
                  <a:cubicBezTo>
                    <a:pt x="465" y="18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Rectángulo redondeado 2">
            <a:extLst>
              <a:ext uri="{FF2B5EF4-FFF2-40B4-BE49-F238E27FC236}">
                <a16:creationId xmlns:a16="http://schemas.microsoft.com/office/drawing/2014/main" id="{DB30C934-9806-5B48-A179-FE47E52EEBF5}"/>
              </a:ext>
            </a:extLst>
          </p:cNvPr>
          <p:cNvSpPr/>
          <p:nvPr/>
        </p:nvSpPr>
        <p:spPr>
          <a:xfrm>
            <a:off x="370591" y="231770"/>
            <a:ext cx="3673125" cy="4340205"/>
          </a:xfrm>
          <a:custGeom>
            <a:avLst/>
            <a:gdLst>
              <a:gd name="connsiteX0" fmla="*/ 0 w 4429323"/>
              <a:gd name="connsiteY0" fmla="*/ 738235 h 5305976"/>
              <a:gd name="connsiteX1" fmla="*/ 738235 w 4429323"/>
              <a:gd name="connsiteY1" fmla="*/ 0 h 5305976"/>
              <a:gd name="connsiteX2" fmla="*/ 1328806 w 4429323"/>
              <a:gd name="connsiteY2" fmla="*/ 0 h 5305976"/>
              <a:gd name="connsiteX3" fmla="*/ 1860319 w 4429323"/>
              <a:gd name="connsiteY3" fmla="*/ 0 h 5305976"/>
              <a:gd name="connsiteX4" fmla="*/ 2362304 w 4429323"/>
              <a:gd name="connsiteY4" fmla="*/ 0 h 5305976"/>
              <a:gd name="connsiteX5" fmla="*/ 2893818 w 4429323"/>
              <a:gd name="connsiteY5" fmla="*/ 0 h 5305976"/>
              <a:gd name="connsiteX6" fmla="*/ 3691088 w 4429323"/>
              <a:gd name="connsiteY6" fmla="*/ 0 h 5305976"/>
              <a:gd name="connsiteX7" fmla="*/ 4429323 w 4429323"/>
              <a:gd name="connsiteY7" fmla="*/ 738235 h 5305976"/>
              <a:gd name="connsiteX8" fmla="*/ 4429323 w 4429323"/>
              <a:gd name="connsiteY8" fmla="*/ 1208717 h 5305976"/>
              <a:gd name="connsiteX9" fmla="*/ 4429323 w 4429323"/>
              <a:gd name="connsiteY9" fmla="*/ 1717494 h 5305976"/>
              <a:gd name="connsiteX10" fmla="*/ 4429323 w 4429323"/>
              <a:gd name="connsiteY10" fmla="*/ 2264567 h 5305976"/>
              <a:gd name="connsiteX11" fmla="*/ 4429323 w 4429323"/>
              <a:gd name="connsiteY11" fmla="*/ 2735049 h 5305976"/>
              <a:gd name="connsiteX12" fmla="*/ 4429323 w 4429323"/>
              <a:gd name="connsiteY12" fmla="*/ 3358711 h 5305976"/>
              <a:gd name="connsiteX13" fmla="*/ 4429323 w 4429323"/>
              <a:gd name="connsiteY13" fmla="*/ 3905784 h 5305976"/>
              <a:gd name="connsiteX14" fmla="*/ 4429323 w 4429323"/>
              <a:gd name="connsiteY14" fmla="*/ 4567741 h 5305976"/>
              <a:gd name="connsiteX15" fmla="*/ 3691088 w 4429323"/>
              <a:gd name="connsiteY15" fmla="*/ 5305976 h 5305976"/>
              <a:gd name="connsiteX16" fmla="*/ 3041460 w 4429323"/>
              <a:gd name="connsiteY16" fmla="*/ 5305976 h 5305976"/>
              <a:gd name="connsiteX17" fmla="*/ 2509947 w 4429323"/>
              <a:gd name="connsiteY17" fmla="*/ 5305976 h 5305976"/>
              <a:gd name="connsiteX18" fmla="*/ 1919376 w 4429323"/>
              <a:gd name="connsiteY18" fmla="*/ 5305976 h 5305976"/>
              <a:gd name="connsiteX19" fmla="*/ 1417391 w 4429323"/>
              <a:gd name="connsiteY19" fmla="*/ 5305976 h 5305976"/>
              <a:gd name="connsiteX20" fmla="*/ 738235 w 4429323"/>
              <a:gd name="connsiteY20" fmla="*/ 5305976 h 5305976"/>
              <a:gd name="connsiteX21" fmla="*/ 0 w 4429323"/>
              <a:gd name="connsiteY21" fmla="*/ 4567741 h 5305976"/>
              <a:gd name="connsiteX22" fmla="*/ 0 w 4429323"/>
              <a:gd name="connsiteY22" fmla="*/ 3944079 h 5305976"/>
              <a:gd name="connsiteX23" fmla="*/ 0 w 4429323"/>
              <a:gd name="connsiteY23" fmla="*/ 3473596 h 5305976"/>
              <a:gd name="connsiteX24" fmla="*/ 0 w 4429323"/>
              <a:gd name="connsiteY24" fmla="*/ 2926524 h 5305976"/>
              <a:gd name="connsiteX25" fmla="*/ 0 w 4429323"/>
              <a:gd name="connsiteY25" fmla="*/ 2341157 h 5305976"/>
              <a:gd name="connsiteX26" fmla="*/ 0 w 4429323"/>
              <a:gd name="connsiteY26" fmla="*/ 1717494 h 5305976"/>
              <a:gd name="connsiteX27" fmla="*/ 0 w 4429323"/>
              <a:gd name="connsiteY27" fmla="*/ 738235 h 530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29323" h="5305976" fill="none" extrusionOk="0">
                <a:moveTo>
                  <a:pt x="0" y="738235"/>
                </a:moveTo>
                <a:cubicBezTo>
                  <a:pt x="-35134" y="440053"/>
                  <a:pt x="320001" y="-33122"/>
                  <a:pt x="738235" y="0"/>
                </a:cubicBezTo>
                <a:cubicBezTo>
                  <a:pt x="916362" y="-28139"/>
                  <a:pt x="1158793" y="16768"/>
                  <a:pt x="1328806" y="0"/>
                </a:cubicBezTo>
                <a:cubicBezTo>
                  <a:pt x="1498819" y="-16768"/>
                  <a:pt x="1643193" y="37915"/>
                  <a:pt x="1860319" y="0"/>
                </a:cubicBezTo>
                <a:cubicBezTo>
                  <a:pt x="2077445" y="-37915"/>
                  <a:pt x="2187256" y="7548"/>
                  <a:pt x="2362304" y="0"/>
                </a:cubicBezTo>
                <a:cubicBezTo>
                  <a:pt x="2537352" y="-7548"/>
                  <a:pt x="2633886" y="3982"/>
                  <a:pt x="2893818" y="0"/>
                </a:cubicBezTo>
                <a:cubicBezTo>
                  <a:pt x="3153750" y="-3982"/>
                  <a:pt x="3410450" y="8661"/>
                  <a:pt x="3691088" y="0"/>
                </a:cubicBezTo>
                <a:cubicBezTo>
                  <a:pt x="4215528" y="-30894"/>
                  <a:pt x="4416492" y="419400"/>
                  <a:pt x="4429323" y="738235"/>
                </a:cubicBezTo>
                <a:cubicBezTo>
                  <a:pt x="4470770" y="941514"/>
                  <a:pt x="4421858" y="1044099"/>
                  <a:pt x="4429323" y="1208717"/>
                </a:cubicBezTo>
                <a:cubicBezTo>
                  <a:pt x="4436788" y="1373335"/>
                  <a:pt x="4377210" y="1518351"/>
                  <a:pt x="4429323" y="1717494"/>
                </a:cubicBezTo>
                <a:cubicBezTo>
                  <a:pt x="4481436" y="1916637"/>
                  <a:pt x="4397423" y="2067367"/>
                  <a:pt x="4429323" y="2264567"/>
                </a:cubicBezTo>
                <a:cubicBezTo>
                  <a:pt x="4461223" y="2461767"/>
                  <a:pt x="4382455" y="2524014"/>
                  <a:pt x="4429323" y="2735049"/>
                </a:cubicBezTo>
                <a:cubicBezTo>
                  <a:pt x="4476191" y="2946084"/>
                  <a:pt x="4420023" y="3227824"/>
                  <a:pt x="4429323" y="3358711"/>
                </a:cubicBezTo>
                <a:cubicBezTo>
                  <a:pt x="4438623" y="3489598"/>
                  <a:pt x="4401648" y="3752395"/>
                  <a:pt x="4429323" y="3905784"/>
                </a:cubicBezTo>
                <a:cubicBezTo>
                  <a:pt x="4456998" y="4059173"/>
                  <a:pt x="4388934" y="4372408"/>
                  <a:pt x="4429323" y="4567741"/>
                </a:cubicBezTo>
                <a:cubicBezTo>
                  <a:pt x="4413834" y="4957736"/>
                  <a:pt x="4120287" y="5282731"/>
                  <a:pt x="3691088" y="5305976"/>
                </a:cubicBezTo>
                <a:cubicBezTo>
                  <a:pt x="3469216" y="5334404"/>
                  <a:pt x="3245972" y="5277835"/>
                  <a:pt x="3041460" y="5305976"/>
                </a:cubicBezTo>
                <a:cubicBezTo>
                  <a:pt x="2836948" y="5334117"/>
                  <a:pt x="2628345" y="5279903"/>
                  <a:pt x="2509947" y="5305976"/>
                </a:cubicBezTo>
                <a:cubicBezTo>
                  <a:pt x="2391549" y="5332049"/>
                  <a:pt x="2101261" y="5246435"/>
                  <a:pt x="1919376" y="5305976"/>
                </a:cubicBezTo>
                <a:cubicBezTo>
                  <a:pt x="1737491" y="5365517"/>
                  <a:pt x="1530265" y="5260495"/>
                  <a:pt x="1417391" y="5305976"/>
                </a:cubicBezTo>
                <a:cubicBezTo>
                  <a:pt x="1304517" y="5351457"/>
                  <a:pt x="977428" y="5276371"/>
                  <a:pt x="738235" y="5305976"/>
                </a:cubicBezTo>
                <a:cubicBezTo>
                  <a:pt x="349100" y="5240713"/>
                  <a:pt x="-21955" y="4936431"/>
                  <a:pt x="0" y="4567741"/>
                </a:cubicBezTo>
                <a:cubicBezTo>
                  <a:pt x="-33072" y="4337192"/>
                  <a:pt x="5962" y="4124409"/>
                  <a:pt x="0" y="3944079"/>
                </a:cubicBezTo>
                <a:cubicBezTo>
                  <a:pt x="-5962" y="3763749"/>
                  <a:pt x="49362" y="3582982"/>
                  <a:pt x="0" y="3473596"/>
                </a:cubicBezTo>
                <a:cubicBezTo>
                  <a:pt x="-49362" y="3364210"/>
                  <a:pt x="31633" y="3186449"/>
                  <a:pt x="0" y="2926524"/>
                </a:cubicBezTo>
                <a:cubicBezTo>
                  <a:pt x="-31633" y="2666599"/>
                  <a:pt x="32709" y="2545120"/>
                  <a:pt x="0" y="2341157"/>
                </a:cubicBezTo>
                <a:cubicBezTo>
                  <a:pt x="-32709" y="2137194"/>
                  <a:pt x="44965" y="1883630"/>
                  <a:pt x="0" y="1717494"/>
                </a:cubicBezTo>
                <a:cubicBezTo>
                  <a:pt x="-44965" y="1551358"/>
                  <a:pt x="104988" y="1024273"/>
                  <a:pt x="0" y="738235"/>
                </a:cubicBezTo>
                <a:close/>
              </a:path>
              <a:path w="4429323" h="5305976" stroke="0" extrusionOk="0">
                <a:moveTo>
                  <a:pt x="0" y="738235"/>
                </a:moveTo>
                <a:cubicBezTo>
                  <a:pt x="-14201" y="321759"/>
                  <a:pt x="255876" y="28015"/>
                  <a:pt x="738235" y="0"/>
                </a:cubicBezTo>
                <a:cubicBezTo>
                  <a:pt x="1041382" y="-61494"/>
                  <a:pt x="1132255" y="66770"/>
                  <a:pt x="1387863" y="0"/>
                </a:cubicBezTo>
                <a:cubicBezTo>
                  <a:pt x="1643471" y="-66770"/>
                  <a:pt x="1743493" y="62607"/>
                  <a:pt x="1948905" y="0"/>
                </a:cubicBezTo>
                <a:cubicBezTo>
                  <a:pt x="2154317" y="-62607"/>
                  <a:pt x="2220996" y="30862"/>
                  <a:pt x="2480418" y="0"/>
                </a:cubicBezTo>
                <a:cubicBezTo>
                  <a:pt x="2739840" y="-30862"/>
                  <a:pt x="2814108" y="12591"/>
                  <a:pt x="3100517" y="0"/>
                </a:cubicBezTo>
                <a:cubicBezTo>
                  <a:pt x="3386926" y="-12591"/>
                  <a:pt x="3533081" y="15528"/>
                  <a:pt x="3691088" y="0"/>
                </a:cubicBezTo>
                <a:cubicBezTo>
                  <a:pt x="4157346" y="-95269"/>
                  <a:pt x="4352086" y="398394"/>
                  <a:pt x="4429323" y="738235"/>
                </a:cubicBezTo>
                <a:cubicBezTo>
                  <a:pt x="4482524" y="955683"/>
                  <a:pt x="4372349" y="1091022"/>
                  <a:pt x="4429323" y="1285307"/>
                </a:cubicBezTo>
                <a:cubicBezTo>
                  <a:pt x="4486297" y="1479592"/>
                  <a:pt x="4419605" y="1595293"/>
                  <a:pt x="4429323" y="1717494"/>
                </a:cubicBezTo>
                <a:cubicBezTo>
                  <a:pt x="4439041" y="1839695"/>
                  <a:pt x="4363693" y="2022525"/>
                  <a:pt x="4429323" y="2264567"/>
                </a:cubicBezTo>
                <a:cubicBezTo>
                  <a:pt x="4494953" y="2506609"/>
                  <a:pt x="4380881" y="2622049"/>
                  <a:pt x="4429323" y="2811639"/>
                </a:cubicBezTo>
                <a:cubicBezTo>
                  <a:pt x="4477765" y="3001229"/>
                  <a:pt x="4387483" y="3193609"/>
                  <a:pt x="4429323" y="3320416"/>
                </a:cubicBezTo>
                <a:cubicBezTo>
                  <a:pt x="4471163" y="3447223"/>
                  <a:pt x="4369596" y="3737836"/>
                  <a:pt x="4429323" y="3944079"/>
                </a:cubicBezTo>
                <a:cubicBezTo>
                  <a:pt x="4489050" y="4150322"/>
                  <a:pt x="4426344" y="4382921"/>
                  <a:pt x="4429323" y="4567741"/>
                </a:cubicBezTo>
                <a:cubicBezTo>
                  <a:pt x="4335333" y="4990891"/>
                  <a:pt x="4015135" y="5248246"/>
                  <a:pt x="3691088" y="5305976"/>
                </a:cubicBezTo>
                <a:cubicBezTo>
                  <a:pt x="3437031" y="5312328"/>
                  <a:pt x="3374420" y="5238993"/>
                  <a:pt x="3070989" y="5305976"/>
                </a:cubicBezTo>
                <a:cubicBezTo>
                  <a:pt x="2767558" y="5372959"/>
                  <a:pt x="2623505" y="5249088"/>
                  <a:pt x="2480418" y="5305976"/>
                </a:cubicBezTo>
                <a:cubicBezTo>
                  <a:pt x="2337331" y="5362864"/>
                  <a:pt x="2131608" y="5269849"/>
                  <a:pt x="1978433" y="5305976"/>
                </a:cubicBezTo>
                <a:cubicBezTo>
                  <a:pt x="1825258" y="5342103"/>
                  <a:pt x="1622793" y="5260533"/>
                  <a:pt x="1446920" y="5305976"/>
                </a:cubicBezTo>
                <a:cubicBezTo>
                  <a:pt x="1271047" y="5351419"/>
                  <a:pt x="982087" y="5287496"/>
                  <a:pt x="738235" y="5305976"/>
                </a:cubicBezTo>
                <a:cubicBezTo>
                  <a:pt x="353804" y="5301049"/>
                  <a:pt x="7160" y="5043449"/>
                  <a:pt x="0" y="4567741"/>
                </a:cubicBezTo>
                <a:cubicBezTo>
                  <a:pt x="-51287" y="4424087"/>
                  <a:pt x="9663" y="4266531"/>
                  <a:pt x="0" y="4097259"/>
                </a:cubicBezTo>
                <a:cubicBezTo>
                  <a:pt x="-9663" y="3927987"/>
                  <a:pt x="50004" y="3879179"/>
                  <a:pt x="0" y="3665072"/>
                </a:cubicBezTo>
                <a:cubicBezTo>
                  <a:pt x="-50004" y="3450965"/>
                  <a:pt x="8116" y="3395961"/>
                  <a:pt x="0" y="3232885"/>
                </a:cubicBezTo>
                <a:cubicBezTo>
                  <a:pt x="-8116" y="3069809"/>
                  <a:pt x="22654" y="2909424"/>
                  <a:pt x="0" y="2685812"/>
                </a:cubicBezTo>
                <a:cubicBezTo>
                  <a:pt x="-22654" y="2462200"/>
                  <a:pt x="31624" y="2360892"/>
                  <a:pt x="0" y="2215330"/>
                </a:cubicBezTo>
                <a:cubicBezTo>
                  <a:pt x="-31624" y="2069768"/>
                  <a:pt x="18801" y="1898687"/>
                  <a:pt x="0" y="1629963"/>
                </a:cubicBezTo>
                <a:cubicBezTo>
                  <a:pt x="-18801" y="1361239"/>
                  <a:pt x="43334" y="1008140"/>
                  <a:pt x="0" y="73823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2" name="Imagen 6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D4DC667-2C1A-EF41-BB59-FCFDAC3B8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41" y="956270"/>
            <a:ext cx="2371952" cy="2889468"/>
          </a:xfrm>
          <a:prstGeom prst="rect">
            <a:avLst/>
          </a:prstGeom>
        </p:spPr>
      </p:pic>
      <p:sp>
        <p:nvSpPr>
          <p:cNvPr id="63" name="Rectángulo redondeado 5">
            <a:extLst>
              <a:ext uri="{FF2B5EF4-FFF2-40B4-BE49-F238E27FC236}">
                <a16:creationId xmlns:a16="http://schemas.microsoft.com/office/drawing/2014/main" id="{7A3EDDCE-4D18-9B4F-A2B1-AFE6C7D702AA}"/>
              </a:ext>
            </a:extLst>
          </p:cNvPr>
          <p:cNvSpPr/>
          <p:nvPr/>
        </p:nvSpPr>
        <p:spPr>
          <a:xfrm>
            <a:off x="4943586" y="2459288"/>
            <a:ext cx="3925204" cy="1545617"/>
          </a:xfrm>
          <a:custGeom>
            <a:avLst/>
            <a:gdLst>
              <a:gd name="connsiteX0" fmla="*/ 0 w 4429323"/>
              <a:gd name="connsiteY0" fmla="*/ 326454 h 1958684"/>
              <a:gd name="connsiteX1" fmla="*/ 326454 w 4429323"/>
              <a:gd name="connsiteY1" fmla="*/ 0 h 1958684"/>
              <a:gd name="connsiteX2" fmla="*/ 903706 w 4429323"/>
              <a:gd name="connsiteY2" fmla="*/ 0 h 1958684"/>
              <a:gd name="connsiteX3" fmla="*/ 1367666 w 4429323"/>
              <a:gd name="connsiteY3" fmla="*/ 0 h 1958684"/>
              <a:gd name="connsiteX4" fmla="*/ 1944918 w 4429323"/>
              <a:gd name="connsiteY4" fmla="*/ 0 h 1958684"/>
              <a:gd name="connsiteX5" fmla="*/ 2371113 w 4429323"/>
              <a:gd name="connsiteY5" fmla="*/ 0 h 1958684"/>
              <a:gd name="connsiteX6" fmla="*/ 2948365 w 4429323"/>
              <a:gd name="connsiteY6" fmla="*/ 0 h 1958684"/>
              <a:gd name="connsiteX7" fmla="*/ 3412325 w 4429323"/>
              <a:gd name="connsiteY7" fmla="*/ 0 h 1958684"/>
              <a:gd name="connsiteX8" fmla="*/ 4102869 w 4429323"/>
              <a:gd name="connsiteY8" fmla="*/ 0 h 1958684"/>
              <a:gd name="connsiteX9" fmla="*/ 4429323 w 4429323"/>
              <a:gd name="connsiteY9" fmla="*/ 326454 h 1958684"/>
              <a:gd name="connsiteX10" fmla="*/ 4429323 w 4429323"/>
              <a:gd name="connsiteY10" fmla="*/ 735597 h 1958684"/>
              <a:gd name="connsiteX11" fmla="*/ 4429323 w 4429323"/>
              <a:gd name="connsiteY11" fmla="*/ 1131683 h 1958684"/>
              <a:gd name="connsiteX12" fmla="*/ 4429323 w 4429323"/>
              <a:gd name="connsiteY12" fmla="*/ 1632230 h 1958684"/>
              <a:gd name="connsiteX13" fmla="*/ 4102869 w 4429323"/>
              <a:gd name="connsiteY13" fmla="*/ 1958684 h 1958684"/>
              <a:gd name="connsiteX14" fmla="*/ 3676674 w 4429323"/>
              <a:gd name="connsiteY14" fmla="*/ 1958684 h 1958684"/>
              <a:gd name="connsiteX15" fmla="*/ 3061657 w 4429323"/>
              <a:gd name="connsiteY15" fmla="*/ 1958684 h 1958684"/>
              <a:gd name="connsiteX16" fmla="*/ 2522170 w 4429323"/>
              <a:gd name="connsiteY16" fmla="*/ 1958684 h 1958684"/>
              <a:gd name="connsiteX17" fmla="*/ 1907153 w 4429323"/>
              <a:gd name="connsiteY17" fmla="*/ 1958684 h 1958684"/>
              <a:gd name="connsiteX18" fmla="*/ 1329901 w 4429323"/>
              <a:gd name="connsiteY18" fmla="*/ 1958684 h 1958684"/>
              <a:gd name="connsiteX19" fmla="*/ 828178 w 4429323"/>
              <a:gd name="connsiteY19" fmla="*/ 1958684 h 1958684"/>
              <a:gd name="connsiteX20" fmla="*/ 326454 w 4429323"/>
              <a:gd name="connsiteY20" fmla="*/ 1958684 h 1958684"/>
              <a:gd name="connsiteX21" fmla="*/ 0 w 4429323"/>
              <a:gd name="connsiteY21" fmla="*/ 1632230 h 1958684"/>
              <a:gd name="connsiteX22" fmla="*/ 0 w 4429323"/>
              <a:gd name="connsiteY22" fmla="*/ 1196971 h 1958684"/>
              <a:gd name="connsiteX23" fmla="*/ 0 w 4429323"/>
              <a:gd name="connsiteY23" fmla="*/ 735597 h 1958684"/>
              <a:gd name="connsiteX24" fmla="*/ 0 w 4429323"/>
              <a:gd name="connsiteY24" fmla="*/ 326454 h 195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9323" h="1958684" fill="none" extrusionOk="0">
                <a:moveTo>
                  <a:pt x="0" y="326454"/>
                </a:moveTo>
                <a:cubicBezTo>
                  <a:pt x="-3579" y="153342"/>
                  <a:pt x="133899" y="-16266"/>
                  <a:pt x="326454" y="0"/>
                </a:cubicBezTo>
                <a:cubicBezTo>
                  <a:pt x="604318" y="-3323"/>
                  <a:pt x="711490" y="22649"/>
                  <a:pt x="903706" y="0"/>
                </a:cubicBezTo>
                <a:cubicBezTo>
                  <a:pt x="1095922" y="-22649"/>
                  <a:pt x="1235591" y="28741"/>
                  <a:pt x="1367666" y="0"/>
                </a:cubicBezTo>
                <a:cubicBezTo>
                  <a:pt x="1499741" y="-28741"/>
                  <a:pt x="1815967" y="26607"/>
                  <a:pt x="1944918" y="0"/>
                </a:cubicBezTo>
                <a:cubicBezTo>
                  <a:pt x="2073869" y="-26607"/>
                  <a:pt x="2254335" y="37764"/>
                  <a:pt x="2371113" y="0"/>
                </a:cubicBezTo>
                <a:cubicBezTo>
                  <a:pt x="2487891" y="-37764"/>
                  <a:pt x="2791523" y="59151"/>
                  <a:pt x="2948365" y="0"/>
                </a:cubicBezTo>
                <a:cubicBezTo>
                  <a:pt x="3105207" y="-59151"/>
                  <a:pt x="3228802" y="44240"/>
                  <a:pt x="3412325" y="0"/>
                </a:cubicBezTo>
                <a:cubicBezTo>
                  <a:pt x="3595848" y="-44240"/>
                  <a:pt x="3924231" y="41693"/>
                  <a:pt x="4102869" y="0"/>
                </a:cubicBezTo>
                <a:cubicBezTo>
                  <a:pt x="4288537" y="-23446"/>
                  <a:pt x="4386392" y="144774"/>
                  <a:pt x="4429323" y="326454"/>
                </a:cubicBezTo>
                <a:cubicBezTo>
                  <a:pt x="4458932" y="412035"/>
                  <a:pt x="4419892" y="648536"/>
                  <a:pt x="4429323" y="735597"/>
                </a:cubicBezTo>
                <a:cubicBezTo>
                  <a:pt x="4438754" y="822658"/>
                  <a:pt x="4417740" y="1029109"/>
                  <a:pt x="4429323" y="1131683"/>
                </a:cubicBezTo>
                <a:cubicBezTo>
                  <a:pt x="4440906" y="1234257"/>
                  <a:pt x="4411954" y="1467582"/>
                  <a:pt x="4429323" y="1632230"/>
                </a:cubicBezTo>
                <a:cubicBezTo>
                  <a:pt x="4447505" y="1856966"/>
                  <a:pt x="4303725" y="1979023"/>
                  <a:pt x="4102869" y="1958684"/>
                </a:cubicBezTo>
                <a:cubicBezTo>
                  <a:pt x="4005106" y="1986449"/>
                  <a:pt x="3859917" y="1948644"/>
                  <a:pt x="3676674" y="1958684"/>
                </a:cubicBezTo>
                <a:cubicBezTo>
                  <a:pt x="3493432" y="1968724"/>
                  <a:pt x="3289189" y="1929367"/>
                  <a:pt x="3061657" y="1958684"/>
                </a:cubicBezTo>
                <a:cubicBezTo>
                  <a:pt x="2834125" y="1988001"/>
                  <a:pt x="2686556" y="1908611"/>
                  <a:pt x="2522170" y="1958684"/>
                </a:cubicBezTo>
                <a:cubicBezTo>
                  <a:pt x="2357784" y="2008757"/>
                  <a:pt x="2063794" y="1887623"/>
                  <a:pt x="1907153" y="1958684"/>
                </a:cubicBezTo>
                <a:cubicBezTo>
                  <a:pt x="1750512" y="2029745"/>
                  <a:pt x="1611325" y="1895758"/>
                  <a:pt x="1329901" y="1958684"/>
                </a:cubicBezTo>
                <a:cubicBezTo>
                  <a:pt x="1048477" y="2021610"/>
                  <a:pt x="944634" y="1957199"/>
                  <a:pt x="828178" y="1958684"/>
                </a:cubicBezTo>
                <a:cubicBezTo>
                  <a:pt x="711722" y="1960169"/>
                  <a:pt x="434932" y="1913221"/>
                  <a:pt x="326454" y="1958684"/>
                </a:cubicBezTo>
                <a:cubicBezTo>
                  <a:pt x="146729" y="1984656"/>
                  <a:pt x="29944" y="1785657"/>
                  <a:pt x="0" y="1632230"/>
                </a:cubicBezTo>
                <a:cubicBezTo>
                  <a:pt x="-21297" y="1425402"/>
                  <a:pt x="5433" y="1378159"/>
                  <a:pt x="0" y="1196971"/>
                </a:cubicBezTo>
                <a:cubicBezTo>
                  <a:pt x="-5433" y="1015783"/>
                  <a:pt x="33387" y="831066"/>
                  <a:pt x="0" y="735597"/>
                </a:cubicBezTo>
                <a:cubicBezTo>
                  <a:pt x="-33387" y="640128"/>
                  <a:pt x="49063" y="522926"/>
                  <a:pt x="0" y="326454"/>
                </a:cubicBezTo>
                <a:close/>
              </a:path>
              <a:path w="4429323" h="1958684" stroke="0" extrusionOk="0">
                <a:moveTo>
                  <a:pt x="0" y="326454"/>
                </a:moveTo>
                <a:cubicBezTo>
                  <a:pt x="-40672" y="121070"/>
                  <a:pt x="99095" y="17664"/>
                  <a:pt x="326454" y="0"/>
                </a:cubicBezTo>
                <a:cubicBezTo>
                  <a:pt x="553668" y="-73331"/>
                  <a:pt x="732661" y="67485"/>
                  <a:pt x="941470" y="0"/>
                </a:cubicBezTo>
                <a:cubicBezTo>
                  <a:pt x="1150279" y="-67485"/>
                  <a:pt x="1214752" y="21744"/>
                  <a:pt x="1443194" y="0"/>
                </a:cubicBezTo>
                <a:cubicBezTo>
                  <a:pt x="1671636" y="-21744"/>
                  <a:pt x="1786645" y="3605"/>
                  <a:pt x="1907153" y="0"/>
                </a:cubicBezTo>
                <a:cubicBezTo>
                  <a:pt x="2027661" y="-3605"/>
                  <a:pt x="2291262" y="3298"/>
                  <a:pt x="2484405" y="0"/>
                </a:cubicBezTo>
                <a:cubicBezTo>
                  <a:pt x="2677548" y="-3298"/>
                  <a:pt x="2861986" y="23864"/>
                  <a:pt x="2986129" y="0"/>
                </a:cubicBezTo>
                <a:cubicBezTo>
                  <a:pt x="3110272" y="-23864"/>
                  <a:pt x="3307571" y="48435"/>
                  <a:pt x="3601145" y="0"/>
                </a:cubicBezTo>
                <a:cubicBezTo>
                  <a:pt x="3894719" y="-48435"/>
                  <a:pt x="3952243" y="16118"/>
                  <a:pt x="4102869" y="0"/>
                </a:cubicBezTo>
                <a:cubicBezTo>
                  <a:pt x="4277043" y="10127"/>
                  <a:pt x="4406746" y="119972"/>
                  <a:pt x="4429323" y="326454"/>
                </a:cubicBezTo>
                <a:cubicBezTo>
                  <a:pt x="4432154" y="468277"/>
                  <a:pt x="4397318" y="588753"/>
                  <a:pt x="4429323" y="735597"/>
                </a:cubicBezTo>
                <a:cubicBezTo>
                  <a:pt x="4461328" y="882441"/>
                  <a:pt x="4421774" y="1056511"/>
                  <a:pt x="4429323" y="1170856"/>
                </a:cubicBezTo>
                <a:cubicBezTo>
                  <a:pt x="4436872" y="1285201"/>
                  <a:pt x="4418929" y="1433583"/>
                  <a:pt x="4429323" y="1632230"/>
                </a:cubicBezTo>
                <a:cubicBezTo>
                  <a:pt x="4437889" y="1823019"/>
                  <a:pt x="4320887" y="1925656"/>
                  <a:pt x="4102869" y="1958684"/>
                </a:cubicBezTo>
                <a:cubicBezTo>
                  <a:pt x="3948237" y="2023065"/>
                  <a:pt x="3777938" y="1895721"/>
                  <a:pt x="3563381" y="1958684"/>
                </a:cubicBezTo>
                <a:cubicBezTo>
                  <a:pt x="3348824" y="2021647"/>
                  <a:pt x="3142310" y="1899343"/>
                  <a:pt x="3023893" y="1958684"/>
                </a:cubicBezTo>
                <a:cubicBezTo>
                  <a:pt x="2905476" y="2018025"/>
                  <a:pt x="2649926" y="1930246"/>
                  <a:pt x="2408877" y="1958684"/>
                </a:cubicBezTo>
                <a:cubicBezTo>
                  <a:pt x="2167828" y="1987122"/>
                  <a:pt x="2008862" y="1929451"/>
                  <a:pt x="1869389" y="1958684"/>
                </a:cubicBezTo>
                <a:cubicBezTo>
                  <a:pt x="1729916" y="1987917"/>
                  <a:pt x="1617706" y="1944792"/>
                  <a:pt x="1443194" y="1958684"/>
                </a:cubicBezTo>
                <a:cubicBezTo>
                  <a:pt x="1268682" y="1972576"/>
                  <a:pt x="1167528" y="1949883"/>
                  <a:pt x="979234" y="1958684"/>
                </a:cubicBezTo>
                <a:cubicBezTo>
                  <a:pt x="790940" y="1967485"/>
                  <a:pt x="540588" y="1888990"/>
                  <a:pt x="326454" y="1958684"/>
                </a:cubicBezTo>
                <a:cubicBezTo>
                  <a:pt x="186635" y="1950119"/>
                  <a:pt x="3225" y="1843151"/>
                  <a:pt x="0" y="1632230"/>
                </a:cubicBezTo>
                <a:cubicBezTo>
                  <a:pt x="-16073" y="1519741"/>
                  <a:pt x="14685" y="1379649"/>
                  <a:pt x="0" y="1223087"/>
                </a:cubicBezTo>
                <a:cubicBezTo>
                  <a:pt x="-14685" y="1066525"/>
                  <a:pt x="24062" y="966589"/>
                  <a:pt x="0" y="827001"/>
                </a:cubicBezTo>
                <a:cubicBezTo>
                  <a:pt x="-24062" y="687413"/>
                  <a:pt x="37136" y="557453"/>
                  <a:pt x="0" y="3264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chemeClr val="tx1"/>
                </a:solidFill>
                <a:latin typeface="Jokerman" pitchFamily="82" charset="77"/>
              </a:rPr>
              <a:t>Grandad</a:t>
            </a:r>
            <a:r>
              <a:rPr lang="es-CL" dirty="0"/>
              <a:t>y,</a:t>
            </a:r>
          </a:p>
          <a:p>
            <a:pPr algn="ctr"/>
            <a:endParaRPr lang="es-CL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2"/>
    </mc:Choice>
    <mc:Fallback xmlns="">
      <p:transition spd="slow" advTm="12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competencia de atletismo, recamara, cuarto&#10;&#10;Descripción generada automáticamente">
            <a:extLst>
              <a:ext uri="{FF2B5EF4-FFF2-40B4-BE49-F238E27FC236}">
                <a16:creationId xmlns:a16="http://schemas.microsoft.com/office/drawing/2014/main" id="{A0AF294B-14D5-384E-A481-BDC1C9BF4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033" y="1575361"/>
            <a:ext cx="7035210" cy="2725709"/>
          </a:xfrm>
          <a:prstGeom prst="rect">
            <a:avLst/>
          </a:prstGeom>
        </p:spPr>
      </p:pic>
      <p:sp>
        <p:nvSpPr>
          <p:cNvPr id="8" name="Flecha arriba 7">
            <a:extLst>
              <a:ext uri="{FF2B5EF4-FFF2-40B4-BE49-F238E27FC236}">
                <a16:creationId xmlns:a16="http://schemas.microsoft.com/office/drawing/2014/main" id="{4EA3711A-4585-4B4A-8B62-F3FDE3A18783}"/>
              </a:ext>
            </a:extLst>
          </p:cNvPr>
          <p:cNvSpPr/>
          <p:nvPr/>
        </p:nvSpPr>
        <p:spPr>
          <a:xfrm>
            <a:off x="3083511" y="3662801"/>
            <a:ext cx="1057275" cy="1276538"/>
          </a:xfrm>
          <a:custGeom>
            <a:avLst/>
            <a:gdLst>
              <a:gd name="connsiteX0" fmla="*/ 0 w 1057275"/>
              <a:gd name="connsiteY0" fmla="*/ 528638 h 1276538"/>
              <a:gd name="connsiteX1" fmla="*/ 269605 w 1057275"/>
              <a:gd name="connsiteY1" fmla="*/ 259033 h 1276538"/>
              <a:gd name="connsiteX2" fmla="*/ 528638 w 1057275"/>
              <a:gd name="connsiteY2" fmla="*/ 0 h 1276538"/>
              <a:gd name="connsiteX3" fmla="*/ 777097 w 1057275"/>
              <a:gd name="connsiteY3" fmla="*/ 248460 h 1276538"/>
              <a:gd name="connsiteX4" fmla="*/ 1057275 w 1057275"/>
              <a:gd name="connsiteY4" fmla="*/ 528638 h 1276538"/>
              <a:gd name="connsiteX5" fmla="*/ 821529 w 1057275"/>
              <a:gd name="connsiteY5" fmla="*/ 528638 h 1276538"/>
              <a:gd name="connsiteX6" fmla="*/ 821529 w 1057275"/>
              <a:gd name="connsiteY6" fmla="*/ 902588 h 1276538"/>
              <a:gd name="connsiteX7" fmla="*/ 821529 w 1057275"/>
              <a:gd name="connsiteY7" fmla="*/ 1276538 h 1276538"/>
              <a:gd name="connsiteX8" fmla="*/ 235746 w 1057275"/>
              <a:gd name="connsiteY8" fmla="*/ 1276538 h 1276538"/>
              <a:gd name="connsiteX9" fmla="*/ 235746 w 1057275"/>
              <a:gd name="connsiteY9" fmla="*/ 895109 h 1276538"/>
              <a:gd name="connsiteX10" fmla="*/ 235746 w 1057275"/>
              <a:gd name="connsiteY10" fmla="*/ 528638 h 1276538"/>
              <a:gd name="connsiteX11" fmla="*/ 0 w 1057275"/>
              <a:gd name="connsiteY11" fmla="*/ 528638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7275" h="1276538" fill="none" extrusionOk="0">
                <a:moveTo>
                  <a:pt x="0" y="528638"/>
                </a:moveTo>
                <a:cubicBezTo>
                  <a:pt x="77254" y="428298"/>
                  <a:pt x="181026" y="374446"/>
                  <a:pt x="269605" y="259033"/>
                </a:cubicBezTo>
                <a:cubicBezTo>
                  <a:pt x="358184" y="143620"/>
                  <a:pt x="466402" y="123374"/>
                  <a:pt x="528638" y="0"/>
                </a:cubicBezTo>
                <a:cubicBezTo>
                  <a:pt x="631928" y="45382"/>
                  <a:pt x="704651" y="201868"/>
                  <a:pt x="777097" y="248460"/>
                </a:cubicBezTo>
                <a:cubicBezTo>
                  <a:pt x="849543" y="295051"/>
                  <a:pt x="915316" y="422386"/>
                  <a:pt x="1057275" y="528638"/>
                </a:cubicBezTo>
                <a:cubicBezTo>
                  <a:pt x="959516" y="548117"/>
                  <a:pt x="875360" y="503946"/>
                  <a:pt x="821529" y="528638"/>
                </a:cubicBezTo>
                <a:cubicBezTo>
                  <a:pt x="829300" y="614004"/>
                  <a:pt x="806333" y="821587"/>
                  <a:pt x="821529" y="902588"/>
                </a:cubicBezTo>
                <a:cubicBezTo>
                  <a:pt x="836725" y="983589"/>
                  <a:pt x="795486" y="1168814"/>
                  <a:pt x="821529" y="1276538"/>
                </a:cubicBezTo>
                <a:cubicBezTo>
                  <a:pt x="635335" y="1318977"/>
                  <a:pt x="489258" y="1249867"/>
                  <a:pt x="235746" y="1276538"/>
                </a:cubicBezTo>
                <a:cubicBezTo>
                  <a:pt x="211709" y="1194773"/>
                  <a:pt x="237884" y="988944"/>
                  <a:pt x="235746" y="895109"/>
                </a:cubicBezTo>
                <a:cubicBezTo>
                  <a:pt x="233608" y="801274"/>
                  <a:pt x="244110" y="701148"/>
                  <a:pt x="235746" y="528638"/>
                </a:cubicBezTo>
                <a:cubicBezTo>
                  <a:pt x="126065" y="552836"/>
                  <a:pt x="73200" y="524219"/>
                  <a:pt x="0" y="528638"/>
                </a:cubicBezTo>
                <a:close/>
              </a:path>
              <a:path w="1057275" h="1276538" stroke="0" extrusionOk="0">
                <a:moveTo>
                  <a:pt x="0" y="528638"/>
                </a:moveTo>
                <a:cubicBezTo>
                  <a:pt x="98204" y="368840"/>
                  <a:pt x="154852" y="391206"/>
                  <a:pt x="274892" y="253746"/>
                </a:cubicBezTo>
                <a:cubicBezTo>
                  <a:pt x="394932" y="116286"/>
                  <a:pt x="470481" y="109354"/>
                  <a:pt x="528638" y="0"/>
                </a:cubicBezTo>
                <a:cubicBezTo>
                  <a:pt x="623233" y="48915"/>
                  <a:pt x="650505" y="157451"/>
                  <a:pt x="777097" y="248460"/>
                </a:cubicBezTo>
                <a:cubicBezTo>
                  <a:pt x="903689" y="339469"/>
                  <a:pt x="976077" y="454306"/>
                  <a:pt x="1057275" y="528638"/>
                </a:cubicBezTo>
                <a:cubicBezTo>
                  <a:pt x="985003" y="555936"/>
                  <a:pt x="921335" y="522442"/>
                  <a:pt x="821529" y="528638"/>
                </a:cubicBezTo>
                <a:cubicBezTo>
                  <a:pt x="826424" y="605709"/>
                  <a:pt x="808740" y="754925"/>
                  <a:pt x="821529" y="880151"/>
                </a:cubicBezTo>
                <a:cubicBezTo>
                  <a:pt x="834318" y="1005377"/>
                  <a:pt x="780319" y="1149648"/>
                  <a:pt x="821529" y="1276538"/>
                </a:cubicBezTo>
                <a:cubicBezTo>
                  <a:pt x="607322" y="1321291"/>
                  <a:pt x="516496" y="1240304"/>
                  <a:pt x="235746" y="1276538"/>
                </a:cubicBezTo>
                <a:cubicBezTo>
                  <a:pt x="213822" y="1194302"/>
                  <a:pt x="255007" y="1093604"/>
                  <a:pt x="235746" y="917546"/>
                </a:cubicBezTo>
                <a:cubicBezTo>
                  <a:pt x="216485" y="741488"/>
                  <a:pt x="243164" y="626753"/>
                  <a:pt x="235746" y="528638"/>
                </a:cubicBezTo>
                <a:cubicBezTo>
                  <a:pt x="121200" y="531108"/>
                  <a:pt x="65024" y="521046"/>
                  <a:pt x="0" y="528638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9574929">
                  <a:prstGeom prst="upArrow">
                    <a:avLst>
                      <a:gd name="adj1" fmla="val 55405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Flecha arriba 8">
            <a:extLst>
              <a:ext uri="{FF2B5EF4-FFF2-40B4-BE49-F238E27FC236}">
                <a16:creationId xmlns:a16="http://schemas.microsoft.com/office/drawing/2014/main" id="{CCE2AFDD-ED59-4C43-9333-CAC9A9A62D07}"/>
              </a:ext>
            </a:extLst>
          </p:cNvPr>
          <p:cNvSpPr/>
          <p:nvPr/>
        </p:nvSpPr>
        <p:spPr>
          <a:xfrm rot="10800000">
            <a:off x="3756043" y="704274"/>
            <a:ext cx="1057275" cy="1276538"/>
          </a:xfrm>
          <a:custGeom>
            <a:avLst/>
            <a:gdLst>
              <a:gd name="connsiteX0" fmla="*/ 0 w 1057275"/>
              <a:gd name="connsiteY0" fmla="*/ 528638 h 1276538"/>
              <a:gd name="connsiteX1" fmla="*/ 269605 w 1057275"/>
              <a:gd name="connsiteY1" fmla="*/ 259033 h 1276538"/>
              <a:gd name="connsiteX2" fmla="*/ 528638 w 1057275"/>
              <a:gd name="connsiteY2" fmla="*/ 0 h 1276538"/>
              <a:gd name="connsiteX3" fmla="*/ 777097 w 1057275"/>
              <a:gd name="connsiteY3" fmla="*/ 248460 h 1276538"/>
              <a:gd name="connsiteX4" fmla="*/ 1057275 w 1057275"/>
              <a:gd name="connsiteY4" fmla="*/ 528638 h 1276538"/>
              <a:gd name="connsiteX5" fmla="*/ 821529 w 1057275"/>
              <a:gd name="connsiteY5" fmla="*/ 528638 h 1276538"/>
              <a:gd name="connsiteX6" fmla="*/ 821529 w 1057275"/>
              <a:gd name="connsiteY6" fmla="*/ 902588 h 1276538"/>
              <a:gd name="connsiteX7" fmla="*/ 821529 w 1057275"/>
              <a:gd name="connsiteY7" fmla="*/ 1276538 h 1276538"/>
              <a:gd name="connsiteX8" fmla="*/ 235746 w 1057275"/>
              <a:gd name="connsiteY8" fmla="*/ 1276538 h 1276538"/>
              <a:gd name="connsiteX9" fmla="*/ 235746 w 1057275"/>
              <a:gd name="connsiteY9" fmla="*/ 895109 h 1276538"/>
              <a:gd name="connsiteX10" fmla="*/ 235746 w 1057275"/>
              <a:gd name="connsiteY10" fmla="*/ 528638 h 1276538"/>
              <a:gd name="connsiteX11" fmla="*/ 0 w 1057275"/>
              <a:gd name="connsiteY11" fmla="*/ 528638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7275" h="1276538" fill="none" extrusionOk="0">
                <a:moveTo>
                  <a:pt x="0" y="528638"/>
                </a:moveTo>
                <a:cubicBezTo>
                  <a:pt x="77254" y="428298"/>
                  <a:pt x="181026" y="374446"/>
                  <a:pt x="269605" y="259033"/>
                </a:cubicBezTo>
                <a:cubicBezTo>
                  <a:pt x="358184" y="143620"/>
                  <a:pt x="466402" y="123374"/>
                  <a:pt x="528638" y="0"/>
                </a:cubicBezTo>
                <a:cubicBezTo>
                  <a:pt x="631928" y="45382"/>
                  <a:pt x="704651" y="201868"/>
                  <a:pt x="777097" y="248460"/>
                </a:cubicBezTo>
                <a:cubicBezTo>
                  <a:pt x="849543" y="295051"/>
                  <a:pt x="915316" y="422386"/>
                  <a:pt x="1057275" y="528638"/>
                </a:cubicBezTo>
                <a:cubicBezTo>
                  <a:pt x="959516" y="548117"/>
                  <a:pt x="875360" y="503946"/>
                  <a:pt x="821529" y="528638"/>
                </a:cubicBezTo>
                <a:cubicBezTo>
                  <a:pt x="829300" y="614004"/>
                  <a:pt x="806333" y="821587"/>
                  <a:pt x="821529" y="902588"/>
                </a:cubicBezTo>
                <a:cubicBezTo>
                  <a:pt x="836725" y="983589"/>
                  <a:pt x="795486" y="1168814"/>
                  <a:pt x="821529" y="1276538"/>
                </a:cubicBezTo>
                <a:cubicBezTo>
                  <a:pt x="635335" y="1318977"/>
                  <a:pt x="489258" y="1249867"/>
                  <a:pt x="235746" y="1276538"/>
                </a:cubicBezTo>
                <a:cubicBezTo>
                  <a:pt x="211709" y="1194773"/>
                  <a:pt x="237884" y="988944"/>
                  <a:pt x="235746" y="895109"/>
                </a:cubicBezTo>
                <a:cubicBezTo>
                  <a:pt x="233608" y="801274"/>
                  <a:pt x="244110" y="701148"/>
                  <a:pt x="235746" y="528638"/>
                </a:cubicBezTo>
                <a:cubicBezTo>
                  <a:pt x="126065" y="552836"/>
                  <a:pt x="73200" y="524219"/>
                  <a:pt x="0" y="528638"/>
                </a:cubicBezTo>
                <a:close/>
              </a:path>
              <a:path w="1057275" h="1276538" stroke="0" extrusionOk="0">
                <a:moveTo>
                  <a:pt x="0" y="528638"/>
                </a:moveTo>
                <a:cubicBezTo>
                  <a:pt x="98204" y="368840"/>
                  <a:pt x="154852" y="391206"/>
                  <a:pt x="274892" y="253746"/>
                </a:cubicBezTo>
                <a:cubicBezTo>
                  <a:pt x="394932" y="116286"/>
                  <a:pt x="470481" y="109354"/>
                  <a:pt x="528638" y="0"/>
                </a:cubicBezTo>
                <a:cubicBezTo>
                  <a:pt x="623233" y="48915"/>
                  <a:pt x="650505" y="157451"/>
                  <a:pt x="777097" y="248460"/>
                </a:cubicBezTo>
                <a:cubicBezTo>
                  <a:pt x="903689" y="339469"/>
                  <a:pt x="976077" y="454306"/>
                  <a:pt x="1057275" y="528638"/>
                </a:cubicBezTo>
                <a:cubicBezTo>
                  <a:pt x="985003" y="555936"/>
                  <a:pt x="921335" y="522442"/>
                  <a:pt x="821529" y="528638"/>
                </a:cubicBezTo>
                <a:cubicBezTo>
                  <a:pt x="826424" y="605709"/>
                  <a:pt x="808740" y="754925"/>
                  <a:pt x="821529" y="880151"/>
                </a:cubicBezTo>
                <a:cubicBezTo>
                  <a:pt x="834318" y="1005377"/>
                  <a:pt x="780319" y="1149648"/>
                  <a:pt x="821529" y="1276538"/>
                </a:cubicBezTo>
                <a:cubicBezTo>
                  <a:pt x="607322" y="1321291"/>
                  <a:pt x="516496" y="1240304"/>
                  <a:pt x="235746" y="1276538"/>
                </a:cubicBezTo>
                <a:cubicBezTo>
                  <a:pt x="213822" y="1194302"/>
                  <a:pt x="255007" y="1093604"/>
                  <a:pt x="235746" y="917546"/>
                </a:cubicBezTo>
                <a:cubicBezTo>
                  <a:pt x="216485" y="741488"/>
                  <a:pt x="243164" y="626753"/>
                  <a:pt x="235746" y="528638"/>
                </a:cubicBezTo>
                <a:cubicBezTo>
                  <a:pt x="121200" y="531108"/>
                  <a:pt x="65024" y="521046"/>
                  <a:pt x="0" y="528638"/>
                </a:cubicBezTo>
                <a:close/>
              </a:path>
            </a:pathLst>
          </a:custGeom>
          <a:solidFill>
            <a:srgbClr val="7030A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9574929">
                  <a:prstGeom prst="upArrow">
                    <a:avLst>
                      <a:gd name="adj1" fmla="val 55405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lecha arriba 7">
            <a:extLst>
              <a:ext uri="{FF2B5EF4-FFF2-40B4-BE49-F238E27FC236}">
                <a16:creationId xmlns:a16="http://schemas.microsoft.com/office/drawing/2014/main" id="{4EA3711A-4585-4B4A-8B62-F3FDE3A18783}"/>
              </a:ext>
            </a:extLst>
          </p:cNvPr>
          <p:cNvSpPr/>
          <p:nvPr/>
        </p:nvSpPr>
        <p:spPr>
          <a:xfrm>
            <a:off x="4639638" y="3662801"/>
            <a:ext cx="1057275" cy="1276538"/>
          </a:xfrm>
          <a:custGeom>
            <a:avLst/>
            <a:gdLst>
              <a:gd name="connsiteX0" fmla="*/ 0 w 1057275"/>
              <a:gd name="connsiteY0" fmla="*/ 528638 h 1276538"/>
              <a:gd name="connsiteX1" fmla="*/ 269605 w 1057275"/>
              <a:gd name="connsiteY1" fmla="*/ 259033 h 1276538"/>
              <a:gd name="connsiteX2" fmla="*/ 528638 w 1057275"/>
              <a:gd name="connsiteY2" fmla="*/ 0 h 1276538"/>
              <a:gd name="connsiteX3" fmla="*/ 777097 w 1057275"/>
              <a:gd name="connsiteY3" fmla="*/ 248460 h 1276538"/>
              <a:gd name="connsiteX4" fmla="*/ 1057275 w 1057275"/>
              <a:gd name="connsiteY4" fmla="*/ 528638 h 1276538"/>
              <a:gd name="connsiteX5" fmla="*/ 821529 w 1057275"/>
              <a:gd name="connsiteY5" fmla="*/ 528638 h 1276538"/>
              <a:gd name="connsiteX6" fmla="*/ 821529 w 1057275"/>
              <a:gd name="connsiteY6" fmla="*/ 902588 h 1276538"/>
              <a:gd name="connsiteX7" fmla="*/ 821529 w 1057275"/>
              <a:gd name="connsiteY7" fmla="*/ 1276538 h 1276538"/>
              <a:gd name="connsiteX8" fmla="*/ 235746 w 1057275"/>
              <a:gd name="connsiteY8" fmla="*/ 1276538 h 1276538"/>
              <a:gd name="connsiteX9" fmla="*/ 235746 w 1057275"/>
              <a:gd name="connsiteY9" fmla="*/ 895109 h 1276538"/>
              <a:gd name="connsiteX10" fmla="*/ 235746 w 1057275"/>
              <a:gd name="connsiteY10" fmla="*/ 528638 h 1276538"/>
              <a:gd name="connsiteX11" fmla="*/ 0 w 1057275"/>
              <a:gd name="connsiteY11" fmla="*/ 528638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7275" h="1276538" fill="none" extrusionOk="0">
                <a:moveTo>
                  <a:pt x="0" y="528638"/>
                </a:moveTo>
                <a:cubicBezTo>
                  <a:pt x="77254" y="428298"/>
                  <a:pt x="181026" y="374446"/>
                  <a:pt x="269605" y="259033"/>
                </a:cubicBezTo>
                <a:cubicBezTo>
                  <a:pt x="358184" y="143620"/>
                  <a:pt x="466402" y="123374"/>
                  <a:pt x="528638" y="0"/>
                </a:cubicBezTo>
                <a:cubicBezTo>
                  <a:pt x="631928" y="45382"/>
                  <a:pt x="704651" y="201868"/>
                  <a:pt x="777097" y="248460"/>
                </a:cubicBezTo>
                <a:cubicBezTo>
                  <a:pt x="849543" y="295051"/>
                  <a:pt x="915316" y="422386"/>
                  <a:pt x="1057275" y="528638"/>
                </a:cubicBezTo>
                <a:cubicBezTo>
                  <a:pt x="959516" y="548117"/>
                  <a:pt x="875360" y="503946"/>
                  <a:pt x="821529" y="528638"/>
                </a:cubicBezTo>
                <a:cubicBezTo>
                  <a:pt x="829300" y="614004"/>
                  <a:pt x="806333" y="821587"/>
                  <a:pt x="821529" y="902588"/>
                </a:cubicBezTo>
                <a:cubicBezTo>
                  <a:pt x="836725" y="983589"/>
                  <a:pt x="795486" y="1168814"/>
                  <a:pt x="821529" y="1276538"/>
                </a:cubicBezTo>
                <a:cubicBezTo>
                  <a:pt x="635335" y="1318977"/>
                  <a:pt x="489258" y="1249867"/>
                  <a:pt x="235746" y="1276538"/>
                </a:cubicBezTo>
                <a:cubicBezTo>
                  <a:pt x="211709" y="1194773"/>
                  <a:pt x="237884" y="988944"/>
                  <a:pt x="235746" y="895109"/>
                </a:cubicBezTo>
                <a:cubicBezTo>
                  <a:pt x="233608" y="801274"/>
                  <a:pt x="244110" y="701148"/>
                  <a:pt x="235746" y="528638"/>
                </a:cubicBezTo>
                <a:cubicBezTo>
                  <a:pt x="126065" y="552836"/>
                  <a:pt x="73200" y="524219"/>
                  <a:pt x="0" y="528638"/>
                </a:cubicBezTo>
                <a:close/>
              </a:path>
              <a:path w="1057275" h="1276538" stroke="0" extrusionOk="0">
                <a:moveTo>
                  <a:pt x="0" y="528638"/>
                </a:moveTo>
                <a:cubicBezTo>
                  <a:pt x="98204" y="368840"/>
                  <a:pt x="154852" y="391206"/>
                  <a:pt x="274892" y="253746"/>
                </a:cubicBezTo>
                <a:cubicBezTo>
                  <a:pt x="394932" y="116286"/>
                  <a:pt x="470481" y="109354"/>
                  <a:pt x="528638" y="0"/>
                </a:cubicBezTo>
                <a:cubicBezTo>
                  <a:pt x="623233" y="48915"/>
                  <a:pt x="650505" y="157451"/>
                  <a:pt x="777097" y="248460"/>
                </a:cubicBezTo>
                <a:cubicBezTo>
                  <a:pt x="903689" y="339469"/>
                  <a:pt x="976077" y="454306"/>
                  <a:pt x="1057275" y="528638"/>
                </a:cubicBezTo>
                <a:cubicBezTo>
                  <a:pt x="985003" y="555936"/>
                  <a:pt x="921335" y="522442"/>
                  <a:pt x="821529" y="528638"/>
                </a:cubicBezTo>
                <a:cubicBezTo>
                  <a:pt x="826424" y="605709"/>
                  <a:pt x="808740" y="754925"/>
                  <a:pt x="821529" y="880151"/>
                </a:cubicBezTo>
                <a:cubicBezTo>
                  <a:pt x="834318" y="1005377"/>
                  <a:pt x="780319" y="1149648"/>
                  <a:pt x="821529" y="1276538"/>
                </a:cubicBezTo>
                <a:cubicBezTo>
                  <a:pt x="607322" y="1321291"/>
                  <a:pt x="516496" y="1240304"/>
                  <a:pt x="235746" y="1276538"/>
                </a:cubicBezTo>
                <a:cubicBezTo>
                  <a:pt x="213822" y="1194302"/>
                  <a:pt x="255007" y="1093604"/>
                  <a:pt x="235746" y="917546"/>
                </a:cubicBezTo>
                <a:cubicBezTo>
                  <a:pt x="216485" y="741488"/>
                  <a:pt x="243164" y="626753"/>
                  <a:pt x="235746" y="528638"/>
                </a:cubicBezTo>
                <a:cubicBezTo>
                  <a:pt x="121200" y="531108"/>
                  <a:pt x="65024" y="521046"/>
                  <a:pt x="0" y="528638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9574929">
                  <a:prstGeom prst="upArrow">
                    <a:avLst>
                      <a:gd name="adj1" fmla="val 55405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Flecha arriba 8">
            <a:extLst>
              <a:ext uri="{FF2B5EF4-FFF2-40B4-BE49-F238E27FC236}">
                <a16:creationId xmlns:a16="http://schemas.microsoft.com/office/drawing/2014/main" id="{CCE2AFDD-ED59-4C43-9333-CAC9A9A62D07}"/>
              </a:ext>
            </a:extLst>
          </p:cNvPr>
          <p:cNvSpPr/>
          <p:nvPr/>
        </p:nvSpPr>
        <p:spPr>
          <a:xfrm rot="10800000">
            <a:off x="5428005" y="704274"/>
            <a:ext cx="1057275" cy="1276538"/>
          </a:xfrm>
          <a:custGeom>
            <a:avLst/>
            <a:gdLst>
              <a:gd name="connsiteX0" fmla="*/ 0 w 1057275"/>
              <a:gd name="connsiteY0" fmla="*/ 528638 h 1276538"/>
              <a:gd name="connsiteX1" fmla="*/ 269605 w 1057275"/>
              <a:gd name="connsiteY1" fmla="*/ 259033 h 1276538"/>
              <a:gd name="connsiteX2" fmla="*/ 528638 w 1057275"/>
              <a:gd name="connsiteY2" fmla="*/ 0 h 1276538"/>
              <a:gd name="connsiteX3" fmla="*/ 777097 w 1057275"/>
              <a:gd name="connsiteY3" fmla="*/ 248460 h 1276538"/>
              <a:gd name="connsiteX4" fmla="*/ 1057275 w 1057275"/>
              <a:gd name="connsiteY4" fmla="*/ 528638 h 1276538"/>
              <a:gd name="connsiteX5" fmla="*/ 821529 w 1057275"/>
              <a:gd name="connsiteY5" fmla="*/ 528638 h 1276538"/>
              <a:gd name="connsiteX6" fmla="*/ 821529 w 1057275"/>
              <a:gd name="connsiteY6" fmla="*/ 902588 h 1276538"/>
              <a:gd name="connsiteX7" fmla="*/ 821529 w 1057275"/>
              <a:gd name="connsiteY7" fmla="*/ 1276538 h 1276538"/>
              <a:gd name="connsiteX8" fmla="*/ 235746 w 1057275"/>
              <a:gd name="connsiteY8" fmla="*/ 1276538 h 1276538"/>
              <a:gd name="connsiteX9" fmla="*/ 235746 w 1057275"/>
              <a:gd name="connsiteY9" fmla="*/ 895109 h 1276538"/>
              <a:gd name="connsiteX10" fmla="*/ 235746 w 1057275"/>
              <a:gd name="connsiteY10" fmla="*/ 528638 h 1276538"/>
              <a:gd name="connsiteX11" fmla="*/ 0 w 1057275"/>
              <a:gd name="connsiteY11" fmla="*/ 528638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7275" h="1276538" fill="none" extrusionOk="0">
                <a:moveTo>
                  <a:pt x="0" y="528638"/>
                </a:moveTo>
                <a:cubicBezTo>
                  <a:pt x="77254" y="428298"/>
                  <a:pt x="181026" y="374446"/>
                  <a:pt x="269605" y="259033"/>
                </a:cubicBezTo>
                <a:cubicBezTo>
                  <a:pt x="358184" y="143620"/>
                  <a:pt x="466402" y="123374"/>
                  <a:pt x="528638" y="0"/>
                </a:cubicBezTo>
                <a:cubicBezTo>
                  <a:pt x="631928" y="45382"/>
                  <a:pt x="704651" y="201868"/>
                  <a:pt x="777097" y="248460"/>
                </a:cubicBezTo>
                <a:cubicBezTo>
                  <a:pt x="849543" y="295051"/>
                  <a:pt x="915316" y="422386"/>
                  <a:pt x="1057275" y="528638"/>
                </a:cubicBezTo>
                <a:cubicBezTo>
                  <a:pt x="959516" y="548117"/>
                  <a:pt x="875360" y="503946"/>
                  <a:pt x="821529" y="528638"/>
                </a:cubicBezTo>
                <a:cubicBezTo>
                  <a:pt x="829300" y="614004"/>
                  <a:pt x="806333" y="821587"/>
                  <a:pt x="821529" y="902588"/>
                </a:cubicBezTo>
                <a:cubicBezTo>
                  <a:pt x="836725" y="983589"/>
                  <a:pt x="795486" y="1168814"/>
                  <a:pt x="821529" y="1276538"/>
                </a:cubicBezTo>
                <a:cubicBezTo>
                  <a:pt x="635335" y="1318977"/>
                  <a:pt x="489258" y="1249867"/>
                  <a:pt x="235746" y="1276538"/>
                </a:cubicBezTo>
                <a:cubicBezTo>
                  <a:pt x="211709" y="1194773"/>
                  <a:pt x="237884" y="988944"/>
                  <a:pt x="235746" y="895109"/>
                </a:cubicBezTo>
                <a:cubicBezTo>
                  <a:pt x="233608" y="801274"/>
                  <a:pt x="244110" y="701148"/>
                  <a:pt x="235746" y="528638"/>
                </a:cubicBezTo>
                <a:cubicBezTo>
                  <a:pt x="126065" y="552836"/>
                  <a:pt x="73200" y="524219"/>
                  <a:pt x="0" y="528638"/>
                </a:cubicBezTo>
                <a:close/>
              </a:path>
              <a:path w="1057275" h="1276538" stroke="0" extrusionOk="0">
                <a:moveTo>
                  <a:pt x="0" y="528638"/>
                </a:moveTo>
                <a:cubicBezTo>
                  <a:pt x="98204" y="368840"/>
                  <a:pt x="154852" y="391206"/>
                  <a:pt x="274892" y="253746"/>
                </a:cubicBezTo>
                <a:cubicBezTo>
                  <a:pt x="394932" y="116286"/>
                  <a:pt x="470481" y="109354"/>
                  <a:pt x="528638" y="0"/>
                </a:cubicBezTo>
                <a:cubicBezTo>
                  <a:pt x="623233" y="48915"/>
                  <a:pt x="650505" y="157451"/>
                  <a:pt x="777097" y="248460"/>
                </a:cubicBezTo>
                <a:cubicBezTo>
                  <a:pt x="903689" y="339469"/>
                  <a:pt x="976077" y="454306"/>
                  <a:pt x="1057275" y="528638"/>
                </a:cubicBezTo>
                <a:cubicBezTo>
                  <a:pt x="985003" y="555936"/>
                  <a:pt x="921335" y="522442"/>
                  <a:pt x="821529" y="528638"/>
                </a:cubicBezTo>
                <a:cubicBezTo>
                  <a:pt x="826424" y="605709"/>
                  <a:pt x="808740" y="754925"/>
                  <a:pt x="821529" y="880151"/>
                </a:cubicBezTo>
                <a:cubicBezTo>
                  <a:pt x="834318" y="1005377"/>
                  <a:pt x="780319" y="1149648"/>
                  <a:pt x="821529" y="1276538"/>
                </a:cubicBezTo>
                <a:cubicBezTo>
                  <a:pt x="607322" y="1321291"/>
                  <a:pt x="516496" y="1240304"/>
                  <a:pt x="235746" y="1276538"/>
                </a:cubicBezTo>
                <a:cubicBezTo>
                  <a:pt x="213822" y="1194302"/>
                  <a:pt x="255007" y="1093604"/>
                  <a:pt x="235746" y="917546"/>
                </a:cubicBezTo>
                <a:cubicBezTo>
                  <a:pt x="216485" y="741488"/>
                  <a:pt x="243164" y="626753"/>
                  <a:pt x="235746" y="528638"/>
                </a:cubicBezTo>
                <a:cubicBezTo>
                  <a:pt x="121200" y="531108"/>
                  <a:pt x="65024" y="521046"/>
                  <a:pt x="0" y="528638"/>
                </a:cubicBezTo>
                <a:close/>
              </a:path>
            </a:pathLst>
          </a:custGeom>
          <a:solidFill>
            <a:srgbClr val="7030A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9574929">
                  <a:prstGeom prst="upArrow">
                    <a:avLst>
                      <a:gd name="adj1" fmla="val 55405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Flecha arriba 7">
            <a:extLst>
              <a:ext uri="{FF2B5EF4-FFF2-40B4-BE49-F238E27FC236}">
                <a16:creationId xmlns:a16="http://schemas.microsoft.com/office/drawing/2014/main" id="{4EA3711A-4585-4B4A-8B62-F3FDE3A18783}"/>
              </a:ext>
            </a:extLst>
          </p:cNvPr>
          <p:cNvSpPr/>
          <p:nvPr/>
        </p:nvSpPr>
        <p:spPr>
          <a:xfrm>
            <a:off x="6102264" y="3662801"/>
            <a:ext cx="1057275" cy="1276538"/>
          </a:xfrm>
          <a:custGeom>
            <a:avLst/>
            <a:gdLst>
              <a:gd name="connsiteX0" fmla="*/ 0 w 1057275"/>
              <a:gd name="connsiteY0" fmla="*/ 528638 h 1276538"/>
              <a:gd name="connsiteX1" fmla="*/ 269605 w 1057275"/>
              <a:gd name="connsiteY1" fmla="*/ 259033 h 1276538"/>
              <a:gd name="connsiteX2" fmla="*/ 528638 w 1057275"/>
              <a:gd name="connsiteY2" fmla="*/ 0 h 1276538"/>
              <a:gd name="connsiteX3" fmla="*/ 777097 w 1057275"/>
              <a:gd name="connsiteY3" fmla="*/ 248460 h 1276538"/>
              <a:gd name="connsiteX4" fmla="*/ 1057275 w 1057275"/>
              <a:gd name="connsiteY4" fmla="*/ 528638 h 1276538"/>
              <a:gd name="connsiteX5" fmla="*/ 821529 w 1057275"/>
              <a:gd name="connsiteY5" fmla="*/ 528638 h 1276538"/>
              <a:gd name="connsiteX6" fmla="*/ 821529 w 1057275"/>
              <a:gd name="connsiteY6" fmla="*/ 902588 h 1276538"/>
              <a:gd name="connsiteX7" fmla="*/ 821529 w 1057275"/>
              <a:gd name="connsiteY7" fmla="*/ 1276538 h 1276538"/>
              <a:gd name="connsiteX8" fmla="*/ 235746 w 1057275"/>
              <a:gd name="connsiteY8" fmla="*/ 1276538 h 1276538"/>
              <a:gd name="connsiteX9" fmla="*/ 235746 w 1057275"/>
              <a:gd name="connsiteY9" fmla="*/ 895109 h 1276538"/>
              <a:gd name="connsiteX10" fmla="*/ 235746 w 1057275"/>
              <a:gd name="connsiteY10" fmla="*/ 528638 h 1276538"/>
              <a:gd name="connsiteX11" fmla="*/ 0 w 1057275"/>
              <a:gd name="connsiteY11" fmla="*/ 528638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7275" h="1276538" fill="none" extrusionOk="0">
                <a:moveTo>
                  <a:pt x="0" y="528638"/>
                </a:moveTo>
                <a:cubicBezTo>
                  <a:pt x="77254" y="428298"/>
                  <a:pt x="181026" y="374446"/>
                  <a:pt x="269605" y="259033"/>
                </a:cubicBezTo>
                <a:cubicBezTo>
                  <a:pt x="358184" y="143620"/>
                  <a:pt x="466402" y="123374"/>
                  <a:pt x="528638" y="0"/>
                </a:cubicBezTo>
                <a:cubicBezTo>
                  <a:pt x="631928" y="45382"/>
                  <a:pt x="704651" y="201868"/>
                  <a:pt x="777097" y="248460"/>
                </a:cubicBezTo>
                <a:cubicBezTo>
                  <a:pt x="849543" y="295051"/>
                  <a:pt x="915316" y="422386"/>
                  <a:pt x="1057275" y="528638"/>
                </a:cubicBezTo>
                <a:cubicBezTo>
                  <a:pt x="959516" y="548117"/>
                  <a:pt x="875360" y="503946"/>
                  <a:pt x="821529" y="528638"/>
                </a:cubicBezTo>
                <a:cubicBezTo>
                  <a:pt x="829300" y="614004"/>
                  <a:pt x="806333" y="821587"/>
                  <a:pt x="821529" y="902588"/>
                </a:cubicBezTo>
                <a:cubicBezTo>
                  <a:pt x="836725" y="983589"/>
                  <a:pt x="795486" y="1168814"/>
                  <a:pt x="821529" y="1276538"/>
                </a:cubicBezTo>
                <a:cubicBezTo>
                  <a:pt x="635335" y="1318977"/>
                  <a:pt x="489258" y="1249867"/>
                  <a:pt x="235746" y="1276538"/>
                </a:cubicBezTo>
                <a:cubicBezTo>
                  <a:pt x="211709" y="1194773"/>
                  <a:pt x="237884" y="988944"/>
                  <a:pt x="235746" y="895109"/>
                </a:cubicBezTo>
                <a:cubicBezTo>
                  <a:pt x="233608" y="801274"/>
                  <a:pt x="244110" y="701148"/>
                  <a:pt x="235746" y="528638"/>
                </a:cubicBezTo>
                <a:cubicBezTo>
                  <a:pt x="126065" y="552836"/>
                  <a:pt x="73200" y="524219"/>
                  <a:pt x="0" y="528638"/>
                </a:cubicBezTo>
                <a:close/>
              </a:path>
              <a:path w="1057275" h="1276538" stroke="0" extrusionOk="0">
                <a:moveTo>
                  <a:pt x="0" y="528638"/>
                </a:moveTo>
                <a:cubicBezTo>
                  <a:pt x="98204" y="368840"/>
                  <a:pt x="154852" y="391206"/>
                  <a:pt x="274892" y="253746"/>
                </a:cubicBezTo>
                <a:cubicBezTo>
                  <a:pt x="394932" y="116286"/>
                  <a:pt x="470481" y="109354"/>
                  <a:pt x="528638" y="0"/>
                </a:cubicBezTo>
                <a:cubicBezTo>
                  <a:pt x="623233" y="48915"/>
                  <a:pt x="650505" y="157451"/>
                  <a:pt x="777097" y="248460"/>
                </a:cubicBezTo>
                <a:cubicBezTo>
                  <a:pt x="903689" y="339469"/>
                  <a:pt x="976077" y="454306"/>
                  <a:pt x="1057275" y="528638"/>
                </a:cubicBezTo>
                <a:cubicBezTo>
                  <a:pt x="985003" y="555936"/>
                  <a:pt x="921335" y="522442"/>
                  <a:pt x="821529" y="528638"/>
                </a:cubicBezTo>
                <a:cubicBezTo>
                  <a:pt x="826424" y="605709"/>
                  <a:pt x="808740" y="754925"/>
                  <a:pt x="821529" y="880151"/>
                </a:cubicBezTo>
                <a:cubicBezTo>
                  <a:pt x="834318" y="1005377"/>
                  <a:pt x="780319" y="1149648"/>
                  <a:pt x="821529" y="1276538"/>
                </a:cubicBezTo>
                <a:cubicBezTo>
                  <a:pt x="607322" y="1321291"/>
                  <a:pt x="516496" y="1240304"/>
                  <a:pt x="235746" y="1276538"/>
                </a:cubicBezTo>
                <a:cubicBezTo>
                  <a:pt x="213822" y="1194302"/>
                  <a:pt x="255007" y="1093604"/>
                  <a:pt x="235746" y="917546"/>
                </a:cubicBezTo>
                <a:cubicBezTo>
                  <a:pt x="216485" y="741488"/>
                  <a:pt x="243164" y="626753"/>
                  <a:pt x="235746" y="528638"/>
                </a:cubicBezTo>
                <a:cubicBezTo>
                  <a:pt x="121200" y="531108"/>
                  <a:pt x="65024" y="521046"/>
                  <a:pt x="0" y="528638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9574929">
                  <a:prstGeom prst="upArrow">
                    <a:avLst>
                      <a:gd name="adj1" fmla="val 55405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Flecha arriba 8">
            <a:extLst>
              <a:ext uri="{FF2B5EF4-FFF2-40B4-BE49-F238E27FC236}">
                <a16:creationId xmlns:a16="http://schemas.microsoft.com/office/drawing/2014/main" id="{CCE2AFDD-ED59-4C43-9333-CAC9A9A62D07}"/>
              </a:ext>
            </a:extLst>
          </p:cNvPr>
          <p:cNvSpPr/>
          <p:nvPr/>
        </p:nvSpPr>
        <p:spPr>
          <a:xfrm rot="10800000">
            <a:off x="6792624" y="704273"/>
            <a:ext cx="1057275" cy="1276538"/>
          </a:xfrm>
          <a:custGeom>
            <a:avLst/>
            <a:gdLst>
              <a:gd name="connsiteX0" fmla="*/ 0 w 1057275"/>
              <a:gd name="connsiteY0" fmla="*/ 528638 h 1276538"/>
              <a:gd name="connsiteX1" fmla="*/ 269605 w 1057275"/>
              <a:gd name="connsiteY1" fmla="*/ 259033 h 1276538"/>
              <a:gd name="connsiteX2" fmla="*/ 528638 w 1057275"/>
              <a:gd name="connsiteY2" fmla="*/ 0 h 1276538"/>
              <a:gd name="connsiteX3" fmla="*/ 777097 w 1057275"/>
              <a:gd name="connsiteY3" fmla="*/ 248460 h 1276538"/>
              <a:gd name="connsiteX4" fmla="*/ 1057275 w 1057275"/>
              <a:gd name="connsiteY4" fmla="*/ 528638 h 1276538"/>
              <a:gd name="connsiteX5" fmla="*/ 821529 w 1057275"/>
              <a:gd name="connsiteY5" fmla="*/ 528638 h 1276538"/>
              <a:gd name="connsiteX6" fmla="*/ 821529 w 1057275"/>
              <a:gd name="connsiteY6" fmla="*/ 902588 h 1276538"/>
              <a:gd name="connsiteX7" fmla="*/ 821529 w 1057275"/>
              <a:gd name="connsiteY7" fmla="*/ 1276538 h 1276538"/>
              <a:gd name="connsiteX8" fmla="*/ 235746 w 1057275"/>
              <a:gd name="connsiteY8" fmla="*/ 1276538 h 1276538"/>
              <a:gd name="connsiteX9" fmla="*/ 235746 w 1057275"/>
              <a:gd name="connsiteY9" fmla="*/ 895109 h 1276538"/>
              <a:gd name="connsiteX10" fmla="*/ 235746 w 1057275"/>
              <a:gd name="connsiteY10" fmla="*/ 528638 h 1276538"/>
              <a:gd name="connsiteX11" fmla="*/ 0 w 1057275"/>
              <a:gd name="connsiteY11" fmla="*/ 528638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7275" h="1276538" fill="none" extrusionOk="0">
                <a:moveTo>
                  <a:pt x="0" y="528638"/>
                </a:moveTo>
                <a:cubicBezTo>
                  <a:pt x="77254" y="428298"/>
                  <a:pt x="181026" y="374446"/>
                  <a:pt x="269605" y="259033"/>
                </a:cubicBezTo>
                <a:cubicBezTo>
                  <a:pt x="358184" y="143620"/>
                  <a:pt x="466402" y="123374"/>
                  <a:pt x="528638" y="0"/>
                </a:cubicBezTo>
                <a:cubicBezTo>
                  <a:pt x="631928" y="45382"/>
                  <a:pt x="704651" y="201868"/>
                  <a:pt x="777097" y="248460"/>
                </a:cubicBezTo>
                <a:cubicBezTo>
                  <a:pt x="849543" y="295051"/>
                  <a:pt x="915316" y="422386"/>
                  <a:pt x="1057275" y="528638"/>
                </a:cubicBezTo>
                <a:cubicBezTo>
                  <a:pt x="959516" y="548117"/>
                  <a:pt x="875360" y="503946"/>
                  <a:pt x="821529" y="528638"/>
                </a:cubicBezTo>
                <a:cubicBezTo>
                  <a:pt x="829300" y="614004"/>
                  <a:pt x="806333" y="821587"/>
                  <a:pt x="821529" y="902588"/>
                </a:cubicBezTo>
                <a:cubicBezTo>
                  <a:pt x="836725" y="983589"/>
                  <a:pt x="795486" y="1168814"/>
                  <a:pt x="821529" y="1276538"/>
                </a:cubicBezTo>
                <a:cubicBezTo>
                  <a:pt x="635335" y="1318977"/>
                  <a:pt x="489258" y="1249867"/>
                  <a:pt x="235746" y="1276538"/>
                </a:cubicBezTo>
                <a:cubicBezTo>
                  <a:pt x="211709" y="1194773"/>
                  <a:pt x="237884" y="988944"/>
                  <a:pt x="235746" y="895109"/>
                </a:cubicBezTo>
                <a:cubicBezTo>
                  <a:pt x="233608" y="801274"/>
                  <a:pt x="244110" y="701148"/>
                  <a:pt x="235746" y="528638"/>
                </a:cubicBezTo>
                <a:cubicBezTo>
                  <a:pt x="126065" y="552836"/>
                  <a:pt x="73200" y="524219"/>
                  <a:pt x="0" y="528638"/>
                </a:cubicBezTo>
                <a:close/>
              </a:path>
              <a:path w="1057275" h="1276538" stroke="0" extrusionOk="0">
                <a:moveTo>
                  <a:pt x="0" y="528638"/>
                </a:moveTo>
                <a:cubicBezTo>
                  <a:pt x="98204" y="368840"/>
                  <a:pt x="154852" y="391206"/>
                  <a:pt x="274892" y="253746"/>
                </a:cubicBezTo>
                <a:cubicBezTo>
                  <a:pt x="394932" y="116286"/>
                  <a:pt x="470481" y="109354"/>
                  <a:pt x="528638" y="0"/>
                </a:cubicBezTo>
                <a:cubicBezTo>
                  <a:pt x="623233" y="48915"/>
                  <a:pt x="650505" y="157451"/>
                  <a:pt x="777097" y="248460"/>
                </a:cubicBezTo>
                <a:cubicBezTo>
                  <a:pt x="903689" y="339469"/>
                  <a:pt x="976077" y="454306"/>
                  <a:pt x="1057275" y="528638"/>
                </a:cubicBezTo>
                <a:cubicBezTo>
                  <a:pt x="985003" y="555936"/>
                  <a:pt x="921335" y="522442"/>
                  <a:pt x="821529" y="528638"/>
                </a:cubicBezTo>
                <a:cubicBezTo>
                  <a:pt x="826424" y="605709"/>
                  <a:pt x="808740" y="754925"/>
                  <a:pt x="821529" y="880151"/>
                </a:cubicBezTo>
                <a:cubicBezTo>
                  <a:pt x="834318" y="1005377"/>
                  <a:pt x="780319" y="1149648"/>
                  <a:pt x="821529" y="1276538"/>
                </a:cubicBezTo>
                <a:cubicBezTo>
                  <a:pt x="607322" y="1321291"/>
                  <a:pt x="516496" y="1240304"/>
                  <a:pt x="235746" y="1276538"/>
                </a:cubicBezTo>
                <a:cubicBezTo>
                  <a:pt x="213822" y="1194302"/>
                  <a:pt x="255007" y="1093604"/>
                  <a:pt x="235746" y="917546"/>
                </a:cubicBezTo>
                <a:cubicBezTo>
                  <a:pt x="216485" y="741488"/>
                  <a:pt x="243164" y="626753"/>
                  <a:pt x="235746" y="528638"/>
                </a:cubicBezTo>
                <a:cubicBezTo>
                  <a:pt x="121200" y="531108"/>
                  <a:pt x="65024" y="521046"/>
                  <a:pt x="0" y="528638"/>
                </a:cubicBezTo>
                <a:close/>
              </a:path>
            </a:pathLst>
          </a:custGeom>
          <a:solidFill>
            <a:srgbClr val="7030A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9574929">
                  <a:prstGeom prst="upArrow">
                    <a:avLst>
                      <a:gd name="adj1" fmla="val 55405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91"/>
    </mc:Choice>
    <mc:Fallback xmlns="">
      <p:transition spd="slow" advTm="10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|14.1|13|10.2|9|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Watercolor Background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EEB1"/>
      </a:accent1>
      <a:accent2>
        <a:srgbClr val="FFEA9F"/>
      </a:accent2>
      <a:accent3>
        <a:srgbClr val="FFB5AA"/>
      </a:accent3>
      <a:accent4>
        <a:srgbClr val="F58598"/>
      </a:accent4>
      <a:accent5>
        <a:srgbClr val="F4C5B1"/>
      </a:accent5>
      <a:accent6>
        <a:srgbClr val="FFEEB1"/>
      </a:accent6>
      <a:hlink>
        <a:srgbClr val="F5859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35</Words>
  <Application>Microsoft Office PowerPoint</Application>
  <PresentationFormat>Presentación en pantalla (16:9)</PresentationFormat>
  <Paragraphs>11</Paragraphs>
  <Slides>12</Slides>
  <Notes>12</Notes>
  <HiddenSlides>0</HiddenSlides>
  <MMClips>13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Nunito Light</vt:lpstr>
      <vt:lpstr>Jokerman</vt:lpstr>
      <vt:lpstr>Fira Sans Extra Condensed Medium</vt:lpstr>
      <vt:lpstr>Assistant Light</vt:lpstr>
      <vt:lpstr>Arial</vt:lpstr>
      <vt:lpstr>Scope One</vt:lpstr>
      <vt:lpstr>Watercolor Background by Slidesgo</vt:lpstr>
      <vt:lpstr>My Family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Let’s sing</vt:lpstr>
      <vt:lpstr>Colour the shark family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Family</dc:title>
  <dc:creator>Samuel</dc:creator>
  <cp:lastModifiedBy>UTP</cp:lastModifiedBy>
  <cp:revision>6</cp:revision>
  <dcterms:modified xsi:type="dcterms:W3CDTF">2020-08-14T20:46:02Z</dcterms:modified>
</cp:coreProperties>
</file>