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7" r:id="rId11"/>
    <p:sldId id="266" r:id="rId12"/>
    <p:sldId id="262" r:id="rId13"/>
    <p:sldId id="264" r:id="rId14"/>
    <p:sldId id="263" r:id="rId15"/>
    <p:sldId id="268" r:id="rId16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5DD"/>
    <a:srgbClr val="F7ACB6"/>
    <a:srgbClr val="093C71"/>
    <a:srgbClr val="F8ACB6"/>
    <a:srgbClr val="AC0000"/>
    <a:srgbClr val="FF6B00"/>
    <a:srgbClr val="A482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065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outlineViewPr>
    <p:cViewPr>
      <p:scale>
        <a:sx n="33" d="100"/>
        <a:sy n="33" d="100"/>
      </p:scale>
      <p:origin x="0" y="-41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8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="" xmlns:a16="http://schemas.microsoft.com/office/drawing/2014/main" id="{4048A6E5-6F36-4C64-9A1C-B37D237606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1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CB2232F6-7425-4537-B2D1-004435F843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02D91C7-3EE5-478E-976F-575A0C62654B}" type="datetime1">
              <a:rPr lang="es-ES" noProof="1" smtClean="0"/>
              <a:t>29/06/2020</a:t>
            </a:fld>
            <a:endParaRPr lang="es-ES" noProof="1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D6B5F3D6-0768-4BB4-8BC9-78A1F98422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1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="" xmlns:a16="http://schemas.microsoft.com/office/drawing/2014/main" id="{08104143-4606-4C14-B7F7-2EDEFF40AD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1D4E255-5998-4D2A-90B0-7420F77CD319}" type="slidenum">
              <a:rPr lang="es-ES" noProof="1" smtClean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30899296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1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A3E20F7-0CAE-4200-B5A2-480BD39D6744}" type="datetime1">
              <a:rPr lang="es-ES" noProof="1" smtClean="0"/>
              <a:t>29/06/2020</a:t>
            </a:fld>
            <a:endParaRPr lang="es-ES" noProof="1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1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1"/>
              <a:t>Editar estilos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1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3DCE8F5-1341-475C-BF40-2E24D91E8058}" type="slidenum">
              <a:rPr lang="es-ES" noProof="1" dirty="0" smtClean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s-ES" noProof="1" smtClean="0"/>
              <a:t>1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1733947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896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2349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8938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s-ES" noProof="1" smtClean="0"/>
              <a:t>2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50959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s-ES" noProof="1" smtClean="0"/>
              <a:t>3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2285989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s-ES" noProof="1" smtClean="0"/>
              <a:t>4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1974387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s-ES" noProof="1" smtClean="0"/>
              <a:t>5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2589587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s-ES" noProof="1" smtClean="0"/>
              <a:t>6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3406058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s-ES" noProof="1" smtClean="0"/>
              <a:t>7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10628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s-ES" noProof="1" dirty="0" smtClean="0"/>
              <a:t>8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692597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s-ES" noProof="1" smtClean="0"/>
              <a:t>9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3525709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9">
            <a:extLst>
              <a:ext uri="{FF2B5EF4-FFF2-40B4-BE49-F238E27FC236}">
                <a16:creationId xmlns=""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15708" y="213496"/>
            <a:ext cx="7432898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es-ES" noProof="0"/>
              <a:t>Inserte o arrastre y coloque su imagen</a:t>
            </a:r>
          </a:p>
        </p:txBody>
      </p:sp>
      <p:sp>
        <p:nvSpPr>
          <p:cNvPr id="7" name="Forma libre: Forma 6">
            <a:extLst>
              <a:ext uri="{FF2B5EF4-FFF2-40B4-BE49-F238E27FC236}">
                <a16:creationId xmlns=""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Forma libre: Forma 7">
            <a:extLst>
              <a:ext uri="{FF2B5EF4-FFF2-40B4-BE49-F238E27FC236}">
                <a16:creationId xmlns=""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641" y="4586626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editar el subtítulo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59535B06-700B-4A37-8A83-1D885D44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42" y="3323857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>
                <a:solidFill>
                  <a:schemeClr val="tx1"/>
                </a:solidFill>
              </a:defRPr>
            </a:lvl1pPr>
          </a:lstStyle>
          <a:p>
            <a:pPr marL="0" lvl="0" rtl="0">
              <a:lnSpc>
                <a:spcPts val="5000"/>
              </a:lnSpc>
            </a:pPr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8042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="" xmlns:a16="http://schemas.microsoft.com/office/drawing/2014/main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2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" sz="1200" b="1" noProof="0">
              <a:solidFill>
                <a:schemeClr val="accent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485" y="3632265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 rtl="0"/>
            <a:r>
              <a:rPr lang="es-ES" noProof="0" smtClean="0"/>
              <a:t>Haga clic para modificar el estilo de subtítulo del patrón</a:t>
            </a:r>
            <a:endParaRPr lang="es-ES" noProof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Insertar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0"/>
            <a:ext cx="5604848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lvl="0" rtl="0">
              <a:lnSpc>
                <a:spcPts val="5000"/>
              </a:lnSpc>
            </a:pPr>
            <a:r>
              <a:rPr lang="es-ES" noProof="0"/>
              <a:t>Haga clic para editar el título</a:t>
            </a:r>
          </a:p>
        </p:txBody>
      </p:sp>
    </p:spTree>
    <p:extLst>
      <p:ext uri="{BB962C8B-B14F-4D97-AF65-F5344CB8AC3E}">
        <p14:creationId xmlns:p14="http://schemas.microsoft.com/office/powerpoint/2010/main" val="4093338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329C3581-88FF-4CB7-80D8-F6795890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75" y="559677"/>
            <a:ext cx="10862677" cy="446281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es-ES" noProof="0"/>
              <a:t>Insertar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2" name="Marcador de posición de texto 4">
            <a:extLst>
              <a:ext uri="{FF2B5EF4-FFF2-40B4-BE49-F238E27FC236}">
                <a16:creationId xmlns="" xmlns:a16="http://schemas.microsoft.com/office/drawing/2014/main" id="{04DE22DC-BFBD-44E8-ACA3-2FFC79B33E1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8664" y="1620001"/>
            <a:ext cx="5183188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 rtl="0"/>
            <a:r>
              <a:rPr lang="es-ES" noProof="0"/>
              <a:t>Editar estilos de texto del patrón</a:t>
            </a:r>
          </a:p>
        </p:txBody>
      </p:sp>
      <p:sp>
        <p:nvSpPr>
          <p:cNvPr id="16" name="Marcador de posición de contenido 5">
            <a:extLst>
              <a:ext uri="{FF2B5EF4-FFF2-40B4-BE49-F238E27FC236}">
                <a16:creationId xmlns="" xmlns:a16="http://schemas.microsoft.com/office/drawing/2014/main" id="{8B78DF41-83C0-402D-A6FA-65C0A1340BF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38664" y="1980001"/>
            <a:ext cx="5183188" cy="399600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7" name="Marcador de posición de texto 2">
            <a:extLst>
              <a:ext uri="{FF2B5EF4-FFF2-40B4-BE49-F238E27FC236}">
                <a16:creationId xmlns="" xmlns:a16="http://schemas.microsoft.com/office/drawing/2014/main" id="{D24CA47E-E93D-4B88-8ED8-479E179E21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9175" y="1681163"/>
            <a:ext cx="5157787" cy="29883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 rtl="0"/>
            <a:r>
              <a:rPr lang="es-ES" noProof="0"/>
              <a:t>Editar estilos de texto del patrón</a:t>
            </a:r>
          </a:p>
        </p:txBody>
      </p:sp>
      <p:sp>
        <p:nvSpPr>
          <p:cNvPr id="18" name="Marcador de posición de contenido 3">
            <a:extLst>
              <a:ext uri="{FF2B5EF4-FFF2-40B4-BE49-F238E27FC236}">
                <a16:creationId xmlns="" xmlns:a16="http://schemas.microsoft.com/office/drawing/2014/main" id="{82BAE2D3-BC98-4332-89BD-DAF0A9B0CF4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59175" y="1980001"/>
            <a:ext cx="5157787" cy="399600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38807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>
            <a:extLst>
              <a:ext uri="{FF2B5EF4-FFF2-40B4-BE49-F238E27FC236}">
                <a16:creationId xmlns="" xmlns:a16="http://schemas.microsoft.com/office/drawing/2014/main" id="{D69A7081-42C5-4F4E-8A26-E7788CCF4FE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175" y="1620000"/>
            <a:ext cx="10862678" cy="3932388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0F222ADA-F642-4B0C-8E82-2232F9AAA0C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Insertar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5C66BB82-F0DB-4692-B243-3FF97C328C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6" name="Título 5">
            <a:extLst>
              <a:ext uri="{FF2B5EF4-FFF2-40B4-BE49-F238E27FC236}">
                <a16:creationId xmlns="" xmlns:a16="http://schemas.microsoft.com/office/drawing/2014/main" id="{449250B9-5CE4-410F-BED3-0E76DFB87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08772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lumna izquierda">
            <a:extLst>
              <a:ext uri="{FF2B5EF4-FFF2-40B4-BE49-F238E27FC236}">
                <a16:creationId xmlns=""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9175" y="1620000"/>
            <a:ext cx="5148000" cy="450000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Columna derecha">
            <a:extLst>
              <a:ext uri="{FF2B5EF4-FFF2-40B4-BE49-F238E27FC236}">
                <a16:creationId xmlns=""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73852" y="1620000"/>
            <a:ext cx="5148000" cy="450000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D1F0ACB5-CFFF-46E7-91B8-955BE6D0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C2059544-E6F5-48F9-AF27-3F98FCD506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Insertar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9870565E-B437-4A85-BDF7-2D484A3222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/>
              <a:t>Insertar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87BFD01D-1D5A-46C6-890D-6A982C957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9" name="Marcador de posición de texto 3">
            <a:extLst>
              <a:ext uri="{FF2B5EF4-FFF2-40B4-BE49-F238E27FC236}">
                <a16:creationId xmlns="" xmlns:a16="http://schemas.microsoft.com/office/drawing/2014/main" id="{4D7A7B44-0EE9-425C-A921-47E3D0C477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5" name="Marcador de posición de contenido 2">
            <a:extLst>
              <a:ext uri="{FF2B5EF4-FFF2-40B4-BE49-F238E27FC236}">
                <a16:creationId xmlns="" xmlns:a16="http://schemas.microsoft.com/office/drawing/2014/main" id="{3726228B-0CE6-4F89-8C5B-9F5C26D6F6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457201"/>
            <a:ext cx="6172200" cy="5408612"/>
          </a:xfrm>
          <a:prstGeom prst="roundRect">
            <a:avLst>
              <a:gd name="adj" fmla="val 2093"/>
            </a:avLst>
          </a:prstGeom>
          <a:solidFill>
            <a:schemeClr val="bg1">
              <a:lumMod val="95000"/>
            </a:schemeClr>
          </a:solidFill>
          <a:ln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2880" tIns="182880" rIns="182880" bIns="182880" rtlCol="0">
            <a:noAutofit/>
          </a:bodyPr>
          <a:lstStyle>
            <a:lvl1pPr>
              <a:defRPr lang="en-US" sz="2800"/>
            </a:lvl1pPr>
            <a:lvl2pPr>
              <a:defRPr lang="en-US" sz="2400"/>
            </a:lvl2pPr>
            <a:lvl3pPr>
              <a:defRPr lang="en-US" sz="2000"/>
            </a:lvl3pPr>
            <a:lvl4pPr>
              <a:defRPr lang="en-US" sz="1800"/>
            </a:lvl4pPr>
            <a:lvl5pPr>
              <a:defRPr lang="en-US" sz="1800"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823322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2">
            <a:extLst>
              <a:ext uri="{FF2B5EF4-FFF2-40B4-BE49-F238E27FC236}">
                <a16:creationId xmlns="" xmlns:a16="http://schemas.microsoft.com/office/drawing/2014/main" id="{6A500BA0-B4DD-4EC6-9AD5-27213FD28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rot="240000">
            <a:off x="5183188" y="987425"/>
            <a:ext cx="6172200" cy="4873625"/>
          </a:xfrm>
          <a:prstGeom prst="roundRect">
            <a:avLst>
              <a:gd name="adj" fmla="val 2434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  <a:buNone/>
            </a:pPr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/>
              <a:t>Insertar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BECFB433-19A9-401B-B96F-E5C603D00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7" name="Marcador de posición de texto 3">
            <a:extLst>
              <a:ext uri="{FF2B5EF4-FFF2-40B4-BE49-F238E27FC236}">
                <a16:creationId xmlns="" xmlns:a16="http://schemas.microsoft.com/office/drawing/2014/main" id="{208A626A-72C6-4FFB-BD49-57B32894302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32622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2342C0C6-4CB5-4665-8690-7C84074CD8E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Insertar un pie de página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DD5F2B27-F531-4FBF-A3BD-CFDF42639B2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="" xmlns:a16="http://schemas.microsoft.com/office/drawing/2014/main" id="{37D13AF2-9CA2-4C53-80E8-FAB678700D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/>
              <a:t>Insertar un pie de página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="" xmlns:a16="http://schemas.microsoft.com/office/drawing/2014/main" id="{33B5FD8C-1D0F-41BE-9B9C-587153A509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94663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ínea diviso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="" xmlns:a16="http://schemas.microsoft.com/office/drawing/2014/main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2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" sz="1200" b="1" noProof="0">
              <a:solidFill>
                <a:schemeClr val="accent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2485" y="3632265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9" name="Marcador de posición de imagen 9">
            <a:extLst>
              <a:ext uri="{FF2B5EF4-FFF2-40B4-BE49-F238E27FC236}">
                <a16:creationId xmlns="" xmlns:a16="http://schemas.microsoft.com/office/drawing/2014/main" id="{3F41E444-1F38-4D21-BAE3-53F28EBD4D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225446">
            <a:off x="6604396" y="788178"/>
            <a:ext cx="4607127" cy="482036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es-ES" noProof="0"/>
              <a:t>Inserte o arrastre y coloque su imagen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/>
              <a:t>Insertar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0"/>
            <a:ext cx="5198117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lvl="0" rtl="0">
              <a:lnSpc>
                <a:spcPts val="5000"/>
              </a:lnSpc>
            </a:pPr>
            <a:r>
              <a:rPr lang="es-ES" noProof="0"/>
              <a:t>Haga clic para editar el título</a:t>
            </a:r>
          </a:p>
        </p:txBody>
      </p:sp>
    </p:spTree>
    <p:extLst>
      <p:ext uri="{BB962C8B-B14F-4D97-AF65-F5344CB8AC3E}">
        <p14:creationId xmlns:p14="http://schemas.microsoft.com/office/powerpoint/2010/main" val="212023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tex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lumna izquierda">
            <a:extLst>
              <a:ext uri="{FF2B5EF4-FFF2-40B4-BE49-F238E27FC236}">
                <a16:creationId xmlns=""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9175" y="1620000"/>
            <a:ext cx="5148000" cy="435600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/>
              <a:t>Insertar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7" name="Título 6">
            <a:extLst>
              <a:ext uri="{FF2B5EF4-FFF2-40B4-BE49-F238E27FC236}">
                <a16:creationId xmlns="" xmlns:a16="http://schemas.microsoft.com/office/drawing/2014/main" id="{D903EF97-5A7B-4D21-A014-2B8E53B47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11" name="Subtítulo">
            <a:extLst>
              <a:ext uri="{FF2B5EF4-FFF2-40B4-BE49-F238E27FC236}">
                <a16:creationId xmlns="" xmlns:a16="http://schemas.microsoft.com/office/drawing/2014/main" id="{406CF60C-B2FF-4A38-8FB8-CDC6580370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080000"/>
            <a:ext cx="10862677" cy="360362"/>
          </a:xfrm>
        </p:spPr>
        <p:txBody>
          <a:bodyPr rtlCol="0"/>
          <a:lstStyle>
            <a:lvl1pPr marL="0" indent="0">
              <a:buNone/>
              <a:defRPr sz="2100" b="1"/>
            </a:lvl1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12" name="Marcador de posición de imagen 9">
            <a:extLst>
              <a:ext uri="{FF2B5EF4-FFF2-40B4-BE49-F238E27FC236}">
                <a16:creationId xmlns="" xmlns:a16="http://schemas.microsoft.com/office/drawing/2014/main" id="{F9A1A82E-C455-4D62-87AD-072BAD71D3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25446">
            <a:off x="6642497" y="1447602"/>
            <a:ext cx="4607127" cy="4382149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es-ES" noProof="0"/>
              <a:t>Inserte o arrastre y coloque su imagen</a:t>
            </a:r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lumna izquierda">
            <a:extLst>
              <a:ext uri="{FF2B5EF4-FFF2-40B4-BE49-F238E27FC236}">
                <a16:creationId xmlns=""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73852" y="1620000"/>
            <a:ext cx="5148000" cy="435600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3DB24F2-8611-4CED-82E6-B39DDE5F317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/>
              <a:t>Insertar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1F44960E-2D2E-4839-BD7C-0F8AD25C390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7" name="Título 6">
            <a:extLst>
              <a:ext uri="{FF2B5EF4-FFF2-40B4-BE49-F238E27FC236}">
                <a16:creationId xmlns="" xmlns:a16="http://schemas.microsoft.com/office/drawing/2014/main" id="{07B594B1-88C5-456F-90A0-0086239D8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11" name="Subtítulo">
            <a:extLst>
              <a:ext uri="{FF2B5EF4-FFF2-40B4-BE49-F238E27FC236}">
                <a16:creationId xmlns="" xmlns:a16="http://schemas.microsoft.com/office/drawing/2014/main" id="{78289026-6917-4978-A472-F15BCDEC8F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080000"/>
            <a:ext cx="10862677" cy="360362"/>
          </a:xfrm>
        </p:spPr>
        <p:txBody>
          <a:bodyPr rtlCol="0"/>
          <a:lstStyle>
            <a:lvl1pPr marL="0" indent="0">
              <a:buNone/>
              <a:defRPr sz="2100" b="1"/>
            </a:lvl1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12" name="Marcador de posición de imagen 9">
            <a:extLst>
              <a:ext uri="{FF2B5EF4-FFF2-40B4-BE49-F238E27FC236}">
                <a16:creationId xmlns="" xmlns:a16="http://schemas.microsoft.com/office/drawing/2014/main" id="{5A196955-8F7D-4C32-97DE-AEF0368A4F7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-240000">
            <a:off x="815176" y="1653000"/>
            <a:ext cx="4188297" cy="3983772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es-ES" noProof="0"/>
              <a:t>Inserte o arrastre y coloque su imagen</a:t>
            </a:r>
          </a:p>
        </p:txBody>
      </p:sp>
    </p:spTree>
    <p:extLst>
      <p:ext uri="{BB962C8B-B14F-4D97-AF65-F5344CB8AC3E}">
        <p14:creationId xmlns:p14="http://schemas.microsoft.com/office/powerpoint/2010/main" val="90023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con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lumna izquierda">
            <a:extLst>
              <a:ext uri="{FF2B5EF4-FFF2-40B4-BE49-F238E27FC236}">
                <a16:creationId xmlns=""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9175" y="1980000"/>
            <a:ext cx="5148000" cy="399600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3" name="Encabezado izquierdo">
            <a:extLst>
              <a:ext uri="{FF2B5EF4-FFF2-40B4-BE49-F238E27FC236}">
                <a16:creationId xmlns="" xmlns:a16="http://schemas.microsoft.com/office/drawing/2014/main" id="{2241B0A0-0033-49FF-89B8-142165C8E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620000"/>
            <a:ext cx="5148000" cy="360000"/>
          </a:xfrm>
        </p:spPr>
        <p:txBody>
          <a:bodyPr rtlCol="0"/>
          <a:lstStyle>
            <a:lvl1pPr marL="0" indent="0">
              <a:buNone/>
              <a:defRPr b="1"/>
            </a:lvl1pPr>
          </a:lstStyle>
          <a:p>
            <a:pPr lvl="0" rtl="0"/>
            <a:r>
              <a:rPr lang="es-ES" noProof="0"/>
              <a:t>Comparar A</a:t>
            </a:r>
          </a:p>
        </p:txBody>
      </p:sp>
      <p:sp>
        <p:nvSpPr>
          <p:cNvPr id="4" name="Columna derecha">
            <a:extLst>
              <a:ext uri="{FF2B5EF4-FFF2-40B4-BE49-F238E27FC236}">
                <a16:creationId xmlns=""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73852" y="1980000"/>
            <a:ext cx="5148000" cy="399600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5" name="Encabezado derecho">
            <a:extLst>
              <a:ext uri="{FF2B5EF4-FFF2-40B4-BE49-F238E27FC236}">
                <a16:creationId xmlns="" xmlns:a16="http://schemas.microsoft.com/office/drawing/2014/main" id="{069A9930-1B94-49BC-B4A6-B597F155D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3852" y="1620000"/>
            <a:ext cx="5148000" cy="360000"/>
          </a:xfrm>
        </p:spPr>
        <p:txBody>
          <a:bodyPr rtlCol="0"/>
          <a:lstStyle>
            <a:lvl1pPr marL="0" indent="0">
              <a:buNone/>
              <a:defRPr b="1"/>
            </a:lvl1pPr>
          </a:lstStyle>
          <a:p>
            <a:pPr lvl="0" rtl="0"/>
            <a:r>
              <a:rPr lang="es-ES" noProof="0"/>
              <a:t>Comparar B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329C3581-88FF-4CB7-80D8-F6795890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es-ES" noProof="0"/>
              <a:t>Insertar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4" name="Subtítulo">
            <a:extLst>
              <a:ext uri="{FF2B5EF4-FFF2-40B4-BE49-F238E27FC236}">
                <a16:creationId xmlns="" xmlns:a16="http://schemas.microsoft.com/office/drawing/2014/main" id="{562C7CD9-CB55-4F70-A744-4CE7E989B7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175" y="1080000"/>
            <a:ext cx="10862677" cy="360362"/>
          </a:xfrm>
        </p:spPr>
        <p:txBody>
          <a:bodyPr rtlCol="0"/>
          <a:lstStyle>
            <a:lvl1pPr marL="0" indent="0">
              <a:buNone/>
              <a:defRPr sz="2100" b="1"/>
            </a:lvl1pPr>
          </a:lstStyle>
          <a:p>
            <a:pPr lvl="0" rtl="0"/>
            <a:r>
              <a:rPr lang="es-ES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í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9">
            <a:extLst>
              <a:ext uri="{FF2B5EF4-FFF2-40B4-BE49-F238E27FC236}">
                <a16:creationId xmlns="" xmlns:a16="http://schemas.microsoft.com/office/drawing/2014/main" id="{C61D064C-E3B6-4083-AA82-86B9597F64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2945" y="272371"/>
            <a:ext cx="11587723" cy="5858250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6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es-ES" noProof="0"/>
              <a:t>Inserte o arrastre y coloque su imagen</a:t>
            </a:r>
          </a:p>
        </p:txBody>
      </p:sp>
      <p:sp>
        <p:nvSpPr>
          <p:cNvPr id="10" name="Título">
            <a:extLst>
              <a:ext uri="{FF2B5EF4-FFF2-40B4-BE49-F238E27FC236}">
                <a16:creationId xmlns="" xmlns:a16="http://schemas.microsoft.com/office/drawing/2014/main" id="{5A70EA03-FE8B-434C-B782-91A7B9C7F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6" y="4969340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 rtl="0"/>
            <a:r>
              <a:rPr lang="es-ES" noProof="0"/>
              <a:t>Introduzca el título de su imagen aquí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="" xmlns:a16="http://schemas.microsoft.com/office/drawing/2014/main" id="{066C7D9D-14F8-439B-BF3A-4FD92655ED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es-ES" noProof="0"/>
              <a:t>Insertar un pie de página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="" xmlns:a16="http://schemas.microsoft.com/office/drawing/2014/main" id="{ECD56683-8CB5-4968-8A12-08636FD59A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0618DE12-A339-47CE-B9C6-FC45309B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í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archivo multimedia 2">
            <a:extLst>
              <a:ext uri="{FF2B5EF4-FFF2-40B4-BE49-F238E27FC236}">
                <a16:creationId xmlns=""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302400" y="273600"/>
            <a:ext cx="11588400" cy="5857200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Insertar vídeo</a:t>
            </a:r>
          </a:p>
        </p:txBody>
      </p:sp>
      <p:sp>
        <p:nvSpPr>
          <p:cNvPr id="5" name="Título">
            <a:extLst>
              <a:ext uri="{FF2B5EF4-FFF2-40B4-BE49-F238E27FC236}">
                <a16:creationId xmlns=""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6" y="4969340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 rtl="0"/>
            <a:r>
              <a:rPr lang="es-ES" noProof="0"/>
              <a:t>Introduzca el título de su imagen aquí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="" xmlns:a16="http://schemas.microsoft.com/office/drawing/2014/main" id="{6B2CB348-8257-4D28-BE24-32B39A1B7D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es-ES" noProof="0"/>
              <a:t>Insertar un pie de página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FAE8A99D-8979-4FE1-BF8C-295F11174C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6" name="Título 5">
            <a:extLst>
              <a:ext uri="{FF2B5EF4-FFF2-40B4-BE49-F238E27FC236}">
                <a16:creationId xmlns="" xmlns:a16="http://schemas.microsoft.com/office/drawing/2014/main" id="{77C18D6B-CE70-4DA0-9030-0A2B9A3B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9">
            <a:extLst>
              <a:ext uri="{FF2B5EF4-FFF2-40B4-BE49-F238E27FC236}">
                <a16:creationId xmlns=""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5006" y="213496"/>
            <a:ext cx="11703600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es-ES" noProof="0"/>
              <a:t>Inserte o arrastre y coloque su imagen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1731" y="3817743"/>
            <a:ext cx="3253153" cy="1543717"/>
          </a:xfrm>
          <a:prstGeom prst="roundRect">
            <a:avLst>
              <a:gd name="adj" fmla="val 4701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 rtl="0"/>
            <a:r>
              <a:rPr lang="es-ES" noProof="0"/>
              <a:t>Nombre</a:t>
            </a:r>
          </a:p>
        </p:txBody>
      </p:sp>
      <p:sp>
        <p:nvSpPr>
          <p:cNvPr id="6" name="Forma libre: Forma 5">
            <a:extLst>
              <a:ext uri="{FF2B5EF4-FFF2-40B4-BE49-F238E27FC236}">
                <a16:creationId xmlns="" xmlns:a16="http://schemas.microsoft.com/office/drawing/2014/main" id="{F4B21DA0-507D-4272-B364-60352FA5AE0D}"/>
              </a:ext>
            </a:extLst>
          </p:cNvPr>
          <p:cNvSpPr/>
          <p:nvPr userDrawn="1"/>
        </p:nvSpPr>
        <p:spPr>
          <a:xfrm>
            <a:off x="571500" y="6286500"/>
            <a:ext cx="1562100" cy="572206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7" name="Forma libre: Forma 6">
            <a:extLst>
              <a:ext uri="{FF2B5EF4-FFF2-40B4-BE49-F238E27FC236}">
                <a16:creationId xmlns=""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Forma libre: Forma 7">
            <a:extLst>
              <a:ext uri="{FF2B5EF4-FFF2-40B4-BE49-F238E27FC236}">
                <a16:creationId xmlns=""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C739FA77-7C02-48DF-9C68-79BA2D1A13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2097" y="4371921"/>
            <a:ext cx="3252787" cy="782252"/>
          </a:xfrm>
          <a:noFill/>
          <a:scene3d>
            <a:camera prst="isometricOffAxis1Right"/>
            <a:lightRig rig="flat" dir="t"/>
          </a:scene3d>
          <a:sp3d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1400" dirty="0">
                <a:solidFill>
                  <a:schemeClr val="bg1"/>
                </a:solidFill>
              </a:defRPr>
            </a:lvl1pPr>
          </a:lstStyle>
          <a:p>
            <a:pPr marL="263525" lvl="0" indent="-263525" rtl="0"/>
            <a:r>
              <a:rPr lang="es-ES" noProof="0"/>
              <a:t>Número de contacto o correo electrónico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659773"/>
            <a:ext cx="3717377" cy="1543717"/>
          </a:xfrm>
          <a:prstGeom prst="roundRect">
            <a:avLst>
              <a:gd name="adj" fmla="val 1885"/>
            </a:avLst>
          </a:prstGeo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marL="0" lvl="0" rtl="0">
              <a:lnSpc>
                <a:spcPts val="5000"/>
              </a:lnSpc>
            </a:pPr>
            <a:r>
              <a:rPr lang="es-ES" noProof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5679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: Forma 6">
            <a:extLst>
              <a:ext uri="{FF2B5EF4-FFF2-40B4-BE49-F238E27FC236}">
                <a16:creationId xmlns=""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1078539" y="6474397"/>
            <a:ext cx="1113461" cy="384309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Forma libre: Forma 7">
            <a:extLst>
              <a:ext uri="{FF2B5EF4-FFF2-40B4-BE49-F238E27FC236}">
                <a16:creationId xmlns=""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0606" y="2140284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editar el subtítulo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59535B06-700B-4A37-8A83-1D885D44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07" y="877515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>
                <a:solidFill>
                  <a:schemeClr val="tx1"/>
                </a:solidFill>
              </a:defRPr>
            </a:lvl1pPr>
          </a:lstStyle>
          <a:p>
            <a:pPr marL="0" lvl="0" rtl="0">
              <a:lnSpc>
                <a:spcPts val="5000"/>
              </a:lnSpc>
            </a:pPr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grpSp>
        <p:nvGrpSpPr>
          <p:cNvPr id="28" name="Grupo 27">
            <a:extLst>
              <a:ext uri="{FF2B5EF4-FFF2-40B4-BE49-F238E27FC236}">
                <a16:creationId xmlns="" xmlns:a16="http://schemas.microsoft.com/office/drawing/2014/main" id="{0B15AB5F-4F50-4427-AD6F-D870D575D303}"/>
              </a:ext>
            </a:extLst>
          </p:cNvPr>
          <p:cNvGrpSpPr/>
          <p:nvPr userDrawn="1"/>
        </p:nvGrpSpPr>
        <p:grpSpPr>
          <a:xfrm>
            <a:off x="6888809" y="4628501"/>
            <a:ext cx="5061352" cy="1759505"/>
            <a:chOff x="8728670" y="6273383"/>
            <a:chExt cx="1239937" cy="431046"/>
          </a:xfrm>
        </p:grpSpPr>
        <p:sp>
          <p:nvSpPr>
            <p:cNvPr id="29" name="Forma libre: Forma 28">
              <a:extLst>
                <a:ext uri="{FF2B5EF4-FFF2-40B4-BE49-F238E27FC236}">
                  <a16:creationId xmlns="" xmlns:a16="http://schemas.microsoft.com/office/drawing/2014/main" id="{2597A289-B414-421D-BD3A-05652611BC93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="" xmlns:a16="http://schemas.microsoft.com/office/drawing/2014/main" id="{8AD8FE81-CB3D-4D42-8E26-D7AF691788C3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="" xmlns:a16="http://schemas.microsoft.com/office/drawing/2014/main" id="{2E46A888-4674-484D-A97F-58AB03263F01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="" xmlns:a16="http://schemas.microsoft.com/office/drawing/2014/main" id="{C029A39E-2FCE-4AC1-B6BF-3F17214A82E8}"/>
              </a:ext>
            </a:extLst>
          </p:cNvPr>
          <p:cNvGrpSpPr/>
          <p:nvPr userDrawn="1"/>
        </p:nvGrpSpPr>
        <p:grpSpPr>
          <a:xfrm>
            <a:off x="6802319" y="4782072"/>
            <a:ext cx="5061352" cy="1759505"/>
            <a:chOff x="8642180" y="6426954"/>
            <a:chExt cx="1239937" cy="431046"/>
          </a:xfrm>
        </p:grpSpPr>
        <p:sp>
          <p:nvSpPr>
            <p:cNvPr id="33" name="Forma libre: Forma 32">
              <a:extLst>
                <a:ext uri="{FF2B5EF4-FFF2-40B4-BE49-F238E27FC236}">
                  <a16:creationId xmlns="" xmlns:a16="http://schemas.microsoft.com/office/drawing/2014/main" id="{E8D1DAD7-3F8B-49E7-84AB-D4C11FE93AB1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="" xmlns:a16="http://schemas.microsoft.com/office/drawing/2014/main" id="{AC2B2A9C-E88E-45A9-B34C-EB1FF1122DA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="" xmlns:a16="http://schemas.microsoft.com/office/drawing/2014/main" id="{C5826EAE-8715-4A15-A3B8-C1EC170BBCD2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="" xmlns:a16="http://schemas.microsoft.com/office/drawing/2014/main" id="{71C13A3B-158A-4034-8CFE-21E36AAF029D}"/>
              </a:ext>
            </a:extLst>
          </p:cNvPr>
          <p:cNvGrpSpPr/>
          <p:nvPr userDrawn="1"/>
        </p:nvGrpSpPr>
        <p:grpSpPr>
          <a:xfrm flipH="1">
            <a:off x="6447933" y="4224476"/>
            <a:ext cx="5615658" cy="2493711"/>
            <a:chOff x="9383123" y="5395138"/>
            <a:chExt cx="1033607" cy="458987"/>
          </a:xfrm>
        </p:grpSpPr>
        <p:sp>
          <p:nvSpPr>
            <p:cNvPr id="37" name="Estrella: 4 puntos 36">
              <a:extLst>
                <a:ext uri="{FF2B5EF4-FFF2-40B4-BE49-F238E27FC236}">
                  <a16:creationId xmlns="" xmlns:a16="http://schemas.microsoft.com/office/drawing/2014/main" id="{769320C8-8F90-42EE-A2A9-8E01D8079922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38" name="Elipse 37">
              <a:extLst>
                <a:ext uri="{FF2B5EF4-FFF2-40B4-BE49-F238E27FC236}">
                  <a16:creationId xmlns="" xmlns:a16="http://schemas.microsoft.com/office/drawing/2014/main" id="{BAEC5EDA-C3E8-49E4-A0B4-B01B44B8EFE5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39" name="Estrella: 4 puntos 38">
              <a:extLst>
                <a:ext uri="{FF2B5EF4-FFF2-40B4-BE49-F238E27FC236}">
                  <a16:creationId xmlns="" xmlns:a16="http://schemas.microsoft.com/office/drawing/2014/main" id="{1B328F5D-47A9-41D3-8E16-FF8AF36B9CB4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0" name="Elipse 39">
              <a:extLst>
                <a:ext uri="{FF2B5EF4-FFF2-40B4-BE49-F238E27FC236}">
                  <a16:creationId xmlns="" xmlns:a16="http://schemas.microsoft.com/office/drawing/2014/main" id="{E99630BE-B4B4-4A70-9B0C-37FCB15AF160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1" name="Elipse 40">
              <a:extLst>
                <a:ext uri="{FF2B5EF4-FFF2-40B4-BE49-F238E27FC236}">
                  <a16:creationId xmlns="" xmlns:a16="http://schemas.microsoft.com/office/drawing/2014/main" id="{A6E5D1C0-27CB-47A0-B30F-63E54596729A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2" name="Elipse 41">
              <a:extLst>
                <a:ext uri="{FF2B5EF4-FFF2-40B4-BE49-F238E27FC236}">
                  <a16:creationId xmlns="" xmlns:a16="http://schemas.microsoft.com/office/drawing/2014/main" id="{9DA80EBF-B597-4747-988B-A32BD4AC8723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3" name="Elipse 42">
              <a:extLst>
                <a:ext uri="{FF2B5EF4-FFF2-40B4-BE49-F238E27FC236}">
                  <a16:creationId xmlns="" xmlns:a16="http://schemas.microsoft.com/office/drawing/2014/main" id="{0FD17105-35E3-4EF9-992F-0670DCB76D83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4" name="Estrella: 4 puntos 43">
              <a:extLst>
                <a:ext uri="{FF2B5EF4-FFF2-40B4-BE49-F238E27FC236}">
                  <a16:creationId xmlns="" xmlns:a16="http://schemas.microsoft.com/office/drawing/2014/main" id="{DE363C40-0EFB-49A3-9021-ABE62BF01B3D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5" name="Elipse 44">
              <a:extLst>
                <a:ext uri="{FF2B5EF4-FFF2-40B4-BE49-F238E27FC236}">
                  <a16:creationId xmlns="" xmlns:a16="http://schemas.microsoft.com/office/drawing/2014/main" id="{E259F1B0-7C60-4369-A792-90619BC323BB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1200" b="1" noProof="0">
                <a:solidFill>
                  <a:srgbClr val="093C7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82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="" xmlns:a16="http://schemas.microsoft.com/office/drawing/2014/main" id="{100CBD56-9D84-49AF-8EB1-7EFF2ED45ABA}"/>
              </a:ext>
            </a:extLst>
          </p:cNvPr>
          <p:cNvSpPr/>
          <p:nvPr userDrawn="1"/>
        </p:nvSpPr>
        <p:spPr>
          <a:xfrm>
            <a:off x="37727" y="126803"/>
            <a:ext cx="12116546" cy="6143119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0" tIns="0" rIns="0" bIns="0" rtlCol="0" anchor="ctr"/>
          <a:lstStyle/>
          <a:p>
            <a:pPr algn="ctr" rtl="0"/>
            <a:endParaRPr lang="es-ES" sz="1200" b="1" dirty="0">
              <a:solidFill>
                <a:srgbClr val="093C71"/>
              </a:solidFill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="" xmlns:a16="http://schemas.microsoft.com/office/drawing/2014/main" id="{0BB4A583-1249-4DF2-9D72-19A0338D9084}"/>
              </a:ext>
            </a:extLst>
          </p:cNvPr>
          <p:cNvSpPr/>
          <p:nvPr userDrawn="1"/>
        </p:nvSpPr>
        <p:spPr>
          <a:xfrm>
            <a:off x="245006" y="213496"/>
            <a:ext cx="11701988" cy="5969731"/>
          </a:xfrm>
          <a:prstGeom prst="roundRect">
            <a:avLst>
              <a:gd name="adj" fmla="val 1137"/>
            </a:avLst>
          </a:prstGeom>
          <a:solidFill>
            <a:schemeClr val="bg1"/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s-ES" sz="1200" b="1" dirty="0">
              <a:solidFill>
                <a:schemeClr val="accent1"/>
              </a:solidFill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="" xmlns:a16="http://schemas.microsoft.com/office/drawing/2014/main" id="{8D25D23A-F185-4BD8-99E6-565B0BBFE9F3}"/>
              </a:ext>
            </a:extLst>
          </p:cNvPr>
          <p:cNvGrpSpPr/>
          <p:nvPr userDrawn="1"/>
        </p:nvGrpSpPr>
        <p:grpSpPr>
          <a:xfrm>
            <a:off x="8728670" y="6273383"/>
            <a:ext cx="1239937" cy="431046"/>
            <a:chOff x="8728670" y="6273383"/>
            <a:chExt cx="1239937" cy="431046"/>
          </a:xfrm>
        </p:grpSpPr>
        <p:sp>
          <p:nvSpPr>
            <p:cNvPr id="15" name="Forma libre: Forma 14">
              <a:extLst>
                <a:ext uri="{FF2B5EF4-FFF2-40B4-BE49-F238E27FC236}">
                  <a16:creationId xmlns="" xmlns:a16="http://schemas.microsoft.com/office/drawing/2014/main" id="{3C45A64A-9BCB-443A-9AB8-94DC2A544ADB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="" xmlns:a16="http://schemas.microsoft.com/office/drawing/2014/main" id="{D28F136C-E09B-4382-8492-A8B05C90A242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="" xmlns:a16="http://schemas.microsoft.com/office/drawing/2014/main" id="{E0B4077F-335A-45BC-9937-9FCD6E16B0A6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="" xmlns:a16="http://schemas.microsoft.com/office/drawing/2014/main" id="{984CF1B0-F369-4CEE-87D9-7AE6395110ED}"/>
              </a:ext>
            </a:extLst>
          </p:cNvPr>
          <p:cNvGrpSpPr/>
          <p:nvPr userDrawn="1"/>
        </p:nvGrpSpPr>
        <p:grpSpPr>
          <a:xfrm>
            <a:off x="8642180" y="6426954"/>
            <a:ext cx="1239937" cy="431046"/>
            <a:chOff x="8642180" y="6426954"/>
            <a:chExt cx="1239937" cy="431046"/>
          </a:xfrm>
        </p:grpSpPr>
        <p:sp>
          <p:nvSpPr>
            <p:cNvPr id="19" name="Forma libre: Forma 18">
              <a:extLst>
                <a:ext uri="{FF2B5EF4-FFF2-40B4-BE49-F238E27FC236}">
                  <a16:creationId xmlns="" xmlns:a16="http://schemas.microsoft.com/office/drawing/2014/main" id="{8FF8C544-8C01-4214-A6D5-78B036DDB783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="" xmlns:a16="http://schemas.microsoft.com/office/drawing/2014/main" id="{931249C5-9BDE-4C6D-836B-F1D2A843114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="" xmlns:a16="http://schemas.microsoft.com/office/drawing/2014/main" id="{BF30E73C-163D-4954-9B40-8B9B5957D8C7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</p:txBody>
        </p:sp>
      </p:grpSp>
      <p:sp>
        <p:nvSpPr>
          <p:cNvPr id="12" name="Forma libre: Forma 11">
            <a:extLst>
              <a:ext uri="{FF2B5EF4-FFF2-40B4-BE49-F238E27FC236}">
                <a16:creationId xmlns="" xmlns:a16="http://schemas.microsoft.com/office/drawing/2014/main" id="{9B5A1FE4-8465-4C23-8CC2-35C962CC4A91}"/>
              </a:ext>
            </a:extLst>
          </p:cNvPr>
          <p:cNvSpPr/>
          <p:nvPr userDrawn="1"/>
        </p:nvSpPr>
        <p:spPr>
          <a:xfrm>
            <a:off x="0" y="5767565"/>
            <a:ext cx="1704148" cy="1091142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2" name="Forma libre: Forma 21">
            <a:extLst>
              <a:ext uri="{FF2B5EF4-FFF2-40B4-BE49-F238E27FC236}">
                <a16:creationId xmlns="" xmlns:a16="http://schemas.microsoft.com/office/drawing/2014/main" id="{6E716283-43D3-4AD8-AE49-2F849EA75420}"/>
              </a:ext>
            </a:extLst>
          </p:cNvPr>
          <p:cNvSpPr/>
          <p:nvPr userDrawn="1"/>
        </p:nvSpPr>
        <p:spPr>
          <a:xfrm>
            <a:off x="8418120" y="5962136"/>
            <a:ext cx="2597641" cy="896571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590071" y="6366107"/>
            <a:ext cx="464400" cy="414000"/>
          </a:xfrm>
          <a:prstGeom prst="round2Diag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lIns="0" tIns="0" rIns="0" bIns="0" rtlCol="0" anchor="ctr"/>
          <a:lstStyle>
            <a:lvl1pPr>
              <a:defRPr lang="en-ZA" b="1" smtClean="0">
                <a:solidFill>
                  <a:srgbClr val="093C71"/>
                </a:solidFill>
              </a:defRPr>
            </a:lvl1pPr>
          </a:lstStyle>
          <a:p>
            <a:pPr algn="ctr" rtl="0"/>
            <a:fld id="{058DB212-BFA2-403F-85EF-DFD3FF6D973A}" type="slidenum">
              <a:rPr lang="es-ES" smtClean="0"/>
              <a:pPr algn="ctr" rtl="0"/>
              <a:t>‹Nº›</a:t>
            </a:fld>
            <a:endParaRPr lang="es-ES" dirty="0"/>
          </a:p>
        </p:txBody>
      </p:sp>
      <p:sp>
        <p:nvSpPr>
          <p:cNvPr id="11" name="Forma libre: Forma 10">
            <a:extLst>
              <a:ext uri="{FF2B5EF4-FFF2-40B4-BE49-F238E27FC236}">
                <a16:creationId xmlns="" xmlns:a16="http://schemas.microsoft.com/office/drawing/2014/main" id="{B17F4A1C-7391-4BD8-BD3D-CBF939D7D8BC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grpSp>
        <p:nvGrpSpPr>
          <p:cNvPr id="23" name="Grupo 22">
            <a:extLst>
              <a:ext uri="{FF2B5EF4-FFF2-40B4-BE49-F238E27FC236}">
                <a16:creationId xmlns="" xmlns:a16="http://schemas.microsoft.com/office/drawing/2014/main" id="{89A440CA-01DA-4BC0-A847-A34BF3424846}"/>
              </a:ext>
            </a:extLst>
          </p:cNvPr>
          <p:cNvGrpSpPr/>
          <p:nvPr userDrawn="1"/>
        </p:nvGrpSpPr>
        <p:grpSpPr>
          <a:xfrm flipH="1">
            <a:off x="8411956" y="6094197"/>
            <a:ext cx="1375732" cy="610913"/>
            <a:chOff x="9383123" y="5395138"/>
            <a:chExt cx="1033607" cy="458987"/>
          </a:xfrm>
        </p:grpSpPr>
        <p:sp>
          <p:nvSpPr>
            <p:cNvPr id="24" name="Estrella: 4 puntos 23">
              <a:extLst>
                <a:ext uri="{FF2B5EF4-FFF2-40B4-BE49-F238E27FC236}">
                  <a16:creationId xmlns="" xmlns:a16="http://schemas.microsoft.com/office/drawing/2014/main" id="{D3431C64-7776-45DB-83ED-15BC9C659E19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5" name="Elipse 24">
              <a:extLst>
                <a:ext uri="{FF2B5EF4-FFF2-40B4-BE49-F238E27FC236}">
                  <a16:creationId xmlns="" xmlns:a16="http://schemas.microsoft.com/office/drawing/2014/main" id="{15FAEDD7-76AD-4708-8E7A-2C997302FA03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6" name="Estrella: 4 puntos 25">
              <a:extLst>
                <a:ext uri="{FF2B5EF4-FFF2-40B4-BE49-F238E27FC236}">
                  <a16:creationId xmlns="" xmlns:a16="http://schemas.microsoft.com/office/drawing/2014/main" id="{46D34953-6EC1-42DA-8FD4-32F3F34E6445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7" name="Elipse 26">
              <a:extLst>
                <a:ext uri="{FF2B5EF4-FFF2-40B4-BE49-F238E27FC236}">
                  <a16:creationId xmlns="" xmlns:a16="http://schemas.microsoft.com/office/drawing/2014/main" id="{7F9E5C4E-3AE1-4820-83D7-6B70A6EFE348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8" name="Elipse 27">
              <a:extLst>
                <a:ext uri="{FF2B5EF4-FFF2-40B4-BE49-F238E27FC236}">
                  <a16:creationId xmlns="" xmlns:a16="http://schemas.microsoft.com/office/drawing/2014/main" id="{1D50A98D-CC10-4A93-8540-D05875C47CB8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9" name="Elipse 28">
              <a:extLst>
                <a:ext uri="{FF2B5EF4-FFF2-40B4-BE49-F238E27FC236}">
                  <a16:creationId xmlns="" xmlns:a16="http://schemas.microsoft.com/office/drawing/2014/main" id="{C022A217-8256-4458-A53F-5C84E6AC4937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0" name="Elipse 29">
              <a:extLst>
                <a:ext uri="{FF2B5EF4-FFF2-40B4-BE49-F238E27FC236}">
                  <a16:creationId xmlns="" xmlns:a16="http://schemas.microsoft.com/office/drawing/2014/main" id="{DA6D9DA0-F1F0-4A4D-ABD0-B3A494AFCDD0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1" name="Estrella: 4 puntos 30">
              <a:extLst>
                <a:ext uri="{FF2B5EF4-FFF2-40B4-BE49-F238E27FC236}">
                  <a16:creationId xmlns="" xmlns:a16="http://schemas.microsoft.com/office/drawing/2014/main" id="{B15996FA-B4C4-4701-9999-672BEDEDC313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2" name="Elipse 31">
              <a:extLst>
                <a:ext uri="{FF2B5EF4-FFF2-40B4-BE49-F238E27FC236}">
                  <a16:creationId xmlns="" xmlns:a16="http://schemas.microsoft.com/office/drawing/2014/main" id="{6D211178-F62A-49D4-A271-4287AD4FFC85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1200" b="1" dirty="0">
                <a:solidFill>
                  <a:srgbClr val="093C71"/>
                </a:solidFill>
              </a:endParaRPr>
            </a:p>
          </p:txBody>
        </p:sp>
      </p:grpSp>
      <p:sp>
        <p:nvSpPr>
          <p:cNvPr id="33" name="Cuadro de texto 32">
            <a:extLst>
              <a:ext uri="{FF2B5EF4-FFF2-40B4-BE49-F238E27FC236}">
                <a16:creationId xmlns="" xmlns:a16="http://schemas.microsoft.com/office/drawing/2014/main" id="{509AB21E-1779-462B-85E3-931F25C14054}"/>
              </a:ext>
            </a:extLst>
          </p:cNvPr>
          <p:cNvSpPr txBox="1"/>
          <p:nvPr userDrawn="1"/>
        </p:nvSpPr>
        <p:spPr>
          <a:xfrm>
            <a:off x="9805171" y="6392005"/>
            <a:ext cx="1716681" cy="343154"/>
          </a:xfrm>
          <a:custGeom>
            <a:avLst/>
            <a:gdLst>
              <a:gd name="connsiteX0" fmla="*/ 0 w 1528648"/>
              <a:gd name="connsiteY0" fmla="*/ 0 h 311958"/>
              <a:gd name="connsiteX1" fmla="*/ 1528648 w 1528648"/>
              <a:gd name="connsiteY1" fmla="*/ 0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0 w 1528648"/>
              <a:gd name="connsiteY0" fmla="*/ 0 h 311958"/>
              <a:gd name="connsiteX1" fmla="*/ 1526744 w 1528648"/>
              <a:gd name="connsiteY1" fmla="*/ 25328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31971 w 1560619"/>
              <a:gd name="connsiteY0" fmla="*/ 0 h 311958"/>
              <a:gd name="connsiteX1" fmla="*/ 1558715 w 1560619"/>
              <a:gd name="connsiteY1" fmla="*/ 25328 h 311958"/>
              <a:gd name="connsiteX2" fmla="*/ 1560619 w 1560619"/>
              <a:gd name="connsiteY2" fmla="*/ 311958 h 311958"/>
              <a:gd name="connsiteX3" fmla="*/ 0 w 1560619"/>
              <a:gd name="connsiteY3" fmla="*/ 271347 h 311958"/>
              <a:gd name="connsiteX4" fmla="*/ 31971 w 1560619"/>
              <a:gd name="connsiteY4" fmla="*/ 0 h 31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0619" h="311958">
                <a:moveTo>
                  <a:pt x="31971" y="0"/>
                </a:moveTo>
                <a:lnTo>
                  <a:pt x="1558715" y="25328"/>
                </a:lnTo>
                <a:cubicBezTo>
                  <a:pt x="1559350" y="120871"/>
                  <a:pt x="1559984" y="216415"/>
                  <a:pt x="1560619" y="311958"/>
                </a:cubicBezTo>
                <a:lnTo>
                  <a:pt x="0" y="271347"/>
                </a:lnTo>
                <a:lnTo>
                  <a:pt x="31971" y="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>
            <a:outerShdw dist="25400" dir="2700000" algn="tl" rotWithShape="0">
              <a:schemeClr val="tx1"/>
            </a:outerShdw>
          </a:effectLst>
        </p:spPr>
        <p:txBody>
          <a:bodyPr vert="horz" lIns="0" tIns="0" rIns="0" bIns="0" rtlCol="0" anchor="ctr"/>
          <a:lstStyle>
            <a:defPPr>
              <a:defRPr lang="en-US"/>
            </a:defPPr>
            <a:lvl1pPr algn="ctr">
              <a:defRPr sz="1200" b="1">
                <a:solidFill>
                  <a:srgbClr val="093C71"/>
                </a:solidFill>
              </a:defRPr>
            </a:lvl1pPr>
          </a:lstStyle>
          <a:p>
            <a:pPr rtl="0"/>
            <a:r>
              <a:rPr lang="es-ES" noProof="1"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+mn-lt"/>
                <a:cs typeface="Courier New" panose="02070309020205020404" pitchFamily="49" charset="0"/>
              </a:rPr>
              <a:t>Pedro Armijo</a:t>
            </a:r>
          </a:p>
        </p:txBody>
      </p:sp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59175" y="559677"/>
            <a:ext cx="10862677" cy="44628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="" xmlns:a16="http://schemas.microsoft.com/office/drawing/2014/main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59174" y="1260000"/>
            <a:ext cx="10862677" cy="44768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s-ES"/>
              <a:t>Editar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A954C2B-6B0B-4286-BFA4-F6131386B0E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52483" y="6414220"/>
            <a:ext cx="4114800" cy="249385"/>
          </a:xfrm>
          <a:prstGeom prst="roundRect">
            <a:avLst>
              <a:gd name="adj" fmla="val 1666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72000" tIns="0" rIns="0" bIns="0" rtlCol="0" anchor="ctr"/>
          <a:lstStyle>
            <a:lvl1pPr>
              <a:defRPr lang="en-ZA" sz="900" b="0" smtClean="0">
                <a:solidFill>
                  <a:srgbClr val="093C71"/>
                </a:solidFill>
              </a:defRPr>
            </a:lvl1pPr>
          </a:lstStyle>
          <a:p>
            <a:pPr rtl="0"/>
            <a:r>
              <a:rPr lang="es-ES"/>
              <a:t>Insertar un pie de página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77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56" r:id="rId5"/>
    <p:sldLayoutId id="2147483660" r:id="rId6"/>
    <p:sldLayoutId id="2147483661" r:id="rId7"/>
    <p:sldLayoutId id="2147483663" r:id="rId8"/>
    <p:sldLayoutId id="2147483664" r:id="rId9"/>
    <p:sldLayoutId id="2147483665" r:id="rId10"/>
    <p:sldLayoutId id="2147483666" r:id="rId11"/>
    <p:sldLayoutId id="2147483650" r:id="rId12"/>
    <p:sldLayoutId id="2147483652" r:id="rId13"/>
    <p:sldLayoutId id="2147483667" r:id="rId14"/>
    <p:sldLayoutId id="2147483668" r:id="rId15"/>
    <p:sldLayoutId id="2147483654" r:id="rId16"/>
    <p:sldLayoutId id="214748365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7" Type="http://schemas.openxmlformats.org/officeDocument/2006/relationships/image" Target="../media/image3.png"/><Relationship Id="rId2" Type="http://schemas.microsoft.com/office/2007/relationships/media" Target="../media/media10.wma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3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8.png"/><Relationship Id="rId5" Type="http://schemas.openxmlformats.org/officeDocument/2006/relationships/image" Target="../media/image29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wma"/><Relationship Id="rId7" Type="http://schemas.openxmlformats.org/officeDocument/2006/relationships/image" Target="../media/image6.png"/><Relationship Id="rId2" Type="http://schemas.microsoft.com/office/2007/relationships/media" Target="../media/media3.wm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wma"/><Relationship Id="rId7" Type="http://schemas.openxmlformats.org/officeDocument/2006/relationships/image" Target="../media/image8.png"/><Relationship Id="rId2" Type="http://schemas.microsoft.com/office/2007/relationships/media" Target="../media/media4.wm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7" Type="http://schemas.openxmlformats.org/officeDocument/2006/relationships/image" Target="../media/image3.png"/><Relationship Id="rId2" Type="http://schemas.microsoft.com/office/2007/relationships/media" Target="../media/media5.wm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6.wma"/><Relationship Id="rId7" Type="http://schemas.openxmlformats.org/officeDocument/2006/relationships/image" Target="../media/image11.png"/><Relationship Id="rId12" Type="http://schemas.openxmlformats.org/officeDocument/2006/relationships/image" Target="../media/image3.png"/><Relationship Id="rId2" Type="http://schemas.microsoft.com/office/2007/relationships/media" Target="../media/media6.wm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3.png"/><Relationship Id="rId2" Type="http://schemas.microsoft.com/office/2007/relationships/media" Target="../media/media7.wm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8.wma"/><Relationship Id="rId7" Type="http://schemas.openxmlformats.org/officeDocument/2006/relationships/image" Target="../media/image17.png"/><Relationship Id="rId2" Type="http://schemas.microsoft.com/office/2007/relationships/media" Target="../media/media8.wma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0.jpe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.png"/><Relationship Id="rId3" Type="http://schemas.openxmlformats.org/officeDocument/2006/relationships/audio" Target="../media/media9.wma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microsoft.com/office/2007/relationships/media" Target="../media/media9.wma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9.xml"/><Relationship Id="rId10" Type="http://schemas.microsoft.com/office/2007/relationships/hdphoto" Target="../media/hdphoto3.wd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 descr="Pila de libros" title="Pila de libros">
            <a:extLst>
              <a:ext uri="{FF2B5EF4-FFF2-40B4-BE49-F238E27FC236}">
                <a16:creationId xmlns="" xmlns:a16="http://schemas.microsoft.com/office/drawing/2014/main" id="{2558B793-7BCF-4C70-BC5C-CDE5EECF8F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Subtítulo 4">
            <a:extLst>
              <a:ext uri="{FF2B5EF4-FFF2-40B4-BE49-F238E27FC236}">
                <a16:creationId xmlns=""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noProof="1" smtClean="0"/>
              <a:t>Objetivo: Retroalimentar actividades guía 14</a:t>
            </a:r>
            <a:endParaRPr lang="es-ES" noProof="1"/>
          </a:p>
        </p:txBody>
      </p:sp>
      <p:sp>
        <p:nvSpPr>
          <p:cNvPr id="113" name="Título 112">
            <a:extLst>
              <a:ext uri="{FF2B5EF4-FFF2-40B4-BE49-F238E27FC236}">
                <a16:creationId xmlns="" xmlns:a16="http://schemas.microsoft.com/office/drawing/2014/main" id="{319822C1-B07D-4679-BE81-9319A6CF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42" y="2304345"/>
            <a:ext cx="6249625" cy="2391926"/>
          </a:xfrm>
        </p:spPr>
        <p:txBody>
          <a:bodyPr rtlCol="0" anchor="b"/>
          <a:lstStyle/>
          <a:p>
            <a:pPr rtl="0">
              <a:lnSpc>
                <a:spcPts val="5500"/>
              </a:lnSpc>
            </a:pPr>
            <a:r>
              <a:rPr lang="es-ES" sz="4800" noProof="1" smtClean="0"/>
              <a:t>Retroalimentación semana 14</a:t>
            </a:r>
            <a:endParaRPr lang="es-ES" sz="4800" noProof="1"/>
          </a:p>
        </p:txBody>
      </p:sp>
      <p:grpSp>
        <p:nvGrpSpPr>
          <p:cNvPr id="72" name="Grupo 71">
            <a:extLst>
              <a:ext uri="{FF2B5EF4-FFF2-40B4-BE49-F238E27FC236}">
                <a16:creationId xmlns="" xmlns:a16="http://schemas.microsoft.com/office/drawing/2014/main" id="{9F6637A5-89F6-4BE7-8110-E7FE695ED2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517275">
            <a:off x="6213545" y="5006487"/>
            <a:ext cx="1012825" cy="1012825"/>
            <a:chOff x="7950627" y="2930800"/>
            <a:chExt cx="1012825" cy="1012825"/>
          </a:xfrm>
        </p:grpSpPr>
        <p:sp>
          <p:nvSpPr>
            <p:cNvPr id="73" name="Forma libre: Forma 72">
              <a:extLst>
                <a:ext uri="{FF2B5EF4-FFF2-40B4-BE49-F238E27FC236}">
                  <a16:creationId xmlns="" xmlns:a16="http://schemas.microsoft.com/office/drawing/2014/main" id="{657E893E-294C-42BA-BD8C-D57326EB4D8E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74" name="Forma libre: Forma 73">
              <a:extLst>
                <a:ext uri="{FF2B5EF4-FFF2-40B4-BE49-F238E27FC236}">
                  <a16:creationId xmlns="" xmlns:a16="http://schemas.microsoft.com/office/drawing/2014/main" id="{A5194F58-A4A5-4D15-81B0-6C99BD468B52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="" xmlns:a16="http://schemas.microsoft.com/office/drawing/2014/main" id="{89D54726-873C-4E48-A2F6-E3F1A3BD6CBB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="" xmlns:a16="http://schemas.microsoft.com/office/drawing/2014/main" id="{1D7C3F9B-111D-4605-865E-80046EC2A49E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</p:grpSp>
      <p:grpSp>
        <p:nvGrpSpPr>
          <p:cNvPr id="82" name="Grupo 81">
            <a:extLst>
              <a:ext uri="{FF2B5EF4-FFF2-40B4-BE49-F238E27FC236}">
                <a16:creationId xmlns="" xmlns:a16="http://schemas.microsoft.com/office/drawing/2014/main" id="{4E4521EC-6C70-431C-B551-CD76EB2472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3964948" y="6041978"/>
            <a:ext cx="1721437" cy="598432"/>
            <a:chOff x="8642180" y="6426954"/>
            <a:chExt cx="1239937" cy="431046"/>
          </a:xfrm>
        </p:grpSpPr>
        <p:sp>
          <p:nvSpPr>
            <p:cNvPr id="83" name="Forma libre: Forma 82">
              <a:extLst>
                <a:ext uri="{FF2B5EF4-FFF2-40B4-BE49-F238E27FC236}">
                  <a16:creationId xmlns="" xmlns:a16="http://schemas.microsoft.com/office/drawing/2014/main" id="{F0B1B762-C895-4ABC-B8A4-41B9D22F2130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1"/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="" xmlns:a16="http://schemas.microsoft.com/office/drawing/2014/main" id="{EBE191BB-C401-4403-A903-D97497338ECA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1"/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="" xmlns:a16="http://schemas.microsoft.com/office/drawing/2014/main" id="{04B7BEA6-5020-4F35-A039-BA357E94AE3D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1"/>
            </a:p>
          </p:txBody>
        </p:sp>
      </p:grpSp>
      <p:grpSp>
        <p:nvGrpSpPr>
          <p:cNvPr id="78" name="Grupo 77">
            <a:extLst>
              <a:ext uri="{FF2B5EF4-FFF2-40B4-BE49-F238E27FC236}">
                <a16:creationId xmlns="" xmlns:a16="http://schemas.microsoft.com/office/drawing/2014/main" id="{97DB54E0-67C1-48AA-962C-C9570CF076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4184811" y="6259567"/>
            <a:ext cx="1721437" cy="598432"/>
            <a:chOff x="8728670" y="6273383"/>
            <a:chExt cx="1239937" cy="431046"/>
          </a:xfrm>
        </p:grpSpPr>
        <p:sp>
          <p:nvSpPr>
            <p:cNvPr id="79" name="Forma libre: Forma 78">
              <a:extLst>
                <a:ext uri="{FF2B5EF4-FFF2-40B4-BE49-F238E27FC236}">
                  <a16:creationId xmlns="" xmlns:a16="http://schemas.microsoft.com/office/drawing/2014/main" id="{E322AA18-B85A-4A4F-9D40-AE8E1E3CA9E6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1"/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="" xmlns:a16="http://schemas.microsoft.com/office/drawing/2014/main" id="{3A24D6FB-FFC2-48F0-AAD2-0A740A74E845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1"/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="" xmlns:a16="http://schemas.microsoft.com/office/drawing/2014/main" id="{D184F639-B328-43FE-96A2-FD05AC3785DB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1"/>
            </a:p>
          </p:txBody>
        </p:sp>
      </p:grpSp>
      <p:sp>
        <p:nvSpPr>
          <p:cNvPr id="97" name="Forma libre: Forma 96">
            <a:extLst>
              <a:ext uri="{FF2B5EF4-FFF2-40B4-BE49-F238E27FC236}">
                <a16:creationId xmlns="" xmlns:a16="http://schemas.microsoft.com/office/drawing/2014/main" id="{2D6BFB37-1A25-451E-AF96-E1702E296F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2620124" y="6137627"/>
            <a:ext cx="3906498" cy="720372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1"/>
          </a:p>
        </p:txBody>
      </p:sp>
      <p:grpSp>
        <p:nvGrpSpPr>
          <p:cNvPr id="174" name="Grupo 173">
            <a:extLst>
              <a:ext uri="{FF2B5EF4-FFF2-40B4-BE49-F238E27FC236}">
                <a16:creationId xmlns="" xmlns:a16="http://schemas.microsoft.com/office/drawing/2014/main" id="{E6AC9028-2FB5-4F8B-982D-28553FCC52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20739652">
            <a:off x="3102258" y="411846"/>
            <a:ext cx="2165100" cy="1775382"/>
            <a:chOff x="5439830" y="681154"/>
            <a:chExt cx="1789339" cy="1467258"/>
          </a:xfrm>
        </p:grpSpPr>
        <p:sp>
          <p:nvSpPr>
            <p:cNvPr id="175" name="Forma libre: Forma 174">
              <a:extLst>
                <a:ext uri="{FF2B5EF4-FFF2-40B4-BE49-F238E27FC236}">
                  <a16:creationId xmlns="" xmlns:a16="http://schemas.microsoft.com/office/drawing/2014/main" id="{A379338F-500B-44DF-B20C-0353354BA4FB}"/>
                </a:ext>
              </a:extLst>
            </p:cNvPr>
            <p:cNvSpPr/>
            <p:nvPr/>
          </p:nvSpPr>
          <p:spPr>
            <a:xfrm>
              <a:off x="5497425" y="740537"/>
              <a:ext cx="1681978" cy="1359897"/>
            </a:xfrm>
            <a:custGeom>
              <a:avLst/>
              <a:gdLst>
                <a:gd name="connsiteX0" fmla="*/ 1299305 w 1390065"/>
                <a:gd name="connsiteY0" fmla="*/ 562865 h 1123882"/>
                <a:gd name="connsiteX1" fmla="*/ 1370287 w 1390065"/>
                <a:gd name="connsiteY1" fmla="*/ 428295 h 1123882"/>
                <a:gd name="connsiteX2" fmla="*/ 1373244 w 1390065"/>
                <a:gd name="connsiteY2" fmla="*/ 414986 h 1123882"/>
                <a:gd name="connsiteX3" fmla="*/ 1370287 w 1390065"/>
                <a:gd name="connsiteY3" fmla="*/ 403156 h 1123882"/>
                <a:gd name="connsiteX4" fmla="*/ 1364371 w 1390065"/>
                <a:gd name="connsiteY4" fmla="*/ 394283 h 1123882"/>
                <a:gd name="connsiteX5" fmla="*/ 1355499 w 1390065"/>
                <a:gd name="connsiteY5" fmla="*/ 388368 h 1123882"/>
                <a:gd name="connsiteX6" fmla="*/ 1343668 w 1390065"/>
                <a:gd name="connsiteY6" fmla="*/ 385410 h 1123882"/>
                <a:gd name="connsiteX7" fmla="*/ 1154383 w 1390065"/>
                <a:gd name="connsiteY7" fmla="*/ 385410 h 1123882"/>
                <a:gd name="connsiteX8" fmla="*/ 849751 w 1390065"/>
                <a:gd name="connsiteY8" fmla="*/ 80779 h 1123882"/>
                <a:gd name="connsiteX9" fmla="*/ 815739 w 1390065"/>
                <a:gd name="connsiteY9" fmla="*/ 52682 h 1123882"/>
                <a:gd name="connsiteX10" fmla="*/ 777291 w 1390065"/>
                <a:gd name="connsiteY10" fmla="*/ 33458 h 1123882"/>
                <a:gd name="connsiteX11" fmla="*/ 735884 w 1390065"/>
                <a:gd name="connsiteY11" fmla="*/ 21627 h 1123882"/>
                <a:gd name="connsiteX12" fmla="*/ 694478 w 1390065"/>
                <a:gd name="connsiteY12" fmla="*/ 17191 h 1123882"/>
                <a:gd name="connsiteX13" fmla="*/ 611666 w 1390065"/>
                <a:gd name="connsiteY13" fmla="*/ 33458 h 1123882"/>
                <a:gd name="connsiteX14" fmla="*/ 539205 w 1390065"/>
                <a:gd name="connsiteY14" fmla="*/ 82258 h 1123882"/>
                <a:gd name="connsiteX15" fmla="*/ 236052 w 1390065"/>
                <a:gd name="connsiteY15" fmla="*/ 385410 h 1123882"/>
                <a:gd name="connsiteX16" fmla="*/ 46767 w 1390065"/>
                <a:gd name="connsiteY16" fmla="*/ 385410 h 1123882"/>
                <a:gd name="connsiteX17" fmla="*/ 34936 w 1390065"/>
                <a:gd name="connsiteY17" fmla="*/ 388368 h 1123882"/>
                <a:gd name="connsiteX18" fmla="*/ 24585 w 1390065"/>
                <a:gd name="connsiteY18" fmla="*/ 394283 h 1123882"/>
                <a:gd name="connsiteX19" fmla="*/ 17191 w 1390065"/>
                <a:gd name="connsiteY19" fmla="*/ 404635 h 1123882"/>
                <a:gd name="connsiteX20" fmla="*/ 17191 w 1390065"/>
                <a:gd name="connsiteY20" fmla="*/ 414986 h 1123882"/>
                <a:gd name="connsiteX21" fmla="*/ 20149 w 1390065"/>
                <a:gd name="connsiteY21" fmla="*/ 428295 h 1123882"/>
                <a:gd name="connsiteX22" fmla="*/ 91131 w 1390065"/>
                <a:gd name="connsiteY22" fmla="*/ 562865 h 1123882"/>
                <a:gd name="connsiteX23" fmla="*/ 20149 w 1390065"/>
                <a:gd name="connsiteY23" fmla="*/ 697436 h 1123882"/>
                <a:gd name="connsiteX24" fmla="*/ 17191 w 1390065"/>
                <a:gd name="connsiteY24" fmla="*/ 712224 h 1123882"/>
                <a:gd name="connsiteX25" fmla="*/ 20149 w 1390065"/>
                <a:gd name="connsiteY25" fmla="*/ 724054 h 1123882"/>
                <a:gd name="connsiteX26" fmla="*/ 27543 w 1390065"/>
                <a:gd name="connsiteY26" fmla="*/ 732927 h 1123882"/>
                <a:gd name="connsiteX27" fmla="*/ 36415 w 1390065"/>
                <a:gd name="connsiteY27" fmla="*/ 738842 h 1123882"/>
                <a:gd name="connsiteX28" fmla="*/ 48246 w 1390065"/>
                <a:gd name="connsiteY28" fmla="*/ 740321 h 1123882"/>
                <a:gd name="connsiteX29" fmla="*/ 237531 w 1390065"/>
                <a:gd name="connsiteY29" fmla="*/ 740321 h 1123882"/>
                <a:gd name="connsiteX30" fmla="*/ 542163 w 1390065"/>
                <a:gd name="connsiteY30" fmla="*/ 1044952 h 1123882"/>
                <a:gd name="connsiteX31" fmla="*/ 614623 w 1390065"/>
                <a:gd name="connsiteY31" fmla="*/ 1093752 h 1123882"/>
                <a:gd name="connsiteX32" fmla="*/ 697436 w 1390065"/>
                <a:gd name="connsiteY32" fmla="*/ 1110019 h 1123882"/>
                <a:gd name="connsiteX33" fmla="*/ 738842 w 1390065"/>
                <a:gd name="connsiteY33" fmla="*/ 1105582 h 1123882"/>
                <a:gd name="connsiteX34" fmla="*/ 778769 w 1390065"/>
                <a:gd name="connsiteY34" fmla="*/ 1093752 h 1123882"/>
                <a:gd name="connsiteX35" fmla="*/ 817218 w 1390065"/>
                <a:gd name="connsiteY35" fmla="*/ 1073049 h 1123882"/>
                <a:gd name="connsiteX36" fmla="*/ 851230 w 1390065"/>
                <a:gd name="connsiteY36" fmla="*/ 1044952 h 1123882"/>
                <a:gd name="connsiteX37" fmla="*/ 1155862 w 1390065"/>
                <a:gd name="connsiteY37" fmla="*/ 740321 h 1123882"/>
                <a:gd name="connsiteX38" fmla="*/ 1345147 w 1390065"/>
                <a:gd name="connsiteY38" fmla="*/ 740321 h 1123882"/>
                <a:gd name="connsiteX39" fmla="*/ 1356977 w 1390065"/>
                <a:gd name="connsiteY39" fmla="*/ 737363 h 1123882"/>
                <a:gd name="connsiteX40" fmla="*/ 1365850 w 1390065"/>
                <a:gd name="connsiteY40" fmla="*/ 731448 h 1123882"/>
                <a:gd name="connsiteX41" fmla="*/ 1371765 w 1390065"/>
                <a:gd name="connsiteY41" fmla="*/ 722575 h 1123882"/>
                <a:gd name="connsiteX42" fmla="*/ 1374723 w 1390065"/>
                <a:gd name="connsiteY42" fmla="*/ 710745 h 1123882"/>
                <a:gd name="connsiteX43" fmla="*/ 1371765 w 1390065"/>
                <a:gd name="connsiteY43" fmla="*/ 697436 h 1123882"/>
                <a:gd name="connsiteX44" fmla="*/ 1299305 w 1390065"/>
                <a:gd name="connsiteY44" fmla="*/ 562865 h 112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90065" h="1123882">
                  <a:moveTo>
                    <a:pt x="1299305" y="562865"/>
                  </a:moveTo>
                  <a:lnTo>
                    <a:pt x="1370287" y="428295"/>
                  </a:lnTo>
                  <a:cubicBezTo>
                    <a:pt x="1373244" y="423859"/>
                    <a:pt x="1373244" y="419423"/>
                    <a:pt x="1373244" y="414986"/>
                  </a:cubicBezTo>
                  <a:cubicBezTo>
                    <a:pt x="1373244" y="410550"/>
                    <a:pt x="1371765" y="406113"/>
                    <a:pt x="1370287" y="403156"/>
                  </a:cubicBezTo>
                  <a:cubicBezTo>
                    <a:pt x="1368808" y="400198"/>
                    <a:pt x="1365850" y="395762"/>
                    <a:pt x="1364371" y="394283"/>
                  </a:cubicBezTo>
                  <a:cubicBezTo>
                    <a:pt x="1361414" y="391326"/>
                    <a:pt x="1358456" y="389847"/>
                    <a:pt x="1355499" y="388368"/>
                  </a:cubicBezTo>
                  <a:cubicBezTo>
                    <a:pt x="1352541" y="386889"/>
                    <a:pt x="1348105" y="385410"/>
                    <a:pt x="1343668" y="385410"/>
                  </a:cubicBezTo>
                  <a:lnTo>
                    <a:pt x="1154383" y="385410"/>
                  </a:lnTo>
                  <a:lnTo>
                    <a:pt x="849751" y="80779"/>
                  </a:lnTo>
                  <a:cubicBezTo>
                    <a:pt x="839400" y="70428"/>
                    <a:pt x="827570" y="60076"/>
                    <a:pt x="815739" y="52682"/>
                  </a:cubicBezTo>
                  <a:cubicBezTo>
                    <a:pt x="803909" y="45288"/>
                    <a:pt x="790600" y="37894"/>
                    <a:pt x="777291" y="33458"/>
                  </a:cubicBezTo>
                  <a:cubicBezTo>
                    <a:pt x="763981" y="27543"/>
                    <a:pt x="750672" y="24585"/>
                    <a:pt x="735884" y="21627"/>
                  </a:cubicBezTo>
                  <a:cubicBezTo>
                    <a:pt x="722575" y="18670"/>
                    <a:pt x="707787" y="17191"/>
                    <a:pt x="694478" y="17191"/>
                  </a:cubicBezTo>
                  <a:cubicBezTo>
                    <a:pt x="666381" y="17191"/>
                    <a:pt x="638284" y="23106"/>
                    <a:pt x="611666" y="33458"/>
                  </a:cubicBezTo>
                  <a:cubicBezTo>
                    <a:pt x="585048" y="43809"/>
                    <a:pt x="561387" y="60076"/>
                    <a:pt x="539205" y="82258"/>
                  </a:cubicBezTo>
                  <a:lnTo>
                    <a:pt x="236052" y="385410"/>
                  </a:lnTo>
                  <a:lnTo>
                    <a:pt x="46767" y="385410"/>
                  </a:lnTo>
                  <a:cubicBezTo>
                    <a:pt x="42330" y="385410"/>
                    <a:pt x="39373" y="386889"/>
                    <a:pt x="34936" y="388368"/>
                  </a:cubicBezTo>
                  <a:cubicBezTo>
                    <a:pt x="31979" y="389847"/>
                    <a:pt x="27543" y="391326"/>
                    <a:pt x="24585" y="394283"/>
                  </a:cubicBezTo>
                  <a:cubicBezTo>
                    <a:pt x="21627" y="397241"/>
                    <a:pt x="20149" y="400198"/>
                    <a:pt x="17191" y="404635"/>
                  </a:cubicBezTo>
                  <a:cubicBezTo>
                    <a:pt x="18670" y="407592"/>
                    <a:pt x="17191" y="410550"/>
                    <a:pt x="17191" y="414986"/>
                  </a:cubicBezTo>
                  <a:cubicBezTo>
                    <a:pt x="17191" y="419423"/>
                    <a:pt x="18670" y="425338"/>
                    <a:pt x="20149" y="428295"/>
                  </a:cubicBezTo>
                  <a:lnTo>
                    <a:pt x="91131" y="562865"/>
                  </a:lnTo>
                  <a:lnTo>
                    <a:pt x="20149" y="697436"/>
                  </a:lnTo>
                  <a:cubicBezTo>
                    <a:pt x="17191" y="701872"/>
                    <a:pt x="17191" y="706308"/>
                    <a:pt x="17191" y="712224"/>
                  </a:cubicBezTo>
                  <a:cubicBezTo>
                    <a:pt x="17191" y="716660"/>
                    <a:pt x="18670" y="721096"/>
                    <a:pt x="20149" y="724054"/>
                  </a:cubicBezTo>
                  <a:cubicBezTo>
                    <a:pt x="21627" y="727011"/>
                    <a:pt x="24585" y="731448"/>
                    <a:pt x="27543" y="732927"/>
                  </a:cubicBezTo>
                  <a:cubicBezTo>
                    <a:pt x="29021" y="735884"/>
                    <a:pt x="31979" y="737363"/>
                    <a:pt x="36415" y="738842"/>
                  </a:cubicBezTo>
                  <a:cubicBezTo>
                    <a:pt x="39373" y="740321"/>
                    <a:pt x="43809" y="740321"/>
                    <a:pt x="48246" y="740321"/>
                  </a:cubicBezTo>
                  <a:lnTo>
                    <a:pt x="237531" y="740321"/>
                  </a:lnTo>
                  <a:lnTo>
                    <a:pt x="542163" y="1044952"/>
                  </a:lnTo>
                  <a:cubicBezTo>
                    <a:pt x="564344" y="1067134"/>
                    <a:pt x="588005" y="1081922"/>
                    <a:pt x="614623" y="1093752"/>
                  </a:cubicBezTo>
                  <a:cubicBezTo>
                    <a:pt x="641242" y="1104104"/>
                    <a:pt x="669339" y="1110019"/>
                    <a:pt x="697436" y="1110019"/>
                  </a:cubicBezTo>
                  <a:cubicBezTo>
                    <a:pt x="710745" y="1110019"/>
                    <a:pt x="725533" y="1108540"/>
                    <a:pt x="738842" y="1105582"/>
                  </a:cubicBezTo>
                  <a:cubicBezTo>
                    <a:pt x="752151" y="1102625"/>
                    <a:pt x="766939" y="1099667"/>
                    <a:pt x="778769" y="1093752"/>
                  </a:cubicBezTo>
                  <a:cubicBezTo>
                    <a:pt x="792079" y="1087837"/>
                    <a:pt x="805388" y="1081922"/>
                    <a:pt x="817218" y="1073049"/>
                  </a:cubicBezTo>
                  <a:cubicBezTo>
                    <a:pt x="829048" y="1065655"/>
                    <a:pt x="840879" y="1055304"/>
                    <a:pt x="851230" y="1044952"/>
                  </a:cubicBezTo>
                  <a:lnTo>
                    <a:pt x="1155862" y="740321"/>
                  </a:lnTo>
                  <a:lnTo>
                    <a:pt x="1345147" y="740321"/>
                  </a:lnTo>
                  <a:cubicBezTo>
                    <a:pt x="1349584" y="740321"/>
                    <a:pt x="1352541" y="738842"/>
                    <a:pt x="1356977" y="737363"/>
                  </a:cubicBezTo>
                  <a:cubicBezTo>
                    <a:pt x="1359935" y="735884"/>
                    <a:pt x="1364371" y="734405"/>
                    <a:pt x="1365850" y="731448"/>
                  </a:cubicBezTo>
                  <a:cubicBezTo>
                    <a:pt x="1368808" y="728490"/>
                    <a:pt x="1370287" y="725533"/>
                    <a:pt x="1371765" y="722575"/>
                  </a:cubicBezTo>
                  <a:cubicBezTo>
                    <a:pt x="1373244" y="719618"/>
                    <a:pt x="1374723" y="715181"/>
                    <a:pt x="1374723" y="710745"/>
                  </a:cubicBezTo>
                  <a:cubicBezTo>
                    <a:pt x="1374723" y="706308"/>
                    <a:pt x="1373244" y="701872"/>
                    <a:pt x="1371765" y="697436"/>
                  </a:cubicBezTo>
                  <a:lnTo>
                    <a:pt x="1299305" y="562865"/>
                  </a:lnTo>
                  <a:close/>
                </a:path>
              </a:pathLst>
            </a:custGeom>
            <a:solidFill>
              <a:schemeClr val="accent1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400" noProof="1"/>
            </a:p>
          </p:txBody>
        </p:sp>
        <p:sp>
          <p:nvSpPr>
            <p:cNvPr id="176" name="Forma libre: Forma 175">
              <a:extLst>
                <a:ext uri="{FF2B5EF4-FFF2-40B4-BE49-F238E27FC236}">
                  <a16:creationId xmlns="" xmlns:a16="http://schemas.microsoft.com/office/drawing/2014/main" id="{8ADC292B-F6BE-4257-8041-8F20E1CB7A2F}"/>
                </a:ext>
              </a:extLst>
            </p:cNvPr>
            <p:cNvSpPr/>
            <p:nvPr/>
          </p:nvSpPr>
          <p:spPr>
            <a:xfrm>
              <a:off x="6920173" y="1238877"/>
              <a:ext cx="143147" cy="143147"/>
            </a:xfrm>
            <a:custGeom>
              <a:avLst/>
              <a:gdLst>
                <a:gd name="connsiteX0" fmla="*/ 82073 w 118303"/>
                <a:gd name="connsiteY0" fmla="*/ 11091 h 118303"/>
                <a:gd name="connsiteX1" fmla="*/ 82073 w 118303"/>
                <a:gd name="connsiteY1" fmla="*/ 11091 h 118303"/>
                <a:gd name="connsiteX2" fmla="*/ 80594 w 118303"/>
                <a:gd name="connsiteY2" fmla="*/ 27357 h 118303"/>
                <a:gd name="connsiteX3" fmla="*/ 68764 w 118303"/>
                <a:gd name="connsiteY3" fmla="*/ 36231 h 118303"/>
                <a:gd name="connsiteX4" fmla="*/ 68764 w 118303"/>
                <a:gd name="connsiteY4" fmla="*/ 37709 h 118303"/>
                <a:gd name="connsiteX5" fmla="*/ 68764 w 118303"/>
                <a:gd name="connsiteY5" fmla="*/ 37709 h 118303"/>
                <a:gd name="connsiteX6" fmla="*/ 82073 w 118303"/>
                <a:gd name="connsiteY6" fmla="*/ 42145 h 118303"/>
                <a:gd name="connsiteX7" fmla="*/ 86509 w 118303"/>
                <a:gd name="connsiteY7" fmla="*/ 55455 h 118303"/>
                <a:gd name="connsiteX8" fmla="*/ 87988 w 118303"/>
                <a:gd name="connsiteY8" fmla="*/ 56933 h 118303"/>
                <a:gd name="connsiteX9" fmla="*/ 87988 w 118303"/>
                <a:gd name="connsiteY9" fmla="*/ 56933 h 118303"/>
                <a:gd name="connsiteX10" fmla="*/ 96861 w 118303"/>
                <a:gd name="connsiteY10" fmla="*/ 45103 h 118303"/>
                <a:gd name="connsiteX11" fmla="*/ 111649 w 118303"/>
                <a:gd name="connsiteY11" fmla="*/ 45103 h 118303"/>
                <a:gd name="connsiteX12" fmla="*/ 113128 w 118303"/>
                <a:gd name="connsiteY12" fmla="*/ 43625 h 118303"/>
                <a:gd name="connsiteX13" fmla="*/ 113128 w 118303"/>
                <a:gd name="connsiteY13" fmla="*/ 42145 h 118303"/>
                <a:gd name="connsiteX14" fmla="*/ 105734 w 118303"/>
                <a:gd name="connsiteY14" fmla="*/ 30315 h 118303"/>
                <a:gd name="connsiteX15" fmla="*/ 110170 w 118303"/>
                <a:gd name="connsiteY15" fmla="*/ 15527 h 118303"/>
                <a:gd name="connsiteX16" fmla="*/ 108691 w 118303"/>
                <a:gd name="connsiteY16" fmla="*/ 14049 h 118303"/>
                <a:gd name="connsiteX17" fmla="*/ 108691 w 118303"/>
                <a:gd name="connsiteY17" fmla="*/ 14049 h 118303"/>
                <a:gd name="connsiteX18" fmla="*/ 93903 w 118303"/>
                <a:gd name="connsiteY18" fmla="*/ 18485 h 118303"/>
                <a:gd name="connsiteX19" fmla="*/ 82073 w 118303"/>
                <a:gd name="connsiteY19" fmla="*/ 11091 h 118303"/>
                <a:gd name="connsiteX20" fmla="*/ 82073 w 118303"/>
                <a:gd name="connsiteY20" fmla="*/ 11091 h 118303"/>
                <a:gd name="connsiteX21" fmla="*/ 55455 w 118303"/>
                <a:gd name="connsiteY21" fmla="*/ 49539 h 118303"/>
                <a:gd name="connsiteX22" fmla="*/ 55455 w 118303"/>
                <a:gd name="connsiteY22" fmla="*/ 49539 h 118303"/>
                <a:gd name="connsiteX23" fmla="*/ 11091 w 118303"/>
                <a:gd name="connsiteY23" fmla="*/ 93903 h 118303"/>
                <a:gd name="connsiteX24" fmla="*/ 11091 w 118303"/>
                <a:gd name="connsiteY24" fmla="*/ 95382 h 118303"/>
                <a:gd name="connsiteX25" fmla="*/ 12570 w 118303"/>
                <a:gd name="connsiteY25" fmla="*/ 95382 h 118303"/>
                <a:gd name="connsiteX26" fmla="*/ 12570 w 118303"/>
                <a:gd name="connsiteY26" fmla="*/ 95382 h 118303"/>
                <a:gd name="connsiteX27" fmla="*/ 56934 w 118303"/>
                <a:gd name="connsiteY27" fmla="*/ 51019 h 118303"/>
                <a:gd name="connsiteX28" fmla="*/ 55455 w 118303"/>
                <a:gd name="connsiteY28" fmla="*/ 49539 h 118303"/>
                <a:gd name="connsiteX29" fmla="*/ 55455 w 118303"/>
                <a:gd name="connsiteY29" fmla="*/ 49539 h 118303"/>
                <a:gd name="connsiteX30" fmla="*/ 73200 w 118303"/>
                <a:gd name="connsiteY30" fmla="*/ 51019 h 118303"/>
                <a:gd name="connsiteX31" fmla="*/ 73200 w 118303"/>
                <a:gd name="connsiteY31" fmla="*/ 51019 h 118303"/>
                <a:gd name="connsiteX32" fmla="*/ 33273 w 118303"/>
                <a:gd name="connsiteY32" fmla="*/ 89467 h 118303"/>
                <a:gd name="connsiteX33" fmla="*/ 33273 w 118303"/>
                <a:gd name="connsiteY33" fmla="*/ 90946 h 118303"/>
                <a:gd name="connsiteX34" fmla="*/ 34752 w 118303"/>
                <a:gd name="connsiteY34" fmla="*/ 90946 h 118303"/>
                <a:gd name="connsiteX35" fmla="*/ 73200 w 118303"/>
                <a:gd name="connsiteY35" fmla="*/ 52497 h 118303"/>
                <a:gd name="connsiteX36" fmla="*/ 73200 w 118303"/>
                <a:gd name="connsiteY36" fmla="*/ 51019 h 118303"/>
                <a:gd name="connsiteX37" fmla="*/ 73200 w 118303"/>
                <a:gd name="connsiteY37" fmla="*/ 51019 h 118303"/>
                <a:gd name="connsiteX38" fmla="*/ 74679 w 118303"/>
                <a:gd name="connsiteY38" fmla="*/ 68764 h 118303"/>
                <a:gd name="connsiteX39" fmla="*/ 74679 w 118303"/>
                <a:gd name="connsiteY39" fmla="*/ 68764 h 118303"/>
                <a:gd name="connsiteX40" fmla="*/ 30315 w 118303"/>
                <a:gd name="connsiteY40" fmla="*/ 113128 h 118303"/>
                <a:gd name="connsiteX41" fmla="*/ 30315 w 118303"/>
                <a:gd name="connsiteY41" fmla="*/ 114606 h 118303"/>
                <a:gd name="connsiteX42" fmla="*/ 31794 w 118303"/>
                <a:gd name="connsiteY42" fmla="*/ 114606 h 118303"/>
                <a:gd name="connsiteX43" fmla="*/ 31794 w 118303"/>
                <a:gd name="connsiteY43" fmla="*/ 114606 h 118303"/>
                <a:gd name="connsiteX44" fmla="*/ 76158 w 118303"/>
                <a:gd name="connsiteY44" fmla="*/ 70243 h 118303"/>
                <a:gd name="connsiteX45" fmla="*/ 74679 w 118303"/>
                <a:gd name="connsiteY45" fmla="*/ 68764 h 118303"/>
                <a:gd name="connsiteX46" fmla="*/ 74679 w 118303"/>
                <a:gd name="connsiteY46" fmla="*/ 68764 h 11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18303" h="118303">
                  <a:moveTo>
                    <a:pt x="82073" y="11091"/>
                  </a:moveTo>
                  <a:cubicBezTo>
                    <a:pt x="80594" y="11091"/>
                    <a:pt x="80594" y="12569"/>
                    <a:pt x="82073" y="11091"/>
                  </a:cubicBezTo>
                  <a:lnTo>
                    <a:pt x="80594" y="27357"/>
                  </a:lnTo>
                  <a:lnTo>
                    <a:pt x="68764" y="36231"/>
                  </a:lnTo>
                  <a:cubicBezTo>
                    <a:pt x="68764" y="36231"/>
                    <a:pt x="68764" y="37709"/>
                    <a:pt x="68764" y="37709"/>
                  </a:cubicBezTo>
                  <a:cubicBezTo>
                    <a:pt x="68764" y="37709"/>
                    <a:pt x="68764" y="37709"/>
                    <a:pt x="68764" y="37709"/>
                  </a:cubicBezTo>
                  <a:lnTo>
                    <a:pt x="82073" y="42145"/>
                  </a:lnTo>
                  <a:lnTo>
                    <a:pt x="86509" y="55455"/>
                  </a:lnTo>
                  <a:cubicBezTo>
                    <a:pt x="86509" y="55455"/>
                    <a:pt x="87988" y="56933"/>
                    <a:pt x="87988" y="56933"/>
                  </a:cubicBezTo>
                  <a:cubicBezTo>
                    <a:pt x="87988" y="56933"/>
                    <a:pt x="87988" y="56933"/>
                    <a:pt x="87988" y="56933"/>
                  </a:cubicBezTo>
                  <a:lnTo>
                    <a:pt x="96861" y="45103"/>
                  </a:lnTo>
                  <a:lnTo>
                    <a:pt x="111649" y="45103"/>
                  </a:lnTo>
                  <a:cubicBezTo>
                    <a:pt x="113128" y="45103"/>
                    <a:pt x="113128" y="45103"/>
                    <a:pt x="113128" y="43625"/>
                  </a:cubicBezTo>
                  <a:cubicBezTo>
                    <a:pt x="113128" y="43625"/>
                    <a:pt x="113128" y="43625"/>
                    <a:pt x="113128" y="42145"/>
                  </a:cubicBezTo>
                  <a:lnTo>
                    <a:pt x="105734" y="30315"/>
                  </a:lnTo>
                  <a:lnTo>
                    <a:pt x="110170" y="15527"/>
                  </a:lnTo>
                  <a:cubicBezTo>
                    <a:pt x="110170" y="15527"/>
                    <a:pt x="110170" y="14049"/>
                    <a:pt x="108691" y="14049"/>
                  </a:cubicBezTo>
                  <a:cubicBezTo>
                    <a:pt x="108691" y="14049"/>
                    <a:pt x="108691" y="14049"/>
                    <a:pt x="108691" y="14049"/>
                  </a:cubicBezTo>
                  <a:lnTo>
                    <a:pt x="93903" y="18485"/>
                  </a:lnTo>
                  <a:lnTo>
                    <a:pt x="82073" y="11091"/>
                  </a:lnTo>
                  <a:cubicBezTo>
                    <a:pt x="82073" y="11091"/>
                    <a:pt x="82073" y="11091"/>
                    <a:pt x="82073" y="11091"/>
                  </a:cubicBezTo>
                  <a:close/>
                  <a:moveTo>
                    <a:pt x="55455" y="49539"/>
                  </a:moveTo>
                  <a:cubicBezTo>
                    <a:pt x="55455" y="49539"/>
                    <a:pt x="55455" y="51019"/>
                    <a:pt x="55455" y="49539"/>
                  </a:cubicBezTo>
                  <a:lnTo>
                    <a:pt x="11091" y="93903"/>
                  </a:lnTo>
                  <a:cubicBezTo>
                    <a:pt x="11091" y="93903"/>
                    <a:pt x="11091" y="95382"/>
                    <a:pt x="11091" y="95382"/>
                  </a:cubicBezTo>
                  <a:cubicBezTo>
                    <a:pt x="11091" y="95382"/>
                    <a:pt x="12570" y="95382"/>
                    <a:pt x="12570" y="95382"/>
                  </a:cubicBezTo>
                  <a:cubicBezTo>
                    <a:pt x="12570" y="95382"/>
                    <a:pt x="12570" y="95382"/>
                    <a:pt x="12570" y="95382"/>
                  </a:cubicBezTo>
                  <a:lnTo>
                    <a:pt x="56934" y="51019"/>
                  </a:lnTo>
                  <a:cubicBezTo>
                    <a:pt x="56934" y="52497"/>
                    <a:pt x="56934" y="51019"/>
                    <a:pt x="55455" y="49539"/>
                  </a:cubicBezTo>
                  <a:cubicBezTo>
                    <a:pt x="56934" y="49539"/>
                    <a:pt x="55455" y="49539"/>
                    <a:pt x="55455" y="49539"/>
                  </a:cubicBezTo>
                  <a:close/>
                  <a:moveTo>
                    <a:pt x="73200" y="51019"/>
                  </a:moveTo>
                  <a:cubicBezTo>
                    <a:pt x="73200" y="51019"/>
                    <a:pt x="73200" y="51019"/>
                    <a:pt x="73200" y="51019"/>
                  </a:cubicBezTo>
                  <a:lnTo>
                    <a:pt x="33273" y="89467"/>
                  </a:lnTo>
                  <a:cubicBezTo>
                    <a:pt x="33273" y="89467"/>
                    <a:pt x="33273" y="90946"/>
                    <a:pt x="33273" y="90946"/>
                  </a:cubicBezTo>
                  <a:cubicBezTo>
                    <a:pt x="33273" y="90946"/>
                    <a:pt x="34752" y="90946"/>
                    <a:pt x="34752" y="90946"/>
                  </a:cubicBezTo>
                  <a:lnTo>
                    <a:pt x="73200" y="52497"/>
                  </a:lnTo>
                  <a:cubicBezTo>
                    <a:pt x="74679" y="53976"/>
                    <a:pt x="74679" y="52497"/>
                    <a:pt x="73200" y="51019"/>
                  </a:cubicBezTo>
                  <a:cubicBezTo>
                    <a:pt x="74679" y="51019"/>
                    <a:pt x="74679" y="51019"/>
                    <a:pt x="73200" y="51019"/>
                  </a:cubicBezTo>
                  <a:close/>
                  <a:moveTo>
                    <a:pt x="74679" y="68764"/>
                  </a:moveTo>
                  <a:cubicBezTo>
                    <a:pt x="74679" y="68764"/>
                    <a:pt x="74679" y="70243"/>
                    <a:pt x="74679" y="68764"/>
                  </a:cubicBezTo>
                  <a:lnTo>
                    <a:pt x="30315" y="113128"/>
                  </a:lnTo>
                  <a:cubicBezTo>
                    <a:pt x="30315" y="113128"/>
                    <a:pt x="30315" y="114606"/>
                    <a:pt x="30315" y="114606"/>
                  </a:cubicBezTo>
                  <a:cubicBezTo>
                    <a:pt x="30315" y="114606"/>
                    <a:pt x="31794" y="114606"/>
                    <a:pt x="31794" y="114606"/>
                  </a:cubicBezTo>
                  <a:cubicBezTo>
                    <a:pt x="31794" y="114606"/>
                    <a:pt x="31794" y="114606"/>
                    <a:pt x="31794" y="114606"/>
                  </a:cubicBezTo>
                  <a:lnTo>
                    <a:pt x="76158" y="70243"/>
                  </a:lnTo>
                  <a:cubicBezTo>
                    <a:pt x="76158" y="71721"/>
                    <a:pt x="76158" y="70243"/>
                    <a:pt x="74679" y="68764"/>
                  </a:cubicBezTo>
                  <a:cubicBezTo>
                    <a:pt x="76158" y="70243"/>
                    <a:pt x="74679" y="68764"/>
                    <a:pt x="74679" y="6876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400" noProof="1"/>
            </a:p>
          </p:txBody>
        </p:sp>
        <p:sp>
          <p:nvSpPr>
            <p:cNvPr id="177" name="Forma libre: Forma 176">
              <a:extLst>
                <a:ext uri="{FF2B5EF4-FFF2-40B4-BE49-F238E27FC236}">
                  <a16:creationId xmlns="" xmlns:a16="http://schemas.microsoft.com/office/drawing/2014/main" id="{1F84935B-975A-4528-9120-90C484C631BA}"/>
                </a:ext>
              </a:extLst>
            </p:cNvPr>
            <p:cNvSpPr/>
            <p:nvPr/>
          </p:nvSpPr>
          <p:spPr>
            <a:xfrm>
              <a:off x="5934023" y="1110930"/>
              <a:ext cx="107361" cy="107361"/>
            </a:xfrm>
            <a:custGeom>
              <a:avLst/>
              <a:gdLst>
                <a:gd name="connsiteX0" fmla="*/ 45288 w 88727"/>
                <a:gd name="connsiteY0" fmla="*/ 64512 h 88727"/>
                <a:gd name="connsiteX1" fmla="*/ 27543 w 88727"/>
                <a:gd name="connsiteY1" fmla="*/ 46767 h 88727"/>
                <a:gd name="connsiteX2" fmla="*/ 45288 w 88727"/>
                <a:gd name="connsiteY2" fmla="*/ 29021 h 88727"/>
                <a:gd name="connsiteX3" fmla="*/ 63034 w 88727"/>
                <a:gd name="connsiteY3" fmla="*/ 46767 h 88727"/>
                <a:gd name="connsiteX4" fmla="*/ 45288 w 88727"/>
                <a:gd name="connsiteY4" fmla="*/ 64512 h 88727"/>
                <a:gd name="connsiteX5" fmla="*/ 45288 w 88727"/>
                <a:gd name="connsiteY5" fmla="*/ 17191 h 88727"/>
                <a:gd name="connsiteX6" fmla="*/ 17191 w 88727"/>
                <a:gd name="connsiteY6" fmla="*/ 45288 h 88727"/>
                <a:gd name="connsiteX7" fmla="*/ 45288 w 88727"/>
                <a:gd name="connsiteY7" fmla="*/ 73385 h 88727"/>
                <a:gd name="connsiteX8" fmla="*/ 73385 w 88727"/>
                <a:gd name="connsiteY8" fmla="*/ 45288 h 88727"/>
                <a:gd name="connsiteX9" fmla="*/ 45288 w 88727"/>
                <a:gd name="connsiteY9" fmla="*/ 17191 h 8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727" h="88727">
                  <a:moveTo>
                    <a:pt x="45288" y="64512"/>
                  </a:moveTo>
                  <a:cubicBezTo>
                    <a:pt x="34936" y="64512"/>
                    <a:pt x="27543" y="57118"/>
                    <a:pt x="27543" y="46767"/>
                  </a:cubicBezTo>
                  <a:cubicBezTo>
                    <a:pt x="27543" y="36415"/>
                    <a:pt x="34936" y="29021"/>
                    <a:pt x="45288" y="29021"/>
                  </a:cubicBezTo>
                  <a:cubicBezTo>
                    <a:pt x="55640" y="29021"/>
                    <a:pt x="63034" y="36415"/>
                    <a:pt x="63034" y="46767"/>
                  </a:cubicBezTo>
                  <a:cubicBezTo>
                    <a:pt x="63034" y="55640"/>
                    <a:pt x="55640" y="64512"/>
                    <a:pt x="45288" y="64512"/>
                  </a:cubicBezTo>
                  <a:moveTo>
                    <a:pt x="45288" y="17191"/>
                  </a:moveTo>
                  <a:cubicBezTo>
                    <a:pt x="29021" y="17191"/>
                    <a:pt x="17191" y="30500"/>
                    <a:pt x="17191" y="45288"/>
                  </a:cubicBezTo>
                  <a:cubicBezTo>
                    <a:pt x="17191" y="61555"/>
                    <a:pt x="30500" y="73385"/>
                    <a:pt x="45288" y="73385"/>
                  </a:cubicBezTo>
                  <a:cubicBezTo>
                    <a:pt x="60076" y="73385"/>
                    <a:pt x="73385" y="60076"/>
                    <a:pt x="73385" y="45288"/>
                  </a:cubicBezTo>
                  <a:cubicBezTo>
                    <a:pt x="73385" y="30500"/>
                    <a:pt x="60076" y="17191"/>
                    <a:pt x="45288" y="17191"/>
                  </a:cubicBezTo>
                </a:path>
              </a:pathLst>
            </a:custGeom>
            <a:solidFill>
              <a:schemeClr val="accent4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400" noProof="1"/>
            </a:p>
          </p:txBody>
        </p:sp>
        <p:sp>
          <p:nvSpPr>
            <p:cNvPr id="178" name="Forma libre: Forma 177">
              <a:extLst>
                <a:ext uri="{FF2B5EF4-FFF2-40B4-BE49-F238E27FC236}">
                  <a16:creationId xmlns="" xmlns:a16="http://schemas.microsoft.com/office/drawing/2014/main" id="{A978067F-D179-4497-A0A7-A24A3CC89396}"/>
                </a:ext>
              </a:extLst>
            </p:cNvPr>
            <p:cNvSpPr/>
            <p:nvPr/>
          </p:nvSpPr>
          <p:spPr>
            <a:xfrm>
              <a:off x="6036015" y="855055"/>
              <a:ext cx="590482" cy="912563"/>
            </a:xfrm>
            <a:custGeom>
              <a:avLst/>
              <a:gdLst>
                <a:gd name="connsiteX0" fmla="*/ 324780 w 488001"/>
                <a:gd name="connsiteY0" fmla="*/ 701872 h 754184"/>
                <a:gd name="connsiteX1" fmla="*/ 346962 w 488001"/>
                <a:gd name="connsiteY1" fmla="*/ 650114 h 754184"/>
                <a:gd name="connsiteX2" fmla="*/ 355835 w 488001"/>
                <a:gd name="connsiteY2" fmla="*/ 619060 h 754184"/>
                <a:gd name="connsiteX3" fmla="*/ 366186 w 488001"/>
                <a:gd name="connsiteY3" fmla="*/ 576175 h 754184"/>
                <a:gd name="connsiteX4" fmla="*/ 453435 w 488001"/>
                <a:gd name="connsiteY4" fmla="*/ 716660 h 754184"/>
                <a:gd name="connsiteX5" fmla="*/ 324780 w 488001"/>
                <a:gd name="connsiteY5" fmla="*/ 701872 h 754184"/>
                <a:gd name="connsiteX6" fmla="*/ 42330 w 488001"/>
                <a:gd name="connsiteY6" fmla="*/ 716660 h 754184"/>
                <a:gd name="connsiteX7" fmla="*/ 129579 w 488001"/>
                <a:gd name="connsiteY7" fmla="*/ 576175 h 754184"/>
                <a:gd name="connsiteX8" fmla="*/ 139931 w 488001"/>
                <a:gd name="connsiteY8" fmla="*/ 619060 h 754184"/>
                <a:gd name="connsiteX9" fmla="*/ 148804 w 488001"/>
                <a:gd name="connsiteY9" fmla="*/ 650114 h 754184"/>
                <a:gd name="connsiteX10" fmla="*/ 170985 w 488001"/>
                <a:gd name="connsiteY10" fmla="*/ 701872 h 754184"/>
                <a:gd name="connsiteX11" fmla="*/ 42330 w 488001"/>
                <a:gd name="connsiteY11" fmla="*/ 716660 h 754184"/>
                <a:gd name="connsiteX12" fmla="*/ 369144 w 488001"/>
                <a:gd name="connsiteY12" fmla="*/ 551035 h 754184"/>
                <a:gd name="connsiteX13" fmla="*/ 380974 w 488001"/>
                <a:gd name="connsiteY13" fmla="*/ 392804 h 754184"/>
                <a:gd name="connsiteX14" fmla="*/ 246404 w 488001"/>
                <a:gd name="connsiteY14" fmla="*/ 17191 h 754184"/>
                <a:gd name="connsiteX15" fmla="*/ 196125 w 488001"/>
                <a:gd name="connsiteY15" fmla="*/ 95567 h 754184"/>
                <a:gd name="connsiteX16" fmla="*/ 196125 w 488001"/>
                <a:gd name="connsiteY16" fmla="*/ 97046 h 754184"/>
                <a:gd name="connsiteX17" fmla="*/ 111834 w 488001"/>
                <a:gd name="connsiteY17" fmla="*/ 394283 h 754184"/>
                <a:gd name="connsiteX18" fmla="*/ 123664 w 488001"/>
                <a:gd name="connsiteY18" fmla="*/ 552514 h 754184"/>
                <a:gd name="connsiteX19" fmla="*/ 17191 w 488001"/>
                <a:gd name="connsiteY19" fmla="*/ 743278 h 754184"/>
                <a:gd name="connsiteX20" fmla="*/ 194646 w 488001"/>
                <a:gd name="connsiteY20" fmla="*/ 722575 h 754184"/>
                <a:gd name="connsiteX21" fmla="*/ 200561 w 488001"/>
                <a:gd name="connsiteY21" fmla="*/ 722575 h 754184"/>
                <a:gd name="connsiteX22" fmla="*/ 200561 w 488001"/>
                <a:gd name="connsiteY22" fmla="*/ 722575 h 754184"/>
                <a:gd name="connsiteX23" fmla="*/ 290768 w 488001"/>
                <a:gd name="connsiteY23" fmla="*/ 722575 h 754184"/>
                <a:gd name="connsiteX24" fmla="*/ 290768 w 488001"/>
                <a:gd name="connsiteY24" fmla="*/ 722575 h 754184"/>
                <a:gd name="connsiteX25" fmla="*/ 296683 w 488001"/>
                <a:gd name="connsiteY25" fmla="*/ 722575 h 754184"/>
                <a:gd name="connsiteX26" fmla="*/ 474138 w 488001"/>
                <a:gd name="connsiteY26" fmla="*/ 743278 h 754184"/>
                <a:gd name="connsiteX27" fmla="*/ 369144 w 488001"/>
                <a:gd name="connsiteY27" fmla="*/ 551035 h 75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88001" h="754184">
                  <a:moveTo>
                    <a:pt x="324780" y="701872"/>
                  </a:moveTo>
                  <a:cubicBezTo>
                    <a:pt x="332174" y="685605"/>
                    <a:pt x="341047" y="664902"/>
                    <a:pt x="346962" y="650114"/>
                  </a:cubicBezTo>
                  <a:cubicBezTo>
                    <a:pt x="349919" y="642720"/>
                    <a:pt x="352877" y="630890"/>
                    <a:pt x="355835" y="619060"/>
                  </a:cubicBezTo>
                  <a:cubicBezTo>
                    <a:pt x="358792" y="605750"/>
                    <a:pt x="363229" y="590963"/>
                    <a:pt x="366186" y="576175"/>
                  </a:cubicBezTo>
                  <a:cubicBezTo>
                    <a:pt x="395762" y="605750"/>
                    <a:pt x="441605" y="658987"/>
                    <a:pt x="453435" y="716660"/>
                  </a:cubicBezTo>
                  <a:cubicBezTo>
                    <a:pt x="401677" y="706308"/>
                    <a:pt x="354356" y="703351"/>
                    <a:pt x="324780" y="701872"/>
                  </a:cubicBezTo>
                  <a:moveTo>
                    <a:pt x="42330" y="716660"/>
                  </a:moveTo>
                  <a:cubicBezTo>
                    <a:pt x="54161" y="658987"/>
                    <a:pt x="100003" y="605750"/>
                    <a:pt x="129579" y="576175"/>
                  </a:cubicBezTo>
                  <a:cubicBezTo>
                    <a:pt x="132537" y="590963"/>
                    <a:pt x="135494" y="605750"/>
                    <a:pt x="139931" y="619060"/>
                  </a:cubicBezTo>
                  <a:cubicBezTo>
                    <a:pt x="142888" y="630890"/>
                    <a:pt x="145846" y="642720"/>
                    <a:pt x="148804" y="650114"/>
                  </a:cubicBezTo>
                  <a:cubicBezTo>
                    <a:pt x="154719" y="664902"/>
                    <a:pt x="163592" y="685605"/>
                    <a:pt x="170985" y="701872"/>
                  </a:cubicBezTo>
                  <a:cubicBezTo>
                    <a:pt x="138452" y="703351"/>
                    <a:pt x="91131" y="706308"/>
                    <a:pt x="42330" y="716660"/>
                  </a:cubicBezTo>
                  <a:moveTo>
                    <a:pt x="369144" y="551035"/>
                  </a:moveTo>
                  <a:cubicBezTo>
                    <a:pt x="376538" y="502235"/>
                    <a:pt x="380974" y="448998"/>
                    <a:pt x="380974" y="392804"/>
                  </a:cubicBezTo>
                  <a:cubicBezTo>
                    <a:pt x="380974" y="185773"/>
                    <a:pt x="246404" y="17191"/>
                    <a:pt x="246404" y="17191"/>
                  </a:cubicBezTo>
                  <a:cubicBezTo>
                    <a:pt x="246404" y="17191"/>
                    <a:pt x="222743" y="46767"/>
                    <a:pt x="196125" y="95567"/>
                  </a:cubicBezTo>
                  <a:cubicBezTo>
                    <a:pt x="196125" y="95567"/>
                    <a:pt x="196125" y="95567"/>
                    <a:pt x="196125" y="97046"/>
                  </a:cubicBezTo>
                  <a:cubicBezTo>
                    <a:pt x="157676" y="166549"/>
                    <a:pt x="111834" y="273022"/>
                    <a:pt x="111834" y="394283"/>
                  </a:cubicBezTo>
                  <a:cubicBezTo>
                    <a:pt x="111834" y="450477"/>
                    <a:pt x="116270" y="503714"/>
                    <a:pt x="123664" y="552514"/>
                  </a:cubicBezTo>
                  <a:cubicBezTo>
                    <a:pt x="89652" y="585047"/>
                    <a:pt x="17191" y="660466"/>
                    <a:pt x="17191" y="743278"/>
                  </a:cubicBezTo>
                  <a:cubicBezTo>
                    <a:pt x="92609" y="724054"/>
                    <a:pt x="170985" y="722575"/>
                    <a:pt x="194646" y="722575"/>
                  </a:cubicBezTo>
                  <a:cubicBezTo>
                    <a:pt x="199083" y="722575"/>
                    <a:pt x="200561" y="722575"/>
                    <a:pt x="200561" y="722575"/>
                  </a:cubicBezTo>
                  <a:lnTo>
                    <a:pt x="200561" y="722575"/>
                  </a:lnTo>
                  <a:lnTo>
                    <a:pt x="290768" y="722575"/>
                  </a:lnTo>
                  <a:lnTo>
                    <a:pt x="290768" y="722575"/>
                  </a:lnTo>
                  <a:cubicBezTo>
                    <a:pt x="290768" y="722575"/>
                    <a:pt x="293725" y="722575"/>
                    <a:pt x="296683" y="722575"/>
                  </a:cubicBezTo>
                  <a:cubicBezTo>
                    <a:pt x="318865" y="722575"/>
                    <a:pt x="398720" y="724054"/>
                    <a:pt x="474138" y="743278"/>
                  </a:cubicBezTo>
                  <a:cubicBezTo>
                    <a:pt x="474138" y="660466"/>
                    <a:pt x="403156" y="583569"/>
                    <a:pt x="369144" y="551035"/>
                  </a:cubicBezTo>
                </a:path>
              </a:pathLst>
            </a:custGeom>
            <a:solidFill>
              <a:schemeClr val="accent3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400" noProof="1"/>
            </a:p>
          </p:txBody>
        </p:sp>
        <p:sp>
          <p:nvSpPr>
            <p:cNvPr id="179" name="Forma libre: Forma 178">
              <a:extLst>
                <a:ext uri="{FF2B5EF4-FFF2-40B4-BE49-F238E27FC236}">
                  <a16:creationId xmlns="" xmlns:a16="http://schemas.microsoft.com/office/drawing/2014/main" id="{48C37DCB-CE19-4D36-8079-75A0FAA7406B}"/>
                </a:ext>
              </a:extLst>
            </p:cNvPr>
            <p:cNvSpPr/>
            <p:nvPr/>
          </p:nvSpPr>
          <p:spPr>
            <a:xfrm>
              <a:off x="6241790" y="1733620"/>
              <a:ext cx="178934" cy="322081"/>
            </a:xfrm>
            <a:custGeom>
              <a:avLst/>
              <a:gdLst>
                <a:gd name="connsiteX0" fmla="*/ 52682 w 147879"/>
                <a:gd name="connsiteY0" fmla="*/ 17191 h 266182"/>
                <a:gd name="connsiteX1" fmla="*/ 17191 w 147879"/>
                <a:gd name="connsiteY1" fmla="*/ 132537 h 266182"/>
                <a:gd name="connsiteX2" fmla="*/ 77822 w 147879"/>
                <a:gd name="connsiteY2" fmla="*/ 259713 h 266182"/>
                <a:gd name="connsiteX3" fmla="*/ 138452 w 147879"/>
                <a:gd name="connsiteY3" fmla="*/ 132537 h 266182"/>
                <a:gd name="connsiteX4" fmla="*/ 114791 w 147879"/>
                <a:gd name="connsiteY4" fmla="*/ 17191 h 266182"/>
                <a:gd name="connsiteX5" fmla="*/ 52682 w 147879"/>
                <a:gd name="connsiteY5" fmla="*/ 17191 h 26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879" h="266182">
                  <a:moveTo>
                    <a:pt x="52682" y="17191"/>
                  </a:moveTo>
                  <a:cubicBezTo>
                    <a:pt x="52682" y="17191"/>
                    <a:pt x="17191" y="71906"/>
                    <a:pt x="17191" y="132537"/>
                  </a:cubicBezTo>
                  <a:cubicBezTo>
                    <a:pt x="17191" y="204998"/>
                    <a:pt x="77822" y="259713"/>
                    <a:pt x="77822" y="259713"/>
                  </a:cubicBezTo>
                  <a:cubicBezTo>
                    <a:pt x="77822" y="259713"/>
                    <a:pt x="138452" y="204998"/>
                    <a:pt x="138452" y="132537"/>
                  </a:cubicBezTo>
                  <a:cubicBezTo>
                    <a:pt x="138452" y="89652"/>
                    <a:pt x="114791" y="17191"/>
                    <a:pt x="114791" y="17191"/>
                  </a:cubicBezTo>
                  <a:lnTo>
                    <a:pt x="52682" y="17191"/>
                  </a:lnTo>
                  <a:close/>
                </a:path>
              </a:pathLst>
            </a:custGeom>
            <a:solidFill>
              <a:schemeClr val="accent3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400" noProof="1"/>
            </a:p>
          </p:txBody>
        </p:sp>
        <p:sp>
          <p:nvSpPr>
            <p:cNvPr id="180" name="Forma libre: Forma 179">
              <a:extLst>
                <a:ext uri="{FF2B5EF4-FFF2-40B4-BE49-F238E27FC236}">
                  <a16:creationId xmlns="" xmlns:a16="http://schemas.microsoft.com/office/drawing/2014/main" id="{04A77322-4443-450C-B58A-EF2B78B70ADE}"/>
                </a:ext>
              </a:extLst>
            </p:cNvPr>
            <p:cNvSpPr/>
            <p:nvPr/>
          </p:nvSpPr>
          <p:spPr>
            <a:xfrm>
              <a:off x="6573712" y="1129719"/>
              <a:ext cx="107361" cy="107361"/>
            </a:xfrm>
            <a:custGeom>
              <a:avLst/>
              <a:gdLst>
                <a:gd name="connsiteX0" fmla="*/ 60815 w 88727"/>
                <a:gd name="connsiteY0" fmla="*/ 48985 h 88727"/>
                <a:gd name="connsiteX1" fmla="*/ 78561 w 88727"/>
                <a:gd name="connsiteY1" fmla="*/ 31239 h 88727"/>
                <a:gd name="connsiteX2" fmla="*/ 78561 w 88727"/>
                <a:gd name="connsiteY2" fmla="*/ 19409 h 88727"/>
                <a:gd name="connsiteX3" fmla="*/ 66731 w 88727"/>
                <a:gd name="connsiteY3" fmla="*/ 19409 h 88727"/>
                <a:gd name="connsiteX4" fmla="*/ 48985 w 88727"/>
                <a:gd name="connsiteY4" fmla="*/ 37155 h 88727"/>
                <a:gd name="connsiteX5" fmla="*/ 31239 w 88727"/>
                <a:gd name="connsiteY5" fmla="*/ 19409 h 88727"/>
                <a:gd name="connsiteX6" fmla="*/ 19409 w 88727"/>
                <a:gd name="connsiteY6" fmla="*/ 19409 h 88727"/>
                <a:gd name="connsiteX7" fmla="*/ 19409 w 88727"/>
                <a:gd name="connsiteY7" fmla="*/ 31239 h 88727"/>
                <a:gd name="connsiteX8" fmla="*/ 37155 w 88727"/>
                <a:gd name="connsiteY8" fmla="*/ 48985 h 88727"/>
                <a:gd name="connsiteX9" fmla="*/ 19409 w 88727"/>
                <a:gd name="connsiteY9" fmla="*/ 66731 h 88727"/>
                <a:gd name="connsiteX10" fmla="*/ 19409 w 88727"/>
                <a:gd name="connsiteY10" fmla="*/ 78561 h 88727"/>
                <a:gd name="connsiteX11" fmla="*/ 31239 w 88727"/>
                <a:gd name="connsiteY11" fmla="*/ 78561 h 88727"/>
                <a:gd name="connsiteX12" fmla="*/ 48985 w 88727"/>
                <a:gd name="connsiteY12" fmla="*/ 60815 h 88727"/>
                <a:gd name="connsiteX13" fmla="*/ 66731 w 88727"/>
                <a:gd name="connsiteY13" fmla="*/ 78561 h 88727"/>
                <a:gd name="connsiteX14" fmla="*/ 78561 w 88727"/>
                <a:gd name="connsiteY14" fmla="*/ 78561 h 88727"/>
                <a:gd name="connsiteX15" fmla="*/ 78561 w 88727"/>
                <a:gd name="connsiteY15" fmla="*/ 66731 h 88727"/>
                <a:gd name="connsiteX16" fmla="*/ 60815 w 88727"/>
                <a:gd name="connsiteY16" fmla="*/ 48985 h 8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727" h="88727">
                  <a:moveTo>
                    <a:pt x="60815" y="48985"/>
                  </a:moveTo>
                  <a:lnTo>
                    <a:pt x="78561" y="31239"/>
                  </a:lnTo>
                  <a:cubicBezTo>
                    <a:pt x="81518" y="28282"/>
                    <a:pt x="81518" y="22367"/>
                    <a:pt x="78561" y="19409"/>
                  </a:cubicBezTo>
                  <a:cubicBezTo>
                    <a:pt x="75603" y="16452"/>
                    <a:pt x="69688" y="16452"/>
                    <a:pt x="66731" y="19409"/>
                  </a:cubicBezTo>
                  <a:lnTo>
                    <a:pt x="48985" y="37155"/>
                  </a:lnTo>
                  <a:lnTo>
                    <a:pt x="31239" y="19409"/>
                  </a:lnTo>
                  <a:cubicBezTo>
                    <a:pt x="28282" y="16452"/>
                    <a:pt x="22367" y="16452"/>
                    <a:pt x="19409" y="19409"/>
                  </a:cubicBezTo>
                  <a:cubicBezTo>
                    <a:pt x="16452" y="22367"/>
                    <a:pt x="16452" y="28282"/>
                    <a:pt x="19409" y="31239"/>
                  </a:cubicBezTo>
                  <a:lnTo>
                    <a:pt x="37155" y="48985"/>
                  </a:lnTo>
                  <a:lnTo>
                    <a:pt x="19409" y="66731"/>
                  </a:lnTo>
                  <a:cubicBezTo>
                    <a:pt x="16452" y="69688"/>
                    <a:pt x="16452" y="75603"/>
                    <a:pt x="19409" y="78561"/>
                  </a:cubicBezTo>
                  <a:cubicBezTo>
                    <a:pt x="22367" y="81518"/>
                    <a:pt x="28282" y="81518"/>
                    <a:pt x="31239" y="78561"/>
                  </a:cubicBezTo>
                  <a:lnTo>
                    <a:pt x="48985" y="60815"/>
                  </a:lnTo>
                  <a:lnTo>
                    <a:pt x="66731" y="78561"/>
                  </a:lnTo>
                  <a:cubicBezTo>
                    <a:pt x="69688" y="81518"/>
                    <a:pt x="75603" y="81518"/>
                    <a:pt x="78561" y="78561"/>
                  </a:cubicBezTo>
                  <a:cubicBezTo>
                    <a:pt x="81518" y="75603"/>
                    <a:pt x="81518" y="69688"/>
                    <a:pt x="78561" y="66731"/>
                  </a:cubicBezTo>
                  <a:lnTo>
                    <a:pt x="60815" y="48985"/>
                  </a:lnTo>
                  <a:close/>
                </a:path>
              </a:pathLst>
            </a:custGeom>
            <a:solidFill>
              <a:schemeClr val="accent5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400" noProof="1"/>
            </a:p>
          </p:txBody>
        </p:sp>
        <p:sp>
          <p:nvSpPr>
            <p:cNvPr id="181" name="Forma libre: Forma 180">
              <a:extLst>
                <a:ext uri="{FF2B5EF4-FFF2-40B4-BE49-F238E27FC236}">
                  <a16:creationId xmlns="" xmlns:a16="http://schemas.microsoft.com/office/drawing/2014/main" id="{54F94EDE-DFA5-4EC1-9D39-05C24424FA4C}"/>
                </a:ext>
              </a:extLst>
            </p:cNvPr>
            <p:cNvSpPr/>
            <p:nvPr/>
          </p:nvSpPr>
          <p:spPr>
            <a:xfrm>
              <a:off x="6186320" y="1096616"/>
              <a:ext cx="286294" cy="286294"/>
            </a:xfrm>
            <a:custGeom>
              <a:avLst/>
              <a:gdLst>
                <a:gd name="connsiteX0" fmla="*/ 58597 w 236606"/>
                <a:gd name="connsiteY0" fmla="*/ 123664 h 236606"/>
                <a:gd name="connsiteX1" fmla="*/ 122185 w 236606"/>
                <a:gd name="connsiteY1" fmla="*/ 60076 h 236606"/>
                <a:gd name="connsiteX2" fmla="*/ 185773 w 236606"/>
                <a:gd name="connsiteY2" fmla="*/ 123664 h 236606"/>
                <a:gd name="connsiteX3" fmla="*/ 122185 w 236606"/>
                <a:gd name="connsiteY3" fmla="*/ 187252 h 236606"/>
                <a:gd name="connsiteX4" fmla="*/ 58597 w 236606"/>
                <a:gd name="connsiteY4" fmla="*/ 123664 h 236606"/>
                <a:gd name="connsiteX5" fmla="*/ 230137 w 236606"/>
                <a:gd name="connsiteY5" fmla="*/ 123664 h 236606"/>
                <a:gd name="connsiteX6" fmla="*/ 123664 w 236606"/>
                <a:gd name="connsiteY6" fmla="*/ 17191 h 236606"/>
                <a:gd name="connsiteX7" fmla="*/ 17191 w 236606"/>
                <a:gd name="connsiteY7" fmla="*/ 123664 h 236606"/>
                <a:gd name="connsiteX8" fmla="*/ 123664 w 236606"/>
                <a:gd name="connsiteY8" fmla="*/ 230137 h 236606"/>
                <a:gd name="connsiteX9" fmla="*/ 230137 w 236606"/>
                <a:gd name="connsiteY9" fmla="*/ 123664 h 23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606" h="236606">
                  <a:moveTo>
                    <a:pt x="58597" y="123664"/>
                  </a:moveTo>
                  <a:cubicBezTo>
                    <a:pt x="58597" y="88173"/>
                    <a:pt x="86694" y="60076"/>
                    <a:pt x="122185" y="60076"/>
                  </a:cubicBezTo>
                  <a:cubicBezTo>
                    <a:pt x="157676" y="60076"/>
                    <a:pt x="185773" y="88173"/>
                    <a:pt x="185773" y="123664"/>
                  </a:cubicBezTo>
                  <a:cubicBezTo>
                    <a:pt x="185773" y="159155"/>
                    <a:pt x="157676" y="187252"/>
                    <a:pt x="122185" y="187252"/>
                  </a:cubicBezTo>
                  <a:cubicBezTo>
                    <a:pt x="86694" y="187252"/>
                    <a:pt x="58597" y="159155"/>
                    <a:pt x="58597" y="123664"/>
                  </a:cubicBezTo>
                  <a:moveTo>
                    <a:pt x="230137" y="123664"/>
                  </a:moveTo>
                  <a:cubicBezTo>
                    <a:pt x="230137" y="64512"/>
                    <a:pt x="182816" y="17191"/>
                    <a:pt x="123664" y="17191"/>
                  </a:cubicBezTo>
                  <a:cubicBezTo>
                    <a:pt x="64512" y="17191"/>
                    <a:pt x="17191" y="64512"/>
                    <a:pt x="17191" y="123664"/>
                  </a:cubicBezTo>
                  <a:cubicBezTo>
                    <a:pt x="17191" y="182816"/>
                    <a:pt x="64512" y="230137"/>
                    <a:pt x="123664" y="230137"/>
                  </a:cubicBezTo>
                  <a:cubicBezTo>
                    <a:pt x="181337" y="230137"/>
                    <a:pt x="230137" y="182816"/>
                    <a:pt x="230137" y="123664"/>
                  </a:cubicBezTo>
                </a:path>
              </a:pathLst>
            </a:custGeom>
            <a:solidFill>
              <a:schemeClr val="accent1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400" noProof="1"/>
            </a:p>
          </p:txBody>
        </p:sp>
        <p:sp>
          <p:nvSpPr>
            <p:cNvPr id="182" name="Forma libre: Forma 181">
              <a:extLst>
                <a:ext uri="{FF2B5EF4-FFF2-40B4-BE49-F238E27FC236}">
                  <a16:creationId xmlns="" xmlns:a16="http://schemas.microsoft.com/office/drawing/2014/main" id="{1F574056-5088-47C6-889A-67E7CBCF75B4}"/>
                </a:ext>
              </a:extLst>
            </p:cNvPr>
            <p:cNvSpPr/>
            <p:nvPr/>
          </p:nvSpPr>
          <p:spPr>
            <a:xfrm>
              <a:off x="6243802" y="1155888"/>
              <a:ext cx="178934" cy="178934"/>
            </a:xfrm>
            <a:custGeom>
              <a:avLst/>
              <a:gdLst>
                <a:gd name="connsiteX0" fmla="*/ 11091 w 147879"/>
                <a:gd name="connsiteY0" fmla="*/ 74679 h 147879"/>
                <a:gd name="connsiteX1" fmla="*/ 74679 w 147879"/>
                <a:gd name="connsiteY1" fmla="*/ 11091 h 147879"/>
                <a:gd name="connsiteX2" fmla="*/ 138267 w 147879"/>
                <a:gd name="connsiteY2" fmla="*/ 74679 h 147879"/>
                <a:gd name="connsiteX3" fmla="*/ 74679 w 147879"/>
                <a:gd name="connsiteY3" fmla="*/ 138267 h 147879"/>
                <a:gd name="connsiteX4" fmla="*/ 11091 w 147879"/>
                <a:gd name="connsiteY4" fmla="*/ 74679 h 14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79" h="147879">
                  <a:moveTo>
                    <a:pt x="11091" y="74679"/>
                  </a:moveTo>
                  <a:cubicBezTo>
                    <a:pt x="11091" y="39188"/>
                    <a:pt x="39188" y="11091"/>
                    <a:pt x="74679" y="11091"/>
                  </a:cubicBezTo>
                  <a:cubicBezTo>
                    <a:pt x="110170" y="11091"/>
                    <a:pt x="138267" y="39188"/>
                    <a:pt x="138267" y="74679"/>
                  </a:cubicBezTo>
                  <a:cubicBezTo>
                    <a:pt x="138267" y="110170"/>
                    <a:pt x="110170" y="138267"/>
                    <a:pt x="74679" y="138267"/>
                  </a:cubicBezTo>
                  <a:cubicBezTo>
                    <a:pt x="39188" y="138267"/>
                    <a:pt x="11091" y="110170"/>
                    <a:pt x="11091" y="74679"/>
                  </a:cubicBezTo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400" noProof="1"/>
            </a:p>
          </p:txBody>
        </p:sp>
        <p:sp>
          <p:nvSpPr>
            <p:cNvPr id="183" name="Forma libre: Forma 182">
              <a:extLst>
                <a:ext uri="{FF2B5EF4-FFF2-40B4-BE49-F238E27FC236}">
                  <a16:creationId xmlns="" xmlns:a16="http://schemas.microsoft.com/office/drawing/2014/main" id="{5A862294-6263-434D-B130-99614C0CD959}"/>
                </a:ext>
              </a:extLst>
            </p:cNvPr>
            <p:cNvSpPr/>
            <p:nvPr/>
          </p:nvSpPr>
          <p:spPr>
            <a:xfrm>
              <a:off x="6569239" y="1384700"/>
              <a:ext cx="89467" cy="89467"/>
            </a:xfrm>
            <a:custGeom>
              <a:avLst/>
              <a:gdLst>
                <a:gd name="connsiteX0" fmla="*/ 37894 w 73939"/>
                <a:gd name="connsiteY0" fmla="*/ 51203 h 73939"/>
                <a:gd name="connsiteX1" fmla="*/ 24585 w 73939"/>
                <a:gd name="connsiteY1" fmla="*/ 37894 h 73939"/>
                <a:gd name="connsiteX2" fmla="*/ 37894 w 73939"/>
                <a:gd name="connsiteY2" fmla="*/ 24585 h 73939"/>
                <a:gd name="connsiteX3" fmla="*/ 51203 w 73939"/>
                <a:gd name="connsiteY3" fmla="*/ 37894 h 73939"/>
                <a:gd name="connsiteX4" fmla="*/ 37894 w 73939"/>
                <a:gd name="connsiteY4" fmla="*/ 51203 h 73939"/>
                <a:gd name="connsiteX5" fmla="*/ 37894 w 73939"/>
                <a:gd name="connsiteY5" fmla="*/ 17191 h 73939"/>
                <a:gd name="connsiteX6" fmla="*/ 17191 w 73939"/>
                <a:gd name="connsiteY6" fmla="*/ 37894 h 73939"/>
                <a:gd name="connsiteX7" fmla="*/ 37894 w 73939"/>
                <a:gd name="connsiteY7" fmla="*/ 58597 h 73939"/>
                <a:gd name="connsiteX8" fmla="*/ 58597 w 73939"/>
                <a:gd name="connsiteY8" fmla="*/ 37894 h 73939"/>
                <a:gd name="connsiteX9" fmla="*/ 37894 w 73939"/>
                <a:gd name="connsiteY9" fmla="*/ 17191 h 7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939" h="73939">
                  <a:moveTo>
                    <a:pt x="37894" y="51203"/>
                  </a:moveTo>
                  <a:cubicBezTo>
                    <a:pt x="30500" y="51203"/>
                    <a:pt x="24585" y="45288"/>
                    <a:pt x="24585" y="37894"/>
                  </a:cubicBezTo>
                  <a:cubicBezTo>
                    <a:pt x="24585" y="30500"/>
                    <a:pt x="30500" y="24585"/>
                    <a:pt x="37894" y="24585"/>
                  </a:cubicBezTo>
                  <a:cubicBezTo>
                    <a:pt x="45288" y="24585"/>
                    <a:pt x="51203" y="30500"/>
                    <a:pt x="51203" y="37894"/>
                  </a:cubicBezTo>
                  <a:cubicBezTo>
                    <a:pt x="51203" y="45288"/>
                    <a:pt x="45288" y="51203"/>
                    <a:pt x="37894" y="51203"/>
                  </a:cubicBezTo>
                  <a:moveTo>
                    <a:pt x="37894" y="17191"/>
                  </a:moveTo>
                  <a:cubicBezTo>
                    <a:pt x="26064" y="17191"/>
                    <a:pt x="17191" y="26064"/>
                    <a:pt x="17191" y="37894"/>
                  </a:cubicBezTo>
                  <a:cubicBezTo>
                    <a:pt x="17191" y="49724"/>
                    <a:pt x="26064" y="58597"/>
                    <a:pt x="37894" y="58597"/>
                  </a:cubicBezTo>
                  <a:cubicBezTo>
                    <a:pt x="49724" y="58597"/>
                    <a:pt x="58597" y="49724"/>
                    <a:pt x="58597" y="37894"/>
                  </a:cubicBezTo>
                  <a:cubicBezTo>
                    <a:pt x="58597" y="26064"/>
                    <a:pt x="49724" y="17191"/>
                    <a:pt x="37894" y="17191"/>
                  </a:cubicBezTo>
                </a:path>
              </a:pathLst>
            </a:custGeom>
            <a:solidFill>
              <a:srgbClr val="5AB4E5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400" noProof="1"/>
            </a:p>
          </p:txBody>
        </p:sp>
        <p:sp>
          <p:nvSpPr>
            <p:cNvPr id="184" name="Forma libre: Forma 183">
              <a:extLst>
                <a:ext uri="{FF2B5EF4-FFF2-40B4-BE49-F238E27FC236}">
                  <a16:creationId xmlns="" xmlns:a16="http://schemas.microsoft.com/office/drawing/2014/main" id="{1C04ACC3-D26D-4A03-9158-48F9FC052304}"/>
                </a:ext>
              </a:extLst>
            </p:cNvPr>
            <p:cNvSpPr/>
            <p:nvPr/>
          </p:nvSpPr>
          <p:spPr>
            <a:xfrm>
              <a:off x="6449353" y="878316"/>
              <a:ext cx="89467" cy="89467"/>
            </a:xfrm>
            <a:custGeom>
              <a:avLst/>
              <a:gdLst>
                <a:gd name="connsiteX0" fmla="*/ 37894 w 73939"/>
                <a:gd name="connsiteY0" fmla="*/ 52682 h 73939"/>
                <a:gd name="connsiteX1" fmla="*/ 24585 w 73939"/>
                <a:gd name="connsiteY1" fmla="*/ 39373 h 73939"/>
                <a:gd name="connsiteX2" fmla="*/ 37894 w 73939"/>
                <a:gd name="connsiteY2" fmla="*/ 26064 h 73939"/>
                <a:gd name="connsiteX3" fmla="*/ 51203 w 73939"/>
                <a:gd name="connsiteY3" fmla="*/ 39373 h 73939"/>
                <a:gd name="connsiteX4" fmla="*/ 37894 w 73939"/>
                <a:gd name="connsiteY4" fmla="*/ 52682 h 73939"/>
                <a:gd name="connsiteX5" fmla="*/ 37894 w 73939"/>
                <a:gd name="connsiteY5" fmla="*/ 17191 h 73939"/>
                <a:gd name="connsiteX6" fmla="*/ 17191 w 73939"/>
                <a:gd name="connsiteY6" fmla="*/ 37894 h 73939"/>
                <a:gd name="connsiteX7" fmla="*/ 37894 w 73939"/>
                <a:gd name="connsiteY7" fmla="*/ 58597 h 73939"/>
                <a:gd name="connsiteX8" fmla="*/ 58597 w 73939"/>
                <a:gd name="connsiteY8" fmla="*/ 37894 h 73939"/>
                <a:gd name="connsiteX9" fmla="*/ 37894 w 73939"/>
                <a:gd name="connsiteY9" fmla="*/ 17191 h 7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939" h="73939">
                  <a:moveTo>
                    <a:pt x="37894" y="52682"/>
                  </a:moveTo>
                  <a:cubicBezTo>
                    <a:pt x="30500" y="52682"/>
                    <a:pt x="24585" y="46767"/>
                    <a:pt x="24585" y="39373"/>
                  </a:cubicBezTo>
                  <a:cubicBezTo>
                    <a:pt x="24585" y="31979"/>
                    <a:pt x="30500" y="26064"/>
                    <a:pt x="37894" y="26064"/>
                  </a:cubicBezTo>
                  <a:cubicBezTo>
                    <a:pt x="45288" y="26064"/>
                    <a:pt x="51203" y="31979"/>
                    <a:pt x="51203" y="39373"/>
                  </a:cubicBezTo>
                  <a:cubicBezTo>
                    <a:pt x="51203" y="46767"/>
                    <a:pt x="45288" y="52682"/>
                    <a:pt x="37894" y="52682"/>
                  </a:cubicBezTo>
                  <a:moveTo>
                    <a:pt x="37894" y="17191"/>
                  </a:moveTo>
                  <a:cubicBezTo>
                    <a:pt x="26064" y="17191"/>
                    <a:pt x="17191" y="26064"/>
                    <a:pt x="17191" y="37894"/>
                  </a:cubicBezTo>
                  <a:cubicBezTo>
                    <a:pt x="17191" y="49724"/>
                    <a:pt x="26064" y="58597"/>
                    <a:pt x="37894" y="58597"/>
                  </a:cubicBezTo>
                  <a:cubicBezTo>
                    <a:pt x="49724" y="58597"/>
                    <a:pt x="58597" y="49724"/>
                    <a:pt x="58597" y="37894"/>
                  </a:cubicBezTo>
                  <a:cubicBezTo>
                    <a:pt x="58597" y="26064"/>
                    <a:pt x="49724" y="17191"/>
                    <a:pt x="37894" y="17191"/>
                  </a:cubicBezTo>
                </a:path>
              </a:pathLst>
            </a:custGeom>
            <a:solidFill>
              <a:schemeClr val="accent6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400" noProof="1"/>
            </a:p>
          </p:txBody>
        </p:sp>
        <p:sp>
          <p:nvSpPr>
            <p:cNvPr id="185" name="Forma libre: Forma 184">
              <a:extLst>
                <a:ext uri="{FF2B5EF4-FFF2-40B4-BE49-F238E27FC236}">
                  <a16:creationId xmlns="" xmlns:a16="http://schemas.microsoft.com/office/drawing/2014/main" id="{B6A0619F-3BA2-4F87-8003-5D8FCA3AE3F1}"/>
                </a:ext>
              </a:extLst>
            </p:cNvPr>
            <p:cNvSpPr/>
            <p:nvPr/>
          </p:nvSpPr>
          <p:spPr>
            <a:xfrm>
              <a:off x="6007386" y="1252288"/>
              <a:ext cx="71574" cy="71574"/>
            </a:xfrm>
            <a:custGeom>
              <a:avLst/>
              <a:gdLst>
                <a:gd name="connsiteX0" fmla="*/ 49724 w 59151"/>
                <a:gd name="connsiteY0" fmla="*/ 33458 h 59151"/>
                <a:gd name="connsiteX1" fmla="*/ 33458 w 59151"/>
                <a:gd name="connsiteY1" fmla="*/ 49724 h 59151"/>
                <a:gd name="connsiteX2" fmla="*/ 17191 w 59151"/>
                <a:gd name="connsiteY2" fmla="*/ 33458 h 59151"/>
                <a:gd name="connsiteX3" fmla="*/ 33458 w 59151"/>
                <a:gd name="connsiteY3" fmla="*/ 17191 h 59151"/>
                <a:gd name="connsiteX4" fmla="*/ 49724 w 59151"/>
                <a:gd name="connsiteY4" fmla="*/ 33458 h 5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51" h="59151">
                  <a:moveTo>
                    <a:pt x="49724" y="33458"/>
                  </a:moveTo>
                  <a:cubicBezTo>
                    <a:pt x="49724" y="42442"/>
                    <a:pt x="42442" y="49724"/>
                    <a:pt x="33458" y="49724"/>
                  </a:cubicBezTo>
                  <a:cubicBezTo>
                    <a:pt x="24474" y="49724"/>
                    <a:pt x="17191" y="42442"/>
                    <a:pt x="17191" y="33458"/>
                  </a:cubicBezTo>
                  <a:cubicBezTo>
                    <a:pt x="17191" y="24474"/>
                    <a:pt x="24474" y="17191"/>
                    <a:pt x="33458" y="17191"/>
                  </a:cubicBezTo>
                  <a:cubicBezTo>
                    <a:pt x="42442" y="17191"/>
                    <a:pt x="49724" y="24474"/>
                    <a:pt x="49724" y="33458"/>
                  </a:cubicBezTo>
                  <a:close/>
                </a:path>
              </a:pathLst>
            </a:custGeom>
            <a:solidFill>
              <a:srgbClr val="FFFFFF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400" noProof="1"/>
            </a:p>
          </p:txBody>
        </p:sp>
        <p:sp>
          <p:nvSpPr>
            <p:cNvPr id="186" name="Forma libre: Forma 185">
              <a:extLst>
                <a:ext uri="{FF2B5EF4-FFF2-40B4-BE49-F238E27FC236}">
                  <a16:creationId xmlns="" xmlns:a16="http://schemas.microsoft.com/office/drawing/2014/main" id="{B10FE0B3-CC2F-4263-BF19-D57CF254E54B}"/>
                </a:ext>
              </a:extLst>
            </p:cNvPr>
            <p:cNvSpPr/>
            <p:nvPr/>
          </p:nvSpPr>
          <p:spPr>
            <a:xfrm>
              <a:off x="6526295" y="1801615"/>
              <a:ext cx="71574" cy="71574"/>
            </a:xfrm>
            <a:custGeom>
              <a:avLst/>
              <a:gdLst>
                <a:gd name="connsiteX0" fmla="*/ 49724 w 59151"/>
                <a:gd name="connsiteY0" fmla="*/ 33458 h 59151"/>
                <a:gd name="connsiteX1" fmla="*/ 33458 w 59151"/>
                <a:gd name="connsiteY1" fmla="*/ 49724 h 59151"/>
                <a:gd name="connsiteX2" fmla="*/ 17191 w 59151"/>
                <a:gd name="connsiteY2" fmla="*/ 33458 h 59151"/>
                <a:gd name="connsiteX3" fmla="*/ 33458 w 59151"/>
                <a:gd name="connsiteY3" fmla="*/ 17191 h 59151"/>
                <a:gd name="connsiteX4" fmla="*/ 49724 w 59151"/>
                <a:gd name="connsiteY4" fmla="*/ 33458 h 5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51" h="59151">
                  <a:moveTo>
                    <a:pt x="49724" y="33458"/>
                  </a:moveTo>
                  <a:cubicBezTo>
                    <a:pt x="49724" y="42442"/>
                    <a:pt x="42442" y="49724"/>
                    <a:pt x="33458" y="49724"/>
                  </a:cubicBezTo>
                  <a:cubicBezTo>
                    <a:pt x="24474" y="49724"/>
                    <a:pt x="17191" y="42442"/>
                    <a:pt x="17191" y="33458"/>
                  </a:cubicBezTo>
                  <a:cubicBezTo>
                    <a:pt x="17191" y="24474"/>
                    <a:pt x="24474" y="17191"/>
                    <a:pt x="33458" y="17191"/>
                  </a:cubicBezTo>
                  <a:cubicBezTo>
                    <a:pt x="42442" y="17191"/>
                    <a:pt x="49724" y="24474"/>
                    <a:pt x="49724" y="33458"/>
                  </a:cubicBezTo>
                  <a:close/>
                </a:path>
              </a:pathLst>
            </a:custGeom>
            <a:solidFill>
              <a:srgbClr val="FFFFFF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400" noProof="1"/>
            </a:p>
          </p:txBody>
        </p:sp>
        <p:sp>
          <p:nvSpPr>
            <p:cNvPr id="187" name="Forma libre: Forma 186">
              <a:extLst>
                <a:ext uri="{FF2B5EF4-FFF2-40B4-BE49-F238E27FC236}">
                  <a16:creationId xmlns="" xmlns:a16="http://schemas.microsoft.com/office/drawing/2014/main" id="{AA2D9678-2490-4A37-AFDF-8360AFBE679A}"/>
                </a:ext>
              </a:extLst>
            </p:cNvPr>
            <p:cNvSpPr/>
            <p:nvPr/>
          </p:nvSpPr>
          <p:spPr>
            <a:xfrm>
              <a:off x="6257711" y="1756883"/>
              <a:ext cx="89467" cy="268401"/>
            </a:xfrm>
            <a:custGeom>
              <a:avLst/>
              <a:gdLst>
                <a:gd name="connsiteX0" fmla="*/ 39524 w 73939"/>
                <a:gd name="connsiteY0" fmla="*/ 17191 h 221818"/>
                <a:gd name="connsiteX1" fmla="*/ 17342 w 73939"/>
                <a:gd name="connsiteY1" fmla="*/ 100003 h 221818"/>
                <a:gd name="connsiteX2" fmla="*/ 55791 w 73939"/>
                <a:gd name="connsiteY2" fmla="*/ 210913 h 221818"/>
                <a:gd name="connsiteX3" fmla="*/ 42482 w 73939"/>
                <a:gd name="connsiteY3" fmla="*/ 98525 h 221818"/>
                <a:gd name="connsiteX4" fmla="*/ 66142 w 73939"/>
                <a:gd name="connsiteY4" fmla="*/ 17191 h 221818"/>
                <a:gd name="connsiteX5" fmla="*/ 39524 w 73939"/>
                <a:gd name="connsiteY5" fmla="*/ 17191 h 22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939" h="221818">
                  <a:moveTo>
                    <a:pt x="39524" y="17191"/>
                  </a:moveTo>
                  <a:cubicBezTo>
                    <a:pt x="39524" y="17191"/>
                    <a:pt x="20300" y="64512"/>
                    <a:pt x="17342" y="100003"/>
                  </a:cubicBezTo>
                  <a:cubicBezTo>
                    <a:pt x="14385" y="154719"/>
                    <a:pt x="55791" y="210913"/>
                    <a:pt x="55791" y="210913"/>
                  </a:cubicBezTo>
                  <a:cubicBezTo>
                    <a:pt x="55791" y="210913"/>
                    <a:pt x="39524" y="154719"/>
                    <a:pt x="42482" y="98525"/>
                  </a:cubicBezTo>
                  <a:cubicBezTo>
                    <a:pt x="43960" y="61555"/>
                    <a:pt x="66142" y="17191"/>
                    <a:pt x="66142" y="17191"/>
                  </a:cubicBezTo>
                  <a:lnTo>
                    <a:pt x="39524" y="17191"/>
                  </a:lnTo>
                  <a:close/>
                </a:path>
              </a:pathLst>
            </a:custGeom>
            <a:solidFill>
              <a:schemeClr val="accent2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400" noProof="1"/>
            </a:p>
          </p:txBody>
        </p:sp>
        <p:sp>
          <p:nvSpPr>
            <p:cNvPr id="188" name="Forma libre: Forma 187">
              <a:extLst>
                <a:ext uri="{FF2B5EF4-FFF2-40B4-BE49-F238E27FC236}">
                  <a16:creationId xmlns="" xmlns:a16="http://schemas.microsoft.com/office/drawing/2014/main" id="{55ABC1BB-25D0-4306-8D87-0469A63CF0BF}"/>
                </a:ext>
              </a:extLst>
            </p:cNvPr>
            <p:cNvSpPr/>
            <p:nvPr/>
          </p:nvSpPr>
          <p:spPr>
            <a:xfrm>
              <a:off x="6251253" y="1166400"/>
              <a:ext cx="71574" cy="143147"/>
            </a:xfrm>
            <a:custGeom>
              <a:avLst/>
              <a:gdLst>
                <a:gd name="connsiteX0" fmla="*/ 44861 w 59151"/>
                <a:gd name="connsiteY0" fmla="*/ 17191 h 118303"/>
                <a:gd name="connsiteX1" fmla="*/ 18243 w 59151"/>
                <a:gd name="connsiteY1" fmla="*/ 58597 h 118303"/>
                <a:gd name="connsiteX2" fmla="*/ 44861 w 59151"/>
                <a:gd name="connsiteY2" fmla="*/ 114791 h 118303"/>
                <a:gd name="connsiteX3" fmla="*/ 31552 w 59151"/>
                <a:gd name="connsiteY3" fmla="*/ 61555 h 118303"/>
                <a:gd name="connsiteX4" fmla="*/ 50776 w 59151"/>
                <a:gd name="connsiteY4" fmla="*/ 24585 h 118303"/>
                <a:gd name="connsiteX5" fmla="*/ 44861 w 59151"/>
                <a:gd name="connsiteY5" fmla="*/ 17191 h 11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151" h="118303">
                  <a:moveTo>
                    <a:pt x="44861" y="17191"/>
                  </a:moveTo>
                  <a:cubicBezTo>
                    <a:pt x="44861" y="17191"/>
                    <a:pt x="25637" y="24585"/>
                    <a:pt x="18243" y="58597"/>
                  </a:cubicBezTo>
                  <a:cubicBezTo>
                    <a:pt x="10849" y="92609"/>
                    <a:pt x="44861" y="114791"/>
                    <a:pt x="44861" y="114791"/>
                  </a:cubicBezTo>
                  <a:cubicBezTo>
                    <a:pt x="44861" y="114791"/>
                    <a:pt x="27116" y="91131"/>
                    <a:pt x="31552" y="61555"/>
                  </a:cubicBezTo>
                  <a:cubicBezTo>
                    <a:pt x="35988" y="31979"/>
                    <a:pt x="50776" y="24585"/>
                    <a:pt x="50776" y="24585"/>
                  </a:cubicBezTo>
                  <a:lnTo>
                    <a:pt x="44861" y="17191"/>
                  </a:lnTo>
                  <a:close/>
                </a:path>
              </a:pathLst>
            </a:custGeom>
            <a:solidFill>
              <a:schemeClr val="bg1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400" noProof="1"/>
            </a:p>
          </p:txBody>
        </p:sp>
        <p:sp>
          <p:nvSpPr>
            <p:cNvPr id="189" name="Forma libre: Forma 188">
              <a:extLst>
                <a:ext uri="{FF2B5EF4-FFF2-40B4-BE49-F238E27FC236}">
                  <a16:creationId xmlns="" xmlns:a16="http://schemas.microsoft.com/office/drawing/2014/main" id="{1879A89A-F494-4475-AC0E-6A4AFDF13002}"/>
                </a:ext>
              </a:extLst>
            </p:cNvPr>
            <p:cNvSpPr/>
            <p:nvPr/>
          </p:nvSpPr>
          <p:spPr>
            <a:xfrm>
              <a:off x="5595838" y="1239763"/>
              <a:ext cx="107361" cy="107361"/>
            </a:xfrm>
            <a:custGeom>
              <a:avLst/>
              <a:gdLst>
                <a:gd name="connsiteX0" fmla="*/ 52682 w 88727"/>
                <a:gd name="connsiteY0" fmla="*/ 54161 h 88727"/>
                <a:gd name="connsiteX1" fmla="*/ 70428 w 88727"/>
                <a:gd name="connsiteY1" fmla="*/ 57118 h 88727"/>
                <a:gd name="connsiteX2" fmla="*/ 77821 w 88727"/>
                <a:gd name="connsiteY2" fmla="*/ 52682 h 88727"/>
                <a:gd name="connsiteX3" fmla="*/ 73385 w 88727"/>
                <a:gd name="connsiteY3" fmla="*/ 45288 h 88727"/>
                <a:gd name="connsiteX4" fmla="*/ 54161 w 88727"/>
                <a:gd name="connsiteY4" fmla="*/ 42330 h 88727"/>
                <a:gd name="connsiteX5" fmla="*/ 57118 w 88727"/>
                <a:gd name="connsiteY5" fmla="*/ 24585 h 88727"/>
                <a:gd name="connsiteX6" fmla="*/ 52682 w 88727"/>
                <a:gd name="connsiteY6" fmla="*/ 17191 h 88727"/>
                <a:gd name="connsiteX7" fmla="*/ 45288 w 88727"/>
                <a:gd name="connsiteY7" fmla="*/ 21627 h 88727"/>
                <a:gd name="connsiteX8" fmla="*/ 42330 w 88727"/>
                <a:gd name="connsiteY8" fmla="*/ 39373 h 88727"/>
                <a:gd name="connsiteX9" fmla="*/ 24585 w 88727"/>
                <a:gd name="connsiteY9" fmla="*/ 37894 h 88727"/>
                <a:gd name="connsiteX10" fmla="*/ 17191 w 88727"/>
                <a:gd name="connsiteY10" fmla="*/ 42330 h 88727"/>
                <a:gd name="connsiteX11" fmla="*/ 21627 w 88727"/>
                <a:gd name="connsiteY11" fmla="*/ 49724 h 88727"/>
                <a:gd name="connsiteX12" fmla="*/ 39373 w 88727"/>
                <a:gd name="connsiteY12" fmla="*/ 52682 h 88727"/>
                <a:gd name="connsiteX13" fmla="*/ 36415 w 88727"/>
                <a:gd name="connsiteY13" fmla="*/ 70428 h 88727"/>
                <a:gd name="connsiteX14" fmla="*/ 40852 w 88727"/>
                <a:gd name="connsiteY14" fmla="*/ 77822 h 88727"/>
                <a:gd name="connsiteX15" fmla="*/ 48246 w 88727"/>
                <a:gd name="connsiteY15" fmla="*/ 73385 h 88727"/>
                <a:gd name="connsiteX16" fmla="*/ 52682 w 88727"/>
                <a:gd name="connsiteY16" fmla="*/ 54161 h 8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727" h="88727">
                  <a:moveTo>
                    <a:pt x="52682" y="54161"/>
                  </a:moveTo>
                  <a:lnTo>
                    <a:pt x="70428" y="57118"/>
                  </a:lnTo>
                  <a:cubicBezTo>
                    <a:pt x="73385" y="57118"/>
                    <a:pt x="76343" y="55640"/>
                    <a:pt x="77821" y="52682"/>
                  </a:cubicBezTo>
                  <a:cubicBezTo>
                    <a:pt x="77821" y="49724"/>
                    <a:pt x="76343" y="46767"/>
                    <a:pt x="73385" y="45288"/>
                  </a:cubicBezTo>
                  <a:lnTo>
                    <a:pt x="54161" y="42330"/>
                  </a:lnTo>
                  <a:lnTo>
                    <a:pt x="57118" y="24585"/>
                  </a:lnTo>
                  <a:cubicBezTo>
                    <a:pt x="57118" y="21627"/>
                    <a:pt x="55640" y="18670"/>
                    <a:pt x="52682" y="17191"/>
                  </a:cubicBezTo>
                  <a:cubicBezTo>
                    <a:pt x="49724" y="17191"/>
                    <a:pt x="46767" y="18670"/>
                    <a:pt x="45288" y="21627"/>
                  </a:cubicBezTo>
                  <a:lnTo>
                    <a:pt x="42330" y="39373"/>
                  </a:lnTo>
                  <a:lnTo>
                    <a:pt x="24585" y="37894"/>
                  </a:lnTo>
                  <a:cubicBezTo>
                    <a:pt x="21627" y="37894"/>
                    <a:pt x="18670" y="39373"/>
                    <a:pt x="17191" y="42330"/>
                  </a:cubicBezTo>
                  <a:cubicBezTo>
                    <a:pt x="17191" y="45288"/>
                    <a:pt x="18670" y="48246"/>
                    <a:pt x="21627" y="49724"/>
                  </a:cubicBezTo>
                  <a:lnTo>
                    <a:pt x="39373" y="52682"/>
                  </a:lnTo>
                  <a:lnTo>
                    <a:pt x="36415" y="70428"/>
                  </a:lnTo>
                  <a:cubicBezTo>
                    <a:pt x="36415" y="73385"/>
                    <a:pt x="37894" y="76343"/>
                    <a:pt x="40852" y="77822"/>
                  </a:cubicBezTo>
                  <a:cubicBezTo>
                    <a:pt x="43809" y="77822"/>
                    <a:pt x="46767" y="76343"/>
                    <a:pt x="48246" y="73385"/>
                  </a:cubicBezTo>
                  <a:lnTo>
                    <a:pt x="52682" y="54161"/>
                  </a:lnTo>
                  <a:close/>
                </a:path>
              </a:pathLst>
            </a:custGeom>
            <a:solidFill>
              <a:schemeClr val="accent5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400" noProof="1"/>
            </a:p>
          </p:txBody>
        </p:sp>
        <p:sp>
          <p:nvSpPr>
            <p:cNvPr id="190" name="Forma libre: Forma 189">
              <a:extLst>
                <a:ext uri="{FF2B5EF4-FFF2-40B4-BE49-F238E27FC236}">
                  <a16:creationId xmlns="" xmlns:a16="http://schemas.microsoft.com/office/drawing/2014/main" id="{BB1BDDED-5B2F-4FE0-9B3F-1C1EE8F5F969}"/>
                </a:ext>
              </a:extLst>
            </p:cNvPr>
            <p:cNvSpPr/>
            <p:nvPr/>
          </p:nvSpPr>
          <p:spPr>
            <a:xfrm>
              <a:off x="5439830" y="681154"/>
              <a:ext cx="1789339" cy="1467258"/>
            </a:xfrm>
            <a:custGeom>
              <a:avLst/>
              <a:gdLst>
                <a:gd name="connsiteX0" fmla="*/ 1397182 w 1478793"/>
                <a:gd name="connsiteY0" fmla="*/ 611943 h 1212610"/>
                <a:gd name="connsiteX1" fmla="*/ 1472601 w 1478793"/>
                <a:gd name="connsiteY1" fmla="*/ 456670 h 1212610"/>
                <a:gd name="connsiteX2" fmla="*/ 1477037 w 1478793"/>
                <a:gd name="connsiteY2" fmla="*/ 440403 h 1212610"/>
                <a:gd name="connsiteX3" fmla="*/ 1474079 w 1478793"/>
                <a:gd name="connsiteY3" fmla="*/ 427094 h 1212610"/>
                <a:gd name="connsiteX4" fmla="*/ 1466685 w 1478793"/>
                <a:gd name="connsiteY4" fmla="*/ 415263 h 1212610"/>
                <a:gd name="connsiteX5" fmla="*/ 1456334 w 1478793"/>
                <a:gd name="connsiteY5" fmla="*/ 407870 h 1212610"/>
                <a:gd name="connsiteX6" fmla="*/ 1444504 w 1478793"/>
                <a:gd name="connsiteY6" fmla="*/ 404912 h 1212610"/>
                <a:gd name="connsiteX7" fmla="*/ 1240430 w 1478793"/>
                <a:gd name="connsiteY7" fmla="*/ 404912 h 1212610"/>
                <a:gd name="connsiteX8" fmla="*/ 910659 w 1478793"/>
                <a:gd name="connsiteY8" fmla="*/ 82535 h 1212610"/>
                <a:gd name="connsiteX9" fmla="*/ 873689 w 1478793"/>
                <a:gd name="connsiteY9" fmla="*/ 50002 h 1212610"/>
                <a:gd name="connsiteX10" fmla="*/ 832283 w 1478793"/>
                <a:gd name="connsiteY10" fmla="*/ 26341 h 1212610"/>
                <a:gd name="connsiteX11" fmla="*/ 787919 w 1478793"/>
                <a:gd name="connsiteY11" fmla="*/ 13032 h 1212610"/>
                <a:gd name="connsiteX12" fmla="*/ 743556 w 1478793"/>
                <a:gd name="connsiteY12" fmla="*/ 8595 h 1212610"/>
                <a:gd name="connsiteX13" fmla="*/ 654828 w 1478793"/>
                <a:gd name="connsiteY13" fmla="*/ 26341 h 1212610"/>
                <a:gd name="connsiteX14" fmla="*/ 576452 w 1478793"/>
                <a:gd name="connsiteY14" fmla="*/ 82535 h 1212610"/>
                <a:gd name="connsiteX15" fmla="*/ 246681 w 1478793"/>
                <a:gd name="connsiteY15" fmla="*/ 404912 h 1212610"/>
                <a:gd name="connsiteX16" fmla="*/ 42608 w 1478793"/>
                <a:gd name="connsiteY16" fmla="*/ 404912 h 1212610"/>
                <a:gd name="connsiteX17" fmla="*/ 30777 w 1478793"/>
                <a:gd name="connsiteY17" fmla="*/ 407870 h 1212610"/>
                <a:gd name="connsiteX18" fmla="*/ 20426 w 1478793"/>
                <a:gd name="connsiteY18" fmla="*/ 415263 h 1212610"/>
                <a:gd name="connsiteX19" fmla="*/ 13032 w 1478793"/>
                <a:gd name="connsiteY19" fmla="*/ 427094 h 1212610"/>
                <a:gd name="connsiteX20" fmla="*/ 10074 w 1478793"/>
                <a:gd name="connsiteY20" fmla="*/ 440403 h 1212610"/>
                <a:gd name="connsiteX21" fmla="*/ 14511 w 1478793"/>
                <a:gd name="connsiteY21" fmla="*/ 456670 h 1212610"/>
                <a:gd name="connsiteX22" fmla="*/ 91408 w 1478793"/>
                <a:gd name="connsiteY22" fmla="*/ 611943 h 1212610"/>
                <a:gd name="connsiteX23" fmla="*/ 13032 w 1478793"/>
                <a:gd name="connsiteY23" fmla="*/ 767216 h 1212610"/>
                <a:gd name="connsiteX24" fmla="*/ 8595 w 1478793"/>
                <a:gd name="connsiteY24" fmla="*/ 783483 h 1212610"/>
                <a:gd name="connsiteX25" fmla="*/ 11553 w 1478793"/>
                <a:gd name="connsiteY25" fmla="*/ 798271 h 1212610"/>
                <a:gd name="connsiteX26" fmla="*/ 18947 w 1478793"/>
                <a:gd name="connsiteY26" fmla="*/ 808622 h 1212610"/>
                <a:gd name="connsiteX27" fmla="*/ 29299 w 1478793"/>
                <a:gd name="connsiteY27" fmla="*/ 816016 h 1212610"/>
                <a:gd name="connsiteX28" fmla="*/ 41129 w 1478793"/>
                <a:gd name="connsiteY28" fmla="*/ 818974 h 1212610"/>
                <a:gd name="connsiteX29" fmla="*/ 245202 w 1478793"/>
                <a:gd name="connsiteY29" fmla="*/ 818974 h 1212610"/>
                <a:gd name="connsiteX30" fmla="*/ 574973 w 1478793"/>
                <a:gd name="connsiteY30" fmla="*/ 1142830 h 1212610"/>
                <a:gd name="connsiteX31" fmla="*/ 653349 w 1478793"/>
                <a:gd name="connsiteY31" fmla="*/ 1199024 h 1212610"/>
                <a:gd name="connsiteX32" fmla="*/ 742077 w 1478793"/>
                <a:gd name="connsiteY32" fmla="*/ 1218248 h 1212610"/>
                <a:gd name="connsiteX33" fmla="*/ 786441 w 1478793"/>
                <a:gd name="connsiteY33" fmla="*/ 1213812 h 1212610"/>
                <a:gd name="connsiteX34" fmla="*/ 830804 w 1478793"/>
                <a:gd name="connsiteY34" fmla="*/ 1200502 h 1212610"/>
                <a:gd name="connsiteX35" fmla="*/ 872211 w 1478793"/>
                <a:gd name="connsiteY35" fmla="*/ 1176842 h 1212610"/>
                <a:gd name="connsiteX36" fmla="*/ 909180 w 1478793"/>
                <a:gd name="connsiteY36" fmla="*/ 1144308 h 1212610"/>
                <a:gd name="connsiteX37" fmla="*/ 1238951 w 1478793"/>
                <a:gd name="connsiteY37" fmla="*/ 820453 h 1212610"/>
                <a:gd name="connsiteX38" fmla="*/ 1443025 w 1478793"/>
                <a:gd name="connsiteY38" fmla="*/ 820453 h 1212610"/>
                <a:gd name="connsiteX39" fmla="*/ 1454855 w 1478793"/>
                <a:gd name="connsiteY39" fmla="*/ 817495 h 1212610"/>
                <a:gd name="connsiteX40" fmla="*/ 1465207 w 1478793"/>
                <a:gd name="connsiteY40" fmla="*/ 810101 h 1212610"/>
                <a:gd name="connsiteX41" fmla="*/ 1472601 w 1478793"/>
                <a:gd name="connsiteY41" fmla="*/ 799750 h 1212610"/>
                <a:gd name="connsiteX42" fmla="*/ 1475558 w 1478793"/>
                <a:gd name="connsiteY42" fmla="*/ 784962 h 1212610"/>
                <a:gd name="connsiteX43" fmla="*/ 1471122 w 1478793"/>
                <a:gd name="connsiteY43" fmla="*/ 768695 h 1212610"/>
                <a:gd name="connsiteX44" fmla="*/ 1397182 w 1478793"/>
                <a:gd name="connsiteY44" fmla="*/ 611943 h 1212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478793" h="1212610">
                  <a:moveTo>
                    <a:pt x="1397182" y="611943"/>
                  </a:moveTo>
                  <a:lnTo>
                    <a:pt x="1472601" y="456670"/>
                  </a:lnTo>
                  <a:cubicBezTo>
                    <a:pt x="1475558" y="452233"/>
                    <a:pt x="1477037" y="446318"/>
                    <a:pt x="1477037" y="440403"/>
                  </a:cubicBezTo>
                  <a:cubicBezTo>
                    <a:pt x="1477037" y="435967"/>
                    <a:pt x="1475558" y="431530"/>
                    <a:pt x="1474079" y="427094"/>
                  </a:cubicBezTo>
                  <a:cubicBezTo>
                    <a:pt x="1472601" y="422657"/>
                    <a:pt x="1469643" y="419700"/>
                    <a:pt x="1466685" y="415263"/>
                  </a:cubicBezTo>
                  <a:cubicBezTo>
                    <a:pt x="1463728" y="412306"/>
                    <a:pt x="1460770" y="409348"/>
                    <a:pt x="1456334" y="407870"/>
                  </a:cubicBezTo>
                  <a:cubicBezTo>
                    <a:pt x="1451898" y="406391"/>
                    <a:pt x="1448940" y="404912"/>
                    <a:pt x="1444504" y="404912"/>
                  </a:cubicBezTo>
                  <a:lnTo>
                    <a:pt x="1240430" y="404912"/>
                  </a:lnTo>
                  <a:lnTo>
                    <a:pt x="910659" y="82535"/>
                  </a:lnTo>
                  <a:cubicBezTo>
                    <a:pt x="898829" y="70705"/>
                    <a:pt x="886999" y="58874"/>
                    <a:pt x="873689" y="50002"/>
                  </a:cubicBezTo>
                  <a:cubicBezTo>
                    <a:pt x="860380" y="41129"/>
                    <a:pt x="847071" y="33735"/>
                    <a:pt x="832283" y="26341"/>
                  </a:cubicBezTo>
                  <a:cubicBezTo>
                    <a:pt x="817495" y="20426"/>
                    <a:pt x="802707" y="15989"/>
                    <a:pt x="787919" y="13032"/>
                  </a:cubicBezTo>
                  <a:cubicBezTo>
                    <a:pt x="773132" y="10074"/>
                    <a:pt x="758344" y="8595"/>
                    <a:pt x="743556" y="8595"/>
                  </a:cubicBezTo>
                  <a:cubicBezTo>
                    <a:pt x="712501" y="8595"/>
                    <a:pt x="682925" y="14511"/>
                    <a:pt x="654828" y="26341"/>
                  </a:cubicBezTo>
                  <a:cubicBezTo>
                    <a:pt x="625252" y="38171"/>
                    <a:pt x="600113" y="57396"/>
                    <a:pt x="576452" y="82535"/>
                  </a:cubicBezTo>
                  <a:lnTo>
                    <a:pt x="246681" y="404912"/>
                  </a:lnTo>
                  <a:lnTo>
                    <a:pt x="42608" y="404912"/>
                  </a:lnTo>
                  <a:cubicBezTo>
                    <a:pt x="38171" y="404912"/>
                    <a:pt x="33735" y="406391"/>
                    <a:pt x="30777" y="407870"/>
                  </a:cubicBezTo>
                  <a:cubicBezTo>
                    <a:pt x="26341" y="409348"/>
                    <a:pt x="23383" y="412306"/>
                    <a:pt x="20426" y="415263"/>
                  </a:cubicBezTo>
                  <a:cubicBezTo>
                    <a:pt x="17468" y="418221"/>
                    <a:pt x="14511" y="422657"/>
                    <a:pt x="13032" y="427094"/>
                  </a:cubicBezTo>
                  <a:cubicBezTo>
                    <a:pt x="11553" y="431530"/>
                    <a:pt x="10074" y="435967"/>
                    <a:pt x="10074" y="440403"/>
                  </a:cubicBezTo>
                  <a:cubicBezTo>
                    <a:pt x="10074" y="446318"/>
                    <a:pt x="11553" y="452233"/>
                    <a:pt x="14511" y="456670"/>
                  </a:cubicBezTo>
                  <a:lnTo>
                    <a:pt x="91408" y="611943"/>
                  </a:lnTo>
                  <a:lnTo>
                    <a:pt x="13032" y="767216"/>
                  </a:lnTo>
                  <a:cubicBezTo>
                    <a:pt x="10074" y="771653"/>
                    <a:pt x="8595" y="777568"/>
                    <a:pt x="8595" y="783483"/>
                  </a:cubicBezTo>
                  <a:cubicBezTo>
                    <a:pt x="8595" y="787919"/>
                    <a:pt x="10074" y="793834"/>
                    <a:pt x="11553" y="798271"/>
                  </a:cubicBezTo>
                  <a:cubicBezTo>
                    <a:pt x="13032" y="802707"/>
                    <a:pt x="15989" y="805665"/>
                    <a:pt x="18947" y="808622"/>
                  </a:cubicBezTo>
                  <a:cubicBezTo>
                    <a:pt x="21905" y="811580"/>
                    <a:pt x="24862" y="814538"/>
                    <a:pt x="29299" y="816016"/>
                  </a:cubicBezTo>
                  <a:cubicBezTo>
                    <a:pt x="33735" y="817495"/>
                    <a:pt x="36693" y="818974"/>
                    <a:pt x="41129" y="818974"/>
                  </a:cubicBezTo>
                  <a:lnTo>
                    <a:pt x="245202" y="818974"/>
                  </a:lnTo>
                  <a:lnTo>
                    <a:pt x="574973" y="1142830"/>
                  </a:lnTo>
                  <a:cubicBezTo>
                    <a:pt x="598634" y="1167969"/>
                    <a:pt x="623773" y="1187193"/>
                    <a:pt x="653349" y="1199024"/>
                  </a:cubicBezTo>
                  <a:cubicBezTo>
                    <a:pt x="682925" y="1210854"/>
                    <a:pt x="712501" y="1218248"/>
                    <a:pt x="742077" y="1218248"/>
                  </a:cubicBezTo>
                  <a:cubicBezTo>
                    <a:pt x="756865" y="1218248"/>
                    <a:pt x="771653" y="1216769"/>
                    <a:pt x="786441" y="1213812"/>
                  </a:cubicBezTo>
                  <a:cubicBezTo>
                    <a:pt x="801229" y="1210854"/>
                    <a:pt x="816016" y="1206418"/>
                    <a:pt x="830804" y="1200502"/>
                  </a:cubicBezTo>
                  <a:cubicBezTo>
                    <a:pt x="845592" y="1194587"/>
                    <a:pt x="858902" y="1187193"/>
                    <a:pt x="872211" y="1176842"/>
                  </a:cubicBezTo>
                  <a:cubicBezTo>
                    <a:pt x="885520" y="1167969"/>
                    <a:pt x="897350" y="1156139"/>
                    <a:pt x="909180" y="1144308"/>
                  </a:cubicBezTo>
                  <a:lnTo>
                    <a:pt x="1238951" y="820453"/>
                  </a:lnTo>
                  <a:lnTo>
                    <a:pt x="1443025" y="820453"/>
                  </a:lnTo>
                  <a:cubicBezTo>
                    <a:pt x="1447461" y="820453"/>
                    <a:pt x="1451898" y="818974"/>
                    <a:pt x="1454855" y="817495"/>
                  </a:cubicBezTo>
                  <a:cubicBezTo>
                    <a:pt x="1459292" y="816016"/>
                    <a:pt x="1462249" y="813059"/>
                    <a:pt x="1465207" y="810101"/>
                  </a:cubicBezTo>
                  <a:cubicBezTo>
                    <a:pt x="1468164" y="807144"/>
                    <a:pt x="1471122" y="802707"/>
                    <a:pt x="1472601" y="799750"/>
                  </a:cubicBezTo>
                  <a:cubicBezTo>
                    <a:pt x="1474079" y="796792"/>
                    <a:pt x="1475558" y="790877"/>
                    <a:pt x="1475558" y="784962"/>
                  </a:cubicBezTo>
                  <a:cubicBezTo>
                    <a:pt x="1475558" y="779047"/>
                    <a:pt x="1474079" y="774610"/>
                    <a:pt x="1471122" y="768695"/>
                  </a:cubicBezTo>
                  <a:lnTo>
                    <a:pt x="1397182" y="611943"/>
                  </a:lnTo>
                  <a:close/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400" noProof="1"/>
            </a:p>
          </p:txBody>
        </p:sp>
        <p:grpSp>
          <p:nvGrpSpPr>
            <p:cNvPr id="191" name="Grupo 190">
              <a:extLst>
                <a:ext uri="{FF2B5EF4-FFF2-40B4-BE49-F238E27FC236}">
                  <a16:creationId xmlns="" xmlns:a16="http://schemas.microsoft.com/office/drawing/2014/main" id="{A06DC284-D574-4B58-97C1-4EAB238D2897}"/>
                </a:ext>
              </a:extLst>
            </p:cNvPr>
            <p:cNvGrpSpPr/>
            <p:nvPr/>
          </p:nvGrpSpPr>
          <p:grpSpPr>
            <a:xfrm>
              <a:off x="5571597" y="1237760"/>
              <a:ext cx="1532129" cy="546174"/>
              <a:chOff x="5618880" y="587448"/>
              <a:chExt cx="1532129" cy="546174"/>
            </a:xfrm>
          </p:grpSpPr>
          <p:sp>
            <p:nvSpPr>
              <p:cNvPr id="192" name="Cuadro de texto 191">
                <a:extLst>
                  <a:ext uri="{FF2B5EF4-FFF2-40B4-BE49-F238E27FC236}">
                    <a16:creationId xmlns="" xmlns:a16="http://schemas.microsoft.com/office/drawing/2014/main" id="{38B66773-1E70-4159-8710-7FC0A6CDB07B}"/>
                  </a:ext>
                </a:extLst>
              </p:cNvPr>
              <p:cNvSpPr txBox="1"/>
              <p:nvPr/>
            </p:nvSpPr>
            <p:spPr>
              <a:xfrm>
                <a:off x="5618880" y="599464"/>
                <a:ext cx="1531501" cy="534158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 rtl="0"/>
                <a:r>
                  <a:rPr lang="es-ES" b="1" noProof="1" smtClean="0">
                    <a:ln w="2857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July 2020</a:t>
                </a:r>
                <a:endParaRPr lang="es-ES" b="1" noProof="1">
                  <a:ln w="285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93" name="Cuadro de texto 192">
                <a:extLst>
                  <a:ext uri="{FF2B5EF4-FFF2-40B4-BE49-F238E27FC236}">
                    <a16:creationId xmlns="" xmlns:a16="http://schemas.microsoft.com/office/drawing/2014/main" id="{5210FCC1-A696-41FE-B439-DA046C521321}"/>
                  </a:ext>
                </a:extLst>
              </p:cNvPr>
              <p:cNvSpPr txBox="1"/>
              <p:nvPr/>
            </p:nvSpPr>
            <p:spPr>
              <a:xfrm>
                <a:off x="5619508" y="587448"/>
                <a:ext cx="1531501" cy="534158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 rtl="0"/>
                <a:r>
                  <a:rPr lang="es-ES" b="1" noProof="1" smtClean="0">
                    <a:solidFill>
                      <a:schemeClr val="accent5"/>
                    </a:solidFill>
                    <a:latin typeface="+mj-lt"/>
                  </a:rPr>
                  <a:t>July 2020</a:t>
                </a:r>
                <a:endParaRPr lang="es-ES" b="1" noProof="1">
                  <a:solidFill>
                    <a:schemeClr val="accent5"/>
                  </a:solidFill>
                  <a:latin typeface="+mj-lt"/>
                </a:endParaRPr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5C9AD1E1-E0EC-4783-A931-0EEC1D58B2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75481" y="3610967"/>
            <a:ext cx="1066892" cy="1792378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9245"/>
      </p:ext>
    </p:extLst>
  </p:cSld>
  <p:clrMapOvr>
    <a:masterClrMapping/>
  </p:clrMapOvr>
  <p:transition spd="slow" advTm="2390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7EE74F7E-F9D0-415C-9E3A-A14801E288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326984">
            <a:off x="812603" y="577643"/>
            <a:ext cx="2883111" cy="848861"/>
          </a:xfrm>
        </p:spPr>
        <p:txBody>
          <a:bodyPr rtlCol="0"/>
          <a:lstStyle/>
          <a:p>
            <a:pPr rtl="0"/>
            <a:r>
              <a:rPr lang="es-ES" sz="3200" b="1" noProof="1" smtClean="0"/>
              <a:t>Activity 8</a:t>
            </a:r>
            <a:endParaRPr lang="es-ES" sz="3200" b="1" noProof="1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="" xmlns:a16="http://schemas.microsoft.com/office/drawing/2014/main" id="{D9CBB752-D2AB-49BF-A7EC-FB5FD5CC21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s-ES" noProof="1" smtClean="0"/>
              <a:pPr rtl="0"/>
              <a:t>10</a:t>
            </a:fld>
            <a:endParaRPr lang="es-ES" noProof="1"/>
          </a:p>
        </p:txBody>
      </p:sp>
      <p:sp>
        <p:nvSpPr>
          <p:cNvPr id="2" name="Rectángulo 1"/>
          <p:cNvSpPr/>
          <p:nvPr/>
        </p:nvSpPr>
        <p:spPr>
          <a:xfrm>
            <a:off x="10109915" y="6469607"/>
            <a:ext cx="1146220" cy="20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052" y="1944689"/>
            <a:ext cx="6540626" cy="240837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="" xmlns:a16="http://schemas.microsoft.com/office/drawing/2014/main" id="{D27A9D4F-62B2-46C7-B83E-09D294ABC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20756102">
            <a:off x="7911409" y="975790"/>
            <a:ext cx="1511898" cy="1012825"/>
            <a:chOff x="7911409" y="975790"/>
            <a:chExt cx="1511898" cy="1012825"/>
          </a:xfrm>
        </p:grpSpPr>
        <p:sp>
          <p:nvSpPr>
            <p:cNvPr id="9" name="Forma libre: Forma 258">
              <a:extLst>
                <a:ext uri="{FF2B5EF4-FFF2-40B4-BE49-F238E27FC236}">
                  <a16:creationId xmlns="" xmlns:a16="http://schemas.microsoft.com/office/drawing/2014/main" id="{3C73C588-9C23-4717-8714-390CC8BB9C34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0" name="Forma libre: Forma 259">
              <a:extLst>
                <a:ext uri="{FF2B5EF4-FFF2-40B4-BE49-F238E27FC236}">
                  <a16:creationId xmlns="" xmlns:a16="http://schemas.microsoft.com/office/drawing/2014/main" id="{6775968C-7E7D-425A-861A-90236BB2A849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1" name="Forma libre: Forma 260">
              <a:extLst>
                <a:ext uri="{FF2B5EF4-FFF2-40B4-BE49-F238E27FC236}">
                  <a16:creationId xmlns="" xmlns:a16="http://schemas.microsoft.com/office/drawing/2014/main" id="{5869C734-F9B8-4B3C-80DB-8C2212896C40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2" name="Forma libre: Forma 261">
              <a:extLst>
                <a:ext uri="{FF2B5EF4-FFF2-40B4-BE49-F238E27FC236}">
                  <a16:creationId xmlns="" xmlns:a16="http://schemas.microsoft.com/office/drawing/2014/main" id="{5CE60320-0C98-4FC2-90C4-698BBDFC86C1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3" name="Cuadro de texto 372">
              <a:extLst>
                <a:ext uri="{FF2B5EF4-FFF2-40B4-BE49-F238E27FC236}">
                  <a16:creationId xmlns="" xmlns:a16="http://schemas.microsoft.com/office/drawing/2014/main" id="{D77C3400-6B5F-4A19-81D5-09814C1977F9}"/>
                </a:ext>
              </a:extLst>
            </p:cNvPr>
            <p:cNvSpPr txBox="1"/>
            <p:nvPr/>
          </p:nvSpPr>
          <p:spPr>
            <a:xfrm>
              <a:off x="8034549" y="1123630"/>
              <a:ext cx="12646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 sz="1000" noProof="1">
                  <a:solidFill>
                    <a:schemeClr val="accent1"/>
                  </a:solidFill>
                  <a:latin typeface="+mj-lt"/>
                </a:rPr>
                <a:t>FUNKY TUNES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="" xmlns:a16="http://schemas.microsoft.com/office/drawing/2014/main" id="{9D61E6F7-3F7A-4B19-9784-5B0C653168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20770368">
            <a:off x="7386851" y="3322178"/>
            <a:ext cx="1422447" cy="962244"/>
            <a:chOff x="228294" y="3266533"/>
            <a:chExt cx="971550" cy="657225"/>
          </a:xfrm>
        </p:grpSpPr>
        <p:sp>
          <p:nvSpPr>
            <p:cNvPr id="15" name="Forma libre: Forma 327">
              <a:extLst>
                <a:ext uri="{FF2B5EF4-FFF2-40B4-BE49-F238E27FC236}">
                  <a16:creationId xmlns="" xmlns:a16="http://schemas.microsoft.com/office/drawing/2014/main" id="{048070A6-ED30-4041-8AA1-A05CFBA61B28}"/>
                </a:ext>
              </a:extLst>
            </p:cNvPr>
            <p:cNvSpPr/>
            <p:nvPr/>
          </p:nvSpPr>
          <p:spPr>
            <a:xfrm>
              <a:off x="228294" y="3266533"/>
              <a:ext cx="971550" cy="657225"/>
            </a:xfrm>
            <a:custGeom>
              <a:avLst/>
              <a:gdLst>
                <a:gd name="connsiteX0" fmla="*/ 870347 w 971550"/>
                <a:gd name="connsiteY0" fmla="*/ 657939 h 657225"/>
                <a:gd name="connsiteX1" fmla="*/ 110252 w 971550"/>
                <a:gd name="connsiteY1" fmla="*/ 657939 h 657225"/>
                <a:gd name="connsiteX2" fmla="*/ 3572 w 971550"/>
                <a:gd name="connsiteY2" fmla="*/ 551259 h 657225"/>
                <a:gd name="connsiteX3" fmla="*/ 3572 w 971550"/>
                <a:gd name="connsiteY3" fmla="*/ 110252 h 657225"/>
                <a:gd name="connsiteX4" fmla="*/ 110252 w 971550"/>
                <a:gd name="connsiteY4" fmla="*/ 3572 h 657225"/>
                <a:gd name="connsiteX5" fmla="*/ 870347 w 971550"/>
                <a:gd name="connsiteY5" fmla="*/ 3572 h 657225"/>
                <a:gd name="connsiteX6" fmla="*/ 977027 w 971550"/>
                <a:gd name="connsiteY6" fmla="*/ 110252 h 657225"/>
                <a:gd name="connsiteX7" fmla="*/ 977027 w 971550"/>
                <a:gd name="connsiteY7" fmla="*/ 551259 h 657225"/>
                <a:gd name="connsiteX8" fmla="*/ 870347 w 971550"/>
                <a:gd name="connsiteY8" fmla="*/ 657939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50" h="657225">
                  <a:moveTo>
                    <a:pt x="870347" y="657939"/>
                  </a:moveTo>
                  <a:lnTo>
                    <a:pt x="110252" y="657939"/>
                  </a:lnTo>
                  <a:cubicBezTo>
                    <a:pt x="51197" y="657939"/>
                    <a:pt x="3572" y="610314"/>
                    <a:pt x="3572" y="551259"/>
                  </a:cubicBezTo>
                  <a:lnTo>
                    <a:pt x="3572" y="110252"/>
                  </a:lnTo>
                  <a:cubicBezTo>
                    <a:pt x="3572" y="51197"/>
                    <a:pt x="52149" y="3572"/>
                    <a:pt x="110252" y="3572"/>
                  </a:cubicBezTo>
                  <a:lnTo>
                    <a:pt x="870347" y="3572"/>
                  </a:lnTo>
                  <a:cubicBezTo>
                    <a:pt x="929402" y="3572"/>
                    <a:pt x="977027" y="52149"/>
                    <a:pt x="977027" y="110252"/>
                  </a:cubicBezTo>
                  <a:lnTo>
                    <a:pt x="977027" y="551259"/>
                  </a:lnTo>
                  <a:cubicBezTo>
                    <a:pt x="977979" y="610314"/>
                    <a:pt x="929402" y="657939"/>
                    <a:pt x="870347" y="657939"/>
                  </a:cubicBezTo>
                  <a:close/>
                </a:path>
              </a:pathLst>
            </a:custGeom>
            <a:noFill/>
            <a:ln w="4763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6" name="Forma libre: Forma 328">
              <a:extLst>
                <a:ext uri="{FF2B5EF4-FFF2-40B4-BE49-F238E27FC236}">
                  <a16:creationId xmlns="" xmlns:a16="http://schemas.microsoft.com/office/drawing/2014/main" id="{284B303E-145A-47CC-A16C-90D5CB917782}"/>
                </a:ext>
              </a:extLst>
            </p:cNvPr>
            <p:cNvSpPr/>
            <p:nvPr/>
          </p:nvSpPr>
          <p:spPr>
            <a:xfrm>
              <a:off x="248058" y="3285345"/>
              <a:ext cx="933450" cy="619125"/>
            </a:xfrm>
            <a:custGeom>
              <a:avLst/>
              <a:gdLst>
                <a:gd name="connsiteX0" fmla="*/ 845820 w 933450"/>
                <a:gd name="connsiteY0" fmla="*/ 609600 h 619125"/>
                <a:gd name="connsiteX1" fmla="*/ 95250 w 933450"/>
                <a:gd name="connsiteY1" fmla="*/ 609600 h 619125"/>
                <a:gd name="connsiteX2" fmla="*/ 14288 w 933450"/>
                <a:gd name="connsiteY2" fmla="*/ 528638 h 619125"/>
                <a:gd name="connsiteX3" fmla="*/ 14288 w 933450"/>
                <a:gd name="connsiteY3" fmla="*/ 95250 h 619125"/>
                <a:gd name="connsiteX4" fmla="*/ 95250 w 933450"/>
                <a:gd name="connsiteY4" fmla="*/ 14288 h 619125"/>
                <a:gd name="connsiteX5" fmla="*/ 846773 w 933450"/>
                <a:gd name="connsiteY5" fmla="*/ 14288 h 619125"/>
                <a:gd name="connsiteX6" fmla="*/ 927735 w 933450"/>
                <a:gd name="connsiteY6" fmla="*/ 95250 h 619125"/>
                <a:gd name="connsiteX7" fmla="*/ 927735 w 933450"/>
                <a:gd name="connsiteY7" fmla="*/ 528638 h 619125"/>
                <a:gd name="connsiteX8" fmla="*/ 845820 w 93345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619125">
                  <a:moveTo>
                    <a:pt x="845820" y="609600"/>
                  </a:moveTo>
                  <a:lnTo>
                    <a:pt x="95250" y="609600"/>
                  </a:lnTo>
                  <a:cubicBezTo>
                    <a:pt x="50483" y="609600"/>
                    <a:pt x="14288" y="573405"/>
                    <a:pt x="14288" y="528638"/>
                  </a:cubicBezTo>
                  <a:lnTo>
                    <a:pt x="14288" y="95250"/>
                  </a:lnTo>
                  <a:cubicBezTo>
                    <a:pt x="14288" y="50482"/>
                    <a:pt x="50483" y="14288"/>
                    <a:pt x="95250" y="14288"/>
                  </a:cubicBezTo>
                  <a:lnTo>
                    <a:pt x="846773" y="14288"/>
                  </a:lnTo>
                  <a:cubicBezTo>
                    <a:pt x="891540" y="14288"/>
                    <a:pt x="927735" y="50482"/>
                    <a:pt x="927735" y="95250"/>
                  </a:cubicBezTo>
                  <a:lnTo>
                    <a:pt x="927735" y="528638"/>
                  </a:lnTo>
                  <a:cubicBezTo>
                    <a:pt x="927735" y="573405"/>
                    <a:pt x="890588" y="609600"/>
                    <a:pt x="845820" y="60960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7" name="Forma libre: Forma 329">
              <a:extLst>
                <a:ext uri="{FF2B5EF4-FFF2-40B4-BE49-F238E27FC236}">
                  <a16:creationId xmlns="" xmlns:a16="http://schemas.microsoft.com/office/drawing/2014/main" id="{A0241851-645B-4A69-A194-140A56E70E7B}"/>
                </a:ext>
              </a:extLst>
            </p:cNvPr>
            <p:cNvSpPr/>
            <p:nvPr/>
          </p:nvSpPr>
          <p:spPr>
            <a:xfrm>
              <a:off x="372359" y="3349638"/>
              <a:ext cx="666750" cy="485775"/>
            </a:xfrm>
            <a:custGeom>
              <a:avLst/>
              <a:gdLst>
                <a:gd name="connsiteX0" fmla="*/ 140494 w 666750"/>
                <a:gd name="connsiteY0" fmla="*/ 478631 h 485775"/>
                <a:gd name="connsiteX1" fmla="*/ 140494 w 666750"/>
                <a:gd name="connsiteY1" fmla="*/ 354806 h 485775"/>
                <a:gd name="connsiteX2" fmla="*/ 111919 w 666750"/>
                <a:gd name="connsiteY2" fmla="*/ 354806 h 485775"/>
                <a:gd name="connsiteX3" fmla="*/ 55721 w 666750"/>
                <a:gd name="connsiteY3" fmla="*/ 298609 h 485775"/>
                <a:gd name="connsiteX4" fmla="*/ 55721 w 666750"/>
                <a:gd name="connsiteY4" fmla="*/ 237649 h 485775"/>
                <a:gd name="connsiteX5" fmla="*/ 7144 w 666750"/>
                <a:gd name="connsiteY5" fmla="*/ 173831 h 485775"/>
                <a:gd name="connsiteX6" fmla="*/ 36671 w 666750"/>
                <a:gd name="connsiteY6" fmla="*/ 118586 h 485775"/>
                <a:gd name="connsiteX7" fmla="*/ 40481 w 666750"/>
                <a:gd name="connsiteY7" fmla="*/ 115729 h 485775"/>
                <a:gd name="connsiteX8" fmla="*/ 58579 w 666750"/>
                <a:gd name="connsiteY8" fmla="*/ 143351 h 485775"/>
                <a:gd name="connsiteX9" fmla="*/ 54769 w 666750"/>
                <a:gd name="connsiteY9" fmla="*/ 146209 h 485775"/>
                <a:gd name="connsiteX10" fmla="*/ 40481 w 666750"/>
                <a:gd name="connsiteY10" fmla="*/ 172879 h 485775"/>
                <a:gd name="connsiteX11" fmla="*/ 72866 w 666750"/>
                <a:gd name="connsiteY11" fmla="*/ 205264 h 485775"/>
                <a:gd name="connsiteX12" fmla="*/ 105251 w 666750"/>
                <a:gd name="connsiteY12" fmla="*/ 172879 h 485775"/>
                <a:gd name="connsiteX13" fmla="*/ 90964 w 666750"/>
                <a:gd name="connsiteY13" fmla="*/ 146209 h 485775"/>
                <a:gd name="connsiteX14" fmla="*/ 87154 w 666750"/>
                <a:gd name="connsiteY14" fmla="*/ 143351 h 485775"/>
                <a:gd name="connsiteX15" fmla="*/ 104299 w 666750"/>
                <a:gd name="connsiteY15" fmla="*/ 117634 h 485775"/>
                <a:gd name="connsiteX16" fmla="*/ 108109 w 666750"/>
                <a:gd name="connsiteY16" fmla="*/ 120491 h 485775"/>
                <a:gd name="connsiteX17" fmla="*/ 137636 w 666750"/>
                <a:gd name="connsiteY17" fmla="*/ 175736 h 485775"/>
                <a:gd name="connsiteX18" fmla="*/ 89059 w 666750"/>
                <a:gd name="connsiteY18" fmla="*/ 239554 h 485775"/>
                <a:gd name="connsiteX19" fmla="*/ 89059 w 666750"/>
                <a:gd name="connsiteY19" fmla="*/ 300514 h 485775"/>
                <a:gd name="connsiteX20" fmla="*/ 111919 w 666750"/>
                <a:gd name="connsiteY20" fmla="*/ 323374 h 485775"/>
                <a:gd name="connsiteX21" fmla="*/ 140494 w 666750"/>
                <a:gd name="connsiteY21" fmla="*/ 323374 h 485775"/>
                <a:gd name="connsiteX22" fmla="*/ 140494 w 666750"/>
                <a:gd name="connsiteY22" fmla="*/ 170974 h 485775"/>
                <a:gd name="connsiteX23" fmla="*/ 230981 w 666750"/>
                <a:gd name="connsiteY23" fmla="*/ 67151 h 485775"/>
                <a:gd name="connsiteX24" fmla="*/ 230981 w 666750"/>
                <a:gd name="connsiteY24" fmla="*/ 7144 h 485775"/>
                <a:gd name="connsiteX25" fmla="*/ 456724 w 666750"/>
                <a:gd name="connsiteY25" fmla="*/ 7144 h 485775"/>
                <a:gd name="connsiteX26" fmla="*/ 456724 w 666750"/>
                <a:gd name="connsiteY26" fmla="*/ 62389 h 485775"/>
                <a:gd name="connsiteX27" fmla="*/ 534829 w 666750"/>
                <a:gd name="connsiteY27" fmla="*/ 167164 h 485775"/>
                <a:gd name="connsiteX28" fmla="*/ 564356 w 666750"/>
                <a:gd name="connsiteY28" fmla="*/ 118586 h 485775"/>
                <a:gd name="connsiteX29" fmla="*/ 568166 w 666750"/>
                <a:gd name="connsiteY29" fmla="*/ 115729 h 485775"/>
                <a:gd name="connsiteX30" fmla="*/ 586264 w 666750"/>
                <a:gd name="connsiteY30" fmla="*/ 143351 h 485775"/>
                <a:gd name="connsiteX31" fmla="*/ 582454 w 666750"/>
                <a:gd name="connsiteY31" fmla="*/ 146209 h 485775"/>
                <a:gd name="connsiteX32" fmla="*/ 568166 w 666750"/>
                <a:gd name="connsiteY32" fmla="*/ 172879 h 485775"/>
                <a:gd name="connsiteX33" fmla="*/ 600551 w 666750"/>
                <a:gd name="connsiteY33" fmla="*/ 205264 h 485775"/>
                <a:gd name="connsiteX34" fmla="*/ 632936 w 666750"/>
                <a:gd name="connsiteY34" fmla="*/ 172879 h 485775"/>
                <a:gd name="connsiteX35" fmla="*/ 618649 w 666750"/>
                <a:gd name="connsiteY35" fmla="*/ 146209 h 485775"/>
                <a:gd name="connsiteX36" fmla="*/ 614839 w 666750"/>
                <a:gd name="connsiteY36" fmla="*/ 143351 h 485775"/>
                <a:gd name="connsiteX37" fmla="*/ 632936 w 666750"/>
                <a:gd name="connsiteY37" fmla="*/ 115729 h 485775"/>
                <a:gd name="connsiteX38" fmla="*/ 636746 w 666750"/>
                <a:gd name="connsiteY38" fmla="*/ 118586 h 485775"/>
                <a:gd name="connsiteX39" fmla="*/ 666274 w 666750"/>
                <a:gd name="connsiteY39" fmla="*/ 173831 h 485775"/>
                <a:gd name="connsiteX40" fmla="*/ 617696 w 666750"/>
                <a:gd name="connsiteY40" fmla="*/ 237649 h 485775"/>
                <a:gd name="connsiteX41" fmla="*/ 617696 w 666750"/>
                <a:gd name="connsiteY41" fmla="*/ 298609 h 485775"/>
                <a:gd name="connsiteX42" fmla="*/ 561499 w 666750"/>
                <a:gd name="connsiteY42" fmla="*/ 354806 h 485775"/>
                <a:gd name="connsiteX43" fmla="*/ 536734 w 666750"/>
                <a:gd name="connsiteY43" fmla="*/ 354806 h 485775"/>
                <a:gd name="connsiteX44" fmla="*/ 536734 w 666750"/>
                <a:gd name="connsiteY44" fmla="*/ 478631 h 485775"/>
                <a:gd name="connsiteX45" fmla="*/ 140494 w 666750"/>
                <a:gd name="connsiteY45" fmla="*/ 478631 h 485775"/>
                <a:gd name="connsiteX46" fmla="*/ 561499 w 666750"/>
                <a:gd name="connsiteY46" fmla="*/ 321469 h 485775"/>
                <a:gd name="connsiteX47" fmla="*/ 584359 w 666750"/>
                <a:gd name="connsiteY47" fmla="*/ 298609 h 485775"/>
                <a:gd name="connsiteX48" fmla="*/ 584359 w 666750"/>
                <a:gd name="connsiteY48" fmla="*/ 237649 h 485775"/>
                <a:gd name="connsiteX49" fmla="*/ 536734 w 666750"/>
                <a:gd name="connsiteY49" fmla="*/ 188119 h 485775"/>
                <a:gd name="connsiteX50" fmla="*/ 536734 w 666750"/>
                <a:gd name="connsiteY50" fmla="*/ 321469 h 485775"/>
                <a:gd name="connsiteX51" fmla="*/ 561499 w 666750"/>
                <a:gd name="connsiteY51" fmla="*/ 321469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66750" h="485775">
                  <a:moveTo>
                    <a:pt x="140494" y="478631"/>
                  </a:moveTo>
                  <a:lnTo>
                    <a:pt x="140494" y="354806"/>
                  </a:lnTo>
                  <a:lnTo>
                    <a:pt x="111919" y="354806"/>
                  </a:lnTo>
                  <a:cubicBezTo>
                    <a:pt x="81439" y="354806"/>
                    <a:pt x="55721" y="330041"/>
                    <a:pt x="55721" y="298609"/>
                  </a:cubicBezTo>
                  <a:lnTo>
                    <a:pt x="55721" y="237649"/>
                  </a:lnTo>
                  <a:cubicBezTo>
                    <a:pt x="27146" y="230029"/>
                    <a:pt x="7144" y="204311"/>
                    <a:pt x="7144" y="173831"/>
                  </a:cubicBezTo>
                  <a:cubicBezTo>
                    <a:pt x="7144" y="151924"/>
                    <a:pt x="18574" y="130969"/>
                    <a:pt x="36671" y="118586"/>
                  </a:cubicBezTo>
                  <a:lnTo>
                    <a:pt x="40481" y="115729"/>
                  </a:lnTo>
                  <a:lnTo>
                    <a:pt x="58579" y="143351"/>
                  </a:lnTo>
                  <a:lnTo>
                    <a:pt x="54769" y="146209"/>
                  </a:lnTo>
                  <a:cubicBezTo>
                    <a:pt x="45244" y="151924"/>
                    <a:pt x="40481" y="162401"/>
                    <a:pt x="40481" y="172879"/>
                  </a:cubicBezTo>
                  <a:cubicBezTo>
                    <a:pt x="40481" y="190976"/>
                    <a:pt x="54769" y="205264"/>
                    <a:pt x="72866" y="205264"/>
                  </a:cubicBezTo>
                  <a:cubicBezTo>
                    <a:pt x="90964" y="205264"/>
                    <a:pt x="105251" y="190976"/>
                    <a:pt x="105251" y="172879"/>
                  </a:cubicBezTo>
                  <a:cubicBezTo>
                    <a:pt x="105251" y="162401"/>
                    <a:pt x="99536" y="151924"/>
                    <a:pt x="90964" y="146209"/>
                  </a:cubicBezTo>
                  <a:lnTo>
                    <a:pt x="87154" y="143351"/>
                  </a:lnTo>
                  <a:lnTo>
                    <a:pt x="104299" y="117634"/>
                  </a:lnTo>
                  <a:lnTo>
                    <a:pt x="108109" y="120491"/>
                  </a:lnTo>
                  <a:cubicBezTo>
                    <a:pt x="127159" y="132874"/>
                    <a:pt x="137636" y="152876"/>
                    <a:pt x="137636" y="175736"/>
                  </a:cubicBezTo>
                  <a:cubicBezTo>
                    <a:pt x="137636" y="205264"/>
                    <a:pt x="117634" y="231934"/>
                    <a:pt x="89059" y="239554"/>
                  </a:cubicBezTo>
                  <a:lnTo>
                    <a:pt x="89059" y="300514"/>
                  </a:lnTo>
                  <a:cubicBezTo>
                    <a:pt x="89059" y="312896"/>
                    <a:pt x="99536" y="323374"/>
                    <a:pt x="111919" y="323374"/>
                  </a:cubicBezTo>
                  <a:lnTo>
                    <a:pt x="140494" y="323374"/>
                  </a:lnTo>
                  <a:lnTo>
                    <a:pt x="140494" y="170974"/>
                  </a:lnTo>
                  <a:lnTo>
                    <a:pt x="230981" y="67151"/>
                  </a:lnTo>
                  <a:lnTo>
                    <a:pt x="230981" y="7144"/>
                  </a:lnTo>
                  <a:lnTo>
                    <a:pt x="456724" y="7144"/>
                  </a:lnTo>
                  <a:lnTo>
                    <a:pt x="456724" y="62389"/>
                  </a:lnTo>
                  <a:lnTo>
                    <a:pt x="534829" y="167164"/>
                  </a:lnTo>
                  <a:cubicBezTo>
                    <a:pt x="536734" y="147161"/>
                    <a:pt x="547211" y="130016"/>
                    <a:pt x="564356" y="118586"/>
                  </a:cubicBezTo>
                  <a:lnTo>
                    <a:pt x="568166" y="115729"/>
                  </a:lnTo>
                  <a:lnTo>
                    <a:pt x="586264" y="143351"/>
                  </a:lnTo>
                  <a:lnTo>
                    <a:pt x="582454" y="146209"/>
                  </a:lnTo>
                  <a:cubicBezTo>
                    <a:pt x="572929" y="151924"/>
                    <a:pt x="568166" y="162401"/>
                    <a:pt x="568166" y="172879"/>
                  </a:cubicBezTo>
                  <a:cubicBezTo>
                    <a:pt x="568166" y="190976"/>
                    <a:pt x="582454" y="205264"/>
                    <a:pt x="600551" y="205264"/>
                  </a:cubicBezTo>
                  <a:cubicBezTo>
                    <a:pt x="618649" y="205264"/>
                    <a:pt x="632936" y="190976"/>
                    <a:pt x="632936" y="172879"/>
                  </a:cubicBezTo>
                  <a:cubicBezTo>
                    <a:pt x="632936" y="162401"/>
                    <a:pt x="627221" y="151924"/>
                    <a:pt x="618649" y="146209"/>
                  </a:cubicBezTo>
                  <a:lnTo>
                    <a:pt x="614839" y="143351"/>
                  </a:lnTo>
                  <a:lnTo>
                    <a:pt x="632936" y="115729"/>
                  </a:lnTo>
                  <a:lnTo>
                    <a:pt x="636746" y="118586"/>
                  </a:lnTo>
                  <a:cubicBezTo>
                    <a:pt x="655796" y="130969"/>
                    <a:pt x="666274" y="150971"/>
                    <a:pt x="666274" y="173831"/>
                  </a:cubicBezTo>
                  <a:cubicBezTo>
                    <a:pt x="666274" y="203359"/>
                    <a:pt x="646271" y="230029"/>
                    <a:pt x="617696" y="237649"/>
                  </a:cubicBezTo>
                  <a:lnTo>
                    <a:pt x="617696" y="298609"/>
                  </a:lnTo>
                  <a:cubicBezTo>
                    <a:pt x="617696" y="329089"/>
                    <a:pt x="592931" y="354806"/>
                    <a:pt x="561499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0494" y="478631"/>
                  </a:lnTo>
                  <a:close/>
                  <a:moveTo>
                    <a:pt x="561499" y="321469"/>
                  </a:moveTo>
                  <a:cubicBezTo>
                    <a:pt x="573881" y="321469"/>
                    <a:pt x="584359" y="310991"/>
                    <a:pt x="584359" y="298609"/>
                  </a:cubicBezTo>
                  <a:lnTo>
                    <a:pt x="584359" y="237649"/>
                  </a:lnTo>
                  <a:cubicBezTo>
                    <a:pt x="560546" y="230981"/>
                    <a:pt x="541496" y="211931"/>
                    <a:pt x="536734" y="188119"/>
                  </a:cubicBezTo>
                  <a:lnTo>
                    <a:pt x="536734" y="321469"/>
                  </a:lnTo>
                  <a:lnTo>
                    <a:pt x="561499" y="3214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8" name="Forma libre: Forma 330">
              <a:extLst>
                <a:ext uri="{FF2B5EF4-FFF2-40B4-BE49-F238E27FC236}">
                  <a16:creationId xmlns="" xmlns:a16="http://schemas.microsoft.com/office/drawing/2014/main" id="{EBBDC670-673A-426F-920F-F2F06CF3A206}"/>
                </a:ext>
              </a:extLst>
            </p:cNvPr>
            <p:cNvSpPr/>
            <p:nvPr/>
          </p:nvSpPr>
          <p:spPr>
            <a:xfrm>
              <a:off x="368549" y="3344876"/>
              <a:ext cx="676275" cy="495300"/>
            </a:xfrm>
            <a:custGeom>
              <a:avLst/>
              <a:gdLst>
                <a:gd name="connsiteX0" fmla="*/ 455771 w 676275"/>
                <a:gd name="connsiteY0" fmla="*/ 16669 h 495300"/>
                <a:gd name="connsiteX1" fmla="*/ 455771 w 676275"/>
                <a:gd name="connsiteY1" fmla="*/ 69056 h 495300"/>
                <a:gd name="connsiteX2" fmla="*/ 534829 w 676275"/>
                <a:gd name="connsiteY2" fmla="*/ 175736 h 495300"/>
                <a:gd name="connsiteX3" fmla="*/ 534829 w 676275"/>
                <a:gd name="connsiteY3" fmla="*/ 330994 h 495300"/>
                <a:gd name="connsiteX4" fmla="*/ 565309 w 676275"/>
                <a:gd name="connsiteY4" fmla="*/ 330994 h 495300"/>
                <a:gd name="connsiteX5" fmla="*/ 592931 w 676275"/>
                <a:gd name="connsiteY5" fmla="*/ 303371 h 495300"/>
                <a:gd name="connsiteX6" fmla="*/ 592931 w 676275"/>
                <a:gd name="connsiteY6" fmla="*/ 238601 h 495300"/>
                <a:gd name="connsiteX7" fmla="*/ 544354 w 676275"/>
                <a:gd name="connsiteY7" fmla="*/ 178594 h 495300"/>
                <a:gd name="connsiteX8" fmla="*/ 571976 w 676275"/>
                <a:gd name="connsiteY8" fmla="*/ 128111 h 495300"/>
                <a:gd name="connsiteX9" fmla="*/ 585311 w 676275"/>
                <a:gd name="connsiteY9" fmla="*/ 148114 h 495300"/>
                <a:gd name="connsiteX10" fmla="*/ 568166 w 676275"/>
                <a:gd name="connsiteY10" fmla="*/ 178594 h 495300"/>
                <a:gd name="connsiteX11" fmla="*/ 605314 w 676275"/>
                <a:gd name="connsiteY11" fmla="*/ 215741 h 495300"/>
                <a:gd name="connsiteX12" fmla="*/ 642461 w 676275"/>
                <a:gd name="connsiteY12" fmla="*/ 178594 h 495300"/>
                <a:gd name="connsiteX13" fmla="*/ 625316 w 676275"/>
                <a:gd name="connsiteY13" fmla="*/ 148114 h 495300"/>
                <a:gd name="connsiteX14" fmla="*/ 638651 w 676275"/>
                <a:gd name="connsiteY14" fmla="*/ 128111 h 495300"/>
                <a:gd name="connsiteX15" fmla="*/ 666274 w 676275"/>
                <a:gd name="connsiteY15" fmla="*/ 178594 h 495300"/>
                <a:gd name="connsiteX16" fmla="*/ 617696 w 676275"/>
                <a:gd name="connsiteY16" fmla="*/ 238601 h 495300"/>
                <a:gd name="connsiteX17" fmla="*/ 617696 w 676275"/>
                <a:gd name="connsiteY17" fmla="*/ 303371 h 495300"/>
                <a:gd name="connsiteX18" fmla="*/ 566261 w 676275"/>
                <a:gd name="connsiteY18" fmla="*/ 354806 h 495300"/>
                <a:gd name="connsiteX19" fmla="*/ 536734 w 676275"/>
                <a:gd name="connsiteY19" fmla="*/ 354806 h 495300"/>
                <a:gd name="connsiteX20" fmla="*/ 536734 w 676275"/>
                <a:gd name="connsiteY20" fmla="*/ 478631 h 495300"/>
                <a:gd name="connsiteX21" fmla="*/ 149066 w 676275"/>
                <a:gd name="connsiteY21" fmla="*/ 478631 h 495300"/>
                <a:gd name="connsiteX22" fmla="*/ 149066 w 676275"/>
                <a:gd name="connsiteY22" fmla="*/ 354806 h 495300"/>
                <a:gd name="connsiteX23" fmla="*/ 115729 w 676275"/>
                <a:gd name="connsiteY23" fmla="*/ 354806 h 495300"/>
                <a:gd name="connsiteX24" fmla="*/ 64294 w 676275"/>
                <a:gd name="connsiteY24" fmla="*/ 303371 h 495300"/>
                <a:gd name="connsiteX25" fmla="*/ 64294 w 676275"/>
                <a:gd name="connsiteY25" fmla="*/ 238601 h 495300"/>
                <a:gd name="connsiteX26" fmla="*/ 15716 w 676275"/>
                <a:gd name="connsiteY26" fmla="*/ 178594 h 495300"/>
                <a:gd name="connsiteX27" fmla="*/ 43339 w 676275"/>
                <a:gd name="connsiteY27" fmla="*/ 128111 h 495300"/>
                <a:gd name="connsiteX28" fmla="*/ 56674 w 676275"/>
                <a:gd name="connsiteY28" fmla="*/ 148114 h 495300"/>
                <a:gd name="connsiteX29" fmla="*/ 39529 w 676275"/>
                <a:gd name="connsiteY29" fmla="*/ 178594 h 495300"/>
                <a:gd name="connsiteX30" fmla="*/ 76676 w 676275"/>
                <a:gd name="connsiteY30" fmla="*/ 215741 h 495300"/>
                <a:gd name="connsiteX31" fmla="*/ 113824 w 676275"/>
                <a:gd name="connsiteY31" fmla="*/ 178594 h 495300"/>
                <a:gd name="connsiteX32" fmla="*/ 96679 w 676275"/>
                <a:gd name="connsiteY32" fmla="*/ 148114 h 495300"/>
                <a:gd name="connsiteX33" fmla="*/ 110014 w 676275"/>
                <a:gd name="connsiteY33" fmla="*/ 128111 h 495300"/>
                <a:gd name="connsiteX34" fmla="*/ 137636 w 676275"/>
                <a:gd name="connsiteY34" fmla="*/ 178594 h 495300"/>
                <a:gd name="connsiteX35" fmla="*/ 89059 w 676275"/>
                <a:gd name="connsiteY35" fmla="*/ 238601 h 495300"/>
                <a:gd name="connsiteX36" fmla="*/ 89059 w 676275"/>
                <a:gd name="connsiteY36" fmla="*/ 303371 h 495300"/>
                <a:gd name="connsiteX37" fmla="*/ 116681 w 676275"/>
                <a:gd name="connsiteY37" fmla="*/ 330994 h 495300"/>
                <a:gd name="connsiteX38" fmla="*/ 150019 w 676275"/>
                <a:gd name="connsiteY38" fmla="*/ 330994 h 495300"/>
                <a:gd name="connsiteX39" fmla="*/ 150019 w 676275"/>
                <a:gd name="connsiteY39" fmla="*/ 175736 h 495300"/>
                <a:gd name="connsiteX40" fmla="*/ 240506 w 676275"/>
                <a:gd name="connsiteY40" fmla="*/ 71914 h 495300"/>
                <a:gd name="connsiteX41" fmla="*/ 240506 w 676275"/>
                <a:gd name="connsiteY41" fmla="*/ 16669 h 495300"/>
                <a:gd name="connsiteX42" fmla="*/ 455771 w 676275"/>
                <a:gd name="connsiteY42" fmla="*/ 16669 h 495300"/>
                <a:gd name="connsiteX43" fmla="*/ 465296 w 676275"/>
                <a:gd name="connsiteY43" fmla="*/ 7144 h 495300"/>
                <a:gd name="connsiteX44" fmla="*/ 455771 w 676275"/>
                <a:gd name="connsiteY44" fmla="*/ 7144 h 495300"/>
                <a:gd name="connsiteX45" fmla="*/ 239554 w 676275"/>
                <a:gd name="connsiteY45" fmla="*/ 7144 h 495300"/>
                <a:gd name="connsiteX46" fmla="*/ 230029 w 676275"/>
                <a:gd name="connsiteY46" fmla="*/ 7144 h 495300"/>
                <a:gd name="connsiteX47" fmla="*/ 230029 w 676275"/>
                <a:gd name="connsiteY47" fmla="*/ 16669 h 495300"/>
                <a:gd name="connsiteX48" fmla="*/ 230029 w 676275"/>
                <a:gd name="connsiteY48" fmla="*/ 68104 h 495300"/>
                <a:gd name="connsiteX49" fmla="*/ 145256 w 676275"/>
                <a:gd name="connsiteY49" fmla="*/ 165259 h 495300"/>
                <a:gd name="connsiteX50" fmla="*/ 114776 w 676275"/>
                <a:gd name="connsiteY50" fmla="*/ 120491 h 495300"/>
                <a:gd name="connsiteX51" fmla="*/ 107156 w 676275"/>
                <a:gd name="connsiteY51" fmla="*/ 115729 h 495300"/>
                <a:gd name="connsiteX52" fmla="*/ 102394 w 676275"/>
                <a:gd name="connsiteY52" fmla="*/ 123349 h 495300"/>
                <a:gd name="connsiteX53" fmla="*/ 89059 w 676275"/>
                <a:gd name="connsiteY53" fmla="*/ 143351 h 495300"/>
                <a:gd name="connsiteX54" fmla="*/ 83344 w 676275"/>
                <a:gd name="connsiteY54" fmla="*/ 150971 h 495300"/>
                <a:gd name="connsiteX55" fmla="*/ 90964 w 676275"/>
                <a:gd name="connsiteY55" fmla="*/ 155734 h 495300"/>
                <a:gd name="connsiteX56" fmla="*/ 103346 w 676275"/>
                <a:gd name="connsiteY56" fmla="*/ 178594 h 495300"/>
                <a:gd name="connsiteX57" fmla="*/ 75724 w 676275"/>
                <a:gd name="connsiteY57" fmla="*/ 206216 h 495300"/>
                <a:gd name="connsiteX58" fmla="*/ 48101 w 676275"/>
                <a:gd name="connsiteY58" fmla="*/ 178594 h 495300"/>
                <a:gd name="connsiteX59" fmla="*/ 60484 w 676275"/>
                <a:gd name="connsiteY59" fmla="*/ 155734 h 495300"/>
                <a:gd name="connsiteX60" fmla="*/ 68104 w 676275"/>
                <a:gd name="connsiteY60" fmla="*/ 150971 h 495300"/>
                <a:gd name="connsiteX61" fmla="*/ 63341 w 676275"/>
                <a:gd name="connsiteY61" fmla="*/ 143351 h 495300"/>
                <a:gd name="connsiteX62" fmla="*/ 50959 w 676275"/>
                <a:gd name="connsiteY62" fmla="*/ 123349 h 495300"/>
                <a:gd name="connsiteX63" fmla="*/ 46196 w 676275"/>
                <a:gd name="connsiteY63" fmla="*/ 115729 h 495300"/>
                <a:gd name="connsiteX64" fmla="*/ 38576 w 676275"/>
                <a:gd name="connsiteY64" fmla="*/ 120491 h 495300"/>
                <a:gd name="connsiteX65" fmla="*/ 7144 w 676275"/>
                <a:gd name="connsiteY65" fmla="*/ 179546 h 495300"/>
                <a:gd name="connsiteX66" fmla="*/ 55721 w 676275"/>
                <a:gd name="connsiteY66" fmla="*/ 246221 h 495300"/>
                <a:gd name="connsiteX67" fmla="*/ 55721 w 676275"/>
                <a:gd name="connsiteY67" fmla="*/ 303371 h 495300"/>
                <a:gd name="connsiteX68" fmla="*/ 116681 w 676275"/>
                <a:gd name="connsiteY68" fmla="*/ 364331 h 495300"/>
                <a:gd name="connsiteX69" fmla="*/ 140494 w 676275"/>
                <a:gd name="connsiteY69" fmla="*/ 364331 h 495300"/>
                <a:gd name="connsiteX70" fmla="*/ 140494 w 676275"/>
                <a:gd name="connsiteY70" fmla="*/ 478631 h 495300"/>
                <a:gd name="connsiteX71" fmla="*/ 140494 w 676275"/>
                <a:gd name="connsiteY71" fmla="*/ 488156 h 495300"/>
                <a:gd name="connsiteX72" fmla="*/ 150019 w 676275"/>
                <a:gd name="connsiteY72" fmla="*/ 488156 h 495300"/>
                <a:gd name="connsiteX73" fmla="*/ 536734 w 676275"/>
                <a:gd name="connsiteY73" fmla="*/ 488156 h 495300"/>
                <a:gd name="connsiteX74" fmla="*/ 546259 w 676275"/>
                <a:gd name="connsiteY74" fmla="*/ 488156 h 495300"/>
                <a:gd name="connsiteX75" fmla="*/ 546259 w 676275"/>
                <a:gd name="connsiteY75" fmla="*/ 478631 h 495300"/>
                <a:gd name="connsiteX76" fmla="*/ 546259 w 676275"/>
                <a:gd name="connsiteY76" fmla="*/ 364331 h 495300"/>
                <a:gd name="connsiteX77" fmla="*/ 565309 w 676275"/>
                <a:gd name="connsiteY77" fmla="*/ 364331 h 495300"/>
                <a:gd name="connsiteX78" fmla="*/ 626269 w 676275"/>
                <a:gd name="connsiteY78" fmla="*/ 303371 h 495300"/>
                <a:gd name="connsiteX79" fmla="*/ 626269 w 676275"/>
                <a:gd name="connsiteY79" fmla="*/ 246221 h 495300"/>
                <a:gd name="connsiteX80" fmla="*/ 674846 w 676275"/>
                <a:gd name="connsiteY80" fmla="*/ 179546 h 495300"/>
                <a:gd name="connsiteX81" fmla="*/ 643414 w 676275"/>
                <a:gd name="connsiteY81" fmla="*/ 120491 h 495300"/>
                <a:gd name="connsiteX82" fmla="*/ 635794 w 676275"/>
                <a:gd name="connsiteY82" fmla="*/ 115729 h 495300"/>
                <a:gd name="connsiteX83" fmla="*/ 631031 w 676275"/>
                <a:gd name="connsiteY83" fmla="*/ 123349 h 495300"/>
                <a:gd name="connsiteX84" fmla="*/ 617696 w 676275"/>
                <a:gd name="connsiteY84" fmla="*/ 143351 h 495300"/>
                <a:gd name="connsiteX85" fmla="*/ 611981 w 676275"/>
                <a:gd name="connsiteY85" fmla="*/ 150971 h 495300"/>
                <a:gd name="connsiteX86" fmla="*/ 619601 w 676275"/>
                <a:gd name="connsiteY86" fmla="*/ 155734 h 495300"/>
                <a:gd name="connsiteX87" fmla="*/ 631984 w 676275"/>
                <a:gd name="connsiteY87" fmla="*/ 179546 h 495300"/>
                <a:gd name="connsiteX88" fmla="*/ 604361 w 676275"/>
                <a:gd name="connsiteY88" fmla="*/ 207169 h 495300"/>
                <a:gd name="connsiteX89" fmla="*/ 576739 w 676275"/>
                <a:gd name="connsiteY89" fmla="*/ 179546 h 495300"/>
                <a:gd name="connsiteX90" fmla="*/ 589121 w 676275"/>
                <a:gd name="connsiteY90" fmla="*/ 156686 h 495300"/>
                <a:gd name="connsiteX91" fmla="*/ 596741 w 676275"/>
                <a:gd name="connsiteY91" fmla="*/ 151924 h 495300"/>
                <a:gd name="connsiteX92" fmla="*/ 591979 w 676275"/>
                <a:gd name="connsiteY92" fmla="*/ 144304 h 495300"/>
                <a:gd name="connsiteX93" fmla="*/ 578644 w 676275"/>
                <a:gd name="connsiteY93" fmla="*/ 124301 h 495300"/>
                <a:gd name="connsiteX94" fmla="*/ 573881 w 676275"/>
                <a:gd name="connsiteY94" fmla="*/ 116681 h 495300"/>
                <a:gd name="connsiteX95" fmla="*/ 566261 w 676275"/>
                <a:gd name="connsiteY95" fmla="*/ 121444 h 495300"/>
                <a:gd name="connsiteX96" fmla="*/ 536734 w 676275"/>
                <a:gd name="connsiteY96" fmla="*/ 162401 h 495300"/>
                <a:gd name="connsiteX97" fmla="*/ 466249 w 676275"/>
                <a:gd name="connsiteY97" fmla="*/ 67151 h 495300"/>
                <a:gd name="connsiteX98" fmla="*/ 466249 w 676275"/>
                <a:gd name="connsiteY98" fmla="*/ 16669 h 495300"/>
                <a:gd name="connsiteX99" fmla="*/ 466249 w 676275"/>
                <a:gd name="connsiteY99" fmla="*/ 7144 h 495300"/>
                <a:gd name="connsiteX100" fmla="*/ 465296 w 676275"/>
                <a:gd name="connsiteY100" fmla="*/ 7144 h 495300"/>
                <a:gd name="connsiteX101" fmla="*/ 97631 w 676275"/>
                <a:gd name="connsiteY101" fmla="*/ 246221 h 495300"/>
                <a:gd name="connsiteX102" fmla="*/ 139541 w 676275"/>
                <a:gd name="connsiteY102" fmla="*/ 210026 h 495300"/>
                <a:gd name="connsiteX103" fmla="*/ 139541 w 676275"/>
                <a:gd name="connsiteY103" fmla="*/ 321469 h 495300"/>
                <a:gd name="connsiteX104" fmla="*/ 115729 w 676275"/>
                <a:gd name="connsiteY104" fmla="*/ 321469 h 495300"/>
                <a:gd name="connsiteX105" fmla="*/ 97631 w 676275"/>
                <a:gd name="connsiteY105" fmla="*/ 303371 h 495300"/>
                <a:gd name="connsiteX106" fmla="*/ 97631 w 676275"/>
                <a:gd name="connsiteY106" fmla="*/ 246221 h 495300"/>
                <a:gd name="connsiteX107" fmla="*/ 97631 w 676275"/>
                <a:gd name="connsiteY107" fmla="*/ 246221 h 495300"/>
                <a:gd name="connsiteX108" fmla="*/ 545306 w 676275"/>
                <a:gd name="connsiteY108" fmla="*/ 321469 h 495300"/>
                <a:gd name="connsiteX109" fmla="*/ 545306 w 676275"/>
                <a:gd name="connsiteY109" fmla="*/ 216694 h 495300"/>
                <a:gd name="connsiteX110" fmla="*/ 583406 w 676275"/>
                <a:gd name="connsiteY110" fmla="*/ 246221 h 495300"/>
                <a:gd name="connsiteX111" fmla="*/ 583406 w 676275"/>
                <a:gd name="connsiteY111" fmla="*/ 303371 h 495300"/>
                <a:gd name="connsiteX112" fmla="*/ 565309 w 676275"/>
                <a:gd name="connsiteY112" fmla="*/ 321469 h 495300"/>
                <a:gd name="connsiteX113" fmla="*/ 545306 w 676275"/>
                <a:gd name="connsiteY113" fmla="*/ 321469 h 495300"/>
                <a:gd name="connsiteX114" fmla="*/ 545306 w 676275"/>
                <a:gd name="connsiteY114" fmla="*/ 3214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676275" h="495300">
                  <a:moveTo>
                    <a:pt x="455771" y="16669"/>
                  </a:moveTo>
                  <a:lnTo>
                    <a:pt x="455771" y="69056"/>
                  </a:lnTo>
                  <a:lnTo>
                    <a:pt x="534829" y="175736"/>
                  </a:lnTo>
                  <a:lnTo>
                    <a:pt x="534829" y="330994"/>
                  </a:lnTo>
                  <a:lnTo>
                    <a:pt x="565309" y="330994"/>
                  </a:lnTo>
                  <a:cubicBezTo>
                    <a:pt x="580549" y="330994"/>
                    <a:pt x="592931" y="318611"/>
                    <a:pt x="592931" y="303371"/>
                  </a:cubicBezTo>
                  <a:lnTo>
                    <a:pt x="592931" y="238601"/>
                  </a:lnTo>
                  <a:cubicBezTo>
                    <a:pt x="565309" y="232886"/>
                    <a:pt x="544354" y="208121"/>
                    <a:pt x="544354" y="178594"/>
                  </a:cubicBezTo>
                  <a:cubicBezTo>
                    <a:pt x="544354" y="157639"/>
                    <a:pt x="554831" y="138589"/>
                    <a:pt x="571976" y="128111"/>
                  </a:cubicBezTo>
                  <a:lnTo>
                    <a:pt x="585311" y="148114"/>
                  </a:lnTo>
                  <a:cubicBezTo>
                    <a:pt x="574834" y="154781"/>
                    <a:pt x="568166" y="166211"/>
                    <a:pt x="568166" y="178594"/>
                  </a:cubicBezTo>
                  <a:cubicBezTo>
                    <a:pt x="568166" y="198596"/>
                    <a:pt x="584359" y="215741"/>
                    <a:pt x="605314" y="215741"/>
                  </a:cubicBezTo>
                  <a:cubicBezTo>
                    <a:pt x="625316" y="215741"/>
                    <a:pt x="642461" y="199549"/>
                    <a:pt x="642461" y="178594"/>
                  </a:cubicBezTo>
                  <a:cubicBezTo>
                    <a:pt x="642461" y="166211"/>
                    <a:pt x="635794" y="154781"/>
                    <a:pt x="625316" y="148114"/>
                  </a:cubicBezTo>
                  <a:lnTo>
                    <a:pt x="638651" y="128111"/>
                  </a:lnTo>
                  <a:cubicBezTo>
                    <a:pt x="655796" y="139541"/>
                    <a:pt x="666274" y="158591"/>
                    <a:pt x="666274" y="178594"/>
                  </a:cubicBezTo>
                  <a:cubicBezTo>
                    <a:pt x="666274" y="208121"/>
                    <a:pt x="645319" y="232886"/>
                    <a:pt x="617696" y="238601"/>
                  </a:cubicBezTo>
                  <a:lnTo>
                    <a:pt x="617696" y="303371"/>
                  </a:lnTo>
                  <a:cubicBezTo>
                    <a:pt x="617696" y="331946"/>
                    <a:pt x="594836" y="354806"/>
                    <a:pt x="566261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9066" y="478631"/>
                  </a:lnTo>
                  <a:lnTo>
                    <a:pt x="149066" y="354806"/>
                  </a:lnTo>
                  <a:lnTo>
                    <a:pt x="115729" y="354806"/>
                  </a:lnTo>
                  <a:cubicBezTo>
                    <a:pt x="87154" y="354806"/>
                    <a:pt x="64294" y="331946"/>
                    <a:pt x="64294" y="303371"/>
                  </a:cubicBezTo>
                  <a:lnTo>
                    <a:pt x="64294" y="238601"/>
                  </a:lnTo>
                  <a:cubicBezTo>
                    <a:pt x="36671" y="232886"/>
                    <a:pt x="15716" y="208121"/>
                    <a:pt x="15716" y="178594"/>
                  </a:cubicBezTo>
                  <a:cubicBezTo>
                    <a:pt x="15716" y="157639"/>
                    <a:pt x="26194" y="138589"/>
                    <a:pt x="43339" y="128111"/>
                  </a:cubicBezTo>
                  <a:lnTo>
                    <a:pt x="56674" y="148114"/>
                  </a:lnTo>
                  <a:cubicBezTo>
                    <a:pt x="46196" y="154781"/>
                    <a:pt x="39529" y="166211"/>
                    <a:pt x="39529" y="178594"/>
                  </a:cubicBezTo>
                  <a:cubicBezTo>
                    <a:pt x="39529" y="198596"/>
                    <a:pt x="55721" y="215741"/>
                    <a:pt x="76676" y="215741"/>
                  </a:cubicBezTo>
                  <a:cubicBezTo>
                    <a:pt x="96679" y="215741"/>
                    <a:pt x="113824" y="199549"/>
                    <a:pt x="113824" y="178594"/>
                  </a:cubicBezTo>
                  <a:cubicBezTo>
                    <a:pt x="113824" y="166211"/>
                    <a:pt x="107156" y="154781"/>
                    <a:pt x="96679" y="148114"/>
                  </a:cubicBezTo>
                  <a:lnTo>
                    <a:pt x="110014" y="128111"/>
                  </a:lnTo>
                  <a:cubicBezTo>
                    <a:pt x="127159" y="139541"/>
                    <a:pt x="137636" y="158591"/>
                    <a:pt x="137636" y="178594"/>
                  </a:cubicBezTo>
                  <a:cubicBezTo>
                    <a:pt x="137636" y="208121"/>
                    <a:pt x="116681" y="232886"/>
                    <a:pt x="89059" y="238601"/>
                  </a:cubicBezTo>
                  <a:lnTo>
                    <a:pt x="89059" y="303371"/>
                  </a:lnTo>
                  <a:cubicBezTo>
                    <a:pt x="89059" y="318611"/>
                    <a:pt x="101441" y="330994"/>
                    <a:pt x="116681" y="330994"/>
                  </a:cubicBezTo>
                  <a:lnTo>
                    <a:pt x="150019" y="330994"/>
                  </a:lnTo>
                  <a:lnTo>
                    <a:pt x="150019" y="175736"/>
                  </a:lnTo>
                  <a:lnTo>
                    <a:pt x="240506" y="71914"/>
                  </a:lnTo>
                  <a:lnTo>
                    <a:pt x="240506" y="16669"/>
                  </a:lnTo>
                  <a:lnTo>
                    <a:pt x="455771" y="16669"/>
                  </a:lnTo>
                  <a:moveTo>
                    <a:pt x="465296" y="7144"/>
                  </a:moveTo>
                  <a:lnTo>
                    <a:pt x="455771" y="7144"/>
                  </a:lnTo>
                  <a:lnTo>
                    <a:pt x="239554" y="7144"/>
                  </a:lnTo>
                  <a:lnTo>
                    <a:pt x="230029" y="7144"/>
                  </a:lnTo>
                  <a:lnTo>
                    <a:pt x="230029" y="16669"/>
                  </a:lnTo>
                  <a:lnTo>
                    <a:pt x="230029" y="68104"/>
                  </a:lnTo>
                  <a:lnTo>
                    <a:pt x="145256" y="165259"/>
                  </a:lnTo>
                  <a:cubicBezTo>
                    <a:pt x="141446" y="147161"/>
                    <a:pt x="130969" y="130969"/>
                    <a:pt x="114776" y="120491"/>
                  </a:cubicBezTo>
                  <a:lnTo>
                    <a:pt x="107156" y="115729"/>
                  </a:lnTo>
                  <a:lnTo>
                    <a:pt x="102394" y="123349"/>
                  </a:lnTo>
                  <a:lnTo>
                    <a:pt x="89059" y="143351"/>
                  </a:lnTo>
                  <a:lnTo>
                    <a:pt x="83344" y="150971"/>
                  </a:lnTo>
                  <a:lnTo>
                    <a:pt x="90964" y="155734"/>
                  </a:lnTo>
                  <a:cubicBezTo>
                    <a:pt x="98584" y="160496"/>
                    <a:pt x="103346" y="169069"/>
                    <a:pt x="103346" y="178594"/>
                  </a:cubicBezTo>
                  <a:cubicBezTo>
                    <a:pt x="103346" y="193834"/>
                    <a:pt x="90964" y="206216"/>
                    <a:pt x="75724" y="206216"/>
                  </a:cubicBezTo>
                  <a:cubicBezTo>
                    <a:pt x="60484" y="206216"/>
                    <a:pt x="48101" y="193834"/>
                    <a:pt x="48101" y="178594"/>
                  </a:cubicBezTo>
                  <a:cubicBezTo>
                    <a:pt x="48101" y="169069"/>
                    <a:pt x="52864" y="160496"/>
                    <a:pt x="60484" y="155734"/>
                  </a:cubicBezTo>
                  <a:lnTo>
                    <a:pt x="68104" y="150971"/>
                  </a:lnTo>
                  <a:lnTo>
                    <a:pt x="63341" y="143351"/>
                  </a:lnTo>
                  <a:lnTo>
                    <a:pt x="50959" y="123349"/>
                  </a:lnTo>
                  <a:lnTo>
                    <a:pt x="46196" y="115729"/>
                  </a:lnTo>
                  <a:lnTo>
                    <a:pt x="38576" y="120491"/>
                  </a:lnTo>
                  <a:cubicBezTo>
                    <a:pt x="18574" y="133826"/>
                    <a:pt x="7144" y="155734"/>
                    <a:pt x="7144" y="179546"/>
                  </a:cubicBezTo>
                  <a:cubicBezTo>
                    <a:pt x="7144" y="210026"/>
                    <a:pt x="27146" y="237649"/>
                    <a:pt x="55721" y="246221"/>
                  </a:cubicBezTo>
                  <a:lnTo>
                    <a:pt x="55721" y="303371"/>
                  </a:lnTo>
                  <a:cubicBezTo>
                    <a:pt x="55721" y="336709"/>
                    <a:pt x="83344" y="364331"/>
                    <a:pt x="116681" y="364331"/>
                  </a:cubicBezTo>
                  <a:lnTo>
                    <a:pt x="140494" y="364331"/>
                  </a:lnTo>
                  <a:lnTo>
                    <a:pt x="140494" y="478631"/>
                  </a:lnTo>
                  <a:lnTo>
                    <a:pt x="140494" y="488156"/>
                  </a:lnTo>
                  <a:lnTo>
                    <a:pt x="150019" y="488156"/>
                  </a:lnTo>
                  <a:lnTo>
                    <a:pt x="536734" y="488156"/>
                  </a:lnTo>
                  <a:lnTo>
                    <a:pt x="546259" y="488156"/>
                  </a:lnTo>
                  <a:lnTo>
                    <a:pt x="546259" y="478631"/>
                  </a:lnTo>
                  <a:lnTo>
                    <a:pt x="546259" y="364331"/>
                  </a:lnTo>
                  <a:lnTo>
                    <a:pt x="565309" y="364331"/>
                  </a:lnTo>
                  <a:cubicBezTo>
                    <a:pt x="598646" y="364331"/>
                    <a:pt x="626269" y="336709"/>
                    <a:pt x="626269" y="303371"/>
                  </a:cubicBezTo>
                  <a:lnTo>
                    <a:pt x="626269" y="246221"/>
                  </a:lnTo>
                  <a:cubicBezTo>
                    <a:pt x="654844" y="236696"/>
                    <a:pt x="674846" y="210026"/>
                    <a:pt x="674846" y="179546"/>
                  </a:cubicBezTo>
                  <a:cubicBezTo>
                    <a:pt x="674846" y="155734"/>
                    <a:pt x="662464" y="133826"/>
                    <a:pt x="643414" y="120491"/>
                  </a:cubicBezTo>
                  <a:lnTo>
                    <a:pt x="635794" y="115729"/>
                  </a:lnTo>
                  <a:lnTo>
                    <a:pt x="631031" y="123349"/>
                  </a:lnTo>
                  <a:lnTo>
                    <a:pt x="617696" y="143351"/>
                  </a:lnTo>
                  <a:lnTo>
                    <a:pt x="611981" y="150971"/>
                  </a:lnTo>
                  <a:lnTo>
                    <a:pt x="619601" y="155734"/>
                  </a:lnTo>
                  <a:cubicBezTo>
                    <a:pt x="627221" y="161449"/>
                    <a:pt x="631984" y="170021"/>
                    <a:pt x="631984" y="179546"/>
                  </a:cubicBezTo>
                  <a:cubicBezTo>
                    <a:pt x="631984" y="194786"/>
                    <a:pt x="619601" y="207169"/>
                    <a:pt x="604361" y="207169"/>
                  </a:cubicBezTo>
                  <a:cubicBezTo>
                    <a:pt x="589121" y="207169"/>
                    <a:pt x="576739" y="194786"/>
                    <a:pt x="576739" y="179546"/>
                  </a:cubicBezTo>
                  <a:cubicBezTo>
                    <a:pt x="576739" y="170021"/>
                    <a:pt x="581501" y="161449"/>
                    <a:pt x="589121" y="156686"/>
                  </a:cubicBezTo>
                  <a:lnTo>
                    <a:pt x="596741" y="151924"/>
                  </a:lnTo>
                  <a:lnTo>
                    <a:pt x="591979" y="144304"/>
                  </a:lnTo>
                  <a:lnTo>
                    <a:pt x="578644" y="124301"/>
                  </a:lnTo>
                  <a:lnTo>
                    <a:pt x="573881" y="116681"/>
                  </a:lnTo>
                  <a:lnTo>
                    <a:pt x="566261" y="121444"/>
                  </a:lnTo>
                  <a:cubicBezTo>
                    <a:pt x="551021" y="130969"/>
                    <a:pt x="541496" y="146209"/>
                    <a:pt x="536734" y="162401"/>
                  </a:cubicBezTo>
                  <a:lnTo>
                    <a:pt x="466249" y="67151"/>
                  </a:lnTo>
                  <a:lnTo>
                    <a:pt x="466249" y="16669"/>
                  </a:lnTo>
                  <a:lnTo>
                    <a:pt x="466249" y="7144"/>
                  </a:lnTo>
                  <a:lnTo>
                    <a:pt x="465296" y="7144"/>
                  </a:lnTo>
                  <a:close/>
                  <a:moveTo>
                    <a:pt x="97631" y="246221"/>
                  </a:moveTo>
                  <a:cubicBezTo>
                    <a:pt x="115729" y="240506"/>
                    <a:pt x="130969" y="227171"/>
                    <a:pt x="139541" y="210026"/>
                  </a:cubicBezTo>
                  <a:lnTo>
                    <a:pt x="139541" y="321469"/>
                  </a:lnTo>
                  <a:lnTo>
                    <a:pt x="115729" y="321469"/>
                  </a:lnTo>
                  <a:cubicBezTo>
                    <a:pt x="106204" y="321469"/>
                    <a:pt x="97631" y="313849"/>
                    <a:pt x="97631" y="303371"/>
                  </a:cubicBezTo>
                  <a:lnTo>
                    <a:pt x="97631" y="246221"/>
                  </a:lnTo>
                  <a:lnTo>
                    <a:pt x="97631" y="246221"/>
                  </a:lnTo>
                  <a:close/>
                  <a:moveTo>
                    <a:pt x="545306" y="321469"/>
                  </a:moveTo>
                  <a:lnTo>
                    <a:pt x="545306" y="216694"/>
                  </a:lnTo>
                  <a:cubicBezTo>
                    <a:pt x="553879" y="230029"/>
                    <a:pt x="567214" y="241459"/>
                    <a:pt x="583406" y="246221"/>
                  </a:cubicBezTo>
                  <a:lnTo>
                    <a:pt x="583406" y="303371"/>
                  </a:lnTo>
                  <a:cubicBezTo>
                    <a:pt x="583406" y="312896"/>
                    <a:pt x="575786" y="321469"/>
                    <a:pt x="565309" y="321469"/>
                  </a:cubicBezTo>
                  <a:lnTo>
                    <a:pt x="545306" y="321469"/>
                  </a:lnTo>
                  <a:lnTo>
                    <a:pt x="545306" y="321469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9" name="Forma libre: Forma 331">
              <a:extLst>
                <a:ext uri="{FF2B5EF4-FFF2-40B4-BE49-F238E27FC236}">
                  <a16:creationId xmlns="" xmlns:a16="http://schemas.microsoft.com/office/drawing/2014/main" id="{6F276E90-1380-4597-AAE0-DB96C86955BD}"/>
                </a:ext>
              </a:extLst>
            </p:cNvPr>
            <p:cNvSpPr/>
            <p:nvPr/>
          </p:nvSpPr>
          <p:spPr>
            <a:xfrm>
              <a:off x="674302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0" name="Forma libre: Forma 332">
              <a:extLst>
                <a:ext uri="{FF2B5EF4-FFF2-40B4-BE49-F238E27FC236}">
                  <a16:creationId xmlns="" xmlns:a16="http://schemas.microsoft.com/office/drawing/2014/main" id="{E83790AD-B990-4FC3-80B7-C36D5D643D91}"/>
                </a:ext>
              </a:extLst>
            </p:cNvPr>
            <p:cNvSpPr/>
            <p:nvPr/>
          </p:nvSpPr>
          <p:spPr>
            <a:xfrm>
              <a:off x="669539" y="3686823"/>
              <a:ext cx="57150" cy="57150"/>
            </a:xfrm>
            <a:custGeom>
              <a:avLst/>
              <a:gdLst>
                <a:gd name="connsiteX0" fmla="*/ 39529 w 57150"/>
                <a:gd name="connsiteY0" fmla="*/ 16669 h 57150"/>
                <a:gd name="connsiteX1" fmla="*/ 39529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39529 w 57150"/>
                <a:gd name="connsiteY4" fmla="*/ 16669 h 57150"/>
                <a:gd name="connsiteX5" fmla="*/ 49054 w 57150"/>
                <a:gd name="connsiteY5" fmla="*/ 7144 h 57150"/>
                <a:gd name="connsiteX6" fmla="*/ 39529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49054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39529" y="16669"/>
                  </a:moveTo>
                  <a:lnTo>
                    <a:pt x="39529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39529" y="16669"/>
                  </a:lnTo>
                  <a:moveTo>
                    <a:pt x="49054" y="7144"/>
                  </a:moveTo>
                  <a:lnTo>
                    <a:pt x="39529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49054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1" name="Forma libre: Forma 333">
              <a:extLst>
                <a:ext uri="{FF2B5EF4-FFF2-40B4-BE49-F238E27FC236}">
                  <a16:creationId xmlns="" xmlns:a16="http://schemas.microsoft.com/office/drawing/2014/main" id="{F7943788-21F3-4412-AFA7-23E6CC480CE1}"/>
                </a:ext>
              </a:extLst>
            </p:cNvPr>
            <p:cNvSpPr/>
            <p:nvPr/>
          </p:nvSpPr>
          <p:spPr>
            <a:xfrm>
              <a:off x="634297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2" name="Forma libre: Forma 334">
              <a:extLst>
                <a:ext uri="{FF2B5EF4-FFF2-40B4-BE49-F238E27FC236}">
                  <a16:creationId xmlns="" xmlns:a16="http://schemas.microsoft.com/office/drawing/2014/main" id="{63EF1F36-EE32-4B20-936A-24255D5B2140}"/>
                </a:ext>
              </a:extLst>
            </p:cNvPr>
            <p:cNvSpPr/>
            <p:nvPr/>
          </p:nvSpPr>
          <p:spPr>
            <a:xfrm>
              <a:off x="629534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3" name="Forma libre: Forma 335">
              <a:extLst>
                <a:ext uri="{FF2B5EF4-FFF2-40B4-BE49-F238E27FC236}">
                  <a16:creationId xmlns="" xmlns:a16="http://schemas.microsoft.com/office/drawing/2014/main" id="{FFCFEB75-8F64-4181-B419-A97E3AB51A2F}"/>
                </a:ext>
              </a:extLst>
            </p:cNvPr>
            <p:cNvSpPr/>
            <p:nvPr/>
          </p:nvSpPr>
          <p:spPr>
            <a:xfrm>
              <a:off x="595244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4" name="Forma libre: Forma 336">
              <a:extLst>
                <a:ext uri="{FF2B5EF4-FFF2-40B4-BE49-F238E27FC236}">
                  <a16:creationId xmlns="" xmlns:a16="http://schemas.microsoft.com/office/drawing/2014/main" id="{B02F26EC-3A29-4DA2-AA2C-B13D6669A846}"/>
                </a:ext>
              </a:extLst>
            </p:cNvPr>
            <p:cNvSpPr/>
            <p:nvPr/>
          </p:nvSpPr>
          <p:spPr>
            <a:xfrm>
              <a:off x="589529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5" name="Forma libre: Forma 337">
              <a:extLst>
                <a:ext uri="{FF2B5EF4-FFF2-40B4-BE49-F238E27FC236}">
                  <a16:creationId xmlns="" xmlns:a16="http://schemas.microsoft.com/office/drawing/2014/main" id="{37168BC0-E674-4C34-ACB5-8E0C7C56E301}"/>
                </a:ext>
              </a:extLst>
            </p:cNvPr>
            <p:cNvSpPr/>
            <p:nvPr/>
          </p:nvSpPr>
          <p:spPr>
            <a:xfrm>
              <a:off x="555239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6" name="Forma libre: Forma 338">
              <a:extLst>
                <a:ext uri="{FF2B5EF4-FFF2-40B4-BE49-F238E27FC236}">
                  <a16:creationId xmlns="" xmlns:a16="http://schemas.microsoft.com/office/drawing/2014/main" id="{F69A99F7-9E97-48A3-9376-D48E9B8225E0}"/>
                </a:ext>
              </a:extLst>
            </p:cNvPr>
            <p:cNvSpPr/>
            <p:nvPr/>
          </p:nvSpPr>
          <p:spPr>
            <a:xfrm>
              <a:off x="550477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7" name="Forma libre: Forma 340">
              <a:extLst>
                <a:ext uri="{FF2B5EF4-FFF2-40B4-BE49-F238E27FC236}">
                  <a16:creationId xmlns="" xmlns:a16="http://schemas.microsoft.com/office/drawing/2014/main" id="{68218293-E364-44BF-8E62-FECB44B9ED10}"/>
                </a:ext>
              </a:extLst>
            </p:cNvPr>
            <p:cNvSpPr/>
            <p:nvPr/>
          </p:nvSpPr>
          <p:spPr>
            <a:xfrm>
              <a:off x="67906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8" name="Forma libre: Forma 341">
              <a:extLst>
                <a:ext uri="{FF2B5EF4-FFF2-40B4-BE49-F238E27FC236}">
                  <a16:creationId xmlns="" xmlns:a16="http://schemas.microsoft.com/office/drawing/2014/main" id="{08ECCCF4-DAB8-45BE-92FD-36CFBE6571B2}"/>
                </a:ext>
              </a:extLst>
            </p:cNvPr>
            <p:cNvSpPr/>
            <p:nvPr/>
          </p:nvSpPr>
          <p:spPr>
            <a:xfrm>
              <a:off x="640012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9" name="Forma libre: Forma 342">
              <a:extLst>
                <a:ext uri="{FF2B5EF4-FFF2-40B4-BE49-F238E27FC236}">
                  <a16:creationId xmlns="" xmlns:a16="http://schemas.microsoft.com/office/drawing/2014/main" id="{98C6D848-FAAE-4450-9D58-A4AEAE88BCEB}"/>
                </a:ext>
              </a:extLst>
            </p:cNvPr>
            <p:cNvSpPr/>
            <p:nvPr/>
          </p:nvSpPr>
          <p:spPr>
            <a:xfrm>
              <a:off x="600007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0" name="Forma libre: Forma 343">
              <a:extLst>
                <a:ext uri="{FF2B5EF4-FFF2-40B4-BE49-F238E27FC236}">
                  <a16:creationId xmlns="" xmlns:a16="http://schemas.microsoft.com/office/drawing/2014/main" id="{9E04A56D-017E-4D94-87A9-16650FF6ED59}"/>
                </a:ext>
              </a:extLst>
            </p:cNvPr>
            <p:cNvSpPr/>
            <p:nvPr/>
          </p:nvSpPr>
          <p:spPr>
            <a:xfrm>
              <a:off x="56095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1" name="Forma libre: Forma 344">
              <a:extLst>
                <a:ext uri="{FF2B5EF4-FFF2-40B4-BE49-F238E27FC236}">
                  <a16:creationId xmlns="" xmlns:a16="http://schemas.microsoft.com/office/drawing/2014/main" id="{8BF6CF84-F6FC-4D5B-8A21-6472977F30AD}"/>
                </a:ext>
              </a:extLst>
            </p:cNvPr>
            <p:cNvSpPr/>
            <p:nvPr/>
          </p:nvSpPr>
          <p:spPr>
            <a:xfrm>
              <a:off x="538094" y="3526803"/>
              <a:ext cx="219075" cy="276225"/>
            </a:xfrm>
            <a:custGeom>
              <a:avLst/>
              <a:gdLst>
                <a:gd name="connsiteX0" fmla="*/ 7144 w 219075"/>
                <a:gd name="connsiteY0" fmla="*/ 7144 h 276225"/>
                <a:gd name="connsiteX1" fmla="*/ 220504 w 219075"/>
                <a:gd name="connsiteY1" fmla="*/ 7144 h 276225"/>
                <a:gd name="connsiteX2" fmla="*/ 220504 w 219075"/>
                <a:gd name="connsiteY2" fmla="*/ 276701 h 276225"/>
                <a:gd name="connsiteX3" fmla="*/ 7144 w 219075"/>
                <a:gd name="connsiteY3" fmla="*/ 27670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76225">
                  <a:moveTo>
                    <a:pt x="7144" y="7144"/>
                  </a:moveTo>
                  <a:lnTo>
                    <a:pt x="220504" y="7144"/>
                  </a:lnTo>
                  <a:lnTo>
                    <a:pt x="220504" y="276701"/>
                  </a:lnTo>
                  <a:lnTo>
                    <a:pt x="7144" y="276701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2" name="Forma libre: Forma 345">
              <a:extLst>
                <a:ext uri="{FF2B5EF4-FFF2-40B4-BE49-F238E27FC236}">
                  <a16:creationId xmlns="" xmlns:a16="http://schemas.microsoft.com/office/drawing/2014/main" id="{5F2ED9AB-BF70-4FA4-9914-73EAF09107DE}"/>
                </a:ext>
              </a:extLst>
            </p:cNvPr>
            <p:cNvSpPr/>
            <p:nvPr/>
          </p:nvSpPr>
          <p:spPr>
            <a:xfrm>
              <a:off x="563812" y="3559188"/>
              <a:ext cx="171450" cy="133350"/>
            </a:xfrm>
            <a:custGeom>
              <a:avLst/>
              <a:gdLst>
                <a:gd name="connsiteX0" fmla="*/ 30956 w 171450"/>
                <a:gd name="connsiteY0" fmla="*/ 126206 h 133350"/>
                <a:gd name="connsiteX1" fmla="*/ 143351 w 171450"/>
                <a:gd name="connsiteY1" fmla="*/ 126206 h 133350"/>
                <a:gd name="connsiteX2" fmla="*/ 167164 w 171450"/>
                <a:gd name="connsiteY2" fmla="*/ 102394 h 133350"/>
                <a:gd name="connsiteX3" fmla="*/ 167164 w 171450"/>
                <a:gd name="connsiteY3" fmla="*/ 30956 h 133350"/>
                <a:gd name="connsiteX4" fmla="*/ 143351 w 171450"/>
                <a:gd name="connsiteY4" fmla="*/ 7144 h 133350"/>
                <a:gd name="connsiteX5" fmla="*/ 30956 w 171450"/>
                <a:gd name="connsiteY5" fmla="*/ 7144 h 133350"/>
                <a:gd name="connsiteX6" fmla="*/ 7144 w 171450"/>
                <a:gd name="connsiteY6" fmla="*/ 30956 h 133350"/>
                <a:gd name="connsiteX7" fmla="*/ 7144 w 171450"/>
                <a:gd name="connsiteY7" fmla="*/ 102394 h 133350"/>
                <a:gd name="connsiteX8" fmla="*/ 30956 w 171450"/>
                <a:gd name="connsiteY8" fmla="*/ 12620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33350">
                  <a:moveTo>
                    <a:pt x="30956" y="126206"/>
                  </a:moveTo>
                  <a:lnTo>
                    <a:pt x="143351" y="126206"/>
                  </a:lnTo>
                  <a:cubicBezTo>
                    <a:pt x="156686" y="126206"/>
                    <a:pt x="167164" y="115729"/>
                    <a:pt x="167164" y="102394"/>
                  </a:cubicBezTo>
                  <a:lnTo>
                    <a:pt x="167164" y="30956"/>
                  </a:lnTo>
                  <a:cubicBezTo>
                    <a:pt x="167164" y="17621"/>
                    <a:pt x="156686" y="7144"/>
                    <a:pt x="143351" y="7144"/>
                  </a:cubicBezTo>
                  <a:lnTo>
                    <a:pt x="30956" y="7144"/>
                  </a:lnTo>
                  <a:cubicBezTo>
                    <a:pt x="17621" y="7144"/>
                    <a:pt x="7144" y="17621"/>
                    <a:pt x="7144" y="30956"/>
                  </a:cubicBezTo>
                  <a:lnTo>
                    <a:pt x="7144" y="102394"/>
                  </a:lnTo>
                  <a:cubicBezTo>
                    <a:pt x="7144" y="115729"/>
                    <a:pt x="17621" y="126206"/>
                    <a:pt x="30956" y="1262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3" name="Forma libre: Forma 346">
              <a:extLst>
                <a:ext uri="{FF2B5EF4-FFF2-40B4-BE49-F238E27FC236}">
                  <a16:creationId xmlns="" xmlns:a16="http://schemas.microsoft.com/office/drawing/2014/main" id="{85A7839F-3E42-4D31-994F-181D1D760EB2}"/>
                </a:ext>
              </a:extLst>
            </p:cNvPr>
            <p:cNvSpPr/>
            <p:nvPr/>
          </p:nvSpPr>
          <p:spPr>
            <a:xfrm>
              <a:off x="656204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4" name="Forma libre: Forma 347">
              <a:extLst>
                <a:ext uri="{FF2B5EF4-FFF2-40B4-BE49-F238E27FC236}">
                  <a16:creationId xmlns="" xmlns:a16="http://schemas.microsoft.com/office/drawing/2014/main" id="{B311D8B4-0814-4111-B359-04E4806D404D}"/>
                </a:ext>
              </a:extLst>
            </p:cNvPr>
            <p:cNvSpPr/>
            <p:nvPr/>
          </p:nvSpPr>
          <p:spPr>
            <a:xfrm>
              <a:off x="601912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5" name="Forma libre: Forma 348">
              <a:extLst>
                <a:ext uri="{FF2B5EF4-FFF2-40B4-BE49-F238E27FC236}">
                  <a16:creationId xmlns="" xmlns:a16="http://schemas.microsoft.com/office/drawing/2014/main" id="{85B04CBC-AFF6-45B5-B6EB-FA42B7AE4230}"/>
                </a:ext>
              </a:extLst>
            </p:cNvPr>
            <p:cNvSpPr/>
            <p:nvPr/>
          </p:nvSpPr>
          <p:spPr>
            <a:xfrm>
              <a:off x="625724" y="3374403"/>
              <a:ext cx="180975" cy="47625"/>
            </a:xfrm>
            <a:custGeom>
              <a:avLst/>
              <a:gdLst>
                <a:gd name="connsiteX0" fmla="*/ 7144 w 180975"/>
                <a:gd name="connsiteY0" fmla="*/ 7144 h 47625"/>
                <a:gd name="connsiteX1" fmla="*/ 181451 w 180975"/>
                <a:gd name="connsiteY1" fmla="*/ 7144 h 47625"/>
                <a:gd name="connsiteX2" fmla="*/ 181451 w 180975"/>
                <a:gd name="connsiteY2" fmla="*/ 41434 h 47625"/>
                <a:gd name="connsiteX3" fmla="*/ 7144 w 18097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47625">
                  <a:moveTo>
                    <a:pt x="7144" y="7144"/>
                  </a:moveTo>
                  <a:lnTo>
                    <a:pt x="181451" y="7144"/>
                  </a:lnTo>
                  <a:lnTo>
                    <a:pt x="18145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6" name="Forma libre: Forma 349">
              <a:extLst>
                <a:ext uri="{FF2B5EF4-FFF2-40B4-BE49-F238E27FC236}">
                  <a16:creationId xmlns="" xmlns:a16="http://schemas.microsoft.com/office/drawing/2014/main" id="{BCFDD082-5182-44FF-8301-F41316211B27}"/>
                </a:ext>
              </a:extLst>
            </p:cNvPr>
            <p:cNvSpPr/>
            <p:nvPr/>
          </p:nvSpPr>
          <p:spPr>
            <a:xfrm>
              <a:off x="544762" y="3424886"/>
              <a:ext cx="266700" cy="95250"/>
            </a:xfrm>
            <a:custGeom>
              <a:avLst/>
              <a:gdLst>
                <a:gd name="connsiteX0" fmla="*/ 7144 w 266700"/>
                <a:gd name="connsiteY0" fmla="*/ 90011 h 95250"/>
                <a:gd name="connsiteX1" fmla="*/ 79534 w 266700"/>
                <a:gd name="connsiteY1" fmla="*/ 7144 h 95250"/>
                <a:gd name="connsiteX2" fmla="*/ 262414 w 266700"/>
                <a:gd name="connsiteY2" fmla="*/ 7144 h 95250"/>
                <a:gd name="connsiteX3" fmla="*/ 211931 w 266700"/>
                <a:gd name="connsiteY3" fmla="*/ 900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95250">
                  <a:moveTo>
                    <a:pt x="7144" y="90011"/>
                  </a:moveTo>
                  <a:lnTo>
                    <a:pt x="79534" y="7144"/>
                  </a:lnTo>
                  <a:lnTo>
                    <a:pt x="262414" y="7144"/>
                  </a:lnTo>
                  <a:lnTo>
                    <a:pt x="211931" y="9001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7" name="Forma libre: Forma 350">
              <a:extLst>
                <a:ext uri="{FF2B5EF4-FFF2-40B4-BE49-F238E27FC236}">
                  <a16:creationId xmlns="" xmlns:a16="http://schemas.microsoft.com/office/drawing/2014/main" id="{F7DEECF1-F87D-4270-8D8E-A516C2AEC0A6}"/>
                </a:ext>
              </a:extLst>
            </p:cNvPr>
            <p:cNvSpPr/>
            <p:nvPr/>
          </p:nvSpPr>
          <p:spPr>
            <a:xfrm>
              <a:off x="779077" y="3462986"/>
              <a:ext cx="66675" cy="47625"/>
            </a:xfrm>
            <a:custGeom>
              <a:avLst/>
              <a:gdLst>
                <a:gd name="connsiteX0" fmla="*/ 7144 w 66675"/>
                <a:gd name="connsiteY0" fmla="*/ 49054 h 47625"/>
                <a:gd name="connsiteX1" fmla="*/ 36671 w 66675"/>
                <a:gd name="connsiteY1" fmla="*/ 7144 h 47625"/>
                <a:gd name="connsiteX2" fmla="*/ 65246 w 66675"/>
                <a:gd name="connsiteY2" fmla="*/ 490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47625">
                  <a:moveTo>
                    <a:pt x="7144" y="49054"/>
                  </a:moveTo>
                  <a:lnTo>
                    <a:pt x="36671" y="7144"/>
                  </a:lnTo>
                  <a:lnTo>
                    <a:pt x="65246" y="4905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8" name="Forma libre: Forma 351">
              <a:extLst>
                <a:ext uri="{FF2B5EF4-FFF2-40B4-BE49-F238E27FC236}">
                  <a16:creationId xmlns="" xmlns:a16="http://schemas.microsoft.com/office/drawing/2014/main" id="{C188C6BF-8A07-4791-88C8-945292D1F3E9}"/>
                </a:ext>
              </a:extLst>
            </p:cNvPr>
            <p:cNvSpPr/>
            <p:nvPr/>
          </p:nvSpPr>
          <p:spPr>
            <a:xfrm>
              <a:off x="69239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9" name="Forma libre: Forma 352">
              <a:extLst>
                <a:ext uri="{FF2B5EF4-FFF2-40B4-BE49-F238E27FC236}">
                  <a16:creationId xmlns="" xmlns:a16="http://schemas.microsoft.com/office/drawing/2014/main" id="{48B144F0-3FFD-4C37-A126-1608FABE0E67}"/>
                </a:ext>
              </a:extLst>
            </p:cNvPr>
            <p:cNvSpPr/>
            <p:nvPr/>
          </p:nvSpPr>
          <p:spPr>
            <a:xfrm>
              <a:off x="648584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40" name="Forma libre: Forma 353">
              <a:extLst>
                <a:ext uri="{FF2B5EF4-FFF2-40B4-BE49-F238E27FC236}">
                  <a16:creationId xmlns="" xmlns:a16="http://schemas.microsoft.com/office/drawing/2014/main" id="{4C0CF5FE-22A7-4C84-BB7E-CEA0703F7899}"/>
                </a:ext>
              </a:extLst>
            </p:cNvPr>
            <p:cNvSpPr/>
            <p:nvPr/>
          </p:nvSpPr>
          <p:spPr>
            <a:xfrm>
              <a:off x="60476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41" name="Forma libre: Forma 354">
              <a:extLst>
                <a:ext uri="{FF2B5EF4-FFF2-40B4-BE49-F238E27FC236}">
                  <a16:creationId xmlns="" xmlns:a16="http://schemas.microsoft.com/office/drawing/2014/main" id="{E7F8D0C5-B434-44AE-93B0-2C58DCBB9859}"/>
                </a:ext>
              </a:extLst>
            </p:cNvPr>
            <p:cNvSpPr/>
            <p:nvPr/>
          </p:nvSpPr>
          <p:spPr>
            <a:xfrm>
              <a:off x="561907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="" xmlns:a16="http://schemas.microsoft.com/office/drawing/2014/main" id="{D70B51DB-358C-4856-9A42-84377D97BE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10169043" y="2296871"/>
            <a:ext cx="1219200" cy="914400"/>
            <a:chOff x="3403719" y="943599"/>
            <a:chExt cx="1219200" cy="914400"/>
          </a:xfrm>
        </p:grpSpPr>
        <p:sp>
          <p:nvSpPr>
            <p:cNvPr id="43" name="Forma libre: Forma 67">
              <a:extLst>
                <a:ext uri="{FF2B5EF4-FFF2-40B4-BE49-F238E27FC236}">
                  <a16:creationId xmlns="" xmlns:a16="http://schemas.microsoft.com/office/drawing/2014/main" id="{6F1BF026-6B89-4B30-B3A4-1B5C4F5FBA21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44" name="Forma libre: Forma 68">
              <a:extLst>
                <a:ext uri="{FF2B5EF4-FFF2-40B4-BE49-F238E27FC236}">
                  <a16:creationId xmlns="" xmlns:a16="http://schemas.microsoft.com/office/drawing/2014/main" id="{8F7D7F06-904A-4E30-ABFF-2C127AF44C21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45" name="Forma libre: Forma 69">
              <a:extLst>
                <a:ext uri="{FF2B5EF4-FFF2-40B4-BE49-F238E27FC236}">
                  <a16:creationId xmlns="" xmlns:a16="http://schemas.microsoft.com/office/drawing/2014/main" id="{A27AC243-A317-46BE-BDF7-B87369B97456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46" name="Forma libre: Forma 70">
              <a:extLst>
                <a:ext uri="{FF2B5EF4-FFF2-40B4-BE49-F238E27FC236}">
                  <a16:creationId xmlns="" xmlns:a16="http://schemas.microsoft.com/office/drawing/2014/main" id="{0C1B9058-59D5-4CC1-BB76-17336F8A08E5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47" name="Forma libre: Forma 71">
              <a:extLst>
                <a:ext uri="{FF2B5EF4-FFF2-40B4-BE49-F238E27FC236}">
                  <a16:creationId xmlns="" xmlns:a16="http://schemas.microsoft.com/office/drawing/2014/main" id="{985CB02E-9F0D-407E-BEF9-519AFCFA0E77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48" name="Forma libre: Forma 72">
              <a:extLst>
                <a:ext uri="{FF2B5EF4-FFF2-40B4-BE49-F238E27FC236}">
                  <a16:creationId xmlns="" xmlns:a16="http://schemas.microsoft.com/office/drawing/2014/main" id="{B09E2250-B080-4831-850A-A636F0FF3DBE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49" name="Forma libre: Forma 73">
              <a:extLst>
                <a:ext uri="{FF2B5EF4-FFF2-40B4-BE49-F238E27FC236}">
                  <a16:creationId xmlns="" xmlns:a16="http://schemas.microsoft.com/office/drawing/2014/main" id="{4C3CC58D-5174-4984-9CB6-348239DE146B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50" name="Forma libre: Forma 74">
              <a:extLst>
                <a:ext uri="{FF2B5EF4-FFF2-40B4-BE49-F238E27FC236}">
                  <a16:creationId xmlns="" xmlns:a16="http://schemas.microsoft.com/office/drawing/2014/main" id="{CCAEB83B-FF38-4979-8441-84E2EE86A33C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51" name="Forma libre: Forma 75">
              <a:extLst>
                <a:ext uri="{FF2B5EF4-FFF2-40B4-BE49-F238E27FC236}">
                  <a16:creationId xmlns="" xmlns:a16="http://schemas.microsoft.com/office/drawing/2014/main" id="{26819125-5A8E-4680-AD2E-6B9504EA1D19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52" name="Forma libre: Forma 76">
              <a:extLst>
                <a:ext uri="{FF2B5EF4-FFF2-40B4-BE49-F238E27FC236}">
                  <a16:creationId xmlns="" xmlns:a16="http://schemas.microsoft.com/office/drawing/2014/main" id="{E9A52987-EF09-4187-A247-A30CF56BDDC8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53" name="Forma libre: Forma 77">
              <a:extLst>
                <a:ext uri="{FF2B5EF4-FFF2-40B4-BE49-F238E27FC236}">
                  <a16:creationId xmlns="" xmlns:a16="http://schemas.microsoft.com/office/drawing/2014/main" id="{B9F7700E-0256-43AC-946C-48A9C81B38E8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54" name="Forma libre: Forma 78">
              <a:extLst>
                <a:ext uri="{FF2B5EF4-FFF2-40B4-BE49-F238E27FC236}">
                  <a16:creationId xmlns="" xmlns:a16="http://schemas.microsoft.com/office/drawing/2014/main" id="{A917E5E1-FDA4-44CC-B788-22A1D84EFF3F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55" name="Forma libre: Forma 79">
              <a:extLst>
                <a:ext uri="{FF2B5EF4-FFF2-40B4-BE49-F238E27FC236}">
                  <a16:creationId xmlns="" xmlns:a16="http://schemas.microsoft.com/office/drawing/2014/main" id="{382A76BF-1225-4B29-9F4B-52DBE46CA926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56" name="Forma libre: Forma 80">
              <a:extLst>
                <a:ext uri="{FF2B5EF4-FFF2-40B4-BE49-F238E27FC236}">
                  <a16:creationId xmlns="" xmlns:a16="http://schemas.microsoft.com/office/drawing/2014/main" id="{4CAAF37E-097E-4510-B5C6-C9D1BC9749C6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57" name="Forma libre: Forma 81">
              <a:extLst>
                <a:ext uri="{FF2B5EF4-FFF2-40B4-BE49-F238E27FC236}">
                  <a16:creationId xmlns="" xmlns:a16="http://schemas.microsoft.com/office/drawing/2014/main" id="{D1E98895-800E-4630-8EE8-19FB97591C0E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58" name="Forma libre: Forma 82">
              <a:extLst>
                <a:ext uri="{FF2B5EF4-FFF2-40B4-BE49-F238E27FC236}">
                  <a16:creationId xmlns="" xmlns:a16="http://schemas.microsoft.com/office/drawing/2014/main" id="{5CE4821B-1EE4-45C2-9BEC-8FC4B2BCD288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59" name="Forma libre: Forma 83">
              <a:extLst>
                <a:ext uri="{FF2B5EF4-FFF2-40B4-BE49-F238E27FC236}">
                  <a16:creationId xmlns="" xmlns:a16="http://schemas.microsoft.com/office/drawing/2014/main" id="{FEE3E998-DE32-40BE-9256-FB1F06C94E35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60" name="Forma libre: Forma 84">
              <a:extLst>
                <a:ext uri="{FF2B5EF4-FFF2-40B4-BE49-F238E27FC236}">
                  <a16:creationId xmlns="" xmlns:a16="http://schemas.microsoft.com/office/drawing/2014/main" id="{1C5EA777-BCBE-42FA-9C17-CB8B71EEE1CB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61" name="Forma libre: Forma 85">
              <a:extLst>
                <a:ext uri="{FF2B5EF4-FFF2-40B4-BE49-F238E27FC236}">
                  <a16:creationId xmlns="" xmlns:a16="http://schemas.microsoft.com/office/drawing/2014/main" id="{C8E1400A-9B64-493B-AAE6-ABD16DDF6D4A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62" name="Forma libre: Forma 86">
              <a:extLst>
                <a:ext uri="{FF2B5EF4-FFF2-40B4-BE49-F238E27FC236}">
                  <a16:creationId xmlns="" xmlns:a16="http://schemas.microsoft.com/office/drawing/2014/main" id="{5E531B6E-BA6C-433C-BF47-ABC26ABDEA5B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63" name="Forma libre: Forma 87">
              <a:extLst>
                <a:ext uri="{FF2B5EF4-FFF2-40B4-BE49-F238E27FC236}">
                  <a16:creationId xmlns="" xmlns:a16="http://schemas.microsoft.com/office/drawing/2014/main" id="{8CAE7C42-E847-40C9-9916-2C694C645845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="" xmlns:a16="http://schemas.microsoft.com/office/drawing/2014/main" id="{06ED3F4A-E5F5-4F47-B838-B7016B554F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10195144" y="543066"/>
            <a:ext cx="1012825" cy="1012825"/>
            <a:chOff x="7950627" y="2930800"/>
            <a:chExt cx="1012825" cy="1012825"/>
          </a:xfrm>
        </p:grpSpPr>
        <p:sp>
          <p:nvSpPr>
            <p:cNvPr id="65" name="Forma libre: Forma 242">
              <a:extLst>
                <a:ext uri="{FF2B5EF4-FFF2-40B4-BE49-F238E27FC236}">
                  <a16:creationId xmlns="" xmlns:a16="http://schemas.microsoft.com/office/drawing/2014/main" id="{D175E848-6B07-40B0-B4AA-5C42E49006B2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66" name="Forma libre: Forma 243">
              <a:extLst>
                <a:ext uri="{FF2B5EF4-FFF2-40B4-BE49-F238E27FC236}">
                  <a16:creationId xmlns="" xmlns:a16="http://schemas.microsoft.com/office/drawing/2014/main" id="{9FA72A13-2B7A-46B0-BC4A-C74D45CB4D77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67" name="Forma libre: Forma 244">
              <a:extLst>
                <a:ext uri="{FF2B5EF4-FFF2-40B4-BE49-F238E27FC236}">
                  <a16:creationId xmlns="" xmlns:a16="http://schemas.microsoft.com/office/drawing/2014/main" id="{6729E0F8-14D8-4A92-B21E-5D60A762103E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68" name="Forma libre: Forma 245">
              <a:extLst>
                <a:ext uri="{FF2B5EF4-FFF2-40B4-BE49-F238E27FC236}">
                  <a16:creationId xmlns="" xmlns:a16="http://schemas.microsoft.com/office/drawing/2014/main" id="{F1E35C3A-7BBF-429B-949F-4F1F6C79D86F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6465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5022">
        <p15:prstTrans prst="peelOff"/>
      </p:transition>
    </mc:Choice>
    <mc:Fallback>
      <p:transition spd="slow" advTm="750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build="p" animBg="1"/>
    </p:bldLst>
  </p:timing>
  <p:extLst>
    <p:ext uri="{3A86A75C-4F4B-4683-9AE1-C65F6400EC91}">
      <p14:laserTraceLst xmlns:p14="http://schemas.microsoft.com/office/powerpoint/2010/main">
        <p14:tracePtLst>
          <p14:tracePt t="226" x="517525" y="411163"/>
          <p14:tracePt t="242" x="527050" y="411163"/>
          <p14:tracePt t="276" x="527050" y="419100"/>
          <p14:tracePt t="309" x="527050" y="428625"/>
          <p14:tracePt t="493" x="490538" y="428625"/>
          <p14:tracePt t="510" x="446088" y="428625"/>
          <p14:tracePt t="526" x="384175" y="428625"/>
          <p14:tracePt t="526" x="312738" y="428625"/>
          <p14:tracePt t="530" x="250825" y="428625"/>
          <p14:tracePt t="543" x="196850" y="428625"/>
          <p14:tracePt t="560" x="179388" y="419100"/>
          <p14:tracePt t="576" x="160338" y="411163"/>
          <p14:tracePt t="594" x="88900" y="339725"/>
          <p14:tracePt t="3375" x="295275" y="401638"/>
          <p14:tracePt t="4199" x="339725" y="428625"/>
          <p14:tracePt t="4212" x="393700" y="455613"/>
          <p14:tracePt t="4224" x="473075" y="500063"/>
          <p14:tracePt t="4237" x="554038" y="554038"/>
          <p14:tracePt t="4250" x="642938" y="598488"/>
          <p14:tracePt t="4262" x="714375" y="642938"/>
          <p14:tracePt t="4275" x="795338" y="687388"/>
          <p14:tracePt t="4292" x="839788" y="714375"/>
          <p14:tracePt t="4308" x="884238" y="750888"/>
          <p14:tracePt t="4326" x="893763" y="750888"/>
          <p14:tracePt t="4342" x="893763" y="758825"/>
          <p14:tracePt t="4358" x="901700" y="758825"/>
          <p14:tracePt t="4730" x="928688" y="758825"/>
          <p14:tracePt t="4743" x="982663" y="785813"/>
          <p14:tracePt t="4755" x="1098550" y="847725"/>
          <p14:tracePt t="4768" x="1303338" y="1017588"/>
          <p14:tracePt t="4781" x="1571625" y="1204913"/>
          <p14:tracePt t="4793" x="1803400" y="1393825"/>
          <p14:tracePt t="4809" x="2009775" y="1554163"/>
          <p14:tracePt t="4825" x="2152650" y="1697038"/>
          <p14:tracePt t="4842" x="2455863" y="2000250"/>
          <p14:tracePt t="4858" x="2616200" y="2116138"/>
          <p14:tracePt t="4875" x="2768600" y="2214563"/>
          <p14:tracePt t="4892" x="3214688" y="2438400"/>
          <p14:tracePt t="4909" x="3490913" y="2544763"/>
          <p14:tracePt t="4925" x="3714750" y="2598738"/>
          <p14:tracePt t="4942" x="4089400" y="2652713"/>
          <p14:tracePt t="4959" x="4214813" y="2652713"/>
          <p14:tracePt t="4975" x="4313238" y="2652713"/>
          <p14:tracePt t="4992" x="4402138" y="2652713"/>
          <p14:tracePt t="5009" x="4411663" y="2652713"/>
          <p14:tracePt t="5025" x="4419600" y="2652713"/>
          <p14:tracePt t="5042" x="4419600" y="2643188"/>
          <p14:tracePt t="5059" x="4419600" y="2633663"/>
          <p14:tracePt t="5097" x="4411663" y="2625725"/>
          <p14:tracePt t="5110" x="4375150" y="2616200"/>
          <p14:tracePt t="5123" x="4268788" y="2598738"/>
          <p14:tracePt t="5135" x="4062413" y="2571750"/>
          <p14:tracePt t="5148" x="3759200" y="2562225"/>
          <p14:tracePt t="5161" x="3500438" y="2544763"/>
          <p14:tracePt t="5175" x="3330575" y="2544763"/>
          <p14:tracePt t="5192" x="3205163" y="2544763"/>
          <p14:tracePt t="5209" x="2965450" y="2544763"/>
          <p14:tracePt t="5226" x="2840038" y="2554288"/>
          <p14:tracePt t="5242" x="2697163" y="2598738"/>
          <p14:tracePt t="5258" x="2500313" y="2679700"/>
          <p14:tracePt t="5275" x="2446338" y="2697163"/>
          <p14:tracePt t="5292" x="2428875" y="2705100"/>
          <p14:tracePt t="5308" x="2411413" y="2714625"/>
          <p14:tracePt t="5325" x="2401888" y="2714625"/>
          <p14:tracePt t="5717" x="2384425" y="2732088"/>
          <p14:tracePt t="5730" x="2366963" y="2751138"/>
          <p14:tracePt t="5742" x="2330450" y="2776538"/>
          <p14:tracePt t="5756" x="2312988" y="2803525"/>
          <p14:tracePt t="5768" x="2276475" y="2840038"/>
          <p14:tracePt t="5780" x="2251075" y="2874963"/>
          <p14:tracePt t="5793" x="2241550" y="2884488"/>
          <p14:tracePt t="5808" x="2232025" y="2911475"/>
          <p14:tracePt t="5824" x="2214563" y="2938463"/>
          <p14:tracePt t="5841" x="2197100" y="2990850"/>
          <p14:tracePt t="5858" x="2187575" y="3017838"/>
          <p14:tracePt t="5875" x="2170113" y="3062288"/>
          <p14:tracePt t="5892" x="2160588" y="3125788"/>
          <p14:tracePt t="5909" x="2160588" y="3160713"/>
          <p14:tracePt t="5925" x="2160588" y="3197225"/>
          <p14:tracePt t="5942" x="2160588" y="3251200"/>
          <p14:tracePt t="5958" x="2187575" y="3268663"/>
          <p14:tracePt t="5975" x="2224088" y="3313113"/>
          <p14:tracePt t="5992" x="2322513" y="3384550"/>
          <p14:tracePt t="6008" x="2357438" y="3411538"/>
          <p14:tracePt t="6026" x="2411413" y="3438525"/>
          <p14:tracePt t="6042" x="2517775" y="3465513"/>
          <p14:tracePt t="6060" x="2571750" y="3465513"/>
          <p14:tracePt t="6076" x="2633663" y="3465513"/>
          <p14:tracePt t="6092" x="2679700" y="3465513"/>
          <p14:tracePt t="6109" x="2776538" y="3429000"/>
          <p14:tracePt t="6126" x="2830513" y="3384550"/>
          <p14:tracePt t="6142" x="2867025" y="3340100"/>
          <p14:tracePt t="6159" x="2928938" y="3205163"/>
          <p14:tracePt t="6176" x="2955925" y="3125788"/>
          <p14:tracePt t="6193" x="2965450" y="3036888"/>
          <p14:tracePt t="6209" x="2965450" y="2867025"/>
          <p14:tracePt t="6226" x="2938463" y="2776538"/>
          <p14:tracePt t="6243" x="2901950" y="2697163"/>
          <p14:tracePt t="6259" x="2786063" y="2562225"/>
          <p14:tracePt t="6276" x="2697163" y="2500313"/>
          <p14:tracePt t="6293" x="2589213" y="2465388"/>
          <p14:tracePt t="6309" x="2419350" y="2419350"/>
          <p14:tracePt t="6326" x="2366963" y="2411413"/>
          <p14:tracePt t="6343" x="2322513" y="2411413"/>
          <p14:tracePt t="6359" x="2259013" y="2411413"/>
          <p14:tracePt t="6376" x="2232025" y="2411413"/>
          <p14:tracePt t="6393" x="2187575" y="2438400"/>
          <p14:tracePt t="6409" x="2125663" y="2527300"/>
          <p14:tracePt t="6427" x="2108200" y="2589213"/>
          <p14:tracePt t="6443" x="2081213" y="2670175"/>
          <p14:tracePt t="6459" x="2081213" y="2724150"/>
          <p14:tracePt t="6476" x="2081213" y="2884488"/>
          <p14:tracePt t="6493" x="2116138" y="2965450"/>
          <p14:tracePt t="6509" x="2152650" y="3044825"/>
          <p14:tracePt t="6526" x="2259013" y="3179763"/>
          <p14:tracePt t="6543" x="2312988" y="3224213"/>
          <p14:tracePt t="6559" x="2384425" y="3259138"/>
          <p14:tracePt t="6576" x="2473325" y="3295650"/>
          <p14:tracePt t="6593" x="2527300" y="3313113"/>
          <p14:tracePt t="6609" x="2589213" y="3313113"/>
          <p14:tracePt t="6627" x="2679700" y="3313113"/>
          <p14:tracePt t="6643" x="2687638" y="3313113"/>
          <p14:tracePt t="6659" x="2697163" y="3313113"/>
          <p14:tracePt t="6676" x="2714625" y="3303588"/>
          <p14:tracePt t="6693" x="2724150" y="3268663"/>
          <p14:tracePt t="6709" x="2741613" y="3214688"/>
          <p14:tracePt t="6726" x="2751138" y="3143250"/>
          <p14:tracePt t="6743" x="2759075" y="2990850"/>
          <p14:tracePt t="6760" x="2759075" y="2928938"/>
          <p14:tracePt t="6776" x="2732088" y="2884488"/>
          <p14:tracePt t="6792" x="2652713" y="2822575"/>
          <p14:tracePt t="6809" x="2598738" y="2795588"/>
          <p14:tracePt t="6826" x="2562225" y="2768600"/>
          <p14:tracePt t="6842" x="2490788" y="2751138"/>
          <p14:tracePt t="6860" x="2465388" y="2751138"/>
          <p14:tracePt t="6876" x="2438400" y="2751138"/>
          <p14:tracePt t="6892" x="2428875" y="2751138"/>
          <p14:tracePt t="6909" x="2419350" y="2751138"/>
          <p14:tracePt t="6926" x="2419350" y="2759075"/>
          <p14:tracePt t="6942" x="2643188" y="2830513"/>
          <p14:tracePt t="6959" x="3000375" y="2874963"/>
          <p14:tracePt t="6976" x="3571875" y="2911475"/>
          <p14:tracePt t="6993" x="4687888" y="2928938"/>
          <p14:tracePt t="7009" x="5241925" y="2884488"/>
          <p14:tracePt t="7026" x="5786438" y="2732088"/>
          <p14:tracePt t="7043" x="6491288" y="2465388"/>
          <p14:tracePt t="7060" x="6705600" y="2366963"/>
          <p14:tracePt t="7076" x="6867525" y="2295525"/>
          <p14:tracePt t="7092" x="7072313" y="2224088"/>
          <p14:tracePt t="7110" x="7126288" y="2205038"/>
          <p14:tracePt t="7126" x="7153275" y="2187575"/>
          <p14:tracePt t="7143" x="7161213" y="2187575"/>
          <p14:tracePt t="7159" x="7170738" y="2187575"/>
          <p14:tracePt t="7176" x="7180263" y="2187575"/>
          <p14:tracePt t="7193" x="7180263" y="2179638"/>
          <p14:tracePt t="7262" x="7170738" y="2179638"/>
          <p14:tracePt t="7288" x="7161213" y="2170113"/>
          <p14:tracePt t="7300" x="7143750" y="2160588"/>
          <p14:tracePt t="7313" x="7108825" y="2133600"/>
          <p14:tracePt t="7326" x="7062788" y="2108200"/>
          <p14:tracePt t="7342" x="7010400" y="2081213"/>
          <p14:tracePt t="7359" x="6938963" y="2054225"/>
          <p14:tracePt t="7377" x="6911975" y="2044700"/>
          <p14:tracePt t="7393" x="6884988" y="2044700"/>
          <p14:tracePt t="7410" x="6831013" y="2036763"/>
          <p14:tracePt t="7426" x="6804025" y="2036763"/>
          <p14:tracePt t="7442" x="6769100" y="2036763"/>
          <p14:tracePt t="7459" x="6742113" y="2036763"/>
          <p14:tracePt t="7476" x="6697663" y="2036763"/>
          <p14:tracePt t="7493" x="6680200" y="2036763"/>
          <p14:tracePt t="7509" x="6653213" y="2036763"/>
          <p14:tracePt t="7526" x="6616700" y="2036763"/>
          <p14:tracePt t="7543" x="6608763" y="2036763"/>
          <p14:tracePt t="7559" x="6589713" y="2036763"/>
          <p14:tracePt t="7576" x="6554788" y="2054225"/>
          <p14:tracePt t="7593" x="6554788" y="2062163"/>
          <p14:tracePt t="7610" x="6545263" y="2071688"/>
          <p14:tracePt t="7626" x="6527800" y="2089150"/>
          <p14:tracePt t="7643" x="6527800" y="2108200"/>
          <p14:tracePt t="7659" x="6527800" y="2116138"/>
          <p14:tracePt t="7680" x="6527800" y="2125663"/>
          <p14:tracePt t="7692" x="6527800" y="2133600"/>
          <p14:tracePt t="7709" x="6527800" y="2143125"/>
          <p14:tracePt t="7730" x="6518275" y="2143125"/>
          <p14:tracePt t="7743" x="6510338" y="2143125"/>
          <p14:tracePt t="7759" x="6483350" y="2152650"/>
          <p14:tracePt t="7776" x="6411913" y="2170113"/>
          <p14:tracePt t="7792" x="6330950" y="2187575"/>
          <p14:tracePt t="7809" x="6313488" y="2187575"/>
          <p14:tracePt t="7826" x="6303963" y="2187575"/>
          <p14:tracePt t="7844" x="6296025" y="2187575"/>
          <p14:tracePt t="7859" x="6303963" y="2197100"/>
          <p14:tracePt t="8072" x="6340475" y="2205038"/>
          <p14:tracePt t="8085" x="6402388" y="2214563"/>
          <p14:tracePt t="8097" x="6491288" y="2241550"/>
          <p14:tracePt t="8110" x="6589713" y="2251075"/>
          <p14:tracePt t="8126" x="6670675" y="2268538"/>
          <p14:tracePt t="8142" x="6759575" y="2286000"/>
          <p14:tracePt t="8159" x="6840538" y="2286000"/>
          <p14:tracePt t="8176" x="6867525" y="2286000"/>
          <p14:tracePt t="8193" x="6875463" y="2286000"/>
          <p14:tracePt t="8209" x="6884988" y="2286000"/>
          <p14:tracePt t="8226" x="6894513" y="2286000"/>
          <p14:tracePt t="8242" x="6902450" y="2286000"/>
          <p14:tracePt t="8351" x="6911975" y="2286000"/>
          <p14:tracePt t="8363" x="6929438" y="2286000"/>
          <p14:tracePt t="8376" x="6956425" y="2295525"/>
          <p14:tracePt t="8389" x="7018338" y="2295525"/>
          <p14:tracePt t="8401" x="7081838" y="2295525"/>
          <p14:tracePt t="8414" x="7153275" y="2295525"/>
          <p14:tracePt t="8426" x="7205663" y="2295525"/>
          <p14:tracePt t="8442" x="7242175" y="2295525"/>
          <p14:tracePt t="8459" x="7259638" y="2295525"/>
          <p14:tracePt t="8476" x="7277100" y="2295525"/>
          <p14:tracePt t="8492" x="7286625" y="2295525"/>
          <p14:tracePt t="8528" x="7277100" y="2295525"/>
          <p14:tracePt t="8958" x="7269163" y="2295525"/>
          <p14:tracePt t="8996" x="7259638" y="2295525"/>
          <p14:tracePt t="9148" x="7251700" y="2295525"/>
          <p14:tracePt t="9173" x="7232650" y="2295525"/>
          <p14:tracePt t="9186" x="7197725" y="2295525"/>
          <p14:tracePt t="9198" x="7143750" y="2276475"/>
          <p14:tracePt t="9211" x="7081838" y="2268538"/>
          <p14:tracePt t="9226" x="7010400" y="2251075"/>
          <p14:tracePt t="9242" x="6956425" y="2251075"/>
          <p14:tracePt t="9259" x="6831013" y="2251075"/>
          <p14:tracePt t="9276" x="6732588" y="2251075"/>
          <p14:tracePt t="9293" x="6608763" y="2286000"/>
          <p14:tracePt t="9309" x="6473825" y="2330450"/>
          <p14:tracePt t="9326" x="6438900" y="2339975"/>
          <p14:tracePt t="9342" x="6429375" y="2347913"/>
          <p14:tracePt t="9359" x="6394450" y="2357438"/>
          <p14:tracePt t="9376" x="6330950" y="2374900"/>
          <p14:tracePt t="9393" x="6188075" y="2411413"/>
          <p14:tracePt t="9409" x="5715000" y="2554288"/>
          <p14:tracePt t="9426" x="5518150" y="2608263"/>
          <p14:tracePt t="9442" x="5367338" y="2652713"/>
          <p14:tracePt t="9459" x="5232400" y="2697163"/>
          <p14:tracePt t="9459" x="5133975" y="2724150"/>
          <p14:tracePt t="9476" x="5054600" y="2751138"/>
          <p14:tracePt t="9492" x="5010150" y="2759075"/>
          <p14:tracePt t="9509" x="4991100" y="2759075"/>
          <p14:tracePt t="9526" x="4973638" y="2768600"/>
          <p14:tracePt t="9543" x="4946650" y="2768600"/>
          <p14:tracePt t="9793" x="4867275" y="2751138"/>
          <p14:tracePt t="9806" x="4697413" y="2714625"/>
          <p14:tracePt t="9819" x="4402138" y="2633663"/>
          <p14:tracePt t="9831" x="4044950" y="2608263"/>
          <p14:tracePt t="9843" x="3705225" y="2554288"/>
          <p14:tracePt t="9859" x="3473450" y="2527300"/>
          <p14:tracePt t="9876" x="3330575" y="2509838"/>
          <p14:tracePt t="9892" x="3071813" y="2465388"/>
          <p14:tracePt t="9909" x="2990850" y="2446338"/>
          <p14:tracePt t="9926" x="2938463" y="2438400"/>
          <p14:tracePt t="9942" x="2894013" y="2419350"/>
          <p14:tracePt t="9959" x="2884488" y="2419350"/>
          <p14:tracePt t="9983" x="2894013" y="2419350"/>
          <p14:tracePt t="10021" x="2973388" y="2419350"/>
          <p14:tracePt t="10033" x="3160713" y="2393950"/>
          <p14:tracePt t="10046" x="3544888" y="2339975"/>
          <p14:tracePt t="10060" x="4125913" y="2286000"/>
          <p14:tracePt t="10076" x="4705350" y="2152650"/>
          <p14:tracePt t="10092" x="5884863" y="1884363"/>
          <p14:tracePt t="10109" x="6473825" y="1714500"/>
          <p14:tracePt t="10126" x="6919913" y="1589088"/>
          <p14:tracePt t="10142" x="7251700" y="1490663"/>
          <p14:tracePt t="10159" x="7626350" y="1374775"/>
          <p14:tracePt t="10176" x="7697788" y="1357313"/>
          <p14:tracePt t="10192" x="7742238" y="1339850"/>
          <p14:tracePt t="10209" x="7759700" y="1339850"/>
          <p14:tracePt t="10226" x="7769225" y="1339850"/>
          <p14:tracePt t="10242" x="7759700" y="1339850"/>
          <p14:tracePt t="10287" x="7742238" y="1339850"/>
          <p14:tracePt t="10299" x="7715250" y="1339850"/>
          <p14:tracePt t="10312" x="7697788" y="1339850"/>
          <p14:tracePt t="10326" x="7680325" y="1357313"/>
          <p14:tracePt t="10342" x="7653338" y="1366838"/>
          <p14:tracePt t="10359" x="7599363" y="1411288"/>
          <p14:tracePt t="10376" x="7554913" y="1455738"/>
          <p14:tracePt t="10392" x="7491413" y="1509713"/>
          <p14:tracePt t="10408" x="7269163" y="1643063"/>
          <p14:tracePt t="10425" x="7081838" y="1751013"/>
          <p14:tracePt t="10441" x="6823075" y="1857375"/>
          <p14:tracePt t="10458" x="6589713" y="1946275"/>
          <p14:tracePt t="10475" x="6296025" y="2054225"/>
          <p14:tracePt t="10491" x="6232525" y="2071688"/>
          <p14:tracePt t="10508" x="6197600" y="2081213"/>
          <p14:tracePt t="10525" x="6180138" y="2081213"/>
          <p14:tracePt t="10541" x="6170613" y="2089150"/>
          <p14:tracePt t="10557" x="6170613" y="2098675"/>
          <p14:tracePt t="10574" x="6161088" y="2108200"/>
          <p14:tracePt t="10591" x="6161088" y="2116138"/>
          <p14:tracePt t="10608" x="6161088" y="2125663"/>
          <p14:tracePt t="10625" x="6153150" y="2143125"/>
          <p14:tracePt t="10641" x="6153150" y="2152650"/>
          <p14:tracePt t="10658" x="6143625" y="2152650"/>
          <p14:tracePt t="10675" x="6143625" y="2160588"/>
          <p14:tracePt t="10691" x="6134100" y="2160588"/>
          <p14:tracePt t="10728" x="6134100" y="2170113"/>
          <p14:tracePt t="10982" x="6143625" y="2179638"/>
          <p14:tracePt t="10995" x="6153150" y="2187575"/>
          <p14:tracePt t="11007" x="6180138" y="2224088"/>
          <p14:tracePt t="11019" x="6215063" y="2259013"/>
          <p14:tracePt t="11032" x="6251575" y="2303463"/>
          <p14:tracePt t="11045" x="6286500" y="2330450"/>
          <p14:tracePt t="11058" x="6313488" y="2347913"/>
          <p14:tracePt t="11075" x="6340475" y="2357438"/>
          <p14:tracePt t="11091" x="6367463" y="2374900"/>
          <p14:tracePt t="11108" x="6375400" y="2374900"/>
          <p14:tracePt t="11124" x="6384925" y="2374900"/>
          <p14:tracePt t="11141" x="6394450" y="2374900"/>
          <p14:tracePt t="11158" x="6419850" y="2374900"/>
          <p14:tracePt t="11174" x="6438900" y="2374900"/>
          <p14:tracePt t="11191" x="6446838" y="2366963"/>
          <p14:tracePt t="11209" x="6446838" y="2357438"/>
          <p14:tracePt t="11224" x="6456363" y="2330450"/>
          <p14:tracePt t="11241" x="6456363" y="2303463"/>
          <p14:tracePt t="11258" x="6465888" y="2179638"/>
          <p14:tracePt t="11275" x="6465888" y="2125663"/>
          <p14:tracePt t="11291" x="6465888" y="2081213"/>
          <p14:tracePt t="11308" x="6465888" y="2027238"/>
          <p14:tracePt t="11326" x="6465888" y="2000250"/>
          <p14:tracePt t="11341" x="6465888" y="1990725"/>
          <p14:tracePt t="11358" x="6429375" y="1955800"/>
          <p14:tracePt t="11375" x="6411913" y="1946275"/>
          <p14:tracePt t="11391" x="6402388" y="1938338"/>
          <p14:tracePt t="11408" x="6384925" y="1928813"/>
          <p14:tracePt t="11425" x="6375400" y="1928813"/>
          <p14:tracePt t="11441" x="6367463" y="1928813"/>
          <p14:tracePt t="11458" x="6357938" y="1928813"/>
          <p14:tracePt t="11475" x="6340475" y="1928813"/>
          <p14:tracePt t="11491" x="6340475" y="1938338"/>
          <p14:tracePt t="11508" x="6330950" y="1955800"/>
          <p14:tracePt t="11526" x="6330950" y="1973263"/>
          <p14:tracePt t="11541" x="6330950" y="1990725"/>
          <p14:tracePt t="11558" x="6330950" y="2017713"/>
          <p14:tracePt t="11575" x="6330950" y="2044700"/>
          <p14:tracePt t="11591" x="6340475" y="2062163"/>
          <p14:tracePt t="11608" x="6348413" y="2071688"/>
          <p14:tracePt t="11625" x="6394450" y="2108200"/>
          <p14:tracePt t="11641" x="6411913" y="2125663"/>
          <p14:tracePt t="11658" x="6446838" y="2133600"/>
          <p14:tracePt t="11674" x="6527800" y="2179638"/>
          <p14:tracePt t="11692" x="6554788" y="2197100"/>
          <p14:tracePt t="11708" x="6572250" y="2205038"/>
          <p14:tracePt t="11726" x="6626225" y="2224088"/>
          <p14:tracePt t="11743" x="6634163" y="2224088"/>
          <p14:tracePt t="11758" x="6661150" y="2232025"/>
          <p14:tracePt t="11775" x="6688138" y="2232025"/>
          <p14:tracePt t="11791" x="6705600" y="2232025"/>
          <p14:tracePt t="11808" x="6724650" y="2232025"/>
          <p14:tracePt t="11826" x="6742113" y="2241550"/>
          <p14:tracePt t="11841" x="6804025" y="2241550"/>
          <p14:tracePt t="11858" x="6831013" y="2251075"/>
          <p14:tracePt t="11874" x="6848475" y="2251075"/>
          <p14:tracePt t="11891" x="6875463" y="2251075"/>
          <p14:tracePt t="11908" x="6884988" y="2251075"/>
          <p14:tracePt t="11931" x="6894513" y="2251075"/>
          <p14:tracePt t="11994" x="6894513" y="2241550"/>
          <p14:tracePt t="12007" x="6894513" y="2232025"/>
          <p14:tracePt t="12019" x="6894513" y="2205038"/>
          <p14:tracePt t="12032" x="6894513" y="2179638"/>
          <p14:tracePt t="12044" x="6894513" y="2152650"/>
          <p14:tracePt t="12057" x="6894513" y="2125663"/>
          <p14:tracePt t="12074" x="6894513" y="2098675"/>
          <p14:tracePt t="12091" x="6894513" y="2071688"/>
          <p14:tracePt t="12108" x="6894513" y="2062163"/>
          <p14:tracePt t="12124" x="6894513" y="2054225"/>
          <p14:tracePt t="12141" x="6894513" y="2062163"/>
          <p14:tracePt t="12399" x="6894513" y="2081213"/>
          <p14:tracePt t="12412" x="6894513" y="2098675"/>
          <p14:tracePt t="12424" x="6894513" y="2108200"/>
          <p14:tracePt t="12437" x="6894513" y="2133600"/>
          <p14:tracePt t="12450" x="6902450" y="2160588"/>
          <p14:tracePt t="12462" x="6902450" y="2179638"/>
          <p14:tracePt t="12475" x="6919913" y="2197100"/>
          <p14:tracePt t="12491" x="6929438" y="2224088"/>
          <p14:tracePt t="12509" x="6929438" y="2232025"/>
          <p14:tracePt t="12525" x="6946900" y="2259013"/>
          <p14:tracePt t="12541" x="6965950" y="2276475"/>
          <p14:tracePt t="12557" x="6983413" y="2286000"/>
          <p14:tracePt t="12575" x="7018338" y="2312988"/>
          <p14:tracePt t="12591" x="7037388" y="2312988"/>
          <p14:tracePt t="12608" x="7062788" y="2330450"/>
          <p14:tracePt t="12624" x="7099300" y="2339975"/>
          <p14:tracePt t="12641" x="7108825" y="2339975"/>
          <p14:tracePt t="12657" x="7126288" y="2339975"/>
          <p14:tracePt t="12674" x="7197725" y="2347913"/>
          <p14:tracePt t="12691" x="7259638" y="2347913"/>
          <p14:tracePt t="12708" x="7331075" y="2347913"/>
          <p14:tracePt t="12725" x="7483475" y="2322513"/>
          <p14:tracePt t="12741" x="7537450" y="2303463"/>
          <p14:tracePt t="12758" x="7562850" y="2276475"/>
          <p14:tracePt t="12775" x="7616825" y="2232025"/>
          <p14:tracePt t="12791" x="7626350" y="2214563"/>
          <p14:tracePt t="12808" x="7634288" y="2197100"/>
          <p14:tracePt t="12825" x="7643813" y="2125663"/>
          <p14:tracePt t="12842" x="7643813" y="2081213"/>
          <p14:tracePt t="12858" x="7643813" y="2017713"/>
          <p14:tracePt t="12874" x="7643813" y="1982788"/>
          <p14:tracePt t="12891" x="7608888" y="1901825"/>
          <p14:tracePt t="12908" x="7581900" y="1874838"/>
          <p14:tracePt t="12924" x="7545388" y="1847850"/>
          <p14:tracePt t="12941" x="7456488" y="1803400"/>
          <p14:tracePt t="12958" x="7439025" y="1803400"/>
          <p14:tracePt t="12974" x="7419975" y="1795463"/>
          <p14:tracePt t="12991" x="7412038" y="1795463"/>
          <p14:tracePt t="13008" x="7402513" y="1795463"/>
          <p14:tracePt t="13025" x="7394575" y="1795463"/>
          <p14:tracePt t="13041" x="7358063" y="1795463"/>
          <p14:tracePt t="13058" x="7331075" y="1795463"/>
          <p14:tracePt t="13074" x="7304088" y="1795463"/>
          <p14:tracePt t="13091" x="7215188" y="1847850"/>
          <p14:tracePt t="13108" x="7188200" y="1884363"/>
          <p14:tracePt t="13124" x="7153275" y="1901825"/>
          <p14:tracePt t="13141" x="7108825" y="1946275"/>
          <p14:tracePt t="13158" x="7089775" y="1973263"/>
          <p14:tracePt t="13174" x="7089775" y="1982788"/>
          <p14:tracePt t="13191" x="7081838" y="2000250"/>
          <p14:tracePt t="13208" x="7081838" y="2017713"/>
          <p14:tracePt t="13224" x="7081838" y="2036763"/>
          <p14:tracePt t="13241" x="7081838" y="2044700"/>
          <p14:tracePt t="13258" x="7081838" y="2062163"/>
          <p14:tracePt t="13275" x="7081838" y="2081213"/>
          <p14:tracePt t="13291" x="7081838" y="2089150"/>
          <p14:tracePt t="13310" x="7081838" y="2098675"/>
          <p14:tracePt t="13324" x="7072313" y="2098675"/>
          <p14:tracePt t="13766" x="7062788" y="2098675"/>
          <p14:tracePt t="13842" x="7054850" y="2098675"/>
          <p14:tracePt t="13867" x="7054850" y="2089150"/>
          <p14:tracePt t="13880" x="7045325" y="2089150"/>
          <p14:tracePt t="13892" x="7037388" y="2089150"/>
          <p14:tracePt t="13905" x="7027863" y="2081213"/>
          <p14:tracePt t="13930" x="7010400" y="2081213"/>
          <p14:tracePt t="13956" x="7010400" y="2071688"/>
          <p14:tracePt t="13968" x="6983413" y="2071688"/>
          <p14:tracePt t="13981" x="6938963" y="2071688"/>
          <p14:tracePt t="13994" x="6848475" y="2071688"/>
          <p14:tracePt t="14008" x="6742113" y="2071688"/>
          <p14:tracePt t="14025" x="6634163" y="2071688"/>
          <p14:tracePt t="14041" x="6465888" y="2071688"/>
          <p14:tracePt t="14058" x="6411913" y="2071688"/>
          <p14:tracePt t="14074" x="6394450" y="2071688"/>
          <p14:tracePt t="14091" x="6367463" y="2071688"/>
          <p14:tracePt t="14108" x="6367463" y="2098675"/>
          <p14:tracePt t="14124" x="6348413" y="2108200"/>
          <p14:tracePt t="14141" x="6330950" y="2170113"/>
          <p14:tracePt t="14159" x="6323013" y="2197100"/>
          <p14:tracePt t="14175" x="6313488" y="2224088"/>
          <p14:tracePt t="14191" x="6313488" y="2286000"/>
          <p14:tracePt t="14208" x="6313488" y="2312988"/>
          <p14:tracePt t="14224" x="6313488" y="2339975"/>
          <p14:tracePt t="14241" x="6313488" y="2374900"/>
          <p14:tracePt t="14258" x="6348413" y="2438400"/>
          <p14:tracePt t="14274" x="6402388" y="2473325"/>
          <p14:tracePt t="14291" x="6473825" y="2517775"/>
          <p14:tracePt t="14308" x="6616700" y="2589213"/>
          <p14:tracePt t="14324" x="6670675" y="2616200"/>
          <p14:tracePt t="14341" x="6705600" y="2625725"/>
          <p14:tracePt t="14358" x="6813550" y="2643188"/>
          <p14:tracePt t="14375" x="6840538" y="2643188"/>
          <p14:tracePt t="14391" x="6867525" y="2643188"/>
          <p14:tracePt t="14408" x="6894513" y="2643188"/>
          <p14:tracePt t="14425" x="6902450" y="2643188"/>
          <p14:tracePt t="14449" x="6919913" y="2633663"/>
          <p14:tracePt t="14512" x="6929438" y="2598738"/>
          <p14:tracePt t="14525" x="6973888" y="2536825"/>
          <p14:tracePt t="14538" x="7010400" y="2455863"/>
          <p14:tracePt t="14550" x="7037388" y="2384425"/>
          <p14:tracePt t="14563" x="7062788" y="2322513"/>
          <p14:tracePt t="14576" x="7072313" y="2276475"/>
          <p14:tracePt t="14591" x="7072313" y="2241550"/>
          <p14:tracePt t="14608" x="7072313" y="2197100"/>
          <p14:tracePt t="14624" x="7072313" y="2160588"/>
          <p14:tracePt t="14641" x="7072313" y="2133600"/>
          <p14:tracePt t="14658" x="7072313" y="2116138"/>
          <p14:tracePt t="14675" x="7045325" y="2062163"/>
          <p14:tracePt t="14691" x="7018338" y="2027238"/>
          <p14:tracePt t="14708" x="6973888" y="2009775"/>
          <p14:tracePt t="14724" x="6902450" y="1973263"/>
          <p14:tracePt t="14742" x="6884988" y="1965325"/>
          <p14:tracePt t="14758" x="6848475" y="1955800"/>
          <p14:tracePt t="14774" x="6751638" y="1946275"/>
          <p14:tracePt t="14791" x="6670675" y="1946275"/>
          <p14:tracePt t="14808" x="6589713" y="1946275"/>
          <p14:tracePt t="14824" x="6419850" y="1946275"/>
          <p14:tracePt t="14841" x="6348413" y="1946275"/>
          <p14:tracePt t="14858" x="6286500" y="1955800"/>
          <p14:tracePt t="14875" x="6180138" y="2000250"/>
          <p14:tracePt t="14892" x="6153150" y="2009775"/>
          <p14:tracePt t="14909" x="6134100" y="2027238"/>
          <p14:tracePt t="14925" x="6126163" y="2027238"/>
          <p14:tracePt t="14941" x="6116638" y="2044700"/>
          <p14:tracePt t="14958" x="6108700" y="2054225"/>
          <p14:tracePt t="14974" x="6108700" y="2062163"/>
          <p14:tracePt t="15006" x="6108700" y="2071688"/>
          <p14:tracePt t="15411" x="6126163" y="2071688"/>
          <p14:tracePt t="15487" x="6153150" y="2071688"/>
          <p14:tracePt t="15499" x="6188075" y="2071688"/>
          <p14:tracePt t="15512" x="6242050" y="2071688"/>
          <p14:tracePt t="15525" x="6296025" y="2081213"/>
          <p14:tracePt t="15541" x="6323013" y="2081213"/>
          <p14:tracePt t="15558" x="6348413" y="2081213"/>
          <p14:tracePt t="15574" x="6367463" y="2081213"/>
          <p14:tracePt t="15591" x="6375400" y="2081213"/>
          <p14:tracePt t="15613" x="6375400" y="2071688"/>
          <p14:tracePt t="15790" x="6375400" y="2062163"/>
          <p14:tracePt t="15803" x="6375400" y="2054225"/>
          <p14:tracePt t="15816" x="6375400" y="2036763"/>
          <p14:tracePt t="15829" x="6375400" y="2017713"/>
          <p14:tracePt t="15841" x="6375400" y="2009775"/>
          <p14:tracePt t="15857" x="6367463" y="1990725"/>
          <p14:tracePt t="15875" x="6357938" y="1973263"/>
          <p14:tracePt t="15892" x="6357938" y="1965325"/>
          <p14:tracePt t="15908" x="6348413" y="1955800"/>
          <p14:tracePt t="15925" x="6340475" y="1955800"/>
          <p14:tracePt t="16107" x="6330950" y="1955800"/>
          <p14:tracePt t="16170" x="6323013" y="1955800"/>
          <p14:tracePt t="16386" x="6313488" y="1955800"/>
          <p14:tracePt t="16942" x="6303963" y="1955800"/>
          <p14:tracePt t="17132" x="6286500" y="1955800"/>
          <p14:tracePt t="17144" x="6242050" y="1955800"/>
          <p14:tracePt t="17157" x="6161088" y="1965325"/>
          <p14:tracePt t="17170" x="6081713" y="1982788"/>
          <p14:tracePt t="17182" x="6027738" y="2000250"/>
          <p14:tracePt t="17195" x="5991225" y="2017713"/>
          <p14:tracePt t="17207" x="5983288" y="2017713"/>
          <p14:tracePt t="17233" x="5973763" y="2017713"/>
          <p14:tracePt t="17258" x="5973763" y="2027238"/>
          <p14:tracePt t="17321" x="5973763" y="2036763"/>
          <p14:tracePt t="17359" x="5973763" y="2044700"/>
          <p14:tracePt t="17372" x="5973763" y="2062163"/>
          <p14:tracePt t="17384" x="5973763" y="2089150"/>
          <p14:tracePt t="17397" x="5965825" y="2116138"/>
          <p14:tracePt t="17410" x="5946775" y="2152650"/>
          <p14:tracePt t="17425" x="5929313" y="2205038"/>
          <p14:tracePt t="17441" x="5902325" y="2259013"/>
          <p14:tracePt t="17457" x="5884863" y="2322513"/>
          <p14:tracePt t="17474" x="5875338" y="2330450"/>
          <p14:tracePt t="17491" x="5875338" y="2347913"/>
          <p14:tracePt t="17511" x="5875338" y="2357438"/>
          <p14:tracePt t="17587" x="5875338" y="2366963"/>
          <p14:tracePt t="17651" x="5875338" y="2374900"/>
          <p14:tracePt t="17676" x="5875338" y="2384425"/>
          <p14:tracePt t="17752" x="5875338" y="2393950"/>
          <p14:tracePt t="18271" x="5875338" y="2401888"/>
          <p14:tracePt t="18587" x="5875338" y="2411413"/>
          <p14:tracePt t="18765" x="5875338" y="2419350"/>
          <p14:tracePt t="19587" x="5875338" y="2428875"/>
          <p14:tracePt t="19612" x="5884863" y="2438400"/>
          <p14:tracePt t="19625" x="5894388" y="2446338"/>
          <p14:tracePt t="19650" x="5894388" y="2455863"/>
          <p14:tracePt t="19663" x="5894388" y="2465388"/>
          <p14:tracePt t="19675" x="5894388" y="2482850"/>
          <p14:tracePt t="19688" x="5911850" y="2500313"/>
          <p14:tracePt t="19701" x="5911850" y="2509838"/>
          <p14:tracePt t="19713" x="5919788" y="2536825"/>
          <p14:tracePt t="19726" x="5929313" y="2554288"/>
          <p14:tracePt t="19741" x="5938838" y="2571750"/>
          <p14:tracePt t="19757" x="5938838" y="2589213"/>
          <p14:tracePt t="19774" x="5956300" y="2598738"/>
          <p14:tracePt t="19791" x="5956300" y="2608263"/>
          <p14:tracePt t="19808" x="5965825" y="2616200"/>
          <p14:tracePt t="19824" x="6027738" y="2616200"/>
          <p14:tracePt t="19841" x="6072188" y="2625725"/>
          <p14:tracePt t="19858" x="6108700" y="2633663"/>
          <p14:tracePt t="19874" x="6153150" y="2633663"/>
          <p14:tracePt t="19891" x="6161088" y="2633663"/>
          <p14:tracePt t="19916" x="6170613" y="2633663"/>
          <p14:tracePt t="19940" x="6170613" y="2625725"/>
          <p14:tracePt t="19966" x="6170613" y="2616200"/>
          <p14:tracePt t="19979" x="6180138" y="2598738"/>
          <p14:tracePt t="19991" x="6180138" y="2571750"/>
          <p14:tracePt t="20004" x="6188075" y="2544763"/>
          <p14:tracePt t="20016" x="6188075" y="2517775"/>
          <p14:tracePt t="20029" x="6188075" y="2482850"/>
          <p14:tracePt t="20042" x="6197600" y="2455863"/>
          <p14:tracePt t="20057" x="6197600" y="2438400"/>
          <p14:tracePt t="20074" x="6197600" y="2411413"/>
          <p14:tracePt t="20091" x="6197600" y="2374900"/>
          <p14:tracePt t="20107" x="6197600" y="2339975"/>
          <p14:tracePt t="20124" x="6197600" y="2312988"/>
          <p14:tracePt t="20141" x="6197600" y="2286000"/>
          <p14:tracePt t="20157" x="6197600" y="2276475"/>
          <p14:tracePt t="20174" x="6197600" y="2259013"/>
          <p14:tracePt t="20191" x="6197600" y="2241550"/>
          <p14:tracePt t="20207" x="6197600" y="2232025"/>
          <p14:tracePt t="20224" x="6197600" y="2224088"/>
          <p14:tracePt t="20240" x="6197600" y="2214563"/>
          <p14:tracePt t="20257" x="6197600" y="2205038"/>
          <p14:tracePt t="20282" x="6197600" y="2197100"/>
          <p14:tracePt t="20308" x="6197600" y="2187575"/>
          <p14:tracePt t="20320" x="6197600" y="2179638"/>
          <p14:tracePt t="20346" x="6197600" y="2170113"/>
          <p14:tracePt t="20372" x="6197600" y="2160588"/>
          <p14:tracePt t="20384" x="6197600" y="2152650"/>
          <p14:tracePt t="20396" x="6197600" y="2160588"/>
          <p14:tracePt t="20650" x="6205538" y="2179638"/>
          <p14:tracePt t="20662" x="6215063" y="2224088"/>
          <p14:tracePt t="20674" x="6242050" y="2276475"/>
          <p14:tracePt t="20688" x="6259513" y="2330450"/>
          <p14:tracePt t="20700" x="6276975" y="2366963"/>
          <p14:tracePt t="20713" x="6286500" y="2393950"/>
          <p14:tracePt t="20726" x="6286500" y="2401888"/>
          <p14:tracePt t="20741" x="6296025" y="2411413"/>
          <p14:tracePt t="20757" x="6303963" y="2411413"/>
          <p14:tracePt t="20776" x="6313488" y="2419350"/>
          <p14:tracePt t="20791" x="6323013" y="2419350"/>
          <p14:tracePt t="20814" x="6330950" y="2419350"/>
          <p14:tracePt t="20827" x="6340475" y="2419350"/>
          <p14:tracePt t="20841" x="6367463" y="2419350"/>
          <p14:tracePt t="20857" x="6384925" y="2419350"/>
          <p14:tracePt t="20874" x="6419850" y="2419350"/>
          <p14:tracePt t="20891" x="6438900" y="2428875"/>
          <p14:tracePt t="20907" x="6465888" y="2428875"/>
          <p14:tracePt t="20924" x="6500813" y="2428875"/>
          <p14:tracePt t="20941" x="6537325" y="2428875"/>
          <p14:tracePt t="20957" x="6589713" y="2428875"/>
          <p14:tracePt t="20974" x="6643688" y="2428875"/>
          <p14:tracePt t="20974" x="6732588" y="2428875"/>
          <p14:tracePt t="20991" x="6823075" y="2428875"/>
          <p14:tracePt t="21008" x="6911975" y="2428875"/>
          <p14:tracePt t="21024" x="6991350" y="2419350"/>
          <p14:tracePt t="21041" x="7089775" y="2401888"/>
          <p14:tracePt t="21058" x="7134225" y="2393950"/>
          <p14:tracePt t="21074" x="7143750" y="2393950"/>
          <p14:tracePt t="21091" x="7180263" y="2393950"/>
          <p14:tracePt t="21107" x="7188200" y="2393950"/>
          <p14:tracePt t="21124" x="7197725" y="2393950"/>
          <p14:tracePt t="21141" x="7205663" y="2393950"/>
          <p14:tracePt t="21169" x="7215188" y="2393950"/>
          <p14:tracePt t="21245" x="7232650" y="2393950"/>
          <p14:tracePt t="21270" x="7251700" y="2393950"/>
          <p14:tracePt t="21283" x="7277100" y="2393950"/>
          <p14:tracePt t="21295" x="7313613" y="2393950"/>
          <p14:tracePt t="21307" x="7340600" y="2393950"/>
          <p14:tracePt t="21324" x="7358063" y="2393950"/>
          <p14:tracePt t="21341" x="7375525" y="2393950"/>
          <p14:tracePt t="21358" x="7385050" y="2393950"/>
          <p14:tracePt t="21384" x="7375525" y="2393950"/>
          <p14:tracePt t="22105" x="7367588" y="2393950"/>
          <p14:tracePt t="22168" x="7358063" y="2393950"/>
          <p14:tracePt t="22181" x="7348538" y="2393950"/>
          <p14:tracePt t="22193" x="7331075" y="2393950"/>
          <p14:tracePt t="22218" x="7323138" y="2393950"/>
          <p14:tracePt t="22231" x="7313613" y="2393950"/>
          <p14:tracePt t="22244" x="7304088" y="2393950"/>
          <p14:tracePt t="22257" x="7296150" y="2393950"/>
          <p14:tracePt t="22282" x="7286625" y="2393950"/>
          <p14:tracePt t="22294" x="7277100" y="2393950"/>
          <p14:tracePt t="22321" x="7259638" y="2393950"/>
          <p14:tracePt t="22345" x="7251700" y="2393950"/>
          <p14:tracePt t="22358" x="7242175" y="2393950"/>
          <p14:tracePt t="22371" x="7224713" y="2393950"/>
          <p14:tracePt t="22383" x="7197725" y="2393950"/>
          <p14:tracePt t="22396" x="7170738" y="2393950"/>
          <p14:tracePt t="22408" x="7143750" y="2393950"/>
          <p14:tracePt t="22424" x="7108825" y="2393950"/>
          <p14:tracePt t="22441" x="7010400" y="2393950"/>
          <p14:tracePt t="22458" x="6670675" y="2419350"/>
          <p14:tracePt t="22475" x="6303963" y="2482850"/>
          <p14:tracePt t="22491" x="5911850" y="2571750"/>
          <p14:tracePt t="22507" x="4857750" y="2847975"/>
          <p14:tracePt t="22524" x="4340225" y="2973388"/>
          <p14:tracePt t="22541" x="3813175" y="3143250"/>
          <p14:tracePt t="22557" x="2946400" y="3429000"/>
          <p14:tracePt t="22574" x="2616200" y="3544888"/>
          <p14:tracePt t="22590" x="2438400" y="3598863"/>
          <p14:tracePt t="22607" x="2322513" y="3625850"/>
          <p14:tracePt t="22624" x="2303463" y="3625850"/>
          <p14:tracePt t="22640" x="2295525" y="3625850"/>
          <p14:tracePt t="22662" x="2286000" y="3625850"/>
          <p14:tracePt t="22966" x="2286000" y="3608388"/>
          <p14:tracePt t="22978" x="2276475" y="3589338"/>
          <p14:tracePt t="22990" x="2259013" y="3562350"/>
          <p14:tracePt t="23004" x="2251075" y="3509963"/>
          <p14:tracePt t="23015" x="2224088" y="3438525"/>
          <p14:tracePt t="23028" x="2197100" y="3357563"/>
          <p14:tracePt t="23041" x="2179638" y="3268663"/>
          <p14:tracePt t="23057" x="2143125" y="3205163"/>
          <p14:tracePt t="23074" x="2081213" y="3116263"/>
          <p14:tracePt t="23091" x="2044700" y="3081338"/>
          <p14:tracePt t="23107" x="2000250" y="3044825"/>
          <p14:tracePt t="23124" x="1946275" y="3009900"/>
          <p14:tracePt t="23140" x="1847850" y="2955925"/>
          <p14:tracePt t="23157" x="1803400" y="2938463"/>
          <p14:tracePt t="23174" x="1776413" y="2919413"/>
          <p14:tracePt t="23191" x="1741488" y="2901950"/>
          <p14:tracePt t="23208" x="1731963" y="2894013"/>
          <p14:tracePt t="23231" x="1724025" y="2894013"/>
          <p14:tracePt t="23269" x="1724025" y="2884488"/>
          <p14:tracePt t="23281" x="1704975" y="2884488"/>
          <p14:tracePt t="23522" x="1687513" y="2884488"/>
          <p14:tracePt t="23535" x="1643063" y="2884488"/>
          <p14:tracePt t="23547" x="1598613" y="2884488"/>
          <p14:tracePt t="23560" x="1562100" y="2894013"/>
          <p14:tracePt t="23574" x="1544638" y="2901950"/>
          <p14:tracePt t="23590" x="1527175" y="2901950"/>
          <p14:tracePt t="23607" x="1517650" y="2901950"/>
          <p14:tracePt t="23624" x="1509713" y="2901950"/>
          <p14:tracePt t="23640" x="1500188" y="2901950"/>
          <p14:tracePt t="23673" x="1490663" y="2901950"/>
          <p14:tracePt t="23711" x="1482725" y="2901950"/>
          <p14:tracePt t="23724" x="1473200" y="2901950"/>
          <p14:tracePt t="23749" x="1465263" y="2894013"/>
          <p14:tracePt t="23762" x="1455738" y="2894013"/>
          <p14:tracePt t="23774" x="1446213" y="2894013"/>
          <p14:tracePt t="23801" x="1438275" y="2894013"/>
          <p14:tracePt t="23825" x="1446213" y="2894013"/>
          <p14:tracePt t="24041" x="1455738" y="2894013"/>
          <p14:tracePt t="24067" x="1465263" y="2894013"/>
          <p14:tracePt t="24104" x="1473200" y="2894013"/>
          <p14:tracePt t="24230" x="1490663" y="2894013"/>
          <p14:tracePt t="24243" x="1509713" y="2894013"/>
          <p14:tracePt t="24256" x="1544638" y="2894013"/>
          <p14:tracePt t="24268" x="1581150" y="2894013"/>
          <p14:tracePt t="24281" x="1633538" y="2894013"/>
          <p14:tracePt t="24294" x="1670050" y="2894013"/>
          <p14:tracePt t="24307" x="1704975" y="2894013"/>
          <p14:tracePt t="24324" x="1724025" y="2894013"/>
          <p14:tracePt t="24340" x="1741488" y="2894013"/>
          <p14:tracePt t="24357" x="1758950" y="2894013"/>
          <p14:tracePt t="24374" x="1768475" y="2894013"/>
          <p14:tracePt t="24395" x="1776413" y="2894013"/>
          <p14:tracePt t="24420" x="1785938" y="2894013"/>
          <p14:tracePt t="24446" x="1795463" y="2894013"/>
          <p14:tracePt t="24458" x="1812925" y="2894013"/>
          <p14:tracePt t="24471" x="1822450" y="2894013"/>
          <p14:tracePt t="24484" x="1830388" y="2894013"/>
          <p14:tracePt t="24496" x="1857375" y="2894013"/>
          <p14:tracePt t="24509" x="1884363" y="2894013"/>
          <p14:tracePt t="24524" x="1928813" y="2884488"/>
          <p14:tracePt t="24540" x="1946275" y="2884488"/>
          <p14:tracePt t="24813" x="1965325" y="2884488"/>
          <p14:tracePt t="24825" x="1990725" y="2884488"/>
          <p14:tracePt t="24838" x="2017713" y="2884488"/>
          <p14:tracePt t="24850" x="2036763" y="2884488"/>
          <p14:tracePt t="24863" x="2062163" y="2884488"/>
          <p14:tracePt t="24876" x="2081213" y="2884488"/>
          <p14:tracePt t="24890" x="2089150" y="2884488"/>
          <p14:tracePt t="24907" x="2098675" y="2884488"/>
          <p14:tracePt t="24924" x="2108200" y="2884488"/>
          <p14:tracePt t="24940" x="2125663" y="2884488"/>
          <p14:tracePt t="24957" x="2152650" y="2884488"/>
          <p14:tracePt t="24974" x="2232025" y="2894013"/>
          <p14:tracePt t="24991" x="2303463" y="2901950"/>
          <p14:tracePt t="25007" x="2374900" y="2911475"/>
          <p14:tracePt t="25024" x="2500313" y="2928938"/>
          <p14:tracePt t="25041" x="2581275" y="2938463"/>
          <p14:tracePt t="25057" x="2660650" y="2938463"/>
          <p14:tracePt t="25074" x="2776538" y="2938463"/>
          <p14:tracePt t="25091" x="2813050" y="2938463"/>
          <p14:tracePt t="25107" x="2822575" y="2938463"/>
          <p14:tracePt t="25124" x="2830513" y="2938463"/>
          <p14:tracePt t="25141" x="2847975" y="2938463"/>
          <p14:tracePt t="25572" x="2857500" y="2938463"/>
          <p14:tracePt t="25597" x="2867025" y="2938463"/>
          <p14:tracePt t="25622" x="2874963" y="2938463"/>
          <p14:tracePt t="25824" x="2884488" y="2938463"/>
          <p14:tracePt t="25850" x="2901950" y="2938463"/>
          <p14:tracePt t="25863" x="2919413" y="2938463"/>
          <p14:tracePt t="25875" x="2955925" y="2938463"/>
          <p14:tracePt t="25888" x="3017838" y="2938463"/>
          <p14:tracePt t="25900" x="3062288" y="2938463"/>
          <p14:tracePt t="25913" x="3125788" y="2938463"/>
          <p14:tracePt t="25926" x="3187700" y="2938463"/>
          <p14:tracePt t="25941" x="3241675" y="2938463"/>
          <p14:tracePt t="25957" x="3276600" y="2938463"/>
          <p14:tracePt t="25974" x="3313113" y="2938463"/>
          <p14:tracePt t="25991" x="3330575" y="2938463"/>
          <p14:tracePt t="26007" x="3340100" y="2938463"/>
          <p14:tracePt t="26027" x="3348038" y="2938463"/>
          <p14:tracePt t="26090" x="3357563" y="2938463"/>
          <p14:tracePt t="26356" x="3367088" y="2946400"/>
          <p14:tracePt t="26381" x="3384550" y="2946400"/>
          <p14:tracePt t="26407" x="3394075" y="2946400"/>
          <p14:tracePt t="26431" x="3394075" y="2955925"/>
          <p14:tracePt t="26444" x="3402013" y="2955925"/>
          <p14:tracePt t="26457" x="3411538" y="2965450"/>
          <p14:tracePt t="26483" x="3419475" y="2965450"/>
          <p14:tracePt t="26495" x="3429000" y="2965450"/>
          <p14:tracePt t="26520" x="3429000" y="2973388"/>
          <p14:tracePt t="26533" x="3429000" y="2982913"/>
          <p14:tracePt t="26621" x="3438525" y="2982913"/>
          <p14:tracePt t="26673" x="3446463" y="2982913"/>
          <p14:tracePt t="26697" x="3455988" y="2982913"/>
          <p14:tracePt t="26710" x="3473450" y="2982913"/>
          <p14:tracePt t="26723" x="3500438" y="2982913"/>
          <p14:tracePt t="26736" x="3527425" y="2982913"/>
          <p14:tracePt t="26748" x="3562350" y="2990850"/>
          <p14:tracePt t="26761" x="3598863" y="2990850"/>
          <p14:tracePt t="26774" x="3625850" y="2990850"/>
          <p14:tracePt t="26790" x="3643313" y="3000375"/>
          <p14:tracePt t="26807" x="3652838" y="3000375"/>
          <p14:tracePt t="26824" x="3660775" y="3000375"/>
          <p14:tracePt t="26840" x="3643313" y="3000375"/>
          <p14:tracePt t="27482" x="3581400" y="3000375"/>
          <p14:tracePt t="27495" x="3465513" y="3000375"/>
          <p14:tracePt t="27507" x="3313113" y="3009900"/>
          <p14:tracePt t="27520" x="3108325" y="3017838"/>
          <p14:tracePt t="27533" x="2901950" y="3036888"/>
          <p14:tracePt t="27545" x="2679700" y="3044825"/>
          <p14:tracePt t="27558" x="2465388" y="3062288"/>
          <p14:tracePt t="27573" x="2303463" y="3081338"/>
          <p14:tracePt t="27590" x="2179638" y="3098800"/>
          <p14:tracePt t="27607" x="1946275" y="3143250"/>
          <p14:tracePt t="27624" x="1839913" y="3160713"/>
          <p14:tracePt t="27640" x="1776413" y="3179763"/>
          <p14:tracePt t="27657" x="1714500" y="3187700"/>
          <p14:tracePt t="27674" x="1697038" y="3197225"/>
          <p14:tracePt t="27690" x="1687513" y="3197225"/>
          <p14:tracePt t="27760" x="1679575" y="3197225"/>
          <p14:tracePt t="27798" x="1670050" y="3197225"/>
          <p14:tracePt t="27812" x="1652588" y="3197225"/>
          <p14:tracePt t="27824" x="1643063" y="3197225"/>
          <p14:tracePt t="27836" x="1633538" y="3197225"/>
          <p14:tracePt t="27849" x="1625600" y="3197225"/>
          <p14:tracePt t="27874" x="1616075" y="3197225"/>
          <p14:tracePt t="27899" x="1633538" y="3197225"/>
          <p14:tracePt t="28039" x="1679575" y="3205163"/>
          <p14:tracePt t="28052" x="1751013" y="3224213"/>
          <p14:tracePt t="28064" x="1857375" y="3251200"/>
          <p14:tracePt t="28077" x="1928813" y="3259138"/>
          <p14:tracePt t="28090" x="1982788" y="3268663"/>
          <p14:tracePt t="28107" x="2000250" y="3268663"/>
          <p14:tracePt t="28124" x="2027238" y="3276600"/>
          <p14:tracePt t="28140" x="2036763" y="3276600"/>
          <p14:tracePt t="28157" x="2044700" y="3276600"/>
          <p14:tracePt t="28190" x="2054225" y="3276600"/>
          <p14:tracePt t="28204" x="2062163" y="3276600"/>
          <p14:tracePt t="28622" x="2081213" y="3276600"/>
          <p14:tracePt t="28634" x="2116138" y="3276600"/>
          <p14:tracePt t="28646" x="2187575" y="3276600"/>
          <p14:tracePt t="28659" x="2286000" y="3276600"/>
          <p14:tracePt t="28673" x="2374900" y="3268663"/>
          <p14:tracePt t="28690" x="2446338" y="3259138"/>
          <p14:tracePt t="28707" x="2527300" y="3251200"/>
          <p14:tracePt t="28724" x="2554288" y="3251200"/>
          <p14:tracePt t="28740" x="2581275" y="3251200"/>
          <p14:tracePt t="28757" x="2625725" y="3251200"/>
          <p14:tracePt t="28774" x="2660650" y="3251200"/>
          <p14:tracePt t="28790" x="2679700" y="3251200"/>
          <p14:tracePt t="28807" x="2697163" y="3251200"/>
          <p14:tracePt t="28824" x="2714625" y="3251200"/>
          <p14:tracePt t="28840" x="2724150" y="3251200"/>
          <p14:tracePt t="28857" x="2759075" y="3251200"/>
          <p14:tracePt t="28874" x="2786063" y="3251200"/>
          <p14:tracePt t="28890" x="2822575" y="3259138"/>
          <p14:tracePt t="28907" x="2874963" y="3268663"/>
          <p14:tracePt t="28923" x="2973388" y="3286125"/>
          <p14:tracePt t="28940" x="3009900" y="3295650"/>
          <p14:tracePt t="28957" x="3054350" y="3295650"/>
          <p14:tracePt t="28974" x="3108325" y="3303588"/>
          <p14:tracePt t="28990" x="3133725" y="3303588"/>
          <p14:tracePt t="29007" x="3152775" y="3303588"/>
          <p14:tracePt t="29023" x="3160713" y="3303588"/>
          <p14:tracePt t="29040" x="3143250" y="3303588"/>
          <p14:tracePt t="29685" x="3133725" y="3303588"/>
          <p14:tracePt t="29697" x="3125788" y="3303588"/>
          <p14:tracePt t="29709" x="3089275" y="3303588"/>
          <p14:tracePt t="29723" x="3044825" y="3303588"/>
          <p14:tracePt t="29740" x="2973388" y="3303588"/>
          <p14:tracePt t="29757" x="2867025" y="3313113"/>
          <p14:tracePt t="29774" x="2813050" y="3322638"/>
          <p14:tracePt t="29790" x="2786063" y="3322638"/>
          <p14:tracePt t="29807" x="2768600" y="3330575"/>
          <p14:tracePt t="29824" x="2759075" y="3330575"/>
          <p14:tracePt t="29841" x="2759075" y="3340100"/>
          <p14:tracePt t="29861" x="2751138" y="3340100"/>
          <p14:tracePt t="29912" x="2741613" y="3340100"/>
          <p14:tracePt t="29924" x="2732088" y="3348038"/>
          <p14:tracePt t="29937" x="2714625" y="3357563"/>
          <p14:tracePt t="29950" x="2670175" y="3384550"/>
          <p14:tracePt t="29963" x="2608263" y="3419475"/>
          <p14:tracePt t="29975" x="2544763" y="3455988"/>
          <p14:tracePt t="29990" x="2500313" y="3482975"/>
          <p14:tracePt t="30007" x="2455863" y="3500438"/>
          <p14:tracePt t="30024" x="2411413" y="3517900"/>
          <p14:tracePt t="30040" x="2366963" y="3527425"/>
          <p14:tracePt t="30057" x="2322513" y="3536950"/>
          <p14:tracePt t="30074" x="2214563" y="3536950"/>
          <p14:tracePt t="30090" x="2187575" y="3536950"/>
          <p14:tracePt t="30107" x="2179638" y="3536950"/>
          <p14:tracePt t="30123" x="2160588" y="3536950"/>
          <p14:tracePt t="30140" x="2152650" y="3536950"/>
          <p14:tracePt t="30157" x="2143125" y="3536950"/>
          <p14:tracePt t="30173" x="2133600" y="3527425"/>
          <p14:tracePt t="30190" x="2133600" y="3517900"/>
          <p14:tracePt t="30216" x="2125663" y="3517900"/>
          <p14:tracePt t="30228" x="2116138" y="3517900"/>
          <p14:tracePt t="30342" x="2116138" y="3509963"/>
          <p14:tracePt t="30355" x="2116138" y="3500438"/>
          <p14:tracePt t="30380" x="2108200" y="3500438"/>
          <p14:tracePt t="30405" x="2098675" y="3500438"/>
          <p14:tracePt t="30469" x="2108200" y="3500438"/>
          <p14:tracePt t="30658" x="2116138" y="3500438"/>
          <p14:tracePt t="30671" x="2133600" y="3500438"/>
          <p14:tracePt t="30684" x="2152650" y="3500438"/>
          <p14:tracePt t="30696" x="2179638" y="3500438"/>
          <p14:tracePt t="30709" x="2214563" y="3500438"/>
          <p14:tracePt t="30723" x="2251075" y="3500438"/>
          <p14:tracePt t="30740" x="2312988" y="3500438"/>
          <p14:tracePt t="30757" x="2446338" y="3500438"/>
          <p14:tracePt t="30774" x="2527300" y="3500438"/>
          <p14:tracePt t="30790" x="2608263" y="3500438"/>
          <p14:tracePt t="30807" x="2768600" y="3500438"/>
          <p14:tracePt t="30824" x="2830513" y="3500438"/>
          <p14:tracePt t="30840" x="2874963" y="3509963"/>
          <p14:tracePt t="30857" x="2965450" y="3517900"/>
          <p14:tracePt t="30874" x="3000375" y="3517900"/>
          <p14:tracePt t="30890" x="3009900" y="3517900"/>
          <p14:tracePt t="30907" x="3036888" y="3527425"/>
          <p14:tracePt t="30924" x="3044825" y="3536950"/>
          <p14:tracePt t="30940" x="3054350" y="3536950"/>
          <p14:tracePt t="30957" x="3071813" y="3544888"/>
          <p14:tracePt t="30973" x="3089275" y="3554413"/>
          <p14:tracePt t="30990" x="3098800" y="3562350"/>
          <p14:tracePt t="31007" x="3108325" y="3562350"/>
          <p14:tracePt t="31024" x="3125788" y="3581400"/>
          <p14:tracePt t="31040" x="3133725" y="3581400"/>
          <p14:tracePt t="31057" x="3133725" y="3589338"/>
          <p14:tracePt t="31073" x="3160713" y="3598863"/>
          <p14:tracePt t="31091" x="3170238" y="3608388"/>
          <p14:tracePt t="31107" x="3197225" y="3608388"/>
          <p14:tracePt t="31123" x="3224213" y="3616325"/>
          <p14:tracePt t="31140" x="3241675" y="3625850"/>
          <p14:tracePt t="31157" x="3251200" y="3625850"/>
          <p14:tracePt t="31177" x="3251200" y="3633788"/>
          <p14:tracePt t="31228" x="3259138" y="3633788"/>
          <p14:tracePt t="31240" x="3259138" y="3643313"/>
          <p14:tracePt t="31253" x="3268663" y="3643313"/>
          <p14:tracePt t="31290" x="3276600" y="3643313"/>
          <p14:tracePt t="31329" x="3286125" y="3643313"/>
          <p14:tracePt t="31354" x="3286125" y="3652838"/>
          <p14:tracePt t="31366" x="3295650" y="3652838"/>
          <p14:tracePt t="31392" x="3303588" y="3652838"/>
          <p14:tracePt t="31468" x="3313113" y="3652838"/>
          <p14:tracePt t="31494" x="3330575" y="3652838"/>
          <p14:tracePt t="31518" x="3340100" y="3652838"/>
          <p14:tracePt t="31531" x="3367088" y="3652838"/>
          <p14:tracePt t="31544" x="3394075" y="3652838"/>
          <p14:tracePt t="31557" x="3411538" y="3652838"/>
          <p14:tracePt t="31573" x="3446463" y="3652838"/>
          <p14:tracePt t="31590" x="3536950" y="3660775"/>
          <p14:tracePt t="31607" x="3589338" y="3660775"/>
          <p14:tracePt t="31623" x="3652838" y="3660775"/>
          <p14:tracePt t="31640" x="3697288" y="3660775"/>
          <p14:tracePt t="31657" x="3786188" y="3660775"/>
          <p14:tracePt t="31673" x="3813175" y="3660775"/>
          <p14:tracePt t="31690" x="3822700" y="3660775"/>
          <p14:tracePt t="31707" x="3840163" y="3660775"/>
          <p14:tracePt t="32757" x="3813175" y="3660775"/>
          <p14:tracePt t="33074" x="3759200" y="3660775"/>
          <p14:tracePt t="33087" x="3660775" y="3660775"/>
          <p14:tracePt t="33100" x="3554413" y="3660775"/>
          <p14:tracePt t="33113" x="3438525" y="3660775"/>
          <p14:tracePt t="33125" x="3357563" y="3660775"/>
          <p14:tracePt t="33140" x="3268663" y="3660775"/>
          <p14:tracePt t="33156" x="3170238" y="3660775"/>
          <p14:tracePt t="33173" x="2982913" y="3660775"/>
          <p14:tracePt t="33190" x="2901950" y="3679825"/>
          <p14:tracePt t="33207" x="2813050" y="3687763"/>
          <p14:tracePt t="33223" x="2643188" y="3751263"/>
          <p14:tracePt t="33240" x="2571750" y="3768725"/>
          <p14:tracePt t="33256" x="2544763" y="3776663"/>
          <p14:tracePt t="33273" x="2490788" y="3803650"/>
          <p14:tracePt t="33290" x="2482850" y="3803650"/>
          <p14:tracePt t="33306" x="2473325" y="3813175"/>
          <p14:tracePt t="33323" x="2465388" y="3813175"/>
          <p14:tracePt t="33353" x="2446338" y="3822700"/>
          <p14:tracePt t="33378" x="2428875" y="3822700"/>
          <p14:tracePt t="33390" x="2411413" y="3830638"/>
          <p14:tracePt t="33403" x="2393950" y="3840163"/>
          <p14:tracePt t="33416" x="2374900" y="3840163"/>
          <p14:tracePt t="33429" x="2347913" y="3840163"/>
          <p14:tracePt t="33441" x="2322513" y="3840163"/>
          <p14:tracePt t="33457" x="2295525" y="3840163"/>
          <p14:tracePt t="33474" x="2286000" y="3840163"/>
          <p14:tracePt t="33490" x="2276475" y="3840163"/>
          <p14:tracePt t="33506" x="2286000" y="3840163"/>
          <p14:tracePt t="34339" x="2303463" y="3840163"/>
          <p14:tracePt t="34352" x="2322513" y="3840163"/>
          <p14:tracePt t="34365" x="2339975" y="3840163"/>
          <p14:tracePt t="34377" x="2366963" y="3840163"/>
          <p14:tracePt t="34390" x="2411413" y="3840163"/>
          <p14:tracePt t="34407" x="2465388" y="3840163"/>
          <p14:tracePt t="34423" x="2598738" y="3840163"/>
          <p14:tracePt t="34441" x="2670175" y="3840163"/>
          <p14:tracePt t="34456" x="2751138" y="3830638"/>
          <p14:tracePt t="34473" x="2795588" y="3822700"/>
          <p14:tracePt t="34490" x="2867025" y="3822700"/>
          <p14:tracePt t="34507" x="2874963" y="3822700"/>
          <p14:tracePt t="34523" x="2884488" y="3822700"/>
          <p14:tracePt t="34540" x="2911475" y="3822700"/>
          <p14:tracePt t="34557" x="2919413" y="3822700"/>
          <p14:tracePt t="34573" x="2928938" y="3822700"/>
          <p14:tracePt t="36507" x="2911475" y="3822700"/>
          <p14:tracePt t="36589" x="2874963" y="3830638"/>
          <p14:tracePt t="36602" x="2830513" y="3848100"/>
          <p14:tracePt t="36615" x="2768600" y="3894138"/>
          <p14:tracePt t="36627" x="2687638" y="3938588"/>
          <p14:tracePt t="36640" x="2598738" y="3983038"/>
          <p14:tracePt t="36656" x="2554288" y="4017963"/>
          <p14:tracePt t="36674" x="2509838" y="4027488"/>
          <p14:tracePt t="36691" x="2500313" y="4037013"/>
          <p14:tracePt t="36706" x="2482850" y="4037013"/>
          <p14:tracePt t="36723" x="2455863" y="4044950"/>
          <p14:tracePt t="36739" x="2374900" y="4071938"/>
          <p14:tracePt t="36756" x="2322513" y="4089400"/>
          <p14:tracePt t="36773" x="2276475" y="4108450"/>
          <p14:tracePt t="36789" x="2232025" y="4125913"/>
          <p14:tracePt t="36806" x="2224088" y="4125913"/>
          <p14:tracePt t="36829" x="2224088" y="4133850"/>
          <p14:tracePt t="36855" x="2232025" y="4133850"/>
          <p14:tracePt t="37070" x="2251075" y="4133850"/>
          <p14:tracePt t="37083" x="2276475" y="4133850"/>
          <p14:tracePt t="37095" x="2330450" y="4133850"/>
          <p14:tracePt t="37107" x="2384425" y="4143375"/>
          <p14:tracePt t="37123" x="2428875" y="4143375"/>
          <p14:tracePt t="37140" x="2473325" y="4152900"/>
          <p14:tracePt t="37156" x="2536825" y="4152900"/>
          <p14:tracePt t="37174" x="2554288" y="4152900"/>
          <p14:tracePt t="37190" x="2571750" y="4160838"/>
          <p14:tracePt t="37206" x="2608263" y="4160838"/>
          <p14:tracePt t="37223" x="2616200" y="4160838"/>
          <p14:tracePt t="37240" x="2633663" y="4160838"/>
          <p14:tracePt t="37256" x="2643188" y="4160838"/>
          <p14:tracePt t="37273" x="2652713" y="4160838"/>
          <p14:tracePt t="37298" x="2660650" y="4160838"/>
          <p14:tracePt t="37322" x="2670175" y="4160838"/>
          <p14:tracePt t="37399" x="2679700" y="4160838"/>
          <p14:tracePt t="37424" x="2697163" y="4160838"/>
          <p14:tracePt t="37436" x="2724150" y="4160838"/>
          <p14:tracePt t="37450" x="2751138" y="4160838"/>
          <p14:tracePt t="37462" x="2786063" y="4160838"/>
          <p14:tracePt t="37474" x="2822575" y="4160838"/>
          <p14:tracePt t="37489" x="2874963" y="4160838"/>
          <p14:tracePt t="37506" x="2919413" y="4160838"/>
          <p14:tracePt t="37523" x="3044825" y="4160838"/>
          <p14:tracePt t="37539" x="3108325" y="4160838"/>
          <p14:tracePt t="37556" x="3143250" y="4160838"/>
          <p14:tracePt t="37573" x="3187700" y="4160838"/>
          <p14:tracePt t="37590" x="3197225" y="4160838"/>
          <p14:tracePt t="37606" x="3205163" y="4160838"/>
          <p14:tracePt t="37623" x="3214688" y="4160838"/>
          <p14:tracePt t="37981" x="3224213" y="4160838"/>
          <p14:tracePt t="37994" x="3251200" y="4133850"/>
          <p14:tracePt t="38006" x="3295650" y="4116388"/>
          <p14:tracePt t="38019" x="3340100" y="4108450"/>
          <p14:tracePt t="38032" x="3384550" y="4098925"/>
          <p14:tracePt t="38044" x="3429000" y="4081463"/>
          <p14:tracePt t="38057" x="3455988" y="4071938"/>
          <p14:tracePt t="38073" x="3482975" y="4054475"/>
          <p14:tracePt t="38090" x="3490913" y="4054475"/>
          <p14:tracePt t="38107" x="3500438" y="4054475"/>
          <p14:tracePt t="38123" x="3509963" y="4054475"/>
          <p14:tracePt t="38140" x="3517900" y="4054475"/>
          <p14:tracePt t="38158" x="3536950" y="4054475"/>
          <p14:tracePt t="38183" x="3544888" y="4054475"/>
          <p14:tracePt t="38208" x="3554413" y="4054475"/>
          <p14:tracePt t="38221" x="3562350" y="4054475"/>
          <p14:tracePt t="38234" x="3571875" y="4054475"/>
          <p14:tracePt t="38259" x="3589338" y="4054475"/>
          <p14:tracePt t="38272" x="3598863" y="4054475"/>
          <p14:tracePt t="38284" x="3608388" y="4054475"/>
          <p14:tracePt t="38298" x="3633788" y="4054475"/>
          <p14:tracePt t="38309" x="3652838" y="4071938"/>
          <p14:tracePt t="38323" x="3670300" y="4071938"/>
          <p14:tracePt t="38340" x="3687763" y="4071938"/>
          <p14:tracePt t="38356" x="3732213" y="4089400"/>
          <p14:tracePt t="38373" x="3751263" y="4098925"/>
          <p14:tracePt t="38389" x="3768725" y="4098925"/>
          <p14:tracePt t="38406" x="3813175" y="4108450"/>
          <p14:tracePt t="38423" x="3840163" y="4108450"/>
          <p14:tracePt t="38440" x="3857625" y="4116388"/>
          <p14:tracePt t="38456" x="3875088" y="4125913"/>
          <p14:tracePt t="38473" x="3911600" y="4125913"/>
          <p14:tracePt t="38490" x="3919538" y="4125913"/>
          <p14:tracePt t="38512" x="3929063" y="4125913"/>
          <p14:tracePt t="38525" x="3929063" y="4133850"/>
          <p14:tracePt t="38576" x="3938588" y="4133850"/>
          <p14:tracePt t="38841" x="3946525" y="4133850"/>
          <p14:tracePt t="38892" x="3956050" y="4133850"/>
          <p14:tracePt t="38905" x="3965575" y="4133850"/>
          <p14:tracePt t="38917" x="3983038" y="4133850"/>
          <p14:tracePt t="38930" x="4010025" y="4133850"/>
          <p14:tracePt t="38943" x="4044950" y="4133850"/>
          <p14:tracePt t="38956" x="4098925" y="4133850"/>
          <p14:tracePt t="38972" x="4133850" y="4143375"/>
          <p14:tracePt t="38989" x="4197350" y="4143375"/>
          <p14:tracePt t="39006" x="4241800" y="4143375"/>
          <p14:tracePt t="39023" x="4259263" y="4143375"/>
          <p14:tracePt t="39039" x="4286250" y="4133850"/>
          <p14:tracePt t="39056" x="4303713" y="4133850"/>
          <p14:tracePt t="39073" x="4313238" y="4133850"/>
          <p14:tracePt t="39090" x="4330700" y="4133850"/>
          <p14:tracePt t="39107" x="4340225" y="4133850"/>
          <p14:tracePt t="39123" x="4357688" y="4133850"/>
          <p14:tracePt t="39140" x="4375150" y="4133850"/>
          <p14:tracePt t="39156" x="4419600" y="4133850"/>
          <p14:tracePt t="39173" x="4438650" y="4133850"/>
          <p14:tracePt t="39189" x="4456113" y="4133850"/>
          <p14:tracePt t="39207" x="4491038" y="4133850"/>
          <p14:tracePt t="39223" x="4500563" y="4133850"/>
          <p14:tracePt t="39240" x="4510088" y="4133850"/>
          <p14:tracePt t="39256" x="4518025" y="4133850"/>
          <p14:tracePt t="39284" x="4510088" y="4133850"/>
          <p14:tracePt t="40005" x="4500563" y="4133850"/>
          <p14:tracePt t="40017" x="4491038" y="4133850"/>
          <p14:tracePt t="40043" x="4483100" y="4133850"/>
          <p14:tracePt t="40081" x="4473575" y="4133850"/>
          <p14:tracePt t="40283" x="4465638" y="4133850"/>
          <p14:tracePt t="40296" x="4446588" y="4133850"/>
          <p14:tracePt t="40309" x="4438650" y="4133850"/>
          <p14:tracePt t="40321" x="4419600" y="4133850"/>
          <p14:tracePt t="40335" x="4394200" y="4133850"/>
          <p14:tracePt t="40347" x="4375150" y="4133850"/>
          <p14:tracePt t="40359" x="4322763" y="4133850"/>
          <p14:tracePt t="40373" x="4286250" y="4133850"/>
          <p14:tracePt t="40389" x="4214813" y="4133850"/>
          <p14:tracePt t="40406" x="3983038" y="4133850"/>
          <p14:tracePt t="40423" x="3813175" y="4160838"/>
          <p14:tracePt t="40439" x="3598863" y="4187825"/>
          <p14:tracePt t="40456" x="3259138" y="4259263"/>
          <p14:tracePt t="40473" x="3133725" y="4286250"/>
          <p14:tracePt t="40489" x="3000375" y="4322763"/>
          <p14:tracePt t="40506" x="2847975" y="4367213"/>
          <p14:tracePt t="40523" x="2581275" y="4446588"/>
          <p14:tracePt t="40539" x="2490788" y="4465638"/>
          <p14:tracePt t="40555" x="2428875" y="4483100"/>
          <p14:tracePt t="40572" x="2366963" y="4491038"/>
          <p14:tracePt t="40590" x="2330450" y="4491038"/>
          <p14:tracePt t="40606" x="2312988" y="4491038"/>
          <p14:tracePt t="40623" x="2295525" y="4491038"/>
          <p14:tracePt t="40640" x="2268538" y="4491038"/>
          <p14:tracePt t="40656" x="2259013" y="4491038"/>
          <p14:tracePt t="40673" x="2232025" y="4491038"/>
          <p14:tracePt t="40690" x="2205038" y="4491038"/>
          <p14:tracePt t="40706" x="2187575" y="4491038"/>
          <p14:tracePt t="40723" x="2160588" y="4483100"/>
          <p14:tracePt t="40740" x="2152650" y="4483100"/>
          <p14:tracePt t="40764" x="2152650" y="4473575"/>
          <p14:tracePt t="40777" x="2143125" y="4473575"/>
          <p14:tracePt t="40790" x="2133600" y="4465638"/>
          <p14:tracePt t="40806" x="2116138" y="4465638"/>
          <p14:tracePt t="40823" x="2089150" y="4465638"/>
          <p14:tracePt t="40840" x="2044700" y="4446588"/>
          <p14:tracePt t="40856" x="2017713" y="4438650"/>
          <p14:tracePt t="40873" x="2000250" y="4438650"/>
          <p14:tracePt t="40889" x="1982788" y="4419600"/>
          <p14:tracePt t="40906" x="1973263" y="4419600"/>
          <p14:tracePt t="40929" x="1973263" y="4411663"/>
          <p14:tracePt t="40954" x="1973263" y="4402138"/>
          <p14:tracePt t="40992" x="1973263" y="4394200"/>
          <p14:tracePt t="41005" x="1973263" y="4384675"/>
          <p14:tracePt t="41017" x="1973263" y="4375150"/>
          <p14:tracePt t="41068" x="1965325" y="4367213"/>
          <p14:tracePt t="41232" x="1955800" y="4367213"/>
          <p14:tracePt t="41258" x="1965325" y="4367213"/>
          <p14:tracePt t="41411" x="1990725" y="4367213"/>
          <p14:tracePt t="41422" x="2017713" y="4367213"/>
          <p14:tracePt t="41435" x="2054225" y="4367213"/>
          <p14:tracePt t="41448" x="2071688" y="4367213"/>
          <p14:tracePt t="41461" x="2098675" y="4367213"/>
          <p14:tracePt t="41473" x="2125663" y="4367213"/>
          <p14:tracePt t="41489" x="2133600" y="4367213"/>
          <p14:tracePt t="41506" x="2152650" y="4367213"/>
          <p14:tracePt t="41506" x="2160588" y="4367213"/>
          <p14:tracePt t="41524" x="2170113" y="4367213"/>
          <p14:tracePt t="41539" x="2187575" y="4367213"/>
          <p14:tracePt t="41556" x="2205038" y="4367213"/>
          <p14:tracePt t="41574" x="2232025" y="4367213"/>
          <p14:tracePt t="41589" x="2251075" y="4367213"/>
          <p14:tracePt t="41607" x="2276475" y="4367213"/>
          <p14:tracePt t="41624" x="2322513" y="4367213"/>
          <p14:tracePt t="41641" x="2347913" y="4367213"/>
          <p14:tracePt t="41657" x="2393950" y="4367213"/>
          <p14:tracePt t="41674" x="2482850" y="4375150"/>
          <p14:tracePt t="41690" x="2509838" y="4375150"/>
          <p14:tracePt t="41707" x="2536825" y="4375150"/>
          <p14:tracePt t="41724" x="2598738" y="4375150"/>
          <p14:tracePt t="41741" x="2643188" y="4375150"/>
          <p14:tracePt t="41757" x="2679700" y="4375150"/>
          <p14:tracePt t="41775" x="2751138" y="4375150"/>
          <p14:tracePt t="41791" x="2776538" y="4375150"/>
          <p14:tracePt t="41807" x="2803525" y="4375150"/>
          <p14:tracePt t="41824" x="2857500" y="4375150"/>
          <p14:tracePt t="41841" x="2884488" y="4375150"/>
          <p14:tracePt t="41857" x="2901950" y="4375150"/>
          <p14:tracePt t="41874" x="2919413" y="4375150"/>
          <p14:tracePt t="41890" x="2955925" y="4375150"/>
          <p14:tracePt t="41907" x="2982913" y="4375150"/>
          <p14:tracePt t="41924" x="2990850" y="4375150"/>
          <p14:tracePt t="41940" x="3027363" y="4375150"/>
          <p14:tracePt t="41957" x="3044825" y="4375150"/>
          <p14:tracePt t="41974" x="3054350" y="4375150"/>
          <p14:tracePt t="41990" x="3081338" y="4375150"/>
          <p14:tracePt t="42008" x="3108325" y="4375150"/>
          <p14:tracePt t="42024" x="3133725" y="4375150"/>
          <p14:tracePt t="42041" x="3224213" y="4402138"/>
          <p14:tracePt t="42057" x="3286125" y="4411663"/>
          <p14:tracePt t="42074" x="3348038" y="4419600"/>
          <p14:tracePt t="42090" x="3438525" y="4429125"/>
          <p14:tracePt t="42107" x="3455988" y="4429125"/>
          <p14:tracePt t="42124" x="3482975" y="4429125"/>
          <p14:tracePt t="42140" x="3490913" y="4429125"/>
          <p14:tracePt t="43259" x="3509963" y="4429125"/>
          <p14:tracePt t="43978" x="3527425" y="4429125"/>
          <p14:tracePt t="43991" x="3562350" y="4429125"/>
          <p14:tracePt t="44003" x="3633788" y="4429125"/>
          <p14:tracePt t="44016" x="3751263" y="4429125"/>
          <p14:tracePt t="44029" x="3867150" y="4419600"/>
          <p14:tracePt t="44041" x="3983038" y="4411663"/>
          <p14:tracePt t="44057" x="4062413" y="4411663"/>
          <p14:tracePt t="44073" x="4116388" y="4411663"/>
          <p14:tracePt t="44090" x="4179888" y="4411663"/>
          <p14:tracePt t="44107" x="4224338" y="4411663"/>
          <p14:tracePt t="44123" x="4276725" y="4411663"/>
          <p14:tracePt t="44140" x="4375150" y="4411663"/>
          <p14:tracePt t="44157" x="4411663" y="4411663"/>
          <p14:tracePt t="44174" x="4446588" y="4411663"/>
          <p14:tracePt t="44190" x="4510088" y="4411663"/>
          <p14:tracePt t="44207" x="4537075" y="4411663"/>
          <p14:tracePt t="44223" x="4581525" y="4411663"/>
          <p14:tracePt t="44240" x="4633913" y="4411663"/>
          <p14:tracePt t="44257" x="4660900" y="4411663"/>
          <p14:tracePt t="44273" x="4679950" y="4411663"/>
          <p14:tracePt t="44290" x="4705350" y="4411663"/>
          <p14:tracePt t="44307" x="4714875" y="4411663"/>
          <p14:tracePt t="44333" x="4697413" y="4411663"/>
          <p14:tracePt t="44421" x="4652963" y="4411663"/>
          <p14:tracePt t="44433" x="4527550" y="4411663"/>
          <p14:tracePt t="44447" x="4313238" y="4411663"/>
          <p14:tracePt t="44459" x="3965575" y="4411663"/>
          <p14:tracePt t="44474" x="3608388" y="4411663"/>
          <p14:tracePt t="44490" x="3259138" y="4411663"/>
          <p14:tracePt t="44507" x="2616200" y="4411663"/>
          <p14:tracePt t="44524" x="2393950" y="4411663"/>
          <p14:tracePt t="44540" x="2268538" y="4411663"/>
          <p14:tracePt t="44557" x="2116138" y="4411663"/>
          <p14:tracePt t="44574" x="2062163" y="4411663"/>
          <p14:tracePt t="44590" x="2017713" y="4411663"/>
          <p14:tracePt t="44607" x="1955800" y="4411663"/>
          <p14:tracePt t="44624" x="1928813" y="4411663"/>
          <p14:tracePt t="44640" x="1901825" y="4411663"/>
          <p14:tracePt t="44657" x="1866900" y="4411663"/>
          <p14:tracePt t="44674" x="1830388" y="4402138"/>
          <p14:tracePt t="44690" x="1785938" y="4384675"/>
          <p14:tracePt t="44707" x="1670050" y="4348163"/>
          <p14:tracePt t="44724" x="1616075" y="4330700"/>
          <p14:tracePt t="44739" x="1581150" y="4322763"/>
          <p14:tracePt t="44756" x="1554163" y="4322763"/>
          <p14:tracePt t="44773" x="1527175" y="4322763"/>
          <p14:tracePt t="44791" x="1517650" y="4322763"/>
          <p14:tracePt t="44807" x="1544638" y="4322763"/>
          <p14:tracePt t="44889" x="1589088" y="4322763"/>
          <p14:tracePt t="44902" x="1660525" y="4322763"/>
          <p14:tracePt t="44914" x="1724025" y="4322763"/>
          <p14:tracePt t="44927" x="1785938" y="4322763"/>
          <p14:tracePt t="44941" x="1839913" y="4322763"/>
          <p14:tracePt t="44957" x="1866900" y="4322763"/>
          <p14:tracePt t="44974" x="1893888" y="4322763"/>
          <p14:tracePt t="44990" x="1901825" y="4322763"/>
          <p14:tracePt t="45007" x="1911350" y="4322763"/>
          <p14:tracePt t="45028" x="1919288" y="4322763"/>
          <p14:tracePt t="45079" x="1928813" y="4322763"/>
          <p14:tracePt t="45104" x="1938338" y="4322763"/>
          <p14:tracePt t="45117" x="1946275" y="4322763"/>
          <p14:tracePt t="45130" x="1973263" y="4322763"/>
          <p14:tracePt t="45142" x="2000250" y="4322763"/>
          <p14:tracePt t="45158" x="2027238" y="4322763"/>
          <p14:tracePt t="45174" x="2062163" y="4322763"/>
          <p14:tracePt t="45190" x="2133600" y="4322763"/>
          <p14:tracePt t="45207" x="2197100" y="4322763"/>
          <p14:tracePt t="45224" x="2251075" y="4322763"/>
          <p14:tracePt t="45240" x="2347913" y="4322763"/>
          <p14:tracePt t="45257" x="2384425" y="4322763"/>
          <p14:tracePt t="45273" x="2438400" y="4322763"/>
          <p14:tracePt t="45290" x="2536825" y="4322763"/>
          <p14:tracePt t="45308" x="2581275" y="4322763"/>
          <p14:tracePt t="45323" x="2616200" y="4322763"/>
          <p14:tracePt t="45340" x="2679700" y="4322763"/>
          <p14:tracePt t="45358" x="2687638" y="4322763"/>
          <p14:tracePt t="45373" x="2697163" y="4322763"/>
          <p14:tracePt t="45390" x="2705100" y="4322763"/>
          <p14:tracePt t="45407" x="2724150" y="4322763"/>
          <p14:tracePt t="45424" x="2741613" y="4322763"/>
          <p14:tracePt t="45440" x="2759075" y="4322763"/>
          <p14:tracePt t="45457" x="2857500" y="4322763"/>
          <p14:tracePt t="45474" x="2928938" y="4322763"/>
          <p14:tracePt t="45490" x="2990850" y="4322763"/>
          <p14:tracePt t="45507" x="3125788" y="4322763"/>
          <p14:tracePt t="45524" x="3232150" y="4322763"/>
          <p14:tracePt t="45540" x="3340100" y="4322763"/>
          <p14:tracePt t="45557" x="3490913" y="4322763"/>
          <p14:tracePt t="45573" x="3509963" y="4322763"/>
          <p14:tracePt t="45590" x="3517900" y="4322763"/>
          <p14:tracePt t="45607" x="3527425" y="4322763"/>
          <p14:tracePt t="45623" x="3500438" y="4322763"/>
          <p14:tracePt t="46104" x="3455988" y="4322763"/>
          <p14:tracePt t="46117" x="3367088" y="4313238"/>
          <p14:tracePt t="46129" x="3251200" y="4303713"/>
          <p14:tracePt t="46142" x="3116263" y="4303713"/>
          <p14:tracePt t="46157" x="3009900" y="4303713"/>
          <p14:tracePt t="46173" x="2946400" y="4303713"/>
          <p14:tracePt t="46190" x="2928938" y="4295775"/>
          <p14:tracePt t="46207" x="2919413" y="4295775"/>
          <p14:tracePt t="46223" x="2911475" y="4295775"/>
          <p14:tracePt t="46243" x="2911475" y="4286250"/>
          <p14:tracePt t="46257" x="2919413" y="4286250"/>
          <p14:tracePt t="46332" x="2938463" y="4286250"/>
          <p14:tracePt t="46345" x="2973388" y="4286250"/>
          <p14:tracePt t="46356" x="3036888" y="4286250"/>
          <p14:tracePt t="46369" x="3098800" y="4286250"/>
          <p14:tracePt t="46383" x="3187700" y="4286250"/>
          <p14:tracePt t="46395" x="3259138" y="4286250"/>
          <p14:tracePt t="46408" x="3295650" y="4286250"/>
          <p14:tracePt t="46423" x="3322638" y="4286250"/>
          <p14:tracePt t="46440" x="3330575" y="4286250"/>
          <p14:tracePt t="46457" x="3340100" y="4286250"/>
          <p14:tracePt t="46473" x="3322638" y="4286250"/>
          <p14:tracePt t="46496" x="3251200" y="4286250"/>
          <p14:tracePt t="46509" x="3143250" y="4286250"/>
          <p14:tracePt t="46523" x="3017838" y="4286250"/>
          <p14:tracePt t="46540" x="2946400" y="4286250"/>
          <p14:tracePt t="46557" x="2901950" y="4286250"/>
          <p14:tracePt t="46573" x="2894013" y="4286250"/>
          <p14:tracePt t="46590" x="2901950" y="4286250"/>
          <p14:tracePt t="46635" x="2946400" y="4286250"/>
          <p14:tracePt t="46648" x="3044825" y="4286250"/>
          <p14:tracePt t="46660" x="3197225" y="4295775"/>
          <p14:tracePt t="46673" x="3330575" y="4295775"/>
          <p14:tracePt t="46690" x="3438525" y="4303713"/>
          <p14:tracePt t="46707" x="3536950" y="4303713"/>
          <p14:tracePt t="46724" x="3562350" y="4303713"/>
          <p14:tracePt t="46740" x="3581400" y="4303713"/>
          <p14:tracePt t="46757" x="3598863" y="4303713"/>
          <p14:tracePt t="46773" x="3616325" y="4303713"/>
          <p14:tracePt t="46790" x="3625850" y="4303713"/>
          <p14:tracePt t="46807" x="3633788" y="4303713"/>
          <p14:tracePt t="46824" x="3643313" y="4303713"/>
          <p14:tracePt t="46840" x="3652838" y="4303713"/>
          <p14:tracePt t="46857" x="3660775" y="4303713"/>
          <p14:tracePt t="46873" x="3687763" y="4303713"/>
          <p14:tracePt t="46890" x="3697288" y="4303713"/>
          <p14:tracePt t="46908" x="3714750" y="4303713"/>
          <p14:tracePt t="46923" x="3768725" y="4313238"/>
          <p14:tracePt t="46940" x="3813175" y="4313238"/>
          <p14:tracePt t="46957" x="3894138" y="4313238"/>
          <p14:tracePt t="46973" x="4044950" y="4322763"/>
          <p14:tracePt t="46990" x="4098925" y="4322763"/>
          <p14:tracePt t="47007" x="4143375" y="4322763"/>
          <p14:tracePt t="47023" x="4224338" y="4322763"/>
          <p14:tracePt t="47040" x="4259263" y="4322763"/>
          <p14:tracePt t="47056" x="4286250" y="4322763"/>
          <p14:tracePt t="47073" x="4295775" y="4322763"/>
          <p14:tracePt t="47073" x="4313238" y="4322763"/>
          <p14:tracePt t="47091" x="4322763" y="4322763"/>
          <p14:tracePt t="47106" x="4330700" y="4322763"/>
          <p14:tracePt t="47124" x="4340225" y="4322763"/>
          <p14:tracePt t="47142" x="4348163" y="4322763"/>
          <p14:tracePt t="47597" x="4375150" y="4322763"/>
          <p14:tracePt t="47610" x="4438650" y="4322763"/>
          <p14:tracePt t="47622" x="4554538" y="4322763"/>
          <p14:tracePt t="47635" x="4687888" y="4322763"/>
          <p14:tracePt t="47647" x="4795838" y="4322763"/>
          <p14:tracePt t="47660" x="4894263" y="4322763"/>
          <p14:tracePt t="47673" x="4946650" y="4322763"/>
          <p14:tracePt t="47690" x="5000625" y="4322763"/>
          <p14:tracePt t="47707" x="5045075" y="4322763"/>
          <p14:tracePt t="47723" x="5062538" y="4322763"/>
          <p14:tracePt t="47740" x="5072063" y="4322763"/>
          <p14:tracePt t="47761" x="5081588" y="4322763"/>
          <p14:tracePt t="47812" x="5081588" y="4313238"/>
          <p14:tracePt t="48546" x="5081588" y="4303713"/>
          <p14:tracePt t="48596" x="5081588" y="4295775"/>
          <p14:tracePt t="48622" x="5072063" y="4295775"/>
          <p14:tracePt t="48913" x="5062538" y="4295775"/>
          <p14:tracePt t="48938" x="5054600" y="4295775"/>
          <p14:tracePt t="48951" x="5045075" y="4295775"/>
          <p14:tracePt t="48964" x="5037138" y="4295775"/>
          <p14:tracePt t="48976" x="5027613" y="4295775"/>
          <p14:tracePt t="48990" x="5010150" y="4295775"/>
          <p14:tracePt t="49006" x="5000625" y="4295775"/>
          <p14:tracePt t="49023" x="4946650" y="4295775"/>
          <p14:tracePt t="49040" x="4911725" y="4295775"/>
          <p14:tracePt t="49057" x="4875213" y="4295775"/>
          <p14:tracePt t="49073" x="4751388" y="4295775"/>
          <p14:tracePt t="49091" x="4660900" y="4286250"/>
          <p14:tracePt t="49106" x="4581525" y="4276725"/>
          <p14:tracePt t="49123" x="4330700" y="4276725"/>
          <p14:tracePt t="49140" x="4187825" y="4276725"/>
          <p14:tracePt t="49157" x="4054475" y="4276725"/>
          <p14:tracePt t="49173" x="3956050" y="4276725"/>
          <p14:tracePt t="49190" x="3813175" y="4276725"/>
          <p14:tracePt t="49207" x="3724275" y="4276725"/>
          <p14:tracePt t="49223" x="3625850" y="4276725"/>
          <p14:tracePt t="49240" x="3482975" y="4276725"/>
          <p14:tracePt t="49257" x="3394075" y="4276725"/>
          <p14:tracePt t="49273" x="3322638" y="4276725"/>
          <p14:tracePt t="49290" x="3152775" y="4276725"/>
          <p14:tracePt t="49308" x="3081338" y="4276725"/>
          <p14:tracePt t="49323" x="3027363" y="4268788"/>
          <p14:tracePt t="49340" x="2938463" y="4259263"/>
          <p14:tracePt t="49357" x="2901950" y="4251325"/>
          <p14:tracePt t="49373" x="2857500" y="4241800"/>
          <p14:tracePt t="49390" x="2768600" y="4214813"/>
          <p14:tracePt t="49407" x="2714625" y="4197350"/>
          <p14:tracePt t="49423" x="2670175" y="4187825"/>
          <p14:tracePt t="49440" x="2616200" y="4170363"/>
          <p14:tracePt t="49457" x="2571750" y="4152900"/>
          <p14:tracePt t="49473" x="2544763" y="4143375"/>
          <p14:tracePt t="49490" x="2490788" y="4133850"/>
          <p14:tracePt t="49508" x="2473325" y="4133850"/>
          <p14:tracePt t="49523" x="2455863" y="4133850"/>
          <p14:tracePt t="49539" x="2438400" y="4133850"/>
          <p14:tracePt t="49556" x="2419350" y="4125913"/>
          <p14:tracePt t="49573" x="2411413" y="4125913"/>
          <p14:tracePt t="49590" x="2401888" y="4125913"/>
          <p14:tracePt t="49606" x="2357438" y="4098925"/>
          <p14:tracePt t="49623" x="2339975" y="4081463"/>
          <p14:tracePt t="49640" x="2295525" y="4044950"/>
          <p14:tracePt t="49656" x="2241550" y="4010025"/>
          <p14:tracePt t="49673" x="2232025" y="3990975"/>
          <p14:tracePt t="49690" x="2224088" y="3983038"/>
          <p14:tracePt t="49710" x="2214563" y="3983038"/>
          <p14:tracePt t="49723" x="2214563" y="3973513"/>
          <p14:tracePt t="49740" x="2224088" y="3973513"/>
          <p14:tracePt t="49913" x="2241550" y="3973513"/>
          <p14:tracePt t="49925" x="2268538" y="3973513"/>
          <p14:tracePt t="49938" x="2303463" y="3973513"/>
          <p14:tracePt t="49950" x="2384425" y="3973513"/>
          <p14:tracePt t="49963" x="2482850" y="3973513"/>
          <p14:tracePt t="49976" x="2589213" y="3973513"/>
          <p14:tracePt t="49990" x="2687638" y="3973513"/>
          <p14:tracePt t="50006" x="2776538" y="3973513"/>
          <p14:tracePt t="50023" x="2955925" y="3973513"/>
          <p14:tracePt t="50040" x="3044825" y="3973513"/>
          <p14:tracePt t="50057" x="3125788" y="3973513"/>
          <p14:tracePt t="50073" x="3251200" y="3973513"/>
          <p14:tracePt t="50090" x="3303588" y="3973513"/>
          <p14:tracePt t="50106" x="3322638" y="3973513"/>
          <p14:tracePt t="50123" x="3375025" y="3983038"/>
          <p14:tracePt t="50140" x="3402013" y="3983038"/>
          <p14:tracePt t="50156" x="3419475" y="3983038"/>
          <p14:tracePt t="50173" x="3482975" y="3983038"/>
          <p14:tracePt t="50191" x="3509963" y="3983038"/>
          <p14:tracePt t="50206" x="3527425" y="3983038"/>
          <p14:tracePt t="50223" x="3554413" y="3983038"/>
          <p14:tracePt t="50240" x="3581400" y="3983038"/>
          <p14:tracePt t="50256" x="3589338" y="3983038"/>
          <p14:tracePt t="50273" x="3608388" y="3983038"/>
          <p14:tracePt t="50290" x="3633788" y="3983038"/>
          <p14:tracePt t="50307" x="3660775" y="3990975"/>
          <p14:tracePt t="50323" x="3679825" y="3990975"/>
          <p14:tracePt t="50340" x="3714750" y="3990975"/>
          <p14:tracePt t="50357" x="3732213" y="3990975"/>
          <p14:tracePt t="50373" x="3741738" y="3990975"/>
          <p14:tracePt t="50390" x="3768725" y="4000500"/>
          <p14:tracePt t="50407" x="3776663" y="4010025"/>
          <p14:tracePt t="50423" x="3803650" y="4010025"/>
          <p14:tracePt t="50440" x="3848100" y="4010025"/>
          <p14:tracePt t="50457" x="3867150" y="4017963"/>
          <p14:tracePt t="50473" x="3894138" y="4017963"/>
          <p14:tracePt t="50490" x="3956050" y="4037013"/>
          <p14:tracePt t="50507" x="4000500" y="4037013"/>
          <p14:tracePt t="50523" x="4027488" y="4037013"/>
          <p14:tracePt t="50540" x="4071938" y="4044950"/>
          <p14:tracePt t="50558" x="4089400" y="4044950"/>
          <p14:tracePt t="50573" x="4116388" y="4044950"/>
          <p14:tracePt t="50590" x="4152900" y="4044950"/>
          <p14:tracePt t="50606" x="4214813" y="4044950"/>
          <p14:tracePt t="50623" x="4251325" y="4054475"/>
          <p14:tracePt t="50640" x="4276725" y="4054475"/>
          <p14:tracePt t="50656" x="4322763" y="4054475"/>
          <p14:tracePt t="50673" x="4348163" y="4054475"/>
          <p14:tracePt t="50690" x="4357688" y="4054475"/>
          <p14:tracePt t="50706" x="4394200" y="4054475"/>
          <p14:tracePt t="50723" x="4411663" y="4054475"/>
          <p14:tracePt t="50740" x="4429125" y="4054475"/>
          <p14:tracePt t="50757" x="4465638" y="4054475"/>
          <p14:tracePt t="50773" x="4483100" y="4054475"/>
          <p14:tracePt t="50790" x="4510088" y="4054475"/>
          <p14:tracePt t="50807" x="4554538" y="4054475"/>
          <p14:tracePt t="50824" x="4581525" y="4054475"/>
          <p14:tracePt t="50840" x="4598988" y="4054475"/>
          <p14:tracePt t="50856" x="4625975" y="4054475"/>
          <p14:tracePt t="50856" x="4652963" y="4054475"/>
          <p14:tracePt t="50874" x="4679950" y="4054475"/>
          <p14:tracePt t="50890" x="4705350" y="4054475"/>
          <p14:tracePt t="50906" x="4732338" y="4054475"/>
          <p14:tracePt t="50923" x="4759325" y="4054475"/>
          <p14:tracePt t="50940" x="4768850" y="4054475"/>
          <p14:tracePt t="50956" x="4776788" y="4054475"/>
          <p14:tracePt t="50973" x="4786313" y="4054475"/>
          <p14:tracePt t="50990" x="4795838" y="4054475"/>
          <p14:tracePt t="52008" x="4786313" y="4044950"/>
          <p14:tracePt t="52178" x="4768850" y="4027488"/>
          <p14:tracePt t="52190" x="4751388" y="4010025"/>
          <p14:tracePt t="52203" x="4714875" y="3983038"/>
          <p14:tracePt t="52216" x="4697413" y="3973513"/>
          <p14:tracePt t="52228" x="4670425" y="3956050"/>
          <p14:tracePt t="52241" x="4633913" y="3938588"/>
          <p14:tracePt t="52257" x="4616450" y="3938588"/>
          <p14:tracePt t="52273" x="4608513" y="3929063"/>
          <p14:tracePt t="52290" x="4562475" y="3911600"/>
          <p14:tracePt t="52306" x="4537075" y="3902075"/>
          <p14:tracePt t="52323" x="4510088" y="3884613"/>
          <p14:tracePt t="52340" x="4394200" y="3867150"/>
          <p14:tracePt t="52356" x="4303713" y="3848100"/>
          <p14:tracePt t="52373" x="4197350" y="3840163"/>
          <p14:tracePt t="52390" x="3929063" y="3840163"/>
          <p14:tracePt t="52407" x="3795713" y="3830638"/>
          <p14:tracePt t="52423" x="3679825" y="3830638"/>
          <p14:tracePt t="52440" x="3571875" y="3813175"/>
          <p14:tracePt t="52457" x="3490913" y="3795713"/>
          <p14:tracePt t="52474" x="3394075" y="3776663"/>
          <p14:tracePt t="52490" x="3143250" y="3759200"/>
          <p14:tracePt t="52507" x="3044825" y="3759200"/>
          <p14:tracePt t="52523" x="2965450" y="3759200"/>
          <p14:tracePt t="52539" x="2911475" y="3759200"/>
          <p14:tracePt t="52556" x="2822575" y="3759200"/>
          <p14:tracePt t="52572" x="2768600" y="3759200"/>
          <p14:tracePt t="52590" x="2697163" y="3759200"/>
          <p14:tracePt t="52606" x="2571750" y="3776663"/>
          <p14:tracePt t="52623" x="2527300" y="3786188"/>
          <p14:tracePt t="52639" x="2500313" y="3786188"/>
          <p14:tracePt t="52656" x="2455863" y="3786188"/>
          <p14:tracePt t="52673" x="2438400" y="3786188"/>
          <p14:tracePt t="52689" x="2411413" y="3786188"/>
          <p14:tracePt t="52706" x="2347913" y="3768725"/>
          <p14:tracePt t="52723" x="2330450" y="3759200"/>
          <p14:tracePt t="52740" x="2312988" y="3751263"/>
          <p14:tracePt t="52756" x="2286000" y="3751263"/>
          <p14:tracePt t="52773" x="2276475" y="3741738"/>
          <p14:tracePt t="52790" x="2268538" y="3741738"/>
          <p14:tracePt t="52806" x="2241550" y="3741738"/>
          <p14:tracePt t="52823" x="2214563" y="3741738"/>
          <p14:tracePt t="52840" x="2197100" y="3741738"/>
          <p14:tracePt t="52856" x="2160588" y="3741738"/>
          <p14:tracePt t="52874" x="2152650" y="3741738"/>
          <p14:tracePt t="52890" x="2143125" y="3741738"/>
          <p14:tracePt t="52924" x="2125663" y="3741738"/>
          <p14:tracePt t="52950" x="2116138" y="3741738"/>
          <p14:tracePt t="52962" x="2108200" y="3741738"/>
          <p14:tracePt t="52975" x="2081213" y="3732213"/>
          <p14:tracePt t="52988" x="2071688" y="3732213"/>
          <p14:tracePt t="53012" x="2062163" y="3732213"/>
          <p14:tracePt t="53052" x="2054225" y="3732213"/>
          <p14:tracePt t="53064" x="2044700" y="3724275"/>
          <p14:tracePt t="53076" x="2027238" y="3724275"/>
          <p14:tracePt t="53102" x="2017713" y="3724275"/>
          <p14:tracePt t="53114" x="2009775" y="3724275"/>
          <p14:tracePt t="53127" x="2000250" y="3724275"/>
          <p14:tracePt t="53152" x="1990725" y="3724275"/>
          <p14:tracePt t="53190" x="1982788" y="3724275"/>
          <p14:tracePt t="53241" x="1973263" y="3724275"/>
          <p14:tracePt t="53254" x="1982788" y="3724275"/>
          <p14:tracePt t="53431" x="2000250" y="3724275"/>
          <p14:tracePt t="53456" x="2017713" y="3724275"/>
          <p14:tracePt t="53468" x="2036763" y="3724275"/>
          <p14:tracePt t="53481" x="2062163" y="3724275"/>
          <p14:tracePt t="53494" x="2081213" y="3724275"/>
          <p14:tracePt t="53515" x="2116138" y="3724275"/>
          <p14:tracePt t="53525" x="2152650" y="3724275"/>
          <p14:tracePt t="53540" x="2224088" y="3724275"/>
          <p14:tracePt t="53558" x="2251075" y="3724275"/>
          <p14:tracePt t="53573" x="2276475" y="3724275"/>
          <p14:tracePt t="53589" x="2303463" y="3724275"/>
          <p14:tracePt t="53606" x="2330450" y="3724275"/>
          <p14:tracePt t="53623" x="2347913" y="3724275"/>
          <p14:tracePt t="53639" x="2357438" y="3724275"/>
          <p14:tracePt t="53656" x="2384425" y="3724275"/>
          <p14:tracePt t="53675" x="2411413" y="3724275"/>
          <p14:tracePt t="53690" x="2438400" y="3724275"/>
          <p14:tracePt t="53706" x="2500313" y="3732213"/>
          <p14:tracePt t="53723" x="2536825" y="3732213"/>
          <p14:tracePt t="53740" x="2571750" y="3741738"/>
          <p14:tracePt t="53756" x="2652713" y="3741738"/>
          <p14:tracePt t="53773" x="2697163" y="3741738"/>
          <p14:tracePt t="53789" x="2732088" y="3741738"/>
          <p14:tracePt t="53806" x="2795588" y="3741738"/>
          <p14:tracePt t="53823" x="2822575" y="3741738"/>
          <p14:tracePt t="53840" x="2847975" y="3741738"/>
          <p14:tracePt t="53856" x="2901950" y="3741738"/>
          <p14:tracePt t="53873" x="2946400" y="3741738"/>
          <p14:tracePt t="53889" x="2973388" y="3741738"/>
          <p14:tracePt t="53906" x="2990850" y="3741738"/>
          <p14:tracePt t="53923" x="3036888" y="3741738"/>
          <p14:tracePt t="53941" x="3062288" y="3741738"/>
          <p14:tracePt t="53956" x="3089275" y="3741738"/>
          <p14:tracePt t="53973" x="3197225" y="3751263"/>
          <p14:tracePt t="53990" x="3251200" y="3759200"/>
          <p14:tracePt t="54006" x="3303588" y="3759200"/>
          <p14:tracePt t="54023" x="3402013" y="3759200"/>
          <p14:tracePt t="54039" x="3438525" y="3759200"/>
          <p14:tracePt t="54055" x="3500438" y="3759200"/>
          <p14:tracePt t="54073" x="3643313" y="3759200"/>
          <p14:tracePt t="54090" x="3759200" y="3768725"/>
          <p14:tracePt t="54106" x="3875088" y="3786188"/>
          <p14:tracePt t="54123" x="4089400" y="3803650"/>
          <p14:tracePt t="54139" x="4152900" y="3813175"/>
          <p14:tracePt t="54156" x="4187825" y="3822700"/>
          <p14:tracePt t="54173" x="4214813" y="3830638"/>
          <p14:tracePt t="54189" x="4224338" y="3830638"/>
          <p14:tracePt t="54206" x="4232275" y="3830638"/>
          <p14:tracePt t="54241" x="4224338" y="3830638"/>
          <p14:tracePt t="54658" x="4214813" y="3830638"/>
          <p14:tracePt t="54670" x="4205288" y="3830638"/>
          <p14:tracePt t="54696" x="4197350" y="3830638"/>
          <p14:tracePt t="54708" x="4187825" y="3830638"/>
          <p14:tracePt t="54721" x="4179888" y="3830638"/>
          <p14:tracePt t="54734" x="4170363" y="3830638"/>
          <p14:tracePt t="54746" x="4152900" y="3822700"/>
          <p14:tracePt t="54759" x="4143375" y="3822700"/>
          <p14:tracePt t="54773" x="4133850" y="3822700"/>
          <p14:tracePt t="54789" x="4108450" y="3813175"/>
          <p14:tracePt t="54806" x="4089400" y="3803650"/>
          <p14:tracePt t="54823" x="4071938" y="3803650"/>
          <p14:tracePt t="54839" x="4044950" y="3795713"/>
          <p14:tracePt t="54856" x="3983038" y="3776663"/>
          <p14:tracePt t="54873" x="3946525" y="3759200"/>
          <p14:tracePt t="54889" x="3929063" y="3759200"/>
          <p14:tracePt t="54906" x="3894138" y="3751263"/>
          <p14:tracePt t="54925" x="3894138" y="3741738"/>
          <p14:tracePt t="54940" x="3884613" y="3741738"/>
          <p14:tracePt t="54956" x="3894138" y="3741738"/>
          <p14:tracePt t="55165" x="3902075" y="3741738"/>
          <p14:tracePt t="55177" x="3919538" y="3741738"/>
          <p14:tracePt t="55190" x="3938588" y="3741738"/>
          <p14:tracePt t="55203" x="3956050" y="3741738"/>
          <p14:tracePt t="55216" x="3973513" y="3741738"/>
          <p14:tracePt t="55237" x="3990975" y="3741738"/>
          <p14:tracePt t="55241" x="4017963" y="3741738"/>
          <p14:tracePt t="55256" x="4044950" y="3741738"/>
          <p14:tracePt t="55273" x="4081463" y="3741738"/>
          <p14:tracePt t="55290" x="4125913" y="3741738"/>
          <p14:tracePt t="55306" x="4152900" y="3741738"/>
          <p14:tracePt t="55323" x="4179888" y="3741738"/>
          <p14:tracePt t="55340" x="4214813" y="3741738"/>
          <p14:tracePt t="55356" x="4241800" y="3741738"/>
          <p14:tracePt t="55373" x="4268788" y="3741738"/>
          <p14:tracePt t="55390" x="4330700" y="3751263"/>
          <p14:tracePt t="55407" x="4367213" y="3751263"/>
          <p14:tracePt t="55423" x="4394200" y="3759200"/>
          <p14:tracePt t="55440" x="4446588" y="3759200"/>
          <p14:tracePt t="55456" x="4473575" y="3759200"/>
          <p14:tracePt t="55473" x="4500563" y="3759200"/>
          <p14:tracePt t="55489" x="4562475" y="3759200"/>
          <p14:tracePt t="55506" x="4625975" y="3759200"/>
          <p14:tracePt t="55523" x="4670425" y="3759200"/>
          <p14:tracePt t="55539" x="4724400" y="3759200"/>
          <p14:tracePt t="55555" x="4813300" y="3759200"/>
          <p14:tracePt t="55573" x="4848225" y="3759200"/>
          <p14:tracePt t="55589" x="4884738" y="3759200"/>
          <p14:tracePt t="55606" x="4991100" y="3759200"/>
          <p14:tracePt t="55622" x="5045075" y="3759200"/>
          <p14:tracePt t="55640" x="5081588" y="3759200"/>
          <p14:tracePt t="55656" x="5133975" y="3759200"/>
          <p14:tracePt t="55672" x="5143500" y="3759200"/>
          <p14:tracePt t="55689" x="5153025" y="3759200"/>
          <p14:tracePt t="55706" x="5160963" y="3759200"/>
          <p14:tracePt t="55722" x="5143500" y="3751263"/>
          <p14:tracePt t="56492" x="5126038" y="3741738"/>
          <p14:tracePt t="56505" x="5108575" y="3732213"/>
          <p14:tracePt t="56518" x="5081588" y="3714750"/>
          <p14:tracePt t="56530" x="4965700" y="3705225"/>
          <p14:tracePt t="56544" x="4759325" y="3670300"/>
          <p14:tracePt t="56556" x="4402138" y="3633788"/>
          <p14:tracePt t="56573" x="4044950" y="3616325"/>
          <p14:tracePt t="56589" x="3571875" y="3608388"/>
          <p14:tracePt t="56606" x="3394075" y="3608388"/>
          <p14:tracePt t="56623" x="3214688" y="3608388"/>
          <p14:tracePt t="56640" x="2840038" y="3608388"/>
          <p14:tracePt t="56657" x="2714625" y="3608388"/>
          <p14:tracePt t="56673" x="2589213" y="3608388"/>
          <p14:tracePt t="56689" x="2500313" y="3608388"/>
          <p14:tracePt t="56706" x="2446338" y="3608388"/>
          <p14:tracePt t="56723" x="2438400" y="3608388"/>
          <p14:tracePt t="56739" x="2419350" y="3608388"/>
          <p14:tracePt t="56756" x="2393950" y="3608388"/>
          <p14:tracePt t="56773" x="2384425" y="3608388"/>
          <p14:tracePt t="56789" x="2357438" y="3608388"/>
          <p14:tracePt t="56806" x="2303463" y="3598863"/>
          <p14:tracePt t="56823" x="2259013" y="3581400"/>
          <p14:tracePt t="56839" x="2205038" y="3571875"/>
          <p14:tracePt t="56856" x="2089150" y="3536950"/>
          <p14:tracePt t="56873" x="2071688" y="3527425"/>
          <p14:tracePt t="56890" x="2054225" y="3527425"/>
          <p14:tracePt t="56906" x="2036763" y="3509963"/>
          <p14:tracePt t="56923" x="2027238" y="3509963"/>
          <p14:tracePt t="56948" x="2027238" y="3500438"/>
          <p14:tracePt t="56960" x="2027238" y="3490913"/>
          <p14:tracePt t="56998" x="2017713" y="3490913"/>
          <p14:tracePt t="57036" x="2009775" y="3482975"/>
          <p14:tracePt t="57062" x="2000250" y="3482975"/>
          <p14:tracePt t="57087" x="1990725" y="3473450"/>
          <p14:tracePt t="57112" x="1982788" y="3473450"/>
          <p14:tracePt t="57125" x="1982788" y="3465513"/>
          <p14:tracePt t="57529" x="1982788" y="3455988"/>
          <p14:tracePt t="57606" x="1973263" y="3455988"/>
          <p14:tracePt t="57619" x="1955800" y="3455988"/>
          <p14:tracePt t="57644" x="1946275" y="3446463"/>
          <p14:tracePt t="57656" x="1938338" y="3438525"/>
          <p14:tracePt t="57669" x="1928813" y="3438525"/>
          <p14:tracePt t="57694" x="1938338" y="3438525"/>
          <p14:tracePt t="57871" x="1946275" y="3438525"/>
          <p14:tracePt t="57884" x="1965325" y="3438525"/>
          <p14:tracePt t="57897" x="1990725" y="3438525"/>
          <p14:tracePt t="57909" x="2027238" y="3438525"/>
          <p14:tracePt t="57923" x="2098675" y="3438525"/>
          <p14:tracePt t="57939" x="2179638" y="3438525"/>
          <p14:tracePt t="57956" x="2347913" y="3446463"/>
          <p14:tracePt t="57973" x="2419350" y="3446463"/>
          <p14:tracePt t="57989" x="2482850" y="3446463"/>
          <p14:tracePt t="58006" x="2608263" y="3446463"/>
          <p14:tracePt t="58023" x="2687638" y="3446463"/>
          <p14:tracePt t="58039" x="2759075" y="3446463"/>
          <p14:tracePt t="58056" x="2822575" y="3446463"/>
          <p14:tracePt t="58073" x="2919413" y="3446463"/>
          <p14:tracePt t="58090" x="2973388" y="3446463"/>
          <p14:tracePt t="58106" x="3009900" y="3446463"/>
          <p14:tracePt t="58123" x="3098800" y="3446463"/>
          <p14:tracePt t="58140" x="3152775" y="3446463"/>
          <p14:tracePt t="58156" x="3197225" y="3446463"/>
          <p14:tracePt t="58173" x="3268663" y="3446463"/>
          <p14:tracePt t="58189" x="3295650" y="3446463"/>
          <p14:tracePt t="58206" x="3340100" y="3446463"/>
          <p14:tracePt t="58223" x="3411538" y="3446463"/>
          <p14:tracePt t="58240" x="3429000" y="3446463"/>
          <p14:tracePt t="58256" x="3446463" y="3446463"/>
          <p14:tracePt t="58273" x="3490913" y="3446463"/>
          <p14:tracePt t="58289" x="3500438" y="3446463"/>
          <p14:tracePt t="58306" x="3517900" y="3446463"/>
          <p14:tracePt t="58323" x="3554413" y="3446463"/>
          <p14:tracePt t="58340" x="3571875" y="3446463"/>
          <p14:tracePt t="58357" x="3589338" y="3446463"/>
          <p14:tracePt t="58373" x="3625850" y="3446463"/>
          <p14:tracePt t="58390" x="3633788" y="3446463"/>
          <p14:tracePt t="58416" x="3643313" y="3446463"/>
          <p14:tracePt t="58427" x="3652838" y="3446463"/>
          <p14:tracePt t="58440" x="3660775" y="3446463"/>
          <p14:tracePt t="58859" x="3679825" y="3446463"/>
          <p14:tracePt t="58871" x="3687763" y="3446463"/>
          <p14:tracePt t="58885" x="3705225" y="3446463"/>
          <p14:tracePt t="58896" x="3724275" y="3446463"/>
          <p14:tracePt t="58909" x="3741738" y="3446463"/>
          <p14:tracePt t="58923" x="3751263" y="3446463"/>
          <p14:tracePt t="58947" x="3759200" y="3446463"/>
          <p14:tracePt t="59010" x="3768725" y="3446463"/>
          <p14:tracePt t="59061" x="3776663" y="3446463"/>
          <p14:tracePt t="59087" x="3795713" y="3446463"/>
          <p14:tracePt t="59111" x="3803650" y="3446463"/>
          <p14:tracePt t="59138" x="3813175" y="3446463"/>
          <p14:tracePt t="59150" x="3822700" y="3446463"/>
          <p14:tracePt t="59162" x="3830638" y="3446463"/>
          <p14:tracePt t="59187" x="3840163" y="3446463"/>
          <p14:tracePt t="60258" x="3848100" y="3446463"/>
          <p14:tracePt t="61047" x="3857625" y="3446463"/>
          <p14:tracePt t="61073" x="3884613" y="3446463"/>
          <p14:tracePt t="61085" x="3902075" y="3446463"/>
          <p14:tracePt t="61099" x="3938588" y="3446463"/>
          <p14:tracePt t="61111" x="3983038" y="3446463"/>
          <p14:tracePt t="61123" x="4044950" y="3446463"/>
          <p14:tracePt t="61139" x="4108450" y="3446463"/>
          <p14:tracePt t="61156" x="4143375" y="3446463"/>
          <p14:tracePt t="61172" x="4197350" y="3446463"/>
          <p14:tracePt t="61189" x="4224338" y="3446463"/>
          <p14:tracePt t="61206" x="4241800" y="3446463"/>
          <p14:tracePt t="61223" x="4259263" y="3446463"/>
          <p14:tracePt t="61239" x="4268788" y="3446463"/>
          <p14:tracePt t="61275" x="4276725" y="3446463"/>
          <p14:tracePt t="62023" x="4295775" y="3446463"/>
          <p14:tracePt t="62035" x="4303713" y="3446463"/>
          <p14:tracePt t="62047" x="4330700" y="3446463"/>
          <p14:tracePt t="62060" x="4357688" y="3446463"/>
          <p14:tracePt t="62072" x="4375150" y="3446463"/>
          <p14:tracePt t="62089" x="4402138" y="3446463"/>
          <p14:tracePt t="62105" x="4419600" y="3446463"/>
          <p14:tracePt t="62122" x="4483100" y="3446463"/>
          <p14:tracePt t="62139" x="4500563" y="3446463"/>
          <p14:tracePt t="62156" x="4527550" y="3446463"/>
          <p14:tracePt t="62172" x="4581525" y="3446463"/>
          <p14:tracePt t="62189" x="4608513" y="3446463"/>
          <p14:tracePt t="62206" x="4643438" y="3446463"/>
          <p14:tracePt t="62223" x="4732338" y="3446463"/>
          <p14:tracePt t="62239" x="4776788" y="3446463"/>
          <p14:tracePt t="62256" x="4803775" y="3446463"/>
          <p14:tracePt t="62272" x="4848225" y="3446463"/>
          <p14:tracePt t="62289" x="4884738" y="3446463"/>
          <p14:tracePt t="62306" x="4911725" y="3446463"/>
          <p14:tracePt t="62322" x="4991100" y="3446463"/>
          <p14:tracePt t="62339" x="5045075" y="3446463"/>
          <p14:tracePt t="62356" x="5108575" y="3446463"/>
          <p14:tracePt t="62372" x="5197475" y="3455988"/>
          <p14:tracePt t="62389" x="5224463" y="3455988"/>
          <p14:tracePt t="62406" x="5251450" y="3455988"/>
          <p14:tracePt t="62422" x="5303838" y="3455988"/>
          <p14:tracePt t="62440" x="5330825" y="3455988"/>
          <p14:tracePt t="62456" x="5357813" y="3455988"/>
          <p14:tracePt t="62472" x="5402263" y="3455988"/>
          <p14:tracePt t="62490" x="5411788" y="3455988"/>
          <p14:tracePt t="62516" x="5419725" y="3455988"/>
          <p14:tracePt t="62578" x="5411788" y="3455988"/>
          <p14:tracePt t="62744" x="5402263" y="3455988"/>
          <p14:tracePt t="62756" x="5367338" y="3455988"/>
          <p14:tracePt t="62769" x="5295900" y="3455988"/>
          <p14:tracePt t="62781" x="5126038" y="3473450"/>
          <p14:tracePt t="62794" x="4776788" y="3473450"/>
          <p14:tracePt t="62807" x="4402138" y="3473450"/>
          <p14:tracePt t="62823" x="4000500" y="3490913"/>
          <p14:tracePt t="62839" x="3608388" y="3490913"/>
          <p14:tracePt t="62856" x="2857500" y="3517900"/>
          <p14:tracePt t="62872" x="2517775" y="3554413"/>
          <p14:tracePt t="62889" x="2312988" y="3562350"/>
          <p14:tracePt t="62906" x="2143125" y="3571875"/>
          <p14:tracePt t="62922" x="2116138" y="3581400"/>
          <p14:tracePt t="62939" x="2098675" y="3581400"/>
          <p14:tracePt t="62956" x="2062163" y="3581400"/>
          <p14:tracePt t="62974" x="2054225" y="3581400"/>
          <p14:tracePt t="62989" x="2044700" y="3581400"/>
          <p14:tracePt t="63008" x="2036763" y="3581400"/>
          <p14:tracePt t="63035" x="2036763" y="3571875"/>
          <p14:tracePt t="63059" x="2036763" y="3554413"/>
          <p14:tracePt t="63072" x="2036763" y="3536950"/>
          <p14:tracePt t="63085" x="2036763" y="3527425"/>
          <p14:tracePt t="63097" x="2036763" y="3517900"/>
          <p14:tracePt t="63109" x="2036763" y="3500438"/>
          <p14:tracePt t="63123" x="2036763" y="3490913"/>
          <p14:tracePt t="63139" x="2036763" y="3473450"/>
          <p14:tracePt t="63156" x="2036763" y="3419475"/>
          <p14:tracePt t="63174" x="2017713" y="3394075"/>
          <p14:tracePt t="63189" x="2000250" y="3348038"/>
          <p14:tracePt t="63207" x="1982788" y="3313113"/>
          <p14:tracePt t="63222" x="1965325" y="3259138"/>
          <p14:tracePt t="63239" x="1955800" y="3251200"/>
          <p14:tracePt t="63256" x="1946275" y="3232150"/>
          <p14:tracePt t="63272" x="1938338" y="3224213"/>
          <p14:tracePt t="63289" x="1938338" y="3214688"/>
          <p14:tracePt t="63338" x="1928813" y="3214688"/>
          <p14:tracePt t="63363" x="1919288" y="3205163"/>
          <p14:tracePt t="63389" x="1919288" y="3197225"/>
          <p14:tracePt t="63401" x="1919288" y="3187700"/>
          <p14:tracePt t="63427" x="1911350" y="3187700"/>
          <p14:tracePt t="64211" x="1901825" y="3187700"/>
          <p14:tracePt t="64287" x="1901825" y="3179763"/>
          <p14:tracePt t="64426" x="1911350" y="3179763"/>
          <p14:tracePt t="64452" x="1919288" y="3170238"/>
          <p14:tracePt t="64464" x="1938338" y="3170238"/>
          <p14:tracePt t="64476" x="1965325" y="3170238"/>
          <p14:tracePt t="64489" x="1973263" y="3170238"/>
          <p14:tracePt t="64506" x="1982788" y="3170238"/>
          <p14:tracePt t="64522" x="2009775" y="3170238"/>
          <p14:tracePt t="64540" x="2027238" y="3170238"/>
          <p14:tracePt t="64555" x="2036763" y="3170238"/>
          <p14:tracePt t="64572" x="2062163" y="3170238"/>
          <p14:tracePt t="64589" x="2133600" y="3160713"/>
          <p14:tracePt t="64606" x="2170113" y="3160713"/>
          <p14:tracePt t="64622" x="2241550" y="3160713"/>
          <p14:tracePt t="64641" x="2268538" y="3160713"/>
          <p14:tracePt t="64656" x="2295525" y="3160713"/>
          <p14:tracePt t="64672" x="2322513" y="3160713"/>
          <p14:tracePt t="64689" x="2366963" y="3160713"/>
          <p14:tracePt t="64706" x="2384425" y="3160713"/>
          <p14:tracePt t="64722" x="2401888" y="3160713"/>
          <p14:tracePt t="64739" x="2419350" y="3160713"/>
          <p14:tracePt t="64756" x="2428875" y="3160713"/>
          <p14:tracePt t="64772" x="2438400" y="3160713"/>
          <p14:tracePt t="64793" x="2446338" y="3160713"/>
          <p14:tracePt t="64845" x="2455863" y="3160713"/>
          <p14:tracePt t="64919" x="2473325" y="3160713"/>
          <p14:tracePt t="64932" x="2490788" y="3160713"/>
          <p14:tracePt t="64945" x="2517775" y="3160713"/>
          <p14:tracePt t="64957" x="2571750" y="3160713"/>
          <p14:tracePt t="64972" x="2643188" y="3160713"/>
          <p14:tracePt t="64989" x="2724150" y="3160713"/>
          <p14:tracePt t="65006" x="2884488" y="3160713"/>
          <p14:tracePt t="65023" x="2965450" y="3160713"/>
          <p14:tracePt t="65038" x="3062288" y="3160713"/>
          <p14:tracePt t="65055" x="3232150" y="3160713"/>
          <p14:tracePt t="65073" x="3303588" y="3160713"/>
          <p14:tracePt t="65089" x="3367088" y="3160713"/>
          <p14:tracePt t="65105" x="3482975" y="3160713"/>
          <p14:tracePt t="65122" x="3554413" y="3160713"/>
          <p14:tracePt t="65139" x="3598863" y="3160713"/>
          <p14:tracePt t="65156" x="3652838" y="3160713"/>
          <p14:tracePt t="65173" x="3660775" y="3170238"/>
          <p14:tracePt t="65189" x="3670300" y="3170238"/>
          <p14:tracePt t="65205" x="3679825" y="3170238"/>
          <p14:tracePt t="65223" x="3687763" y="3170238"/>
          <p14:tracePt t="65261" x="3697288" y="3170238"/>
          <p14:tracePt t="65274" x="3705225" y="3170238"/>
          <p14:tracePt t="65312" x="3714750" y="3170238"/>
          <p14:tracePt t="65364" x="3724275" y="3170238"/>
          <p14:tracePt t="65401" x="3732213" y="3170238"/>
          <p14:tracePt t="65426" x="3741738" y="3170238"/>
          <p14:tracePt t="65476" x="3759200" y="3170238"/>
          <p14:tracePt t="65489" x="3776663" y="3179763"/>
          <p14:tracePt t="65502" x="3813175" y="3179763"/>
          <p14:tracePt t="65514" x="3848100" y="3179763"/>
          <p14:tracePt t="65527" x="3875088" y="3179763"/>
          <p14:tracePt t="65540" x="3911600" y="3179763"/>
          <p14:tracePt t="65555" x="3919538" y="3179763"/>
          <p14:tracePt t="65572" x="3929063" y="3179763"/>
          <p14:tracePt t="65589" x="3973513" y="3179763"/>
          <p14:tracePt t="65606" x="4000500" y="3179763"/>
          <p14:tracePt t="65622" x="4044950" y="3179763"/>
          <p14:tracePt t="65639" x="4152900" y="3179763"/>
          <p14:tracePt t="65656" x="4187825" y="3179763"/>
          <p14:tracePt t="65672" x="4224338" y="3179763"/>
          <p14:tracePt t="65689" x="4241800" y="3179763"/>
          <p14:tracePt t="65705" x="4251325" y="3179763"/>
          <p14:tracePt t="65722" x="4259263" y="3179763"/>
          <p14:tracePt t="66160" x="4276725" y="3179763"/>
          <p14:tracePt t="66172" x="4286250" y="3179763"/>
          <p14:tracePt t="66185" x="4303713" y="3179763"/>
          <p14:tracePt t="66197" x="4340225" y="3179763"/>
          <p14:tracePt t="66209" x="4367213" y="3179763"/>
          <p14:tracePt t="66222" x="4394200" y="3179763"/>
          <p14:tracePt t="66239" x="4419600" y="3179763"/>
          <p14:tracePt t="66255" x="4446588" y="3179763"/>
          <p14:tracePt t="66255" x="4456113" y="3179763"/>
          <p14:tracePt t="66273" x="4465638" y="3179763"/>
          <p14:tracePt t="66289" x="4473575" y="3179763"/>
          <p14:tracePt t="66324" x="4456113" y="3179763"/>
          <p14:tracePt t="66868" x="4419600" y="3179763"/>
          <p14:tracePt t="66880" x="4357688" y="3179763"/>
          <p14:tracePt t="66893" x="4259263" y="3179763"/>
          <p14:tracePt t="66906" x="4133850" y="3179763"/>
          <p14:tracePt t="66922" x="3919538" y="3152775"/>
          <p14:tracePt t="66939" x="3598863" y="3125788"/>
          <p14:tracePt t="66957" x="3473450" y="3098800"/>
          <p14:tracePt t="66972" x="3357563" y="3071813"/>
          <p14:tracePt t="66989" x="3232150" y="3054350"/>
          <p14:tracePt t="67006" x="3036888" y="2990850"/>
          <p14:tracePt t="67022" x="2982913" y="2982913"/>
          <p14:tracePt t="67039" x="2946400" y="2965450"/>
          <p14:tracePt t="67058" x="2938463" y="2965450"/>
          <p14:tracePt t="67310" x="2928938" y="2965450"/>
          <p14:tracePt t="67323" x="2901950" y="2965450"/>
          <p14:tracePt t="67336" x="2847975" y="2965450"/>
          <p14:tracePt t="67348" x="2768600" y="2965450"/>
          <p14:tracePt t="67361" x="2679700" y="2965450"/>
          <p14:tracePt t="67374" x="2598738" y="2965450"/>
          <p14:tracePt t="67389" x="2536825" y="2965450"/>
          <p14:tracePt t="67406" x="2465388" y="2965450"/>
          <p14:tracePt t="67422" x="2357438" y="2965450"/>
          <p14:tracePt t="67439" x="2295525" y="2965450"/>
          <p14:tracePt t="67455" x="2259013" y="2965450"/>
          <p14:tracePt t="67472" x="2179638" y="2965450"/>
          <p14:tracePt t="67489" x="2133600" y="2965450"/>
          <p14:tracePt t="67505" x="2071688" y="2965450"/>
          <p14:tracePt t="67522" x="1965325" y="2965450"/>
          <p14:tracePt t="67540" x="1911350" y="2965450"/>
          <p14:tracePt t="67558" x="1893888" y="2965450"/>
          <p14:tracePt t="67574" x="1866900" y="2965450"/>
          <p14:tracePt t="67589" x="1857375" y="2965450"/>
          <p14:tracePt t="67614" x="1847850" y="2965450"/>
          <p14:tracePt t="67626" x="1839913" y="2965450"/>
          <p14:tracePt t="67652" x="1830388" y="2965450"/>
          <p14:tracePt t="67702" x="1830388" y="2946400"/>
          <p14:tracePt t="67715" x="1839913" y="2919413"/>
          <p14:tracePt t="67740" x="1911350" y="2857500"/>
          <p14:tracePt t="67753" x="2027238" y="2786063"/>
          <p14:tracePt t="67766" x="2197100" y="2697163"/>
          <p14:tracePt t="67779" x="2312988" y="2652713"/>
          <p14:tracePt t="67791" x="2393950" y="2643188"/>
          <p14:tracePt t="67807" x="2438400" y="2633663"/>
          <p14:tracePt t="67824" x="2465388" y="2633663"/>
          <p14:tracePt t="67839" x="2490788" y="2643188"/>
          <p14:tracePt t="67856" x="2500313" y="2643188"/>
          <p14:tracePt t="67879" x="2482850" y="2643188"/>
          <p14:tracePt t="67918" x="2455863" y="2643188"/>
          <p14:tracePt t="67930" x="2411413" y="2643188"/>
          <p14:tracePt t="67943" x="2357438" y="2643188"/>
          <p14:tracePt t="67955" x="2295525" y="2633663"/>
          <p14:tracePt t="67972" x="2232025" y="2625725"/>
          <p14:tracePt t="67989" x="2187575" y="2616200"/>
          <p14:tracePt t="68008" x="2160588" y="2598738"/>
          <p14:tracePt t="68024" x="2152650" y="2598738"/>
          <p14:tracePt t="68038" x="2143125" y="2589213"/>
          <p14:tracePt t="68055" x="2125663" y="2581275"/>
          <p14:tracePt t="68072" x="2116138" y="2571750"/>
          <p14:tracePt t="68094" x="2108200" y="2571750"/>
          <p14:tracePt t="68133" x="2098675" y="2571750"/>
          <p14:tracePt t="68145" x="2089150" y="2571750"/>
          <p14:tracePt t="68171" x="2081213" y="2571750"/>
          <p14:tracePt t="68398" x="2071688" y="2571750"/>
          <p14:tracePt t="68411" x="2017713" y="2589213"/>
          <p14:tracePt t="68424" x="1955800" y="2616200"/>
          <p14:tracePt t="68436" x="1901825" y="2643188"/>
          <p14:tracePt t="68449" x="1857375" y="2670175"/>
          <p14:tracePt t="68462" x="1830388" y="2679700"/>
          <p14:tracePt t="68474" x="1822450" y="2687638"/>
          <p14:tracePt t="68488" x="1812925" y="2687638"/>
          <p14:tracePt t="68505" x="1803400" y="2697163"/>
          <p14:tracePt t="68525" x="1795463" y="2697163"/>
          <p14:tracePt t="68538" x="1795463" y="2705100"/>
          <p14:tracePt t="68601" x="1795463" y="2714625"/>
          <p14:tracePt t="68614" x="1795463" y="2724150"/>
          <p14:tracePt t="68638" x="1795463" y="2732088"/>
          <p14:tracePt t="68677" x="1795463" y="2741613"/>
          <p14:tracePt t="68689" x="1795463" y="2751138"/>
          <p14:tracePt t="68715" x="1795463" y="2759075"/>
          <p14:tracePt t="68727" x="1795463" y="2768600"/>
          <p14:tracePt t="68740" x="1795463" y="2786063"/>
          <p14:tracePt t="68752" x="1795463" y="2803525"/>
          <p14:tracePt t="68765" x="1795463" y="2830513"/>
          <p14:tracePt t="68778" x="1785938" y="2840038"/>
          <p14:tracePt t="68791" x="1785938" y="2857500"/>
          <p14:tracePt t="68805" x="1776413" y="2884488"/>
          <p14:tracePt t="68822" x="1776413" y="2894013"/>
          <p14:tracePt t="68841" x="1795463" y="2894013"/>
          <p14:tracePt t="69259" x="1803400" y="2901950"/>
          <p14:tracePt t="69284" x="1822450" y="2901950"/>
          <p14:tracePt t="69297" x="1839913" y="2901950"/>
          <p14:tracePt t="69322" x="1847850" y="2901950"/>
          <p14:tracePt t="69335" x="1857375" y="2901950"/>
          <p14:tracePt t="69347" x="1874838" y="2901950"/>
          <p14:tracePt t="69360" x="1901825" y="2901950"/>
          <p14:tracePt t="69373" x="1911350" y="2901950"/>
          <p14:tracePt t="69389" x="1919288" y="2901950"/>
          <p14:tracePt t="69405" x="1938338" y="2901950"/>
          <p14:tracePt t="69422" x="1946275" y="2901950"/>
          <p14:tracePt t="69439" x="1955800" y="2901950"/>
          <p14:tracePt t="69455" x="1965325" y="2901950"/>
          <p14:tracePt t="69472" x="1973263" y="2901950"/>
          <p14:tracePt t="69489" x="1982788" y="2901950"/>
          <p14:tracePt t="69512" x="1990725" y="2901950"/>
          <p14:tracePt t="69525" x="2000250" y="2901950"/>
          <p14:tracePt t="69550" x="2009775" y="2901950"/>
          <p14:tracePt t="69575" x="2017713" y="2901950"/>
          <p14:tracePt t="69588" x="2027238" y="2901950"/>
          <p14:tracePt t="69601" x="2036763" y="2901950"/>
          <p14:tracePt t="69613" x="2044700" y="2901950"/>
          <p14:tracePt t="69626" x="2062163" y="2901950"/>
          <p14:tracePt t="69638" x="2071688" y="2901950"/>
          <p14:tracePt t="69655" x="2089150" y="2901950"/>
          <p14:tracePt t="69672" x="2098675" y="2901950"/>
          <p14:tracePt t="69689" x="2108200" y="2901950"/>
          <p14:tracePt t="69705" x="2116138" y="2901950"/>
          <p14:tracePt t="69722" x="2125663" y="2901950"/>
          <p14:tracePt t="69739" x="2133600" y="2901950"/>
          <p14:tracePt t="69755" x="2143125" y="2901950"/>
          <p14:tracePt t="69778" x="2152650" y="2901950"/>
          <p14:tracePt t="69803" x="2160588" y="2901950"/>
          <p14:tracePt t="69816" x="2179638" y="2901950"/>
          <p14:tracePt t="69828" x="2205038" y="2901950"/>
          <p14:tracePt t="69841" x="2232025" y="2901950"/>
          <p14:tracePt t="69855" x="2259013" y="2901950"/>
          <p14:tracePt t="69872" x="2295525" y="2901950"/>
          <p14:tracePt t="69888" x="2384425" y="2901950"/>
          <p14:tracePt t="69905" x="2411413" y="2901950"/>
          <p14:tracePt t="69922" x="2438400" y="2901950"/>
          <p14:tracePt t="69939" x="2473325" y="2901950"/>
          <p14:tracePt t="69955" x="2482850" y="2901950"/>
          <p14:tracePt t="69972" x="2490788" y="2901950"/>
          <p14:tracePt t="69993" x="2500313" y="2901950"/>
          <p14:tracePt t="70373" x="2517775" y="2901950"/>
          <p14:tracePt t="70385" x="2554288" y="2901950"/>
          <p14:tracePt t="70398" x="2616200" y="2901950"/>
          <p14:tracePt t="70410" x="2679700" y="2901950"/>
          <p14:tracePt t="70423" x="2741613" y="2901950"/>
          <p14:tracePt t="70439" x="2795588" y="2901950"/>
          <p14:tracePt t="70455" x="2822575" y="2901950"/>
          <p14:tracePt t="70472" x="2867025" y="2901950"/>
          <p14:tracePt t="70489" x="2894013" y="2901950"/>
          <p14:tracePt t="70505" x="2928938" y="2901950"/>
          <p14:tracePt t="70522" x="3000375" y="2901950"/>
          <p14:tracePt t="70539" x="3036888" y="2901950"/>
          <p14:tracePt t="70555" x="3044825" y="2901950"/>
          <p14:tracePt t="70572" x="3062288" y="2901950"/>
          <p14:tracePt t="70589" x="3071813" y="2901950"/>
          <p14:tracePt t="70605" x="3081338" y="2901950"/>
          <p14:tracePt t="70622" x="3116263" y="2901950"/>
          <p14:tracePt t="70639" x="3143250" y="2901950"/>
          <p14:tracePt t="70655" x="3170238" y="2901950"/>
          <p14:tracePt t="70672" x="3224213" y="2901950"/>
          <p14:tracePt t="70689" x="3259138" y="2901950"/>
          <p14:tracePt t="70705" x="3295650" y="2901950"/>
          <p14:tracePt t="70722" x="3340100" y="2901950"/>
          <p14:tracePt t="70739" x="3419475" y="2901950"/>
          <p14:tracePt t="70756" x="3465513" y="2901950"/>
          <p14:tracePt t="70772" x="3490913" y="2901950"/>
          <p14:tracePt t="70789" x="3544888" y="2901950"/>
          <p14:tracePt t="70805" x="3562350" y="2901950"/>
          <p14:tracePt t="70822" x="3581400" y="2901950"/>
          <p14:tracePt t="70839" x="3625850" y="2919413"/>
          <p14:tracePt t="70855" x="3643313" y="2928938"/>
          <p14:tracePt t="70872" x="3670300" y="2938463"/>
          <p14:tracePt t="70888" x="3732213" y="2965450"/>
          <p14:tracePt t="70905" x="3786188" y="2982913"/>
          <p14:tracePt t="70922" x="3840163" y="2990850"/>
          <p14:tracePt t="70938" x="3929063" y="3009900"/>
          <p14:tracePt t="70955" x="3973513" y="3009900"/>
          <p14:tracePt t="70972" x="4000500" y="3009900"/>
          <p14:tracePt t="70989" x="4081463" y="3027363"/>
          <p14:tracePt t="71006" x="4125913" y="3036888"/>
          <p14:tracePt t="71022" x="4170363" y="3036888"/>
          <p14:tracePt t="71038" x="4214813" y="3044825"/>
          <p14:tracePt t="71055" x="4251325" y="3044825"/>
          <p14:tracePt t="71072" x="4259263" y="3044825"/>
          <p14:tracePt t="71088" x="4268788" y="3044825"/>
          <p14:tracePt t="71105" x="4276725" y="3044825"/>
          <p14:tracePt t="71448" x="4286250" y="3044825"/>
          <p14:tracePt t="71462" x="4303713" y="3044825"/>
          <p14:tracePt t="71473" x="4322763" y="3036888"/>
          <p14:tracePt t="71486" x="4330700" y="3027363"/>
          <p14:tracePt t="71499" x="4348163" y="3017838"/>
          <p14:tracePt t="71512" x="4357688" y="3017838"/>
          <p14:tracePt t="71537" x="4367213" y="3009900"/>
          <p14:tracePt t="71626" x="4375150" y="3009900"/>
          <p14:tracePt t="71702" x="4384675" y="3009900"/>
          <p14:tracePt t="71740" x="4394200" y="3009900"/>
          <p14:tracePt t="71790" x="4402138" y="3009900"/>
          <p14:tracePt t="71840" x="4402138" y="3000375"/>
          <p14:tracePt t="71954" x="4411663" y="3000375"/>
          <p14:tracePt t="71980" x="4419600" y="2990850"/>
          <p14:tracePt t="71993" x="4446588" y="2982913"/>
          <p14:tracePt t="72006" x="4465638" y="2982913"/>
          <p14:tracePt t="72018" x="4510088" y="2965450"/>
          <p14:tracePt t="72030" x="4537075" y="2955925"/>
          <p14:tracePt t="72043" x="4554538" y="2946400"/>
          <p14:tracePt t="72055" x="4572000" y="2946400"/>
          <p14:tracePt t="72072" x="4589463" y="2946400"/>
          <p14:tracePt t="72088" x="4598988" y="2946400"/>
          <p14:tracePt t="72105" x="4625975" y="2946400"/>
          <p14:tracePt t="72122" x="4633913" y="2946400"/>
          <p14:tracePt t="72145" x="4643438" y="2946400"/>
          <p14:tracePt t="72296" x="4652963" y="2946400"/>
          <p14:tracePt t="72777" x="4660900" y="2946400"/>
          <p14:tracePt t="72853" x="4670425" y="2946400"/>
          <p14:tracePt t="73448" x="4679950" y="2946400"/>
          <p14:tracePt t="73486" x="4687888" y="2946400"/>
          <p14:tracePt t="73511" x="4714875" y="2946400"/>
          <p14:tracePt t="73524" x="4741863" y="2946400"/>
          <p14:tracePt t="73536" x="4776788" y="2946400"/>
          <p14:tracePt t="73549" x="4803775" y="2955925"/>
          <p14:tracePt t="73562" x="4840288" y="2965450"/>
          <p14:tracePt t="73574" x="4875213" y="2982913"/>
          <p14:tracePt t="73588" x="4894263" y="2990850"/>
          <p14:tracePt t="73604" x="4919663" y="2990850"/>
          <p14:tracePt t="73621" x="4946650" y="3009900"/>
          <p14:tracePt t="73638" x="4956175" y="3009900"/>
          <p14:tracePt t="73654" x="4965700" y="3009900"/>
          <p14:tracePt t="73714" x="4956175" y="3009900"/>
          <p14:tracePt t="74347" x="4911725" y="2990850"/>
          <p14:tracePt t="74359" x="4633913" y="2911475"/>
          <p14:tracePt t="74371" x="4017963" y="2741613"/>
          <p14:tracePt t="74384" x="3179763" y="2490788"/>
          <p14:tracePt t="74397" x="2384425" y="2232025"/>
          <p14:tracePt t="74410" x="1714500" y="1973263"/>
          <p14:tracePt t="74423" x="1062038" y="1714500"/>
          <p14:tracePt t="74438" x="465138" y="1465263"/>
          <p14:tracePt t="74455" x="0" y="990600"/>
          <p14:tracePt t="74474" x="0" y="874713"/>
          <p14:tracePt t="74488" x="0" y="803275"/>
          <p14:tracePt t="74507" x="0" y="758825"/>
          <p14:tracePt t="74522" x="0" y="741363"/>
          <p14:tracePt t="74538" x="0" y="731838"/>
          <p14:tracePt t="74841" x="0" y="714375"/>
          <p14:tracePt t="74865" x="0" y="687388"/>
          <p14:tracePt t="74878" x="0" y="652463"/>
          <p14:tracePt t="74891" x="0" y="598488"/>
          <p14:tracePt t="74903" x="0" y="561975"/>
          <p14:tracePt t="74916" x="0" y="527050"/>
          <p14:tracePt t="74929" x="0" y="500063"/>
          <p14:tracePt t="74941" x="0" y="473075"/>
          <p14:tracePt t="74955" x="0" y="455613"/>
          <p14:tracePt t="74972" x="0" y="446088"/>
          <p14:tracePt t="74988" x="0" y="419100"/>
          <p14:tracePt t="75005" x="0" y="4111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posición de imagen 10" descr="Pila de libros" title="Pila de libros">
            <a:extLst>
              <a:ext uri="{FF2B5EF4-FFF2-40B4-BE49-F238E27FC236}">
                <a16:creationId xmlns="" xmlns:a16="http://schemas.microsoft.com/office/drawing/2014/main" id="{B9070B9B-C81D-4B09-8D71-2F13478DF60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3498" y="242482"/>
            <a:ext cx="11587723" cy="5858250"/>
          </a:xfrm>
        </p:spPr>
      </p:pic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7EE74F7E-F9D0-415C-9E3A-A14801E288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326984">
            <a:off x="928513" y="4785476"/>
            <a:ext cx="2883111" cy="848861"/>
          </a:xfrm>
        </p:spPr>
        <p:txBody>
          <a:bodyPr rtlCol="0"/>
          <a:lstStyle/>
          <a:p>
            <a:pPr rtl="0"/>
            <a:r>
              <a:rPr lang="es-ES" noProof="1" smtClean="0"/>
              <a:t>Google Cuestonario</a:t>
            </a:r>
            <a:endParaRPr lang="es-ES" noProof="1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="" xmlns:a16="http://schemas.microsoft.com/office/drawing/2014/main" id="{D9CBB752-D2AB-49BF-A7EC-FB5FD5CC21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s-ES" noProof="1" smtClean="0"/>
              <a:pPr rtl="0"/>
              <a:t>11</a:t>
            </a:fld>
            <a:endParaRPr lang="es-ES" noProof="1"/>
          </a:p>
        </p:txBody>
      </p:sp>
      <p:grpSp>
        <p:nvGrpSpPr>
          <p:cNvPr id="154" name="Grupo 153">
            <a:extLst>
              <a:ext uri="{FF2B5EF4-FFF2-40B4-BE49-F238E27FC236}">
                <a16:creationId xmlns="" xmlns:a16="http://schemas.microsoft.com/office/drawing/2014/main" id="{E103019A-EA75-4DA5-8A11-99E139ADB2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552960">
            <a:off x="6816917" y="5490872"/>
            <a:ext cx="1511898" cy="1012825"/>
            <a:chOff x="7911409" y="975790"/>
            <a:chExt cx="1511898" cy="1012825"/>
          </a:xfrm>
        </p:grpSpPr>
        <p:sp>
          <p:nvSpPr>
            <p:cNvPr id="155" name="Forma libre: Forma 154">
              <a:extLst>
                <a:ext uri="{FF2B5EF4-FFF2-40B4-BE49-F238E27FC236}">
                  <a16:creationId xmlns="" xmlns:a16="http://schemas.microsoft.com/office/drawing/2014/main" id="{F8E437C7-07D8-4F24-B161-18FDA94144B7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56" name="Forma libre: Forma 155">
              <a:extLst>
                <a:ext uri="{FF2B5EF4-FFF2-40B4-BE49-F238E27FC236}">
                  <a16:creationId xmlns="" xmlns:a16="http://schemas.microsoft.com/office/drawing/2014/main" id="{82E0BA6F-49DA-46B9-B314-D671E17100F2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57" name="Forma libre: Forma 156">
              <a:extLst>
                <a:ext uri="{FF2B5EF4-FFF2-40B4-BE49-F238E27FC236}">
                  <a16:creationId xmlns="" xmlns:a16="http://schemas.microsoft.com/office/drawing/2014/main" id="{72FC3FB4-7710-476E-9839-C521E8AAC22D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58" name="Forma libre: Forma 157">
              <a:extLst>
                <a:ext uri="{FF2B5EF4-FFF2-40B4-BE49-F238E27FC236}">
                  <a16:creationId xmlns="" xmlns:a16="http://schemas.microsoft.com/office/drawing/2014/main" id="{E5098B57-B65A-40E5-BEB6-CA22B12DBB84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59" name="Cuadro de texto 158">
              <a:extLst>
                <a:ext uri="{FF2B5EF4-FFF2-40B4-BE49-F238E27FC236}">
                  <a16:creationId xmlns="" xmlns:a16="http://schemas.microsoft.com/office/drawing/2014/main" id="{FAC6E4D4-A729-4EA3-8339-8C961DAF44D4}"/>
                </a:ext>
              </a:extLst>
            </p:cNvPr>
            <p:cNvSpPr txBox="1"/>
            <p:nvPr/>
          </p:nvSpPr>
          <p:spPr>
            <a:xfrm>
              <a:off x="8034549" y="1123630"/>
              <a:ext cx="12646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 sz="1000" noProof="1">
                  <a:solidFill>
                    <a:schemeClr val="accent1"/>
                  </a:solidFill>
                  <a:latin typeface="+mj-lt"/>
                </a:rPr>
                <a:t>FUNKY TUNES</a:t>
              </a: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49FB62B3-78FA-4132-9C8B-1AC01BCE23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85426" y="621247"/>
            <a:ext cx="1158340" cy="1158340"/>
          </a:xfrm>
          <a:prstGeom prst="rect">
            <a:avLst/>
          </a:prstGeom>
        </p:spPr>
      </p:pic>
      <p:pic>
        <p:nvPicPr>
          <p:cNvPr id="12" name="Imagen 11" descr="Un primer plano de un logotipo&#10;&#10;Descripción generada automáticamente">
            <a:extLst>
              <a:ext uri="{FF2B5EF4-FFF2-40B4-BE49-F238E27FC236}">
                <a16:creationId xmlns="" xmlns:a16="http://schemas.microsoft.com/office/drawing/2014/main" id="{D4BC19E5-9A60-459E-8949-E5B86EBBBB8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1863336">
            <a:off x="10769863" y="34317"/>
            <a:ext cx="1274174" cy="128027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5866" y="879712"/>
            <a:ext cx="4649703" cy="364896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104766" y="6480505"/>
            <a:ext cx="1120462" cy="160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9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3348">
        <p14:prism/>
      </p:transition>
    </mc:Choice>
    <mc:Fallback>
      <p:transition spd="slow" advTm="333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" x="2276475" y="2874963"/>
          <p14:tracePt t="16" x="2374900" y="2867025"/>
          <p14:tracePt t="32" x="2455863" y="2840038"/>
          <p14:tracePt t="47" x="2616200" y="2786063"/>
          <p14:tracePt t="64" x="2679700" y="2759075"/>
          <p14:tracePt t="81" x="2241550" y="928688"/>
          <p14:tracePt t="401" x="2232025" y="919163"/>
          <p14:tracePt t="414" x="2224088" y="919163"/>
          <p14:tracePt t="430" x="2214563" y="919163"/>
          <p14:tracePt t="481" x="2205038" y="919163"/>
          <p14:tracePt t="532" x="2187575" y="919163"/>
          <p14:tracePt t="545" x="2152650" y="919163"/>
          <p14:tracePt t="557" x="2054225" y="919163"/>
          <p14:tracePt t="570" x="1839913" y="982663"/>
          <p14:tracePt t="583" x="1562100" y="1089025"/>
          <p14:tracePt t="598" x="1330325" y="1179513"/>
          <p14:tracePt t="614" x="1187450" y="1250950"/>
          <p14:tracePt t="631" x="1054100" y="1330325"/>
          <p14:tracePt t="648" x="1027113" y="1357313"/>
          <p14:tracePt t="665" x="1000125" y="1374775"/>
          <p14:tracePt t="681" x="990600" y="1393825"/>
          <p14:tracePt t="698" x="990600" y="1401763"/>
          <p14:tracePt t="714" x="990600" y="1419225"/>
          <p14:tracePt t="735" x="990600" y="1446213"/>
          <p14:tracePt t="748" x="990600" y="1465263"/>
          <p14:tracePt t="764" x="990600" y="1500188"/>
          <p14:tracePt t="781" x="990600" y="1598613"/>
          <p14:tracePt t="798" x="990600" y="1660525"/>
          <p14:tracePt t="814" x="990600" y="1704975"/>
          <p14:tracePt t="831" x="990600" y="1768475"/>
          <p14:tracePt t="849" x="990600" y="1785938"/>
          <p14:tracePt t="864" x="990600" y="1795463"/>
          <p14:tracePt t="881" x="990600" y="1822450"/>
          <p14:tracePt t="899" x="990600" y="1839913"/>
          <p14:tracePt t="914" x="990600" y="1847850"/>
          <p14:tracePt t="931" x="990600" y="1866900"/>
          <p14:tracePt t="948" x="990600" y="1884363"/>
          <p14:tracePt t="965" x="990600" y="1901825"/>
          <p14:tracePt t="981" x="990600" y="1911350"/>
          <p14:tracePt t="998" x="1000125" y="1955800"/>
          <p14:tracePt t="1014" x="1009650" y="1965325"/>
          <p14:tracePt t="1031" x="1027113" y="2000250"/>
          <p14:tracePt t="1048" x="1089025" y="2098675"/>
          <p14:tracePt t="1064" x="1143000" y="2179638"/>
          <p14:tracePt t="1081" x="1214438" y="2259013"/>
          <p14:tracePt t="1098" x="1393825" y="2446338"/>
          <p14:tracePt t="1115" x="1465263" y="2536825"/>
          <p14:tracePt t="1131" x="1527175" y="2616200"/>
          <p14:tracePt t="1148" x="1608138" y="2714625"/>
          <p14:tracePt t="1164" x="1616075" y="2732088"/>
          <p14:tracePt t="1180" x="1625600" y="2732088"/>
          <p14:tracePt t="1197" x="1625600" y="2741613"/>
          <p14:tracePt t="1214" x="1633538" y="2741613"/>
          <p14:tracePt t="1230" x="1633538" y="2751138"/>
          <p14:tracePt t="1252" x="1643063" y="2732088"/>
          <p14:tracePt t="2316" x="1652588" y="2714625"/>
          <p14:tracePt t="2328" x="1660525" y="2697163"/>
          <p14:tracePt t="2340" x="1687513" y="2679700"/>
          <p14:tracePt t="2352" x="1714500" y="2643188"/>
          <p14:tracePt t="2366" x="1776413" y="2598738"/>
          <p14:tracePt t="2381" x="1803400" y="2554288"/>
          <p14:tracePt t="2397" x="1839913" y="2527300"/>
          <p14:tracePt t="2413" x="1874838" y="2490788"/>
          <p14:tracePt t="2430" x="1884363" y="2482850"/>
          <p14:tracePt t="2447" x="1884363" y="2473325"/>
          <p14:tracePt t="2466" x="1884363" y="2465388"/>
          <p14:tracePt t="2504" x="1884363" y="2455863"/>
          <p14:tracePt t="2518" x="1884363" y="2438400"/>
          <p14:tracePt t="2542" x="1893888" y="2428875"/>
          <p14:tracePt t="2555" x="1901825" y="2384425"/>
          <p14:tracePt t="2568" x="1911350" y="2357438"/>
          <p14:tracePt t="2580" x="1928813" y="2322513"/>
          <p14:tracePt t="2597" x="1928813" y="2276475"/>
          <p14:tracePt t="2613" x="1928813" y="2251075"/>
          <p14:tracePt t="2630" x="1946275" y="2197100"/>
          <p14:tracePt t="2647" x="1946275" y="2179638"/>
          <p14:tracePt t="2663" x="1946275" y="2152650"/>
          <p14:tracePt t="2680" x="1946275" y="2062163"/>
          <p14:tracePt t="2697" x="1946275" y="2027238"/>
          <p14:tracePt t="2713" x="1946275" y="1973263"/>
          <p14:tracePt t="2730" x="1928813" y="1911350"/>
          <p14:tracePt t="2747" x="1928813" y="1901825"/>
          <p14:tracePt t="2763" x="1919288" y="1884363"/>
          <p14:tracePt t="2780" x="1911350" y="1874838"/>
          <p14:tracePt t="2797" x="1901825" y="1874838"/>
          <p14:tracePt t="2897" x="1901825" y="1884363"/>
          <p14:tracePt t="2922" x="1901825" y="1901825"/>
          <p14:tracePt t="2935" x="1901825" y="1928813"/>
          <p14:tracePt t="2947" x="1901825" y="1955800"/>
          <p14:tracePt t="2960" x="1901825" y="1982788"/>
          <p14:tracePt t="2973" x="1901825" y="2000250"/>
          <p14:tracePt t="2985" x="1901825" y="2009775"/>
          <p14:tracePt t="3010" x="1901825" y="2017713"/>
          <p14:tracePt t="3023" x="1901825" y="2027238"/>
          <p14:tracePt t="3036" x="1901825" y="2036763"/>
          <p14:tracePt t="3517" x="1901825" y="2044700"/>
          <p14:tracePt t="3681" x="1893888" y="2044700"/>
          <p14:tracePt t="4599" x="1893888" y="2054225"/>
          <p14:tracePt t="4617" x="1893888" y="2062163"/>
          <p14:tracePt t="4858" x="1893888" y="2071688"/>
          <p14:tracePt t="5161" x="1893888" y="2081213"/>
          <p14:tracePt t="5186" x="1893888" y="2098675"/>
          <p14:tracePt t="5199" x="1893888" y="2116138"/>
          <p14:tracePt t="5212" x="1893888" y="2133600"/>
          <p14:tracePt t="5224" x="1893888" y="2160588"/>
          <p14:tracePt t="5237" x="1893888" y="2197100"/>
          <p14:tracePt t="5250" x="1893888" y="2232025"/>
          <p14:tracePt t="5263" x="1893888" y="2286000"/>
          <p14:tracePt t="5280" x="1893888" y="2322513"/>
          <p14:tracePt t="5297" x="1893888" y="2374900"/>
          <p14:tracePt t="5313" x="1893888" y="2393950"/>
          <p14:tracePt t="5330" x="1893888" y="2438400"/>
          <p14:tracePt t="5347" x="1901825" y="2490788"/>
          <p14:tracePt t="5364" x="1911350" y="2536825"/>
          <p14:tracePt t="5380" x="1919288" y="2562225"/>
          <p14:tracePt t="5396" x="1946275" y="2616200"/>
          <p14:tracePt t="5413" x="1982788" y="2660650"/>
          <p14:tracePt t="5431" x="2017713" y="2697163"/>
          <p14:tracePt t="5446" x="2036763" y="2714625"/>
          <p14:tracePt t="5463" x="2062163" y="2751138"/>
          <p14:tracePt t="5480" x="2089150" y="2776538"/>
          <p14:tracePt t="5496" x="2089150" y="2786063"/>
          <p14:tracePt t="5514" x="2125663" y="2803525"/>
          <p14:tracePt t="5530" x="2143125" y="2813050"/>
          <p14:tracePt t="5546" x="2143125" y="2822575"/>
          <p14:tracePt t="5563" x="2179638" y="2830513"/>
          <p14:tracePt t="5580" x="2197100" y="2830513"/>
          <p14:tracePt t="5596" x="2205038" y="2830513"/>
          <p14:tracePt t="5614" x="2241550" y="2830513"/>
          <p14:tracePt t="5631" x="2286000" y="2803525"/>
          <p14:tracePt t="5647" x="2366963" y="2732088"/>
          <p14:tracePt t="5664" x="2660650" y="2401888"/>
          <p14:tracePt t="5681" x="2776538" y="2224088"/>
          <p14:tracePt t="5697" x="2867025" y="2054225"/>
          <p14:tracePt t="5714" x="2955925" y="1874838"/>
          <p14:tracePt t="5732" x="2973388" y="1803400"/>
          <p14:tracePt t="5747" x="2990850" y="1758950"/>
          <p14:tracePt t="5764" x="2990850" y="1714500"/>
          <p14:tracePt t="5781" x="2990850" y="1633538"/>
          <p14:tracePt t="5798" x="2990850" y="1608138"/>
          <p14:tracePt t="5814" x="2965450" y="1571625"/>
          <p14:tracePt t="5831" x="2919413" y="1509713"/>
          <p14:tracePt t="5848" x="2901950" y="1482725"/>
          <p14:tracePt t="5864" x="2867025" y="1446213"/>
          <p14:tracePt t="5881" x="2813050" y="1374775"/>
          <p14:tracePt t="5898" x="2776538" y="1339850"/>
          <p14:tracePt t="5914" x="2741613" y="1303338"/>
          <p14:tracePt t="5931" x="2687638" y="1258888"/>
          <p14:tracePt t="5948" x="2670175" y="1250950"/>
          <p14:tracePt t="5964" x="2652713" y="1241425"/>
          <p14:tracePt t="5981" x="2616200" y="1223963"/>
          <p14:tracePt t="5998" x="2598738" y="1223963"/>
          <p14:tracePt t="6014" x="2581275" y="1214438"/>
          <p14:tracePt t="6031" x="2517775" y="1196975"/>
          <p14:tracePt t="6048" x="2482850" y="1196975"/>
          <p14:tracePt t="6065" x="2438400" y="1196975"/>
          <p14:tracePt t="6081" x="2384425" y="1196975"/>
          <p14:tracePt t="6098" x="2366963" y="1196975"/>
          <p14:tracePt t="6114" x="2357438" y="1196975"/>
          <p14:tracePt t="6131" x="2347913" y="1196975"/>
          <p14:tracePt t="6147" x="2339975" y="1196975"/>
          <p14:tracePt t="6164" x="2312988" y="1196975"/>
          <p14:tracePt t="6181" x="2276475" y="1204913"/>
          <p14:tracePt t="6197" x="2160588" y="1276350"/>
          <p14:tracePt t="6214" x="2081213" y="1347788"/>
          <p14:tracePt t="6231" x="2009775" y="1428750"/>
          <p14:tracePt t="6247" x="1911350" y="1589088"/>
          <p14:tracePt t="6264" x="1884363" y="1652588"/>
          <p14:tracePt t="6282" x="1866900" y="1714500"/>
          <p14:tracePt t="6297" x="1822450" y="1893888"/>
          <p14:tracePt t="6314" x="1803400" y="2000250"/>
          <p14:tracePt t="6331" x="1795463" y="2125663"/>
          <p14:tracePt t="6347" x="1776413" y="2366963"/>
          <p14:tracePt t="6364" x="1776413" y="2482850"/>
          <p14:tracePt t="6381" x="1776413" y="2589213"/>
          <p14:tracePt t="6397" x="1776413" y="2847975"/>
          <p14:tracePt t="6415" x="1776413" y="2973388"/>
          <p14:tracePt t="6431" x="1776413" y="3098800"/>
          <p14:tracePt t="6447" x="1776413" y="3205163"/>
          <p14:tracePt t="6464" x="1822450" y="3411538"/>
          <p14:tracePt t="6481" x="1866900" y="3490913"/>
          <p14:tracePt t="6498" x="1911350" y="3571875"/>
          <p14:tracePt t="6514" x="2027238" y="3714750"/>
          <p14:tracePt t="6531" x="2098675" y="3795713"/>
          <p14:tracePt t="6547" x="2160588" y="3867150"/>
          <p14:tracePt t="6564" x="2286000" y="3990975"/>
          <p14:tracePt t="6581" x="2330450" y="4027488"/>
          <p14:tracePt t="6597" x="2384425" y="4062413"/>
          <p14:tracePt t="6614" x="2428875" y="4089400"/>
          <p14:tracePt t="6631" x="2428875" y="4098925"/>
          <p14:tracePt t="6647" x="2438400" y="4108450"/>
          <p14:tracePt t="6664" x="2446338" y="4108450"/>
          <p14:tracePt t="6693" x="2446338" y="4125913"/>
          <p14:tracePt t="7225" x="2446338" y="4160838"/>
          <p14:tracePt t="7237" x="2446338" y="4232275"/>
          <p14:tracePt t="7250" x="2446338" y="4348163"/>
          <p14:tracePt t="7262" x="2446338" y="4456113"/>
          <p14:tracePt t="7275" x="2446338" y="4527550"/>
          <p14:tracePt t="7287" x="2446338" y="4562475"/>
          <p14:tracePt t="7300" x="2446338" y="4581525"/>
          <p14:tracePt t="7313" x="2446338" y="4589463"/>
          <p14:tracePt t="7330" x="2455863" y="4589463"/>
          <p14:tracePt t="7351" x="2465388" y="4562475"/>
          <p14:tracePt t="7364" x="2517775" y="4429125"/>
          <p14:tracePt t="7381" x="2670175" y="4098925"/>
          <p14:tracePt t="7397" x="3125788" y="3179763"/>
          <p14:tracePt t="7415" x="3340100" y="2813050"/>
          <p14:tracePt t="7431" x="3527425" y="2562225"/>
          <p14:tracePt t="7447" x="3902075" y="2071688"/>
          <p14:tracePt t="7465" x="4089400" y="1822450"/>
          <p14:tracePt t="7481" x="4259263" y="1571625"/>
          <p14:tracePt t="7497" x="4438650" y="1303338"/>
          <p14:tracePt t="7514" x="4598988" y="911225"/>
          <p14:tracePt t="7531" x="4616450" y="785813"/>
          <p14:tracePt t="7547" x="4633913" y="669925"/>
          <p14:tracePt t="7564" x="4608513" y="517525"/>
          <p14:tracePt t="7581" x="4572000" y="465138"/>
          <p14:tracePt t="7597" x="4518025" y="401638"/>
          <p14:tracePt t="7614" x="4340225" y="322263"/>
          <p14:tracePt t="7631" x="4179888" y="285750"/>
          <p14:tracePt t="7647" x="3946525" y="276225"/>
          <p14:tracePt t="7664" x="3170238" y="303213"/>
          <p14:tracePt t="7681" x="2786063" y="384175"/>
          <p14:tracePt t="7697" x="2428875" y="517525"/>
          <p14:tracePt t="7714" x="1893888" y="857250"/>
          <p14:tracePt t="7731" x="1633538" y="1062038"/>
          <p14:tracePt t="7747" x="1393825" y="1285875"/>
          <p14:tracePt t="7764" x="1187450" y="1536700"/>
          <p14:tracePt t="7781" x="884238" y="2009775"/>
          <p14:tracePt t="7797" x="812800" y="2214563"/>
          <p14:tracePt t="7814" x="768350" y="2384425"/>
          <p14:tracePt t="7831" x="731838" y="2759075"/>
          <p14:tracePt t="7847" x="714375" y="2938463"/>
          <p14:tracePt t="7864" x="714375" y="3116263"/>
          <p14:tracePt t="7881" x="758825" y="3357563"/>
          <p14:tracePt t="7897" x="812800" y="3473450"/>
          <p14:tracePt t="7914" x="884238" y="3571875"/>
          <p14:tracePt t="7931" x="1071563" y="3751263"/>
          <p14:tracePt t="7947" x="1187450" y="3813175"/>
          <p14:tracePt t="7964" x="1322388" y="3867150"/>
          <p14:tracePt t="7981" x="1581150" y="3956050"/>
          <p14:tracePt t="7998" x="1714500" y="3965575"/>
          <p14:tracePt t="8014" x="1830388" y="3983038"/>
          <p14:tracePt t="8031" x="2098675" y="4010025"/>
          <p14:tracePt t="8048" x="2268538" y="4010025"/>
          <p14:tracePt t="8064" x="2446338" y="4010025"/>
          <p14:tracePt t="8081" x="2724150" y="4010025"/>
          <p14:tracePt t="8098" x="2822575" y="4010025"/>
          <p14:tracePt t="8114" x="2911475" y="4010025"/>
          <p14:tracePt t="8130" x="3009900" y="3983038"/>
          <p14:tracePt t="8147" x="3205163" y="3840163"/>
          <p14:tracePt t="8164" x="3286125" y="3732213"/>
          <p14:tracePt t="8181" x="3340100" y="3625850"/>
          <p14:tracePt t="8197" x="3446463" y="3179763"/>
          <p14:tracePt t="8214" x="3473450" y="2867025"/>
          <p14:tracePt t="8231" x="3490913" y="2544763"/>
          <p14:tracePt t="8248" x="3348038" y="1785938"/>
          <p14:tracePt t="8264" x="3152775" y="1401763"/>
          <p14:tracePt t="8280" x="2955925" y="1108075"/>
          <p14:tracePt t="8297" x="2589213" y="776288"/>
          <p14:tracePt t="8314" x="2393950" y="660400"/>
          <p14:tracePt t="8331" x="2170113" y="608013"/>
          <p14:tracePt t="8347" x="1660525" y="588963"/>
          <p14:tracePt t="8364" x="1330325" y="704850"/>
          <p14:tracePt t="8381" x="1036638" y="866775"/>
          <p14:tracePt t="8397" x="588963" y="1357313"/>
          <p14:tracePt t="8414" x="446088" y="1652588"/>
          <p14:tracePt t="8430" x="357188" y="1901825"/>
          <p14:tracePt t="8447" x="330200" y="2133600"/>
          <p14:tracePt t="8447" x="330200" y="2339975"/>
          <p14:tracePt t="8466" x="366713" y="2581275"/>
          <p14:tracePt t="8481" x="482600" y="2813050"/>
          <p14:tracePt t="8497" x="652463" y="3044825"/>
          <p14:tracePt t="8514" x="1179513" y="3429000"/>
          <p14:tracePt t="8530" x="1465263" y="3554413"/>
          <p14:tracePt t="8547" x="1714500" y="3643313"/>
          <p14:tracePt t="8564" x="2170113" y="3724275"/>
          <p14:tracePt t="8581" x="2384425" y="3751263"/>
          <p14:tracePt t="8597" x="2616200" y="3768725"/>
          <p14:tracePt t="8614" x="3044825" y="3751263"/>
          <p14:tracePt t="8631" x="3241675" y="3714750"/>
          <p14:tracePt t="8647" x="3429000" y="3633788"/>
          <p14:tracePt t="8664" x="3608388" y="3544888"/>
          <p14:tracePt t="8681" x="3652838" y="3500438"/>
          <p14:tracePt t="8697" x="3670300" y="3473450"/>
          <p14:tracePt t="8714" x="3705225" y="3357563"/>
          <p14:tracePt t="8731" x="3732213" y="3251200"/>
          <p14:tracePt t="8747" x="3741738" y="3116263"/>
          <p14:tracePt t="8764" x="3741738" y="2965450"/>
          <p14:tracePt t="8781" x="3687763" y="2633663"/>
          <p14:tracePt t="8797" x="3643313" y="2500313"/>
          <p14:tracePt t="8814" x="3608388" y="2401888"/>
          <p14:tracePt t="8830" x="3490913" y="2197100"/>
          <p14:tracePt t="8847" x="3429000" y="2108200"/>
          <p14:tracePt t="8864" x="3348038" y="2027238"/>
          <p14:tracePt t="8880" x="3071813" y="1822450"/>
          <p14:tracePt t="8897" x="2884488" y="1741488"/>
          <p14:tracePt t="8914" x="2751138" y="1687513"/>
          <p14:tracePt t="8931" x="2562225" y="1643063"/>
          <p14:tracePt t="8947" x="2465388" y="1625600"/>
          <p14:tracePt t="8963" x="2374900" y="1616075"/>
          <p14:tracePt t="8980" x="2187575" y="1616075"/>
          <p14:tracePt t="8996" x="2071688" y="1616075"/>
          <p14:tracePt t="9013" x="1982788" y="1633538"/>
          <p14:tracePt t="9029" x="1822450" y="1724025"/>
          <p14:tracePt t="9047" x="1741488" y="1795463"/>
          <p14:tracePt t="9063" x="1670050" y="1884363"/>
          <p14:tracePt t="9079" x="1509713" y="2133600"/>
          <p14:tracePt t="9097" x="1455738" y="2268538"/>
          <p14:tracePt t="9113" x="1419225" y="2366963"/>
          <p14:tracePt t="9129" x="1401763" y="2438400"/>
          <p14:tracePt t="9146" x="1384300" y="2581275"/>
          <p14:tracePt t="9163" x="1384300" y="2643188"/>
          <p14:tracePt t="9180" x="1393825" y="2697163"/>
          <p14:tracePt t="9196" x="1465263" y="2847975"/>
          <p14:tracePt t="9213" x="1500188" y="2938463"/>
          <p14:tracePt t="9229" x="1527175" y="3036888"/>
          <p14:tracePt t="9247" x="1571625" y="3187700"/>
          <p14:tracePt t="9263" x="1589088" y="3259138"/>
          <p14:tracePt t="9279" x="1616075" y="3340100"/>
          <p14:tracePt t="9296" x="1697038" y="3527425"/>
          <p14:tracePt t="9313" x="1741488" y="3608388"/>
          <p14:tracePt t="9329" x="1785938" y="3660775"/>
          <p14:tracePt t="9346" x="1866900" y="3776663"/>
          <p14:tracePt t="9363" x="1919288" y="3813175"/>
          <p14:tracePt t="9379" x="1973263" y="3867150"/>
          <p14:tracePt t="9396" x="2089150" y="3956050"/>
          <p14:tracePt t="9413" x="2170113" y="4000500"/>
          <p14:tracePt t="9430" x="2251075" y="4037013"/>
          <p14:tracePt t="9446" x="2322513" y="4081463"/>
          <p14:tracePt t="9463" x="2482850" y="4160838"/>
          <p14:tracePt t="9481" x="2544763" y="4197350"/>
          <p14:tracePt t="9496" x="2625725" y="4232275"/>
          <p14:tracePt t="9513" x="2768600" y="4313238"/>
          <p14:tracePt t="9530" x="2822575" y="4340225"/>
          <p14:tracePt t="9546" x="2894013" y="4375150"/>
          <p14:tracePt t="9563" x="3036888" y="4438650"/>
          <p14:tracePt t="9580" x="3133725" y="4473575"/>
          <p14:tracePt t="9596" x="3241675" y="4483100"/>
          <p14:tracePt t="9613" x="3482975" y="4491038"/>
          <p14:tracePt t="9630" x="3608388" y="4491038"/>
          <p14:tracePt t="9646" x="3732213" y="4500563"/>
          <p14:tracePt t="9664" x="3956050" y="4500563"/>
          <p14:tracePt t="9680" x="4081463" y="4491038"/>
          <p14:tracePt t="9696" x="4214813" y="4473575"/>
          <p14:tracePt t="9713" x="4589463" y="4384675"/>
          <p14:tracePt t="9730" x="4776788" y="4340225"/>
          <p14:tracePt t="9746" x="5027613" y="4286250"/>
          <p14:tracePt t="9763" x="5429250" y="4160838"/>
          <p14:tracePt t="9780" x="5626100" y="4108450"/>
          <p14:tracePt t="9796" x="5776913" y="4062413"/>
          <p14:tracePt t="9813" x="5956300" y="4000500"/>
          <p14:tracePt t="9829" x="6205538" y="3894138"/>
          <p14:tracePt t="9846" x="6323013" y="3830638"/>
          <p14:tracePt t="9863" x="6411913" y="3786188"/>
          <p14:tracePt t="9879" x="6589713" y="3670300"/>
          <p14:tracePt t="9896" x="6670675" y="3598863"/>
          <p14:tracePt t="9913" x="6732588" y="3517900"/>
          <p14:tracePt t="9930" x="6867525" y="3286125"/>
          <p14:tracePt t="9946" x="6938963" y="3143250"/>
          <p14:tracePt t="9963" x="6983413" y="2990850"/>
          <p14:tracePt t="9980" x="7054850" y="2724150"/>
          <p14:tracePt t="9997" x="7072313" y="2598738"/>
          <p14:tracePt t="10013" x="7072313" y="2465388"/>
          <p14:tracePt t="10029" x="7072313" y="2116138"/>
          <p14:tracePt t="10046" x="7072313" y="1919288"/>
          <p14:tracePt t="10063" x="7062788" y="1731963"/>
          <p14:tracePt t="10079" x="6965950" y="1339850"/>
          <p14:tracePt t="10096" x="6894513" y="1160463"/>
          <p14:tracePt t="10113" x="6796088" y="946150"/>
          <p14:tracePt t="10129" x="6661150" y="704850"/>
          <p14:tracePt t="10146" x="6348413" y="312738"/>
          <p14:tracePt t="10163" x="6259513" y="223838"/>
          <p14:tracePt t="10180" x="6215063" y="160338"/>
          <p14:tracePt t="10196" x="6143625" y="61913"/>
          <p14:tracePt t="10213" x="6099175" y="17463"/>
          <p14:tracePt t="10231" x="5911850" y="0"/>
          <p14:tracePt t="10248" x="5715000" y="0"/>
          <p14:tracePt t="10263" x="5572125" y="0"/>
          <p14:tracePt t="10279" x="5473700" y="0"/>
          <p14:tracePt t="10296" x="5394325" y="0"/>
          <p14:tracePt t="10313" x="5375275" y="0"/>
          <p14:tracePt t="10329" x="5348288" y="0"/>
          <p14:tracePt t="10346" x="5330825" y="0"/>
          <p14:tracePt t="10363" x="5322888" y="0"/>
          <p14:tracePt t="10379" x="5313363" y="0"/>
          <p14:tracePt t="10396" x="5303838" y="0"/>
          <p14:tracePt t="10476" x="5276850" y="0"/>
          <p14:tracePt t="10489" x="5180013" y="0"/>
          <p14:tracePt t="10501" x="4857750" y="53975"/>
          <p14:tracePt t="10514" x="4197350" y="214313"/>
          <p14:tracePt t="10529" x="3500438" y="428625"/>
          <p14:tracePt t="10546" x="2955925" y="581025"/>
          <p14:tracePt t="10563" x="2401888" y="785813"/>
          <p14:tracePt t="10581" x="2214563" y="857250"/>
          <p14:tracePt t="10596" x="1857375" y="973138"/>
          <p14:tracePt t="10615" x="1758950" y="1017588"/>
          <p14:tracePt t="10629" x="1670050" y="1054100"/>
          <p14:tracePt t="10647" x="1625600" y="1071563"/>
          <p14:tracePt t="10663" x="1589088" y="1098550"/>
          <p14:tracePt t="10680" x="1581150" y="1116013"/>
          <p14:tracePt t="10696" x="1571625" y="1125538"/>
          <p14:tracePt t="10713" x="1554163" y="1160463"/>
          <p14:tracePt t="10730" x="1536700" y="1187450"/>
          <p14:tracePt t="10746" x="1536700" y="1223963"/>
          <p14:tracePt t="10763" x="1509713" y="1295400"/>
          <p14:tracePt t="10780" x="1509713" y="1312863"/>
          <p14:tracePt t="10796" x="1509713" y="1347788"/>
          <p14:tracePt t="10813" x="1500188" y="1374775"/>
          <p14:tracePt t="10829" x="1490663" y="1419225"/>
          <p14:tracePt t="10846" x="1490663" y="1438275"/>
          <p14:tracePt t="10863" x="1490663" y="1465263"/>
          <p14:tracePt t="10880" x="1473200" y="1536700"/>
          <p14:tracePt t="10896" x="1455738" y="1589088"/>
          <p14:tracePt t="10913" x="1446213" y="1652588"/>
          <p14:tracePt t="10930" x="1401763" y="1795463"/>
          <p14:tracePt t="10946" x="1393825" y="1866900"/>
          <p14:tracePt t="10963" x="1384300" y="1928813"/>
          <p14:tracePt t="10979" x="1384300" y="2036763"/>
          <p14:tracePt t="10996" x="1384300" y="2081213"/>
          <p14:tracePt t="11013" x="1384300" y="2108200"/>
          <p14:tracePt t="11029" x="1384300" y="2152650"/>
          <p14:tracePt t="11046" x="1384300" y="2179638"/>
          <p14:tracePt t="11063" x="1384300" y="2197100"/>
          <p14:tracePt t="11079" x="1384300" y="2241550"/>
          <p14:tracePt t="11096" x="1384300" y="2259013"/>
          <p14:tracePt t="11113" x="1393825" y="2286000"/>
          <p14:tracePt t="11130" x="1411288" y="2339975"/>
          <p14:tracePt t="11147" x="1419225" y="2357438"/>
          <p14:tracePt t="11163" x="1438275" y="2393950"/>
          <p14:tracePt t="11179" x="1473200" y="2446338"/>
          <p14:tracePt t="11196" x="1581150" y="2598738"/>
          <p14:tracePt t="11213" x="1633538" y="2687638"/>
          <p14:tracePt t="11230" x="1687513" y="2768600"/>
          <p14:tracePt t="11246" x="1768475" y="2901950"/>
          <p14:tracePt t="11263" x="1795463" y="2955925"/>
          <p14:tracePt t="11279" x="1803400" y="2990850"/>
          <p14:tracePt t="11296" x="1803400" y="3036888"/>
          <p14:tracePt t="11313" x="1812925" y="3036888"/>
          <p14:tracePt t="12349" x="1822450" y="3036888"/>
          <p14:tracePt t="12437" x="1839913" y="3036888"/>
          <p14:tracePt t="12449" x="1911350" y="3036888"/>
          <p14:tracePt t="12462" x="2044700" y="3036888"/>
          <p14:tracePt t="12475" x="2251075" y="3027363"/>
          <p14:tracePt t="12487" x="2490788" y="2982913"/>
          <p14:tracePt t="12500" x="2697163" y="2911475"/>
          <p14:tracePt t="12513" x="2919413" y="2840038"/>
          <p14:tracePt t="12529" x="3179763" y="2732088"/>
          <p14:tracePt t="12546" x="3705225" y="2455863"/>
          <p14:tracePt t="12563" x="3911600" y="2312988"/>
          <p14:tracePt t="12579" x="4017963" y="2224088"/>
          <p14:tracePt t="12596" x="4116388" y="2116138"/>
          <p14:tracePt t="12614" x="4152900" y="2071688"/>
          <p14:tracePt t="12629" x="4160838" y="2044700"/>
          <p14:tracePt t="12646" x="4170363" y="2017713"/>
          <p14:tracePt t="12663" x="4187825" y="1901825"/>
          <p14:tracePt t="12680" x="4187825" y="1812925"/>
          <p14:tracePt t="12696" x="4187825" y="1714500"/>
          <p14:tracePt t="12713" x="4125913" y="1500188"/>
          <p14:tracePt t="12729" x="4081463" y="1411288"/>
          <p14:tracePt t="12746" x="4027488" y="1303338"/>
          <p14:tracePt t="12763" x="3857625" y="1152525"/>
          <p14:tracePt t="12779" x="3751263" y="1108075"/>
          <p14:tracePt t="12796" x="3625850" y="1062038"/>
          <p14:tracePt t="12813" x="3268663" y="1062038"/>
          <p14:tracePt t="12831" x="3098800" y="1108075"/>
          <p14:tracePt t="12846" x="2919413" y="1223963"/>
          <p14:tracePt t="12863" x="2544763" y="1554163"/>
          <p14:tracePt t="12880" x="2374900" y="1741488"/>
          <p14:tracePt t="12896" x="2241550" y="1901825"/>
          <p14:tracePt t="12913" x="2036763" y="2241550"/>
          <p14:tracePt t="12930" x="1938338" y="2411413"/>
          <p14:tracePt t="12946" x="1884363" y="2544763"/>
          <p14:tracePt t="12963" x="1857375" y="2660650"/>
          <p14:tracePt t="12979" x="1847850" y="2884488"/>
          <p14:tracePt t="12996" x="1847850" y="3017838"/>
          <p14:tracePt t="13013" x="1847850" y="3143250"/>
          <p14:tracePt t="13029" x="1847850" y="3375025"/>
          <p14:tracePt t="13047" x="1847850" y="3473450"/>
          <p14:tracePt t="13063" x="1847850" y="3581400"/>
          <p14:tracePt t="13080" x="1847850" y="3714750"/>
          <p14:tracePt t="13096" x="1847850" y="3751263"/>
          <p14:tracePt t="13113" x="1847850" y="3776663"/>
          <p14:tracePt t="13129" x="1857375" y="3822700"/>
          <p14:tracePt t="13146" x="1866900" y="3840163"/>
          <p14:tracePt t="13162" x="1893888" y="3857625"/>
          <p14:tracePt t="13179" x="1973263" y="3938588"/>
          <p14:tracePt t="13196" x="2017713" y="3983038"/>
          <p14:tracePt t="13212" x="2081213" y="4044950"/>
          <p14:tracePt t="13229" x="2205038" y="4125913"/>
          <p14:tracePt t="13246" x="2259013" y="4160838"/>
          <p14:tracePt t="13262" x="2312988" y="4187825"/>
          <p14:tracePt t="13279" x="2384425" y="4224338"/>
          <p14:tracePt t="13296" x="2509838" y="4295775"/>
          <p14:tracePt t="13313" x="2581275" y="4322763"/>
          <p14:tracePt t="13329" x="2652713" y="4340225"/>
          <p14:tracePt t="13346" x="2813050" y="4394200"/>
          <p14:tracePt t="13363" x="2884488" y="4411663"/>
          <p14:tracePt t="13379" x="2965450" y="4419600"/>
          <p14:tracePt t="13396" x="3116263" y="4446588"/>
          <p14:tracePt t="13413" x="3205163" y="4456113"/>
          <p14:tracePt t="13429" x="3268663" y="4473575"/>
          <p14:tracePt t="13446" x="3429000" y="4491038"/>
          <p14:tracePt t="13463" x="3500438" y="4500563"/>
          <p14:tracePt t="13479" x="3589338" y="4510088"/>
          <p14:tracePt t="13496" x="3705225" y="4510088"/>
          <p14:tracePt t="13513" x="3751263" y="4518025"/>
          <p14:tracePt t="13529" x="3803650" y="4518025"/>
          <p14:tracePt t="13546" x="3875088" y="4518025"/>
          <p14:tracePt t="13563" x="3911600" y="4518025"/>
          <p14:tracePt t="13579" x="3956050" y="4510088"/>
          <p14:tracePt t="13596" x="4089400" y="4429125"/>
          <p14:tracePt t="13613" x="4170363" y="4357688"/>
          <p14:tracePt t="13629" x="4251325" y="4276725"/>
          <p14:tracePt t="13646" x="4313238" y="4187825"/>
          <p14:tracePt t="13663" x="4411663" y="3990975"/>
          <p14:tracePt t="13679" x="4438650" y="3919538"/>
          <p14:tracePt t="13696" x="4446588" y="3803650"/>
          <p14:tracePt t="13713" x="4491038" y="3509963"/>
          <p14:tracePt t="13729" x="4510088" y="3276600"/>
          <p14:tracePt t="13746" x="4537075" y="3000375"/>
          <p14:tracePt t="13763" x="4554538" y="2419350"/>
          <p14:tracePt t="13779" x="4554538" y="2197100"/>
          <p14:tracePt t="13796" x="4545013" y="1990725"/>
          <p14:tracePt t="13813" x="4483100" y="1562100"/>
          <p14:tracePt t="13830" x="4394200" y="1312863"/>
          <p14:tracePt t="13846" x="4295775" y="1116013"/>
          <p14:tracePt t="13863" x="4098925" y="874713"/>
          <p14:tracePt t="13879" x="4000500" y="795338"/>
          <p14:tracePt t="13896" x="3929063" y="731838"/>
          <p14:tracePt t="13912" x="3822700" y="679450"/>
          <p14:tracePt t="13930" x="3776663" y="669925"/>
          <p14:tracePt t="13946" x="3751263" y="652463"/>
          <p14:tracePt t="13963" x="3697288" y="652463"/>
          <p14:tracePt t="13979" x="3527425" y="652463"/>
          <p14:tracePt t="13996" x="3402013" y="696913"/>
          <p14:tracePt t="14013" x="3286125" y="741363"/>
          <p14:tracePt t="14029" x="3062288" y="839788"/>
          <p14:tracePt t="14047" x="2955925" y="911225"/>
          <p14:tracePt t="14062" x="2840038" y="990600"/>
          <p14:tracePt t="14079" x="2670175" y="1160463"/>
          <p14:tracePt t="14096" x="2598738" y="1250950"/>
          <p14:tracePt t="14113" x="2536825" y="1366838"/>
          <p14:tracePt t="14129" x="2411413" y="1589088"/>
          <p14:tracePt t="14146" x="2339975" y="1731963"/>
          <p14:tracePt t="14162" x="2276475" y="1884363"/>
          <p14:tracePt t="14179" x="2187575" y="2133600"/>
          <p14:tracePt t="14196" x="2170113" y="2241550"/>
          <p14:tracePt t="14212" x="2152650" y="2322513"/>
          <p14:tracePt t="14229" x="2152650" y="2393950"/>
          <p14:tracePt t="14246" x="2152650" y="2411413"/>
          <p14:tracePt t="14262" x="2152650" y="2428875"/>
          <p14:tracePt t="14279" x="2152650" y="2438400"/>
          <p14:tracePt t="14309" x="2152650" y="2411413"/>
          <p14:tracePt t="15056" x="2179638" y="2366963"/>
          <p14:tracePt t="15068" x="2276475" y="2197100"/>
          <p14:tracePt t="15081" x="2465388" y="1857375"/>
          <p14:tracePt t="15094" x="2633663" y="1490663"/>
          <p14:tracePt t="15106" x="2724150" y="1268413"/>
          <p14:tracePt t="15119" x="2741613" y="1187450"/>
          <p14:tracePt t="15131" x="2751138" y="1133475"/>
          <p14:tracePt t="15146" x="2751138" y="1116013"/>
          <p14:tracePt t="15163" x="2759075" y="1098550"/>
          <p14:tracePt t="15179" x="2759075" y="1071563"/>
          <p14:tracePt t="15196" x="2759075" y="1062038"/>
          <p14:tracePt t="15220" x="2759075" y="1054100"/>
          <p14:tracePt t="15233" x="2741613" y="1044575"/>
          <p14:tracePt t="15258" x="2741613" y="1036638"/>
          <p14:tracePt t="15271" x="2732088" y="1027113"/>
          <p14:tracePt t="15283" x="2724150" y="1027113"/>
          <p14:tracePt t="15347" x="2714625" y="1027113"/>
          <p14:tracePt t="15423" x="2714625" y="1036638"/>
          <p14:tracePt t="15448" x="2697163" y="1054100"/>
          <p14:tracePt t="15473" x="2679700" y="1081088"/>
          <p14:tracePt t="15486" x="2652713" y="1116013"/>
          <p14:tracePt t="15499" x="2608263" y="1160463"/>
          <p14:tracePt t="15511" x="2544763" y="1231900"/>
          <p14:tracePt t="15524" x="2500313" y="1285875"/>
          <p14:tracePt t="15537" x="2446338" y="1357313"/>
          <p14:tracePt t="15549" x="2411413" y="1419225"/>
          <p14:tracePt t="15563" x="2384425" y="1500188"/>
          <p14:tracePt t="15579" x="2347913" y="1571625"/>
          <p14:tracePt t="15596" x="2251075" y="1803400"/>
          <p14:tracePt t="15613" x="2197100" y="2000250"/>
          <p14:tracePt t="15629" x="2133600" y="2205038"/>
          <p14:tracePt t="15646" x="2071688" y="2536825"/>
          <p14:tracePt t="15663" x="2062163" y="2660650"/>
          <p14:tracePt t="15679" x="2062163" y="2786063"/>
          <p14:tracePt t="15696" x="2098675" y="3000375"/>
          <p14:tracePt t="15714" x="2143125" y="3116263"/>
          <p14:tracePt t="15729" x="2205038" y="3205163"/>
          <p14:tracePt t="15746" x="2259013" y="3322638"/>
          <p14:tracePt t="15763" x="2393950" y="3500438"/>
          <p14:tracePt t="15780" x="2473325" y="3581400"/>
          <p14:tracePt t="15796" x="2562225" y="3660775"/>
          <p14:tracePt t="15812" x="2732088" y="3786188"/>
          <p14:tracePt t="15829" x="2803525" y="3840163"/>
          <p14:tracePt t="15846" x="2884488" y="3902075"/>
          <p14:tracePt t="15862" x="3098800" y="4062413"/>
          <p14:tracePt t="15880" x="3241675" y="4143375"/>
          <p14:tracePt t="15898" x="3402013" y="4205288"/>
          <p14:tracePt t="15914" x="3724275" y="4303713"/>
          <p14:tracePt t="15929" x="3875088" y="4340225"/>
          <p14:tracePt t="15946" x="4017963" y="4367213"/>
          <p14:tracePt t="15962" x="4330700" y="4429125"/>
          <p14:tracePt t="15979" x="4465638" y="4438650"/>
          <p14:tracePt t="15996" x="4616450" y="4456113"/>
          <p14:tracePt t="16013" x="5027613" y="4483100"/>
          <p14:tracePt t="16030" x="5259388" y="4483100"/>
          <p14:tracePt t="16046" x="5483225" y="4483100"/>
          <p14:tracePt t="16062" x="5983288" y="4330700"/>
          <p14:tracePt t="16081" x="6205538" y="4197350"/>
          <p14:tracePt t="16096" x="6384925" y="4044950"/>
          <p14:tracePt t="16112" x="6608763" y="3776663"/>
          <p14:tracePt t="16132" x="6697663" y="3608388"/>
          <p14:tracePt t="16146" x="6769100" y="3384550"/>
          <p14:tracePt t="16164" x="6804025" y="3143250"/>
          <p14:tracePt t="16179" x="6840538" y="2633663"/>
          <p14:tracePt t="16196" x="6823075" y="2428875"/>
          <p14:tracePt t="16212" x="6769100" y="2224088"/>
          <p14:tracePt t="16229" x="6589713" y="1830388"/>
          <p14:tracePt t="16246" x="6429375" y="1562100"/>
          <p14:tracePt t="16263" x="6180138" y="1276350"/>
          <p14:tracePt t="16279" x="5295900" y="509588"/>
          <p14:tracePt t="16296" x="4830763" y="223838"/>
          <p14:tracePt t="16312" x="4483100" y="0"/>
          <p14:tracePt t="16329" x="4010025" y="0"/>
          <p14:tracePt t="16347" x="3813175" y="0"/>
          <p14:tracePt t="16362" x="3643313" y="0"/>
          <p14:tracePt t="16379" x="3160713" y="17463"/>
          <p14:tracePt t="16397" x="2938463" y="71438"/>
          <p14:tracePt t="16412" x="2786063" y="125413"/>
          <p14:tracePt t="16429" x="2679700" y="169863"/>
          <p14:tracePt t="16446" x="2509838" y="276225"/>
          <p14:tracePt t="16462" x="2401888" y="357188"/>
          <p14:tracePt t="16479" x="2286000" y="455613"/>
          <p14:tracePt t="16496" x="2108200" y="731838"/>
          <p14:tracePt t="16513" x="2062163" y="847725"/>
          <p14:tracePt t="16529" x="2027238" y="965200"/>
          <p14:tracePt t="16547" x="2009775" y="1241425"/>
          <p14:tracePt t="16563" x="2009775" y="1339850"/>
          <p14:tracePt t="16579" x="2009775" y="1446213"/>
          <p14:tracePt t="16596" x="2009775" y="1633538"/>
          <p14:tracePt t="16613" x="2027238" y="1731963"/>
          <p14:tracePt t="16629" x="2054225" y="1822450"/>
          <p14:tracePt t="16646" x="2170113" y="2036763"/>
          <p14:tracePt t="16662" x="2251075" y="2125663"/>
          <p14:tracePt t="16679" x="2330450" y="2224088"/>
          <p14:tracePt t="16696" x="2517775" y="2374900"/>
          <p14:tracePt t="16713" x="2625725" y="2455863"/>
          <p14:tracePt t="16729" x="2776538" y="2571750"/>
          <p14:tracePt t="16746" x="3116263" y="2847975"/>
          <p14:tracePt t="16764" x="3241675" y="2938463"/>
          <p14:tracePt t="16781" x="3384550" y="3009900"/>
          <p14:tracePt t="16798" x="3527425" y="3089275"/>
          <p14:tracePt t="16812" x="3697288" y="3187700"/>
          <p14:tracePt t="16829" x="3776663" y="3214688"/>
          <p14:tracePt t="16846" x="3840163" y="3224213"/>
          <p14:tracePt t="16862" x="3956050" y="3241675"/>
          <p14:tracePt t="16879" x="4000500" y="3251200"/>
          <p14:tracePt t="16896" x="4044950" y="3251200"/>
          <p14:tracePt t="16912" x="4143375" y="3251200"/>
          <p14:tracePt t="16929" x="4205288" y="3251200"/>
          <p14:tracePt t="16946" x="4276725" y="3251200"/>
          <p14:tracePt t="16962" x="4402138" y="3251200"/>
          <p14:tracePt t="30098" x="4384675" y="3251200"/>
          <p14:tracePt t="30546" x="4340225" y="3259138"/>
          <p14:tracePt t="30558" x="4062413" y="3357563"/>
          <p14:tracePt t="30571" x="3490913" y="3571875"/>
          <p14:tracePt t="30584" x="2884488" y="3857625"/>
          <p14:tracePt t="30596" x="2438400" y="4160838"/>
          <p14:tracePt t="30611" x="2027238" y="4589463"/>
          <p14:tracePt t="30628" x="1643063" y="5116513"/>
          <p14:tracePt t="30645" x="1143000" y="6037263"/>
          <p14:tracePt t="30662" x="1036638" y="6384925"/>
          <p14:tracePt t="30762" x="3375025" y="6848475"/>
          <p14:tracePt t="30778" x="3625850" y="6840538"/>
          <p14:tracePt t="30795" x="3803650" y="6786563"/>
          <p14:tracePt t="30812" x="3822700" y="6759575"/>
          <p14:tracePt t="30828" x="3830638" y="6742113"/>
          <p14:tracePt t="30845" x="3822700" y="6653213"/>
          <p14:tracePt t="30862" x="3741738" y="6562725"/>
          <p14:tracePt t="30878" x="3544888" y="6419850"/>
          <p14:tracePt t="30896" x="3232150" y="6251575"/>
          <p14:tracePt t="30911" x="2803525" y="6054725"/>
          <p14:tracePt t="30929" x="2732088" y="6027738"/>
          <p14:tracePt t="30945" x="2705100" y="6018213"/>
          <p14:tracePt t="30962" x="2679700" y="6010275"/>
          <p14:tracePt t="30978" x="2670175" y="6010275"/>
          <p14:tracePt t="30995" x="2670175" y="6000750"/>
          <p14:tracePt t="31012" x="2670175" y="5991225"/>
          <p14:tracePt t="31039" x="2705100" y="5965825"/>
          <p14:tracePt t="31052" x="2795588" y="5929313"/>
          <p14:tracePt t="31064" x="2874963" y="5867400"/>
          <p14:tracePt t="31078" x="2946400" y="5795963"/>
          <p14:tracePt t="31095" x="2982913" y="5705475"/>
          <p14:tracePt t="31112" x="3017838" y="5500688"/>
          <p14:tracePt t="31129" x="3009900" y="5375275"/>
          <p14:tracePt t="31145" x="2982913" y="5276850"/>
          <p14:tracePt t="31161" x="2894013" y="5170488"/>
          <p14:tracePt t="31178" x="2867025" y="5153025"/>
          <p14:tracePt t="31195" x="2857500" y="5153025"/>
          <p14:tracePt t="31212" x="2847975" y="5153025"/>
          <p14:tracePt t="31228" x="2840038" y="5153025"/>
          <p14:tracePt t="31245" x="2830513" y="5170488"/>
          <p14:tracePt t="31261" x="2813050" y="5214938"/>
          <p14:tracePt t="31278" x="2786063" y="5411788"/>
          <p14:tracePt t="31296" x="2786063" y="5545138"/>
          <p14:tracePt t="31311" x="2786063" y="5680075"/>
          <p14:tracePt t="31328" x="2813050" y="5919788"/>
          <p14:tracePt t="31345" x="2857500" y="6010275"/>
          <p14:tracePt t="31361" x="2901950" y="6072188"/>
          <p14:tracePt t="31378" x="2973388" y="6116638"/>
          <p14:tracePt t="31396" x="3009900" y="6126163"/>
          <p14:tracePt t="31411" x="3036888" y="6134100"/>
          <p14:tracePt t="31428" x="3089275" y="6134100"/>
          <p14:tracePt t="31445" x="3143250" y="6134100"/>
          <p14:tracePt t="31462" x="3241675" y="6089650"/>
          <p14:tracePt t="31478" x="3633788" y="5884863"/>
          <p14:tracePt t="31495" x="3830638" y="5795963"/>
          <p14:tracePt t="31511" x="3973513" y="5705475"/>
          <p14:tracePt t="31528" x="4152900" y="5616575"/>
          <p14:tracePt t="31545" x="4152900" y="5608638"/>
          <p14:tracePt t="31875" x="4125913" y="5599113"/>
          <p14:tracePt t="31887" x="4044950" y="5545138"/>
          <p14:tracePt t="31900" x="3857625" y="5402263"/>
          <p14:tracePt t="31912" x="3446463" y="5054600"/>
          <p14:tracePt t="31928" x="3009900" y="4616450"/>
          <p14:tracePt t="31945" x="2571750" y="4152900"/>
          <p14:tracePt t="31961" x="1830388" y="3367088"/>
          <p14:tracePt t="31978" x="1554163" y="3009900"/>
          <p14:tracePt t="31995" x="1339850" y="2732088"/>
          <p14:tracePt t="32011" x="1036638" y="2259013"/>
          <p14:tracePt t="32028" x="973138" y="2081213"/>
          <p14:tracePt t="32045" x="938213" y="1973263"/>
          <p14:tracePt t="32061" x="982663" y="1768475"/>
          <p14:tracePt t="32077" x="973138" y="1768475"/>
          <p14:tracePt t="32267" x="946150" y="1758950"/>
          <p14:tracePt t="32279" x="866775" y="1704975"/>
          <p14:tracePt t="32292" x="731838" y="1625600"/>
          <p14:tracePt t="32304" x="544513" y="1455738"/>
          <p14:tracePt t="32317" x="357188" y="1285875"/>
          <p14:tracePt t="32330" x="204788" y="1116013"/>
          <p14:tracePt t="32345" x="142875" y="1000125"/>
          <p14:tracePt t="32361" x="80963" y="901700"/>
          <p14:tracePt t="32379" x="26988" y="731838"/>
          <p14:tracePt t="32395" x="9525" y="633413"/>
          <p14:tracePt t="32411" x="0" y="544513"/>
          <p14:tracePt t="32428" x="0" y="3841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posición de imagen 10" descr="Páginas y lomos de libro en un estante" title="Páginas y lomos de libro en un estante">
            <a:extLst>
              <a:ext uri="{FF2B5EF4-FFF2-40B4-BE49-F238E27FC236}">
                <a16:creationId xmlns="" xmlns:a16="http://schemas.microsoft.com/office/drawing/2014/main" id="{0AD7CA0E-1237-4023-B66A-8228886BE0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23" y="138024"/>
            <a:ext cx="11703600" cy="6415904"/>
          </a:xfrm>
        </p:spPr>
      </p:pic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136F567F-B255-41F7-B5B6-1BEB6722D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1731" y="3817744"/>
            <a:ext cx="3253153" cy="1229046"/>
          </a:xfrm>
        </p:spPr>
        <p:txBody>
          <a:bodyPr rtlCol="0"/>
          <a:lstStyle/>
          <a:p>
            <a:pPr rtl="0"/>
            <a:r>
              <a:rPr lang="es-ES" sz="1800" noProof="1" smtClean="0"/>
              <a:t>If you have any questions send me an email</a:t>
            </a:r>
            <a:endParaRPr lang="es-ES" sz="1800" noProof="1"/>
          </a:p>
        </p:txBody>
      </p:sp>
      <p:sp>
        <p:nvSpPr>
          <p:cNvPr id="9" name="Marcador de texto 8">
            <a:extLst>
              <a:ext uri="{FF2B5EF4-FFF2-40B4-BE49-F238E27FC236}">
                <a16:creationId xmlns="" xmlns:a16="http://schemas.microsoft.com/office/drawing/2014/main" id="{EB4E6EDA-35E8-4F00-B170-CB0BCEE4B6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2097" y="4321121"/>
            <a:ext cx="3252787" cy="782252"/>
          </a:xfrm>
        </p:spPr>
        <p:txBody>
          <a:bodyPr rtlCol="0"/>
          <a:lstStyle/>
          <a:p>
            <a:pPr rtl="0"/>
            <a:r>
              <a:rPr lang="es-ES" noProof="1" smtClean="0"/>
              <a:t>Jocelyn.zavando@colegio-pablogarrido.cl</a:t>
            </a:r>
            <a:endParaRPr lang="es-ES" noProof="1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209C8CAF-97DF-4086-B081-EAFD83FAC0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935" y="3214592"/>
            <a:ext cx="3717377" cy="920275"/>
          </a:xfrm>
        </p:spPr>
        <p:txBody>
          <a:bodyPr rtlCol="0"/>
          <a:lstStyle/>
          <a:p>
            <a:pPr rtl="0">
              <a:lnSpc>
                <a:spcPts val="5500"/>
              </a:lnSpc>
            </a:pPr>
            <a:r>
              <a:rPr lang="es-ES" noProof="1" smtClean="0"/>
              <a:t>See you!</a:t>
            </a:r>
            <a:endParaRPr lang="es-ES" noProof="1"/>
          </a:p>
        </p:txBody>
      </p:sp>
      <p:grpSp>
        <p:nvGrpSpPr>
          <p:cNvPr id="67" name="Grupo 66">
            <a:extLst>
              <a:ext uri="{FF2B5EF4-FFF2-40B4-BE49-F238E27FC236}">
                <a16:creationId xmlns="" xmlns:a16="http://schemas.microsoft.com/office/drawing/2014/main" id="{D70B51DB-358C-4856-9A42-84377D97BE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6514927" y="3521320"/>
            <a:ext cx="1219200" cy="914400"/>
            <a:chOff x="3403719" y="943599"/>
            <a:chExt cx="1219200" cy="914400"/>
          </a:xfrm>
        </p:grpSpPr>
        <p:sp>
          <p:nvSpPr>
            <p:cNvPr id="68" name="Forma libre: Forma 67">
              <a:extLst>
                <a:ext uri="{FF2B5EF4-FFF2-40B4-BE49-F238E27FC236}">
                  <a16:creationId xmlns="" xmlns:a16="http://schemas.microsoft.com/office/drawing/2014/main" id="{6F1BF026-6B89-4B30-B3A4-1B5C4F5FBA21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69" name="Forma libre: Forma 68">
              <a:extLst>
                <a:ext uri="{FF2B5EF4-FFF2-40B4-BE49-F238E27FC236}">
                  <a16:creationId xmlns="" xmlns:a16="http://schemas.microsoft.com/office/drawing/2014/main" id="{8F7D7F06-904A-4E30-ABFF-2C127AF44C21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70" name="Forma libre: Forma 69">
              <a:extLst>
                <a:ext uri="{FF2B5EF4-FFF2-40B4-BE49-F238E27FC236}">
                  <a16:creationId xmlns="" xmlns:a16="http://schemas.microsoft.com/office/drawing/2014/main" id="{A27AC243-A317-46BE-BDF7-B87369B97456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71" name="Forma libre: Forma 70">
              <a:extLst>
                <a:ext uri="{FF2B5EF4-FFF2-40B4-BE49-F238E27FC236}">
                  <a16:creationId xmlns="" xmlns:a16="http://schemas.microsoft.com/office/drawing/2014/main" id="{0C1B9058-59D5-4CC1-BB76-17336F8A08E5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72" name="Forma libre: Forma 71">
              <a:extLst>
                <a:ext uri="{FF2B5EF4-FFF2-40B4-BE49-F238E27FC236}">
                  <a16:creationId xmlns="" xmlns:a16="http://schemas.microsoft.com/office/drawing/2014/main" id="{985CB02E-9F0D-407E-BEF9-519AFCFA0E77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73" name="Forma libre: Forma 72">
              <a:extLst>
                <a:ext uri="{FF2B5EF4-FFF2-40B4-BE49-F238E27FC236}">
                  <a16:creationId xmlns="" xmlns:a16="http://schemas.microsoft.com/office/drawing/2014/main" id="{B09E2250-B080-4831-850A-A636F0FF3DBE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74" name="Forma libre: Forma 73">
              <a:extLst>
                <a:ext uri="{FF2B5EF4-FFF2-40B4-BE49-F238E27FC236}">
                  <a16:creationId xmlns="" xmlns:a16="http://schemas.microsoft.com/office/drawing/2014/main" id="{4C3CC58D-5174-4984-9CB6-348239DE146B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="" xmlns:a16="http://schemas.microsoft.com/office/drawing/2014/main" id="{CCAEB83B-FF38-4979-8441-84E2EE86A33C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="" xmlns:a16="http://schemas.microsoft.com/office/drawing/2014/main" id="{26819125-5A8E-4680-AD2E-6B9504EA1D19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="" xmlns:a16="http://schemas.microsoft.com/office/drawing/2014/main" id="{E9A52987-EF09-4187-A247-A30CF56BDDC8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="" xmlns:a16="http://schemas.microsoft.com/office/drawing/2014/main" id="{B9F7700E-0256-43AC-946C-48A9C81B38E8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="" xmlns:a16="http://schemas.microsoft.com/office/drawing/2014/main" id="{A917E5E1-FDA4-44CC-B788-22A1D84EFF3F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="" xmlns:a16="http://schemas.microsoft.com/office/drawing/2014/main" id="{382A76BF-1225-4B29-9F4B-52DBE46CA926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="" xmlns:a16="http://schemas.microsoft.com/office/drawing/2014/main" id="{4CAAF37E-097E-4510-B5C6-C9D1BC9749C6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="" xmlns:a16="http://schemas.microsoft.com/office/drawing/2014/main" id="{D1E98895-800E-4630-8EE8-19FB97591C0E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="" xmlns:a16="http://schemas.microsoft.com/office/drawing/2014/main" id="{5CE4821B-1EE4-45C2-9BEC-8FC4B2BCD288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="" xmlns:a16="http://schemas.microsoft.com/office/drawing/2014/main" id="{FEE3E998-DE32-40BE-9256-FB1F06C94E35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="" xmlns:a16="http://schemas.microsoft.com/office/drawing/2014/main" id="{1C5EA777-BCBE-42FA-9C17-CB8B71EEE1CB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="" xmlns:a16="http://schemas.microsoft.com/office/drawing/2014/main" id="{C8E1400A-9B64-493B-AAE6-ABD16DDF6D4A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="" xmlns:a16="http://schemas.microsoft.com/office/drawing/2014/main" id="{5E531B6E-BA6C-433C-BF47-ABC26ABDEA5B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="" xmlns:a16="http://schemas.microsoft.com/office/drawing/2014/main" id="{8CAE7C42-E847-40C9-9916-2C694C645845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</p:grpSp>
      <p:grpSp>
        <p:nvGrpSpPr>
          <p:cNvPr id="89" name="Grupo 88">
            <a:extLst>
              <a:ext uri="{FF2B5EF4-FFF2-40B4-BE49-F238E27FC236}">
                <a16:creationId xmlns="" xmlns:a16="http://schemas.microsoft.com/office/drawing/2014/main" id="{8D54F73F-DF48-4CD2-A825-C5783FE4B3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20954291">
            <a:off x="1919957" y="1014095"/>
            <a:ext cx="1424651" cy="1097682"/>
            <a:chOff x="967966" y="847100"/>
            <a:chExt cx="1424651" cy="1097682"/>
          </a:xfrm>
        </p:grpSpPr>
        <p:sp>
          <p:nvSpPr>
            <p:cNvPr id="90" name="Forma libre: Forma 89">
              <a:extLst>
                <a:ext uri="{FF2B5EF4-FFF2-40B4-BE49-F238E27FC236}">
                  <a16:creationId xmlns="" xmlns:a16="http://schemas.microsoft.com/office/drawing/2014/main" id="{55A48841-6B5F-4FBC-AADA-69E6134B487C}"/>
                </a:ext>
              </a:extLst>
            </p:cNvPr>
            <p:cNvSpPr/>
            <p:nvPr/>
          </p:nvSpPr>
          <p:spPr>
            <a:xfrm>
              <a:off x="967966" y="847100"/>
              <a:ext cx="1424651" cy="1097682"/>
            </a:xfrm>
            <a:custGeom>
              <a:avLst/>
              <a:gdLst>
                <a:gd name="connsiteX0" fmla="*/ 1423670 w 1424651"/>
                <a:gd name="connsiteY0" fmla="*/ 552531 h 1097682"/>
                <a:gd name="connsiteX1" fmla="*/ 1324411 w 1424651"/>
                <a:gd name="connsiteY1" fmla="*/ 310807 h 1097682"/>
                <a:gd name="connsiteX2" fmla="*/ 1324411 w 1424651"/>
                <a:gd name="connsiteY2" fmla="*/ 247749 h 1097682"/>
                <a:gd name="connsiteX3" fmla="*/ 1320908 w 1424651"/>
                <a:gd name="connsiteY3" fmla="*/ 244246 h 1097682"/>
                <a:gd name="connsiteX4" fmla="*/ 1299889 w 1424651"/>
                <a:gd name="connsiteY4" fmla="*/ 240743 h 1097682"/>
                <a:gd name="connsiteX5" fmla="*/ 1197127 w 1424651"/>
                <a:gd name="connsiteY5" fmla="*/ 136813 h 1097682"/>
                <a:gd name="connsiteX6" fmla="*/ 1194792 w 1424651"/>
                <a:gd name="connsiteY6" fmla="*/ 115794 h 1097682"/>
                <a:gd name="connsiteX7" fmla="*/ 1191288 w 1424651"/>
                <a:gd name="connsiteY7" fmla="*/ 112290 h 1097682"/>
                <a:gd name="connsiteX8" fmla="*/ 1106043 w 1424651"/>
                <a:gd name="connsiteY8" fmla="*/ 112290 h 1097682"/>
                <a:gd name="connsiteX9" fmla="*/ 717183 w 1424651"/>
                <a:gd name="connsiteY9" fmla="*/ 10696 h 1097682"/>
                <a:gd name="connsiteX10" fmla="*/ 328324 w 1424651"/>
                <a:gd name="connsiteY10" fmla="*/ 112290 h 1097682"/>
                <a:gd name="connsiteX11" fmla="*/ 243078 w 1424651"/>
                <a:gd name="connsiteY11" fmla="*/ 112290 h 1097682"/>
                <a:gd name="connsiteX12" fmla="*/ 239575 w 1424651"/>
                <a:gd name="connsiteY12" fmla="*/ 115794 h 1097682"/>
                <a:gd name="connsiteX13" fmla="*/ 237239 w 1424651"/>
                <a:gd name="connsiteY13" fmla="*/ 136813 h 1097682"/>
                <a:gd name="connsiteX14" fmla="*/ 134478 w 1424651"/>
                <a:gd name="connsiteY14" fmla="*/ 240743 h 1097682"/>
                <a:gd name="connsiteX15" fmla="*/ 113458 w 1424651"/>
                <a:gd name="connsiteY15" fmla="*/ 244246 h 1097682"/>
                <a:gd name="connsiteX16" fmla="*/ 109955 w 1424651"/>
                <a:gd name="connsiteY16" fmla="*/ 247749 h 1097682"/>
                <a:gd name="connsiteX17" fmla="*/ 109955 w 1424651"/>
                <a:gd name="connsiteY17" fmla="*/ 310807 h 1097682"/>
                <a:gd name="connsiteX18" fmla="*/ 10696 w 1424651"/>
                <a:gd name="connsiteY18" fmla="*/ 552531 h 1097682"/>
                <a:gd name="connsiteX19" fmla="*/ 10696 w 1424651"/>
                <a:gd name="connsiteY19" fmla="*/ 553699 h 1097682"/>
                <a:gd name="connsiteX20" fmla="*/ 10696 w 1424651"/>
                <a:gd name="connsiteY20" fmla="*/ 554866 h 1097682"/>
                <a:gd name="connsiteX21" fmla="*/ 109955 w 1424651"/>
                <a:gd name="connsiteY21" fmla="*/ 795422 h 1097682"/>
                <a:gd name="connsiteX22" fmla="*/ 109955 w 1424651"/>
                <a:gd name="connsiteY22" fmla="*/ 858481 h 1097682"/>
                <a:gd name="connsiteX23" fmla="*/ 113458 w 1424651"/>
                <a:gd name="connsiteY23" fmla="*/ 861984 h 1097682"/>
                <a:gd name="connsiteX24" fmla="*/ 134478 w 1424651"/>
                <a:gd name="connsiteY24" fmla="*/ 865487 h 1097682"/>
                <a:gd name="connsiteX25" fmla="*/ 237239 w 1424651"/>
                <a:gd name="connsiteY25" fmla="*/ 969417 h 1097682"/>
                <a:gd name="connsiteX26" fmla="*/ 239575 w 1424651"/>
                <a:gd name="connsiteY26" fmla="*/ 990436 h 1097682"/>
                <a:gd name="connsiteX27" fmla="*/ 243078 w 1424651"/>
                <a:gd name="connsiteY27" fmla="*/ 993939 h 1097682"/>
                <a:gd name="connsiteX28" fmla="*/ 328324 w 1424651"/>
                <a:gd name="connsiteY28" fmla="*/ 993939 h 1097682"/>
                <a:gd name="connsiteX29" fmla="*/ 717183 w 1424651"/>
                <a:gd name="connsiteY29" fmla="*/ 1095533 h 1097682"/>
                <a:gd name="connsiteX30" fmla="*/ 1106043 w 1424651"/>
                <a:gd name="connsiteY30" fmla="*/ 993939 h 1097682"/>
                <a:gd name="connsiteX31" fmla="*/ 1191288 w 1424651"/>
                <a:gd name="connsiteY31" fmla="*/ 993939 h 1097682"/>
                <a:gd name="connsiteX32" fmla="*/ 1194792 w 1424651"/>
                <a:gd name="connsiteY32" fmla="*/ 990436 h 1097682"/>
                <a:gd name="connsiteX33" fmla="*/ 1197127 w 1424651"/>
                <a:gd name="connsiteY33" fmla="*/ 969417 h 1097682"/>
                <a:gd name="connsiteX34" fmla="*/ 1299889 w 1424651"/>
                <a:gd name="connsiteY34" fmla="*/ 865487 h 1097682"/>
                <a:gd name="connsiteX35" fmla="*/ 1320908 w 1424651"/>
                <a:gd name="connsiteY35" fmla="*/ 861984 h 1097682"/>
                <a:gd name="connsiteX36" fmla="*/ 1324411 w 1424651"/>
                <a:gd name="connsiteY36" fmla="*/ 858481 h 1097682"/>
                <a:gd name="connsiteX37" fmla="*/ 1324411 w 1424651"/>
                <a:gd name="connsiteY37" fmla="*/ 795422 h 1097682"/>
                <a:gd name="connsiteX38" fmla="*/ 1423670 w 1424651"/>
                <a:gd name="connsiteY38" fmla="*/ 553699 h 1097682"/>
                <a:gd name="connsiteX39" fmla="*/ 1423670 w 1424651"/>
                <a:gd name="connsiteY39" fmla="*/ 552531 h 1097682"/>
                <a:gd name="connsiteX40" fmla="*/ 1423670 w 1424651"/>
                <a:gd name="connsiteY40" fmla="*/ 552531 h 109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24651" h="1097682">
                  <a:moveTo>
                    <a:pt x="1423670" y="552531"/>
                  </a:moveTo>
                  <a:cubicBezTo>
                    <a:pt x="1420167" y="474292"/>
                    <a:pt x="1393309" y="369195"/>
                    <a:pt x="1324411" y="310807"/>
                  </a:cubicBezTo>
                  <a:lnTo>
                    <a:pt x="1324411" y="247749"/>
                  </a:lnTo>
                  <a:cubicBezTo>
                    <a:pt x="1324411" y="245413"/>
                    <a:pt x="1323244" y="244246"/>
                    <a:pt x="1320908" y="244246"/>
                  </a:cubicBezTo>
                  <a:lnTo>
                    <a:pt x="1299889" y="240743"/>
                  </a:lnTo>
                  <a:cubicBezTo>
                    <a:pt x="1242669" y="231401"/>
                    <a:pt x="1205301" y="194033"/>
                    <a:pt x="1197127" y="136813"/>
                  </a:cubicBezTo>
                  <a:lnTo>
                    <a:pt x="1194792" y="115794"/>
                  </a:lnTo>
                  <a:cubicBezTo>
                    <a:pt x="1194792" y="113458"/>
                    <a:pt x="1192456" y="112290"/>
                    <a:pt x="1191288" y="112290"/>
                  </a:cubicBezTo>
                  <a:lnTo>
                    <a:pt x="1106043" y="112290"/>
                  </a:lnTo>
                  <a:cubicBezTo>
                    <a:pt x="998610" y="42226"/>
                    <a:pt x="829287" y="10696"/>
                    <a:pt x="717183" y="10696"/>
                  </a:cubicBezTo>
                  <a:cubicBezTo>
                    <a:pt x="605079" y="10696"/>
                    <a:pt x="435756" y="42226"/>
                    <a:pt x="328324" y="112290"/>
                  </a:cubicBezTo>
                  <a:lnTo>
                    <a:pt x="243078" y="112290"/>
                  </a:lnTo>
                  <a:cubicBezTo>
                    <a:pt x="240742" y="112290"/>
                    <a:pt x="239575" y="113458"/>
                    <a:pt x="239575" y="115794"/>
                  </a:cubicBezTo>
                  <a:lnTo>
                    <a:pt x="237239" y="136813"/>
                  </a:lnTo>
                  <a:cubicBezTo>
                    <a:pt x="229065" y="194033"/>
                    <a:pt x="191697" y="231401"/>
                    <a:pt x="134478" y="240743"/>
                  </a:cubicBezTo>
                  <a:lnTo>
                    <a:pt x="113458" y="244246"/>
                  </a:lnTo>
                  <a:cubicBezTo>
                    <a:pt x="111123" y="244246"/>
                    <a:pt x="109955" y="246581"/>
                    <a:pt x="109955" y="247749"/>
                  </a:cubicBezTo>
                  <a:lnTo>
                    <a:pt x="109955" y="310807"/>
                  </a:lnTo>
                  <a:cubicBezTo>
                    <a:pt x="41058" y="369195"/>
                    <a:pt x="14200" y="473124"/>
                    <a:pt x="10696" y="552531"/>
                  </a:cubicBezTo>
                  <a:lnTo>
                    <a:pt x="10696" y="553699"/>
                  </a:lnTo>
                  <a:lnTo>
                    <a:pt x="10696" y="554866"/>
                  </a:lnTo>
                  <a:cubicBezTo>
                    <a:pt x="14200" y="633105"/>
                    <a:pt x="41058" y="737035"/>
                    <a:pt x="109955" y="795422"/>
                  </a:cubicBezTo>
                  <a:lnTo>
                    <a:pt x="109955" y="858481"/>
                  </a:lnTo>
                  <a:cubicBezTo>
                    <a:pt x="109955" y="860816"/>
                    <a:pt x="111123" y="861984"/>
                    <a:pt x="113458" y="861984"/>
                  </a:cubicBezTo>
                  <a:lnTo>
                    <a:pt x="134478" y="865487"/>
                  </a:lnTo>
                  <a:cubicBezTo>
                    <a:pt x="191697" y="874829"/>
                    <a:pt x="229065" y="912197"/>
                    <a:pt x="237239" y="969417"/>
                  </a:cubicBezTo>
                  <a:lnTo>
                    <a:pt x="239575" y="990436"/>
                  </a:lnTo>
                  <a:cubicBezTo>
                    <a:pt x="239575" y="992771"/>
                    <a:pt x="241910" y="993939"/>
                    <a:pt x="243078" y="993939"/>
                  </a:cubicBezTo>
                  <a:lnTo>
                    <a:pt x="328324" y="993939"/>
                  </a:lnTo>
                  <a:cubicBezTo>
                    <a:pt x="435756" y="1064004"/>
                    <a:pt x="603912" y="1095533"/>
                    <a:pt x="717183" y="1095533"/>
                  </a:cubicBezTo>
                  <a:cubicBezTo>
                    <a:pt x="829287" y="1095533"/>
                    <a:pt x="999778" y="1064004"/>
                    <a:pt x="1106043" y="993939"/>
                  </a:cubicBezTo>
                  <a:lnTo>
                    <a:pt x="1191288" y="993939"/>
                  </a:lnTo>
                  <a:cubicBezTo>
                    <a:pt x="1193624" y="993939"/>
                    <a:pt x="1194792" y="992771"/>
                    <a:pt x="1194792" y="990436"/>
                  </a:cubicBezTo>
                  <a:lnTo>
                    <a:pt x="1197127" y="969417"/>
                  </a:lnTo>
                  <a:cubicBezTo>
                    <a:pt x="1205301" y="912197"/>
                    <a:pt x="1242669" y="874829"/>
                    <a:pt x="1299889" y="865487"/>
                  </a:cubicBezTo>
                  <a:lnTo>
                    <a:pt x="1320908" y="861984"/>
                  </a:lnTo>
                  <a:cubicBezTo>
                    <a:pt x="1323244" y="861984"/>
                    <a:pt x="1324411" y="859648"/>
                    <a:pt x="1324411" y="858481"/>
                  </a:cubicBezTo>
                  <a:lnTo>
                    <a:pt x="1324411" y="795422"/>
                  </a:lnTo>
                  <a:cubicBezTo>
                    <a:pt x="1393309" y="737035"/>
                    <a:pt x="1420167" y="633105"/>
                    <a:pt x="1423670" y="553699"/>
                  </a:cubicBezTo>
                  <a:lnTo>
                    <a:pt x="1423670" y="552531"/>
                  </a:lnTo>
                  <a:lnTo>
                    <a:pt x="1423670" y="552531"/>
                  </a:lnTo>
                  <a:close/>
                </a:path>
              </a:pathLst>
            </a:custGeom>
            <a:solidFill>
              <a:schemeClr val="accent5"/>
            </a:solidFill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="" xmlns:a16="http://schemas.microsoft.com/office/drawing/2014/main" id="{58CF147B-90F3-4C43-8203-323FBE31B5AC}"/>
                </a:ext>
              </a:extLst>
            </p:cNvPr>
            <p:cNvSpPr/>
            <p:nvPr/>
          </p:nvSpPr>
          <p:spPr>
            <a:xfrm>
              <a:off x="1434668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6487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5320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="" xmlns:a16="http://schemas.microsoft.com/office/drawing/2014/main" id="{89BBBD49-1D8C-4F18-9104-2D2C1837983D}"/>
                </a:ext>
              </a:extLst>
            </p:cNvPr>
            <p:cNvSpPr/>
            <p:nvPr/>
          </p:nvSpPr>
          <p:spPr>
            <a:xfrm>
              <a:off x="1834037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5320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6487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="" xmlns:a16="http://schemas.microsoft.com/office/drawing/2014/main" id="{7712BB90-2A49-4B89-8ED4-84987AA476DD}"/>
                </a:ext>
              </a:extLst>
            </p:cNvPr>
            <p:cNvSpPr/>
            <p:nvPr/>
          </p:nvSpPr>
          <p:spPr>
            <a:xfrm>
              <a:off x="1473203" y="1034710"/>
              <a:ext cx="408711" cy="81742"/>
            </a:xfrm>
            <a:custGeom>
              <a:avLst/>
              <a:gdLst>
                <a:gd name="connsiteX0" fmla="*/ 209611 w 408711"/>
                <a:gd name="connsiteY0" fmla="*/ 8758 h 81742"/>
                <a:gd name="connsiteX1" fmla="*/ 8758 w 408711"/>
                <a:gd name="connsiteY1" fmla="*/ 83494 h 81742"/>
                <a:gd name="connsiteX2" fmla="*/ 209611 w 408711"/>
                <a:gd name="connsiteY2" fmla="*/ 37952 h 81742"/>
                <a:gd name="connsiteX3" fmla="*/ 410463 w 408711"/>
                <a:gd name="connsiteY3" fmla="*/ 83494 h 81742"/>
                <a:gd name="connsiteX4" fmla="*/ 209611 w 408711"/>
                <a:gd name="connsiteY4" fmla="*/ 875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711" h="81742">
                  <a:moveTo>
                    <a:pt x="209611" y="8758"/>
                  </a:moveTo>
                  <a:cubicBezTo>
                    <a:pt x="136043" y="8758"/>
                    <a:pt x="64810" y="35616"/>
                    <a:pt x="8758" y="83494"/>
                  </a:cubicBezTo>
                  <a:cubicBezTo>
                    <a:pt x="71816" y="54300"/>
                    <a:pt x="140714" y="39120"/>
                    <a:pt x="209611" y="37952"/>
                  </a:cubicBezTo>
                  <a:cubicBezTo>
                    <a:pt x="279675" y="39120"/>
                    <a:pt x="347405" y="54300"/>
                    <a:pt x="410463" y="83494"/>
                  </a:cubicBezTo>
                  <a:cubicBezTo>
                    <a:pt x="354411" y="35616"/>
                    <a:pt x="283179" y="8758"/>
                    <a:pt x="209611" y="875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grpSp>
          <p:nvGrpSpPr>
            <p:cNvPr id="94" name="Grupo 93">
              <a:extLst>
                <a:ext uri="{FF2B5EF4-FFF2-40B4-BE49-F238E27FC236}">
                  <a16:creationId xmlns="" xmlns:a16="http://schemas.microsoft.com/office/drawing/2014/main" id="{9A33FBC2-D9E8-4019-B2F5-42B5765FF389}"/>
                </a:ext>
              </a:extLst>
            </p:cNvPr>
            <p:cNvGrpSpPr/>
            <p:nvPr/>
          </p:nvGrpSpPr>
          <p:grpSpPr>
            <a:xfrm>
              <a:off x="1278190" y="977491"/>
              <a:ext cx="822094" cy="695977"/>
              <a:chOff x="1278190" y="977491"/>
              <a:chExt cx="822094" cy="695977"/>
            </a:xfrm>
          </p:grpSpPr>
          <p:sp>
            <p:nvSpPr>
              <p:cNvPr id="105" name="Forma libre: Forma 104">
                <a:extLst>
                  <a:ext uri="{FF2B5EF4-FFF2-40B4-BE49-F238E27FC236}">
                    <a16:creationId xmlns="" xmlns:a16="http://schemas.microsoft.com/office/drawing/2014/main" id="{3C11EC5B-EE6D-475D-B8EE-66032F70DDDC}"/>
                  </a:ext>
                </a:extLst>
              </p:cNvPr>
              <p:cNvSpPr/>
              <p:nvPr/>
            </p:nvSpPr>
            <p:spPr>
              <a:xfrm>
                <a:off x="2048903" y="1429409"/>
                <a:ext cx="35032" cy="81742"/>
              </a:xfrm>
              <a:custGeom>
                <a:avLst/>
                <a:gdLst>
                  <a:gd name="connsiteX0" fmla="*/ 8758 w 35032"/>
                  <a:gd name="connsiteY0" fmla="*/ 9926 h 81742"/>
                  <a:gd name="connsiteX1" fmla="*/ 8758 w 35032"/>
                  <a:gd name="connsiteY1" fmla="*/ 57803 h 81742"/>
                  <a:gd name="connsiteX2" fmla="*/ 36784 w 35032"/>
                  <a:gd name="connsiteY2" fmla="*/ 74152 h 81742"/>
                  <a:gd name="connsiteX3" fmla="*/ 36784 w 35032"/>
                  <a:gd name="connsiteY3" fmla="*/ 8758 h 81742"/>
                  <a:gd name="connsiteX4" fmla="*/ 8758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8758" y="9926"/>
                    </a:moveTo>
                    <a:lnTo>
                      <a:pt x="8758" y="57803"/>
                    </a:lnTo>
                    <a:cubicBezTo>
                      <a:pt x="19268" y="61307"/>
                      <a:pt x="28610" y="67145"/>
                      <a:pt x="36784" y="74152"/>
                    </a:cubicBezTo>
                    <a:lnTo>
                      <a:pt x="36784" y="8758"/>
                    </a:lnTo>
                    <a:lnTo>
                      <a:pt x="8758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106" name="Forma libre: Forma 105">
                <a:extLst>
                  <a:ext uri="{FF2B5EF4-FFF2-40B4-BE49-F238E27FC236}">
                    <a16:creationId xmlns="" xmlns:a16="http://schemas.microsoft.com/office/drawing/2014/main" id="{93621B9C-B5DB-461D-A4FC-6340AECE9B5F}"/>
                  </a:ext>
                </a:extLst>
              </p:cNvPr>
              <p:cNvSpPr/>
              <p:nvPr/>
            </p:nvSpPr>
            <p:spPr>
              <a:xfrm>
                <a:off x="1278190" y="1430577"/>
                <a:ext cx="35032" cy="81742"/>
              </a:xfrm>
              <a:custGeom>
                <a:avLst/>
                <a:gdLst>
                  <a:gd name="connsiteX0" fmla="*/ 36784 w 35032"/>
                  <a:gd name="connsiteY0" fmla="*/ 8758 h 81742"/>
                  <a:gd name="connsiteX1" fmla="*/ 8758 w 35032"/>
                  <a:gd name="connsiteY1" fmla="*/ 8758 h 81742"/>
                  <a:gd name="connsiteX2" fmla="*/ 8758 w 35032"/>
                  <a:gd name="connsiteY2" fmla="*/ 74152 h 81742"/>
                  <a:gd name="connsiteX3" fmla="*/ 36784 w 35032"/>
                  <a:gd name="connsiteY3" fmla="*/ 57803 h 81742"/>
                  <a:gd name="connsiteX4" fmla="*/ 36784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36784" y="8758"/>
                    </a:moveTo>
                    <a:lnTo>
                      <a:pt x="8758" y="8758"/>
                    </a:lnTo>
                    <a:lnTo>
                      <a:pt x="8758" y="74152"/>
                    </a:lnTo>
                    <a:cubicBezTo>
                      <a:pt x="16932" y="67145"/>
                      <a:pt x="26274" y="61307"/>
                      <a:pt x="36784" y="57803"/>
                    </a:cubicBezTo>
                    <a:lnTo>
                      <a:pt x="36784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107" name="Forma libre: Forma 106">
                <a:extLst>
                  <a:ext uri="{FF2B5EF4-FFF2-40B4-BE49-F238E27FC236}">
                    <a16:creationId xmlns="" xmlns:a16="http://schemas.microsoft.com/office/drawing/2014/main" id="{4CBA0125-F2D1-4665-855B-9CFE56AE9E39}"/>
                  </a:ext>
                </a:extLst>
              </p:cNvPr>
              <p:cNvSpPr/>
              <p:nvPr/>
            </p:nvSpPr>
            <p:spPr>
              <a:xfrm>
                <a:off x="1282861" y="977491"/>
                <a:ext cx="817423" cy="443744"/>
              </a:xfrm>
              <a:custGeom>
                <a:avLst/>
                <a:gdLst>
                  <a:gd name="connsiteX0" fmla="*/ 408128 w 817422"/>
                  <a:gd name="connsiteY0" fmla="*/ 8758 h 443743"/>
                  <a:gd name="connsiteX1" fmla="*/ 8758 w 817422"/>
                  <a:gd name="connsiteY1" fmla="*/ 437321 h 443743"/>
                  <a:gd name="connsiteX2" fmla="*/ 44958 w 817422"/>
                  <a:gd name="connsiteY2" fmla="*/ 437321 h 443743"/>
                  <a:gd name="connsiteX3" fmla="*/ 126701 w 817422"/>
                  <a:gd name="connsiteY3" fmla="*/ 186256 h 443743"/>
                  <a:gd name="connsiteX4" fmla="*/ 127868 w 817422"/>
                  <a:gd name="connsiteY4" fmla="*/ 185088 h 443743"/>
                  <a:gd name="connsiteX5" fmla="*/ 409295 w 817422"/>
                  <a:gd name="connsiteY5" fmla="*/ 37952 h 443743"/>
                  <a:gd name="connsiteX6" fmla="*/ 691890 w 817422"/>
                  <a:gd name="connsiteY6" fmla="*/ 185088 h 443743"/>
                  <a:gd name="connsiteX7" fmla="*/ 691890 w 817422"/>
                  <a:gd name="connsiteY7" fmla="*/ 185088 h 443743"/>
                  <a:gd name="connsiteX8" fmla="*/ 773632 w 817422"/>
                  <a:gd name="connsiteY8" fmla="*/ 437321 h 443743"/>
                  <a:gd name="connsiteX9" fmla="*/ 809832 w 817422"/>
                  <a:gd name="connsiteY9" fmla="*/ 437321 h 443743"/>
                  <a:gd name="connsiteX10" fmla="*/ 408128 w 817422"/>
                  <a:gd name="connsiteY10" fmla="*/ 8758 h 44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7422" h="443743">
                    <a:moveTo>
                      <a:pt x="408128" y="8758"/>
                    </a:moveTo>
                    <a:cubicBezTo>
                      <a:pt x="192094" y="8758"/>
                      <a:pt x="14597" y="200269"/>
                      <a:pt x="8758" y="437321"/>
                    </a:cubicBezTo>
                    <a:lnTo>
                      <a:pt x="44958" y="437321"/>
                    </a:lnTo>
                    <a:cubicBezTo>
                      <a:pt x="44958" y="347405"/>
                      <a:pt x="72984" y="258656"/>
                      <a:pt x="126701" y="186256"/>
                    </a:cubicBezTo>
                    <a:cubicBezTo>
                      <a:pt x="126701" y="186256"/>
                      <a:pt x="127868" y="185088"/>
                      <a:pt x="127868" y="185088"/>
                    </a:cubicBezTo>
                    <a:cubicBezTo>
                      <a:pt x="193262" y="94004"/>
                      <a:pt x="297192" y="39120"/>
                      <a:pt x="409295" y="37952"/>
                    </a:cubicBezTo>
                    <a:cubicBezTo>
                      <a:pt x="521399" y="39120"/>
                      <a:pt x="626496" y="94004"/>
                      <a:pt x="691890" y="185088"/>
                    </a:cubicBezTo>
                    <a:cubicBezTo>
                      <a:pt x="691890" y="185088"/>
                      <a:pt x="691890" y="185088"/>
                      <a:pt x="691890" y="185088"/>
                    </a:cubicBezTo>
                    <a:cubicBezTo>
                      <a:pt x="745606" y="258656"/>
                      <a:pt x="773632" y="346237"/>
                      <a:pt x="773632" y="437321"/>
                    </a:cubicBezTo>
                    <a:lnTo>
                      <a:pt x="809832" y="437321"/>
                    </a:lnTo>
                    <a:cubicBezTo>
                      <a:pt x="800490" y="196765"/>
                      <a:pt x="625328" y="8758"/>
                      <a:pt x="408128" y="875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108" name="Forma libre: Forma 107">
                <a:extLst>
                  <a:ext uri="{FF2B5EF4-FFF2-40B4-BE49-F238E27FC236}">
                    <a16:creationId xmlns="" xmlns:a16="http://schemas.microsoft.com/office/drawing/2014/main" id="{8272FB8E-D1DB-436C-9D81-531526410DE8}"/>
                  </a:ext>
                </a:extLst>
              </p:cNvPr>
              <p:cNvSpPr/>
              <p:nvPr/>
            </p:nvSpPr>
            <p:spPr>
              <a:xfrm>
                <a:off x="1335409" y="1358176"/>
                <a:ext cx="81742" cy="315292"/>
              </a:xfrm>
              <a:custGeom>
                <a:avLst/>
                <a:gdLst>
                  <a:gd name="connsiteX0" fmla="*/ 79991 w 81742"/>
                  <a:gd name="connsiteY0" fmla="*/ 317043 h 315291"/>
                  <a:gd name="connsiteX1" fmla="*/ 79991 w 81742"/>
                  <a:gd name="connsiteY1" fmla="*/ 8758 h 315291"/>
                  <a:gd name="connsiteX2" fmla="*/ 8758 w 81742"/>
                  <a:gd name="connsiteY2" fmla="*/ 162901 h 315291"/>
                  <a:gd name="connsiteX3" fmla="*/ 79991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79991" y="317043"/>
                    </a:moveTo>
                    <a:lnTo>
                      <a:pt x="79991" y="8758"/>
                    </a:lnTo>
                    <a:cubicBezTo>
                      <a:pt x="51965" y="36784"/>
                      <a:pt x="8758" y="91668"/>
                      <a:pt x="8758" y="162901"/>
                    </a:cubicBezTo>
                    <a:cubicBezTo>
                      <a:pt x="8758" y="232966"/>
                      <a:pt x="51965" y="289017"/>
                      <a:pt x="79991" y="3170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109" name="Forma libre: Forma 108">
                <a:extLst>
                  <a:ext uri="{FF2B5EF4-FFF2-40B4-BE49-F238E27FC236}">
                    <a16:creationId xmlns="" xmlns:a16="http://schemas.microsoft.com/office/drawing/2014/main" id="{DC4D2545-F6C6-452E-8AEB-5FE79C3F12E7}"/>
                  </a:ext>
                </a:extLst>
              </p:cNvPr>
              <p:cNvSpPr/>
              <p:nvPr/>
            </p:nvSpPr>
            <p:spPr>
              <a:xfrm>
                <a:off x="1949644" y="1358176"/>
                <a:ext cx="81742" cy="315292"/>
              </a:xfrm>
              <a:custGeom>
                <a:avLst/>
                <a:gdLst>
                  <a:gd name="connsiteX0" fmla="*/ 8758 w 81742"/>
                  <a:gd name="connsiteY0" fmla="*/ 317043 h 315291"/>
                  <a:gd name="connsiteX1" fmla="*/ 79991 w 81742"/>
                  <a:gd name="connsiteY1" fmla="*/ 162901 h 315291"/>
                  <a:gd name="connsiteX2" fmla="*/ 8758 w 81742"/>
                  <a:gd name="connsiteY2" fmla="*/ 8758 h 315291"/>
                  <a:gd name="connsiteX3" fmla="*/ 8758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8758" y="317043"/>
                    </a:moveTo>
                    <a:cubicBezTo>
                      <a:pt x="36784" y="289017"/>
                      <a:pt x="79991" y="234133"/>
                      <a:pt x="79991" y="162901"/>
                    </a:cubicBezTo>
                    <a:cubicBezTo>
                      <a:pt x="79991" y="92836"/>
                      <a:pt x="36784" y="36784"/>
                      <a:pt x="8758" y="8758"/>
                    </a:cubicBezTo>
                    <a:lnTo>
                      <a:pt x="8758" y="31704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</p:grpSp>
        <p:sp>
          <p:nvSpPr>
            <p:cNvPr id="95" name="Forma libre: Forma 94">
              <a:extLst>
                <a:ext uri="{FF2B5EF4-FFF2-40B4-BE49-F238E27FC236}">
                  <a16:creationId xmlns="" xmlns:a16="http://schemas.microsoft.com/office/drawing/2014/main" id="{6CEE48C6-0E16-4A97-88A0-5C4BE8E7A00E}"/>
                </a:ext>
              </a:extLst>
            </p:cNvPr>
            <p:cNvSpPr/>
            <p:nvPr/>
          </p:nvSpPr>
          <p:spPr>
            <a:xfrm>
              <a:off x="1305445" y="1460167"/>
              <a:ext cx="46710" cy="116775"/>
            </a:xfrm>
            <a:custGeom>
              <a:avLst/>
              <a:gdLst>
                <a:gd name="connsiteX0" fmla="*/ 10696 w 46709"/>
                <a:gd name="connsiteY0" fmla="*/ 64413 h 116774"/>
                <a:gd name="connsiteX1" fmla="*/ 46897 w 46709"/>
                <a:gd name="connsiteY1" fmla="*/ 116961 h 116774"/>
                <a:gd name="connsiteX2" fmla="*/ 46897 w 46709"/>
                <a:gd name="connsiteY2" fmla="*/ 10696 h 116774"/>
                <a:gd name="connsiteX3" fmla="*/ 10696 w 46709"/>
                <a:gd name="connsiteY3" fmla="*/ 64413 h 116774"/>
                <a:gd name="connsiteX4" fmla="*/ 10696 w 46709"/>
                <a:gd name="connsiteY4" fmla="*/ 64413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64413"/>
                  </a:moveTo>
                  <a:cubicBezTo>
                    <a:pt x="10696" y="87768"/>
                    <a:pt x="24709" y="108787"/>
                    <a:pt x="46897" y="116961"/>
                  </a:cubicBezTo>
                  <a:cubicBezTo>
                    <a:pt x="37555" y="81929"/>
                    <a:pt x="37555" y="45729"/>
                    <a:pt x="46897" y="10696"/>
                  </a:cubicBezTo>
                  <a:cubicBezTo>
                    <a:pt x="24709" y="20038"/>
                    <a:pt x="10696" y="41058"/>
                    <a:pt x="10696" y="64413"/>
                  </a:cubicBezTo>
                  <a:lnTo>
                    <a:pt x="10696" y="64413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="" xmlns:a16="http://schemas.microsoft.com/office/drawing/2014/main" id="{B8FEFC74-78B2-4A08-A791-CA1B9E78BC9D}"/>
                </a:ext>
              </a:extLst>
            </p:cNvPr>
            <p:cNvSpPr/>
            <p:nvPr/>
          </p:nvSpPr>
          <p:spPr>
            <a:xfrm>
              <a:off x="2010764" y="1460167"/>
              <a:ext cx="46710" cy="116775"/>
            </a:xfrm>
            <a:custGeom>
              <a:avLst/>
              <a:gdLst>
                <a:gd name="connsiteX0" fmla="*/ 10696 w 46709"/>
                <a:gd name="connsiteY0" fmla="*/ 10696 h 116774"/>
                <a:gd name="connsiteX1" fmla="*/ 10696 w 46709"/>
                <a:gd name="connsiteY1" fmla="*/ 116961 h 116774"/>
                <a:gd name="connsiteX2" fmla="*/ 46897 w 46709"/>
                <a:gd name="connsiteY2" fmla="*/ 64413 h 116774"/>
                <a:gd name="connsiteX3" fmla="*/ 10696 w 46709"/>
                <a:gd name="connsiteY3" fmla="*/ 10696 h 116774"/>
                <a:gd name="connsiteX4" fmla="*/ 10696 w 46709"/>
                <a:gd name="connsiteY4" fmla="*/ 10696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10696"/>
                  </a:moveTo>
                  <a:cubicBezTo>
                    <a:pt x="20038" y="45729"/>
                    <a:pt x="20038" y="81929"/>
                    <a:pt x="10696" y="116961"/>
                  </a:cubicBezTo>
                  <a:cubicBezTo>
                    <a:pt x="31716" y="108787"/>
                    <a:pt x="46897" y="87768"/>
                    <a:pt x="46897" y="64413"/>
                  </a:cubicBezTo>
                  <a:cubicBezTo>
                    <a:pt x="46897" y="41058"/>
                    <a:pt x="32883" y="20038"/>
                    <a:pt x="10696" y="10696"/>
                  </a:cubicBezTo>
                  <a:lnTo>
                    <a:pt x="10696" y="10696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="" xmlns:a16="http://schemas.microsoft.com/office/drawing/2014/main" id="{FD79B303-7123-442C-9C30-114081F0FA3F}"/>
                </a:ext>
              </a:extLst>
            </p:cNvPr>
            <p:cNvSpPr/>
            <p:nvPr/>
          </p:nvSpPr>
          <p:spPr>
            <a:xfrm>
              <a:off x="1463861" y="1676971"/>
              <a:ext cx="35032" cy="81742"/>
            </a:xfrm>
            <a:custGeom>
              <a:avLst/>
              <a:gdLst>
                <a:gd name="connsiteX0" fmla="*/ 36784 w 35032"/>
                <a:gd name="connsiteY0" fmla="*/ 65978 h 81742"/>
                <a:gd name="connsiteX1" fmla="*/ 22771 w 35032"/>
                <a:gd name="connsiteY1" fmla="*/ 79991 h 81742"/>
                <a:gd name="connsiteX2" fmla="*/ 8758 w 35032"/>
                <a:gd name="connsiteY2" fmla="*/ 65978 h 81742"/>
                <a:gd name="connsiteX3" fmla="*/ 8758 w 35032"/>
                <a:gd name="connsiteY3" fmla="*/ 22771 h 81742"/>
                <a:gd name="connsiteX4" fmla="*/ 22771 w 35032"/>
                <a:gd name="connsiteY4" fmla="*/ 8758 h 81742"/>
                <a:gd name="connsiteX5" fmla="*/ 36784 w 35032"/>
                <a:gd name="connsiteY5" fmla="*/ 22771 h 81742"/>
                <a:gd name="connsiteX6" fmla="*/ 36784 w 35032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81742">
                  <a:moveTo>
                    <a:pt x="36784" y="65978"/>
                  </a:moveTo>
                  <a:cubicBezTo>
                    <a:pt x="36784" y="74152"/>
                    <a:pt x="30945" y="79991"/>
                    <a:pt x="22771" y="79991"/>
                  </a:cubicBezTo>
                  <a:cubicBezTo>
                    <a:pt x="14597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="" xmlns:a16="http://schemas.microsoft.com/office/drawing/2014/main" id="{9C93990F-CEFD-4DC8-B1B3-9026D76EF62E}"/>
                </a:ext>
              </a:extLst>
            </p:cNvPr>
            <p:cNvSpPr/>
            <p:nvPr/>
          </p:nvSpPr>
          <p:spPr>
            <a:xfrm>
              <a:off x="1463861" y="1376860"/>
              <a:ext cx="35032" cy="280259"/>
            </a:xfrm>
            <a:custGeom>
              <a:avLst/>
              <a:gdLst>
                <a:gd name="connsiteX0" fmla="*/ 36784 w 35032"/>
                <a:gd name="connsiteY0" fmla="*/ 265662 h 280259"/>
                <a:gd name="connsiteX1" fmla="*/ 22771 w 35032"/>
                <a:gd name="connsiteY1" fmla="*/ 279675 h 280259"/>
                <a:gd name="connsiteX2" fmla="*/ 8758 w 35032"/>
                <a:gd name="connsiteY2" fmla="*/ 265662 h 280259"/>
                <a:gd name="connsiteX3" fmla="*/ 8758 w 35032"/>
                <a:gd name="connsiteY3" fmla="*/ 22771 h 280259"/>
                <a:gd name="connsiteX4" fmla="*/ 22771 w 35032"/>
                <a:gd name="connsiteY4" fmla="*/ 8758 h 280259"/>
                <a:gd name="connsiteX5" fmla="*/ 36784 w 35032"/>
                <a:gd name="connsiteY5" fmla="*/ 22771 h 280259"/>
                <a:gd name="connsiteX6" fmla="*/ 36784 w 35032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280259">
                  <a:moveTo>
                    <a:pt x="36784" y="265662"/>
                  </a:moveTo>
                  <a:cubicBezTo>
                    <a:pt x="36784" y="273837"/>
                    <a:pt x="30945" y="279675"/>
                    <a:pt x="22771" y="279675"/>
                  </a:cubicBezTo>
                  <a:cubicBezTo>
                    <a:pt x="14597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="" xmlns:a16="http://schemas.microsoft.com/office/drawing/2014/main" id="{98B679A9-99C9-4E80-80D2-B13E5386BF62}"/>
                </a:ext>
              </a:extLst>
            </p:cNvPr>
            <p:cNvSpPr/>
            <p:nvPr/>
          </p:nvSpPr>
          <p:spPr>
            <a:xfrm>
              <a:off x="1863231" y="1673468"/>
              <a:ext cx="46710" cy="81742"/>
            </a:xfrm>
            <a:custGeom>
              <a:avLst/>
              <a:gdLst>
                <a:gd name="connsiteX0" fmla="*/ 37952 w 46709"/>
                <a:gd name="connsiteY0" fmla="*/ 65978 h 81742"/>
                <a:gd name="connsiteX1" fmla="*/ 23939 w 46709"/>
                <a:gd name="connsiteY1" fmla="*/ 79991 h 81742"/>
                <a:gd name="connsiteX2" fmla="*/ 8758 w 46709"/>
                <a:gd name="connsiteY2" fmla="*/ 65978 h 81742"/>
                <a:gd name="connsiteX3" fmla="*/ 8758 w 46709"/>
                <a:gd name="connsiteY3" fmla="*/ 22771 h 81742"/>
                <a:gd name="connsiteX4" fmla="*/ 22771 w 46709"/>
                <a:gd name="connsiteY4" fmla="*/ 8758 h 81742"/>
                <a:gd name="connsiteX5" fmla="*/ 36784 w 46709"/>
                <a:gd name="connsiteY5" fmla="*/ 22771 h 81742"/>
                <a:gd name="connsiteX6" fmla="*/ 36784 w 46709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81742">
                  <a:moveTo>
                    <a:pt x="37952" y="65978"/>
                  </a:moveTo>
                  <a:cubicBezTo>
                    <a:pt x="37952" y="74152"/>
                    <a:pt x="32113" y="79991"/>
                    <a:pt x="23939" y="79991"/>
                  </a:cubicBezTo>
                  <a:cubicBezTo>
                    <a:pt x="15765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="" xmlns:a16="http://schemas.microsoft.com/office/drawing/2014/main" id="{C33CADF4-22C6-45E8-94A0-D868A498C86C}"/>
                </a:ext>
              </a:extLst>
            </p:cNvPr>
            <p:cNvSpPr/>
            <p:nvPr/>
          </p:nvSpPr>
          <p:spPr>
            <a:xfrm>
              <a:off x="1863231" y="1373357"/>
              <a:ext cx="46710" cy="280259"/>
            </a:xfrm>
            <a:custGeom>
              <a:avLst/>
              <a:gdLst>
                <a:gd name="connsiteX0" fmla="*/ 37952 w 46709"/>
                <a:gd name="connsiteY0" fmla="*/ 265662 h 280259"/>
                <a:gd name="connsiteX1" fmla="*/ 23939 w 46709"/>
                <a:gd name="connsiteY1" fmla="*/ 279675 h 280259"/>
                <a:gd name="connsiteX2" fmla="*/ 8758 w 46709"/>
                <a:gd name="connsiteY2" fmla="*/ 265662 h 280259"/>
                <a:gd name="connsiteX3" fmla="*/ 8758 w 46709"/>
                <a:gd name="connsiteY3" fmla="*/ 22771 h 280259"/>
                <a:gd name="connsiteX4" fmla="*/ 22771 w 46709"/>
                <a:gd name="connsiteY4" fmla="*/ 8758 h 280259"/>
                <a:gd name="connsiteX5" fmla="*/ 36784 w 46709"/>
                <a:gd name="connsiteY5" fmla="*/ 22771 h 280259"/>
                <a:gd name="connsiteX6" fmla="*/ 36784 w 46709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280259">
                  <a:moveTo>
                    <a:pt x="37952" y="265662"/>
                  </a:moveTo>
                  <a:cubicBezTo>
                    <a:pt x="37952" y="273837"/>
                    <a:pt x="32113" y="279675"/>
                    <a:pt x="23939" y="279675"/>
                  </a:cubicBezTo>
                  <a:cubicBezTo>
                    <a:pt x="15765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="" xmlns:a16="http://schemas.microsoft.com/office/drawing/2014/main" id="{0045D1B2-49AB-463A-B6D5-4F9D1EF0AB26}"/>
                </a:ext>
              </a:extLst>
            </p:cNvPr>
            <p:cNvSpPr/>
            <p:nvPr/>
          </p:nvSpPr>
          <p:spPr>
            <a:xfrm>
              <a:off x="1590878" y="1449415"/>
              <a:ext cx="186839" cy="291937"/>
            </a:xfrm>
            <a:custGeom>
              <a:avLst/>
              <a:gdLst>
                <a:gd name="connsiteX0" fmla="*/ 54568 w 186839"/>
                <a:gd name="connsiteY0" fmla="*/ 278353 h 291936"/>
                <a:gd name="connsiteX1" fmla="*/ 65077 w 186839"/>
                <a:gd name="connsiteY1" fmla="*/ 179094 h 291936"/>
                <a:gd name="connsiteX2" fmla="*/ 21871 w 186839"/>
                <a:gd name="connsiteY2" fmla="*/ 179094 h 291936"/>
                <a:gd name="connsiteX3" fmla="*/ 12529 w 186839"/>
                <a:gd name="connsiteY3" fmla="*/ 161578 h 291936"/>
                <a:gd name="connsiteX4" fmla="*/ 112955 w 186839"/>
                <a:gd name="connsiteY4" fmla="*/ 15610 h 291936"/>
                <a:gd name="connsiteX5" fmla="*/ 132807 w 186839"/>
                <a:gd name="connsiteY5" fmla="*/ 23784 h 291936"/>
                <a:gd name="connsiteX6" fmla="*/ 122297 w 186839"/>
                <a:gd name="connsiteY6" fmla="*/ 123043 h 291936"/>
                <a:gd name="connsiteX7" fmla="*/ 165504 w 186839"/>
                <a:gd name="connsiteY7" fmla="*/ 123043 h 291936"/>
                <a:gd name="connsiteX8" fmla="*/ 174846 w 186839"/>
                <a:gd name="connsiteY8" fmla="*/ 140559 h 291936"/>
                <a:gd name="connsiteX9" fmla="*/ 74419 w 186839"/>
                <a:gd name="connsiteY9" fmla="*/ 286527 h 291936"/>
                <a:gd name="connsiteX10" fmla="*/ 54568 w 186839"/>
                <a:gd name="connsiteY10" fmla="*/ 278353 h 29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839" h="291936">
                  <a:moveTo>
                    <a:pt x="54568" y="278353"/>
                  </a:moveTo>
                  <a:lnTo>
                    <a:pt x="65077" y="179094"/>
                  </a:lnTo>
                  <a:lnTo>
                    <a:pt x="21871" y="179094"/>
                  </a:lnTo>
                  <a:cubicBezTo>
                    <a:pt x="12529" y="179094"/>
                    <a:pt x="7858" y="168585"/>
                    <a:pt x="12529" y="161578"/>
                  </a:cubicBezTo>
                  <a:lnTo>
                    <a:pt x="112955" y="15610"/>
                  </a:lnTo>
                  <a:cubicBezTo>
                    <a:pt x="119962" y="6268"/>
                    <a:pt x="133975" y="10939"/>
                    <a:pt x="132807" y="23784"/>
                  </a:cubicBezTo>
                  <a:lnTo>
                    <a:pt x="122297" y="123043"/>
                  </a:lnTo>
                  <a:lnTo>
                    <a:pt x="165504" y="123043"/>
                  </a:lnTo>
                  <a:cubicBezTo>
                    <a:pt x="174846" y="123043"/>
                    <a:pt x="179517" y="133552"/>
                    <a:pt x="174846" y="140559"/>
                  </a:cubicBezTo>
                  <a:lnTo>
                    <a:pt x="74419" y="286527"/>
                  </a:lnTo>
                  <a:cubicBezTo>
                    <a:pt x="68581" y="295869"/>
                    <a:pt x="53400" y="290030"/>
                    <a:pt x="54568" y="278353"/>
                  </a:cubicBezTo>
                  <a:close/>
                </a:path>
              </a:pathLst>
            </a:custGeom>
            <a:solidFill>
              <a:schemeClr val="accent3"/>
            </a:solidFill>
            <a:ln w="1163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="" xmlns:a16="http://schemas.microsoft.com/office/drawing/2014/main" id="{6E27D2C8-C0ED-49C5-AF2E-13880C80B1C1}"/>
                </a:ext>
              </a:extLst>
            </p:cNvPr>
            <p:cNvSpPr/>
            <p:nvPr/>
          </p:nvSpPr>
          <p:spPr>
            <a:xfrm>
              <a:off x="1131761" y="1256122"/>
              <a:ext cx="116775" cy="116775"/>
            </a:xfrm>
            <a:custGeom>
              <a:avLst/>
              <a:gdLst>
                <a:gd name="connsiteX0" fmla="*/ 37244 w 116774"/>
                <a:gd name="connsiteY0" fmla="*/ 62934 h 116774"/>
                <a:gd name="connsiteX1" fmla="*/ 40747 w 116774"/>
                <a:gd name="connsiteY1" fmla="*/ 72276 h 116774"/>
                <a:gd name="connsiteX2" fmla="*/ 37244 w 116774"/>
                <a:gd name="connsiteY2" fmla="*/ 107309 h 116774"/>
                <a:gd name="connsiteX3" fmla="*/ 40747 w 116774"/>
                <a:gd name="connsiteY3" fmla="*/ 108477 h 116774"/>
                <a:gd name="connsiteX4" fmla="*/ 62934 w 116774"/>
                <a:gd name="connsiteY4" fmla="*/ 81618 h 116774"/>
                <a:gd name="connsiteX5" fmla="*/ 72276 w 116774"/>
                <a:gd name="connsiteY5" fmla="*/ 78115 h 116774"/>
                <a:gd name="connsiteX6" fmla="*/ 107309 w 116774"/>
                <a:gd name="connsiteY6" fmla="*/ 81618 h 116774"/>
                <a:gd name="connsiteX7" fmla="*/ 108477 w 116774"/>
                <a:gd name="connsiteY7" fmla="*/ 78115 h 116774"/>
                <a:gd name="connsiteX8" fmla="*/ 81618 w 116774"/>
                <a:gd name="connsiteY8" fmla="*/ 55928 h 116774"/>
                <a:gd name="connsiteX9" fmla="*/ 78115 w 116774"/>
                <a:gd name="connsiteY9" fmla="*/ 46586 h 116774"/>
                <a:gd name="connsiteX10" fmla="*/ 81618 w 116774"/>
                <a:gd name="connsiteY10" fmla="*/ 11554 h 116774"/>
                <a:gd name="connsiteX11" fmla="*/ 78115 w 116774"/>
                <a:gd name="connsiteY11" fmla="*/ 10386 h 116774"/>
                <a:gd name="connsiteX12" fmla="*/ 55928 w 116774"/>
                <a:gd name="connsiteY12" fmla="*/ 37244 h 116774"/>
                <a:gd name="connsiteX13" fmla="*/ 46586 w 116774"/>
                <a:gd name="connsiteY13" fmla="*/ 40747 h 116774"/>
                <a:gd name="connsiteX14" fmla="*/ 11554 w 116774"/>
                <a:gd name="connsiteY14" fmla="*/ 37244 h 116774"/>
                <a:gd name="connsiteX15" fmla="*/ 10386 w 116774"/>
                <a:gd name="connsiteY15" fmla="*/ 40747 h 116774"/>
                <a:gd name="connsiteX16" fmla="*/ 37244 w 116774"/>
                <a:gd name="connsiteY16" fmla="*/ 62934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37244" y="62934"/>
                  </a:moveTo>
                  <a:cubicBezTo>
                    <a:pt x="39579" y="65270"/>
                    <a:pt x="41915" y="68773"/>
                    <a:pt x="40747" y="72276"/>
                  </a:cubicBezTo>
                  <a:lnTo>
                    <a:pt x="37244" y="107309"/>
                  </a:lnTo>
                  <a:cubicBezTo>
                    <a:pt x="37244" y="110812"/>
                    <a:pt x="38412" y="110812"/>
                    <a:pt x="40747" y="108477"/>
                  </a:cubicBezTo>
                  <a:lnTo>
                    <a:pt x="62934" y="81618"/>
                  </a:lnTo>
                  <a:cubicBezTo>
                    <a:pt x="65270" y="79283"/>
                    <a:pt x="68773" y="76947"/>
                    <a:pt x="72276" y="78115"/>
                  </a:cubicBezTo>
                  <a:lnTo>
                    <a:pt x="107309" y="81618"/>
                  </a:lnTo>
                  <a:cubicBezTo>
                    <a:pt x="110812" y="81618"/>
                    <a:pt x="110812" y="80451"/>
                    <a:pt x="108477" y="78115"/>
                  </a:cubicBezTo>
                  <a:lnTo>
                    <a:pt x="81618" y="55928"/>
                  </a:lnTo>
                  <a:cubicBezTo>
                    <a:pt x="79283" y="53592"/>
                    <a:pt x="76947" y="50089"/>
                    <a:pt x="78115" y="46586"/>
                  </a:cubicBezTo>
                  <a:lnTo>
                    <a:pt x="81618" y="11554"/>
                  </a:lnTo>
                  <a:cubicBezTo>
                    <a:pt x="81618" y="8050"/>
                    <a:pt x="80451" y="8050"/>
                    <a:pt x="78115" y="10386"/>
                  </a:cubicBezTo>
                  <a:lnTo>
                    <a:pt x="55928" y="37244"/>
                  </a:lnTo>
                  <a:cubicBezTo>
                    <a:pt x="53592" y="39579"/>
                    <a:pt x="50089" y="41915"/>
                    <a:pt x="46586" y="40747"/>
                  </a:cubicBezTo>
                  <a:lnTo>
                    <a:pt x="11554" y="37244"/>
                  </a:lnTo>
                  <a:cubicBezTo>
                    <a:pt x="8050" y="37244"/>
                    <a:pt x="8050" y="38412"/>
                    <a:pt x="10386" y="40747"/>
                  </a:cubicBezTo>
                  <a:lnTo>
                    <a:pt x="37244" y="62934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="" xmlns:a16="http://schemas.microsoft.com/office/drawing/2014/main" id="{13AF2D72-229B-4202-88F1-4CE0C7D99A8F}"/>
                </a:ext>
              </a:extLst>
            </p:cNvPr>
            <p:cNvSpPr/>
            <p:nvPr/>
          </p:nvSpPr>
          <p:spPr>
            <a:xfrm>
              <a:off x="2081308" y="1178051"/>
              <a:ext cx="116775" cy="116775"/>
            </a:xfrm>
            <a:custGeom>
              <a:avLst/>
              <a:gdLst>
                <a:gd name="connsiteX0" fmla="*/ 41747 w 116774"/>
                <a:gd name="connsiteY0" fmla="*/ 70941 h 116774"/>
                <a:gd name="connsiteX1" fmla="*/ 47586 w 116774"/>
                <a:gd name="connsiteY1" fmla="*/ 79115 h 116774"/>
                <a:gd name="connsiteX2" fmla="*/ 52257 w 116774"/>
                <a:gd name="connsiteY2" fmla="*/ 114147 h 116774"/>
                <a:gd name="connsiteX3" fmla="*/ 55760 w 116774"/>
                <a:gd name="connsiteY3" fmla="*/ 114147 h 116774"/>
                <a:gd name="connsiteX4" fmla="*/ 70941 w 116774"/>
                <a:gd name="connsiteY4" fmla="*/ 82618 h 116774"/>
                <a:gd name="connsiteX5" fmla="*/ 79115 w 116774"/>
                <a:gd name="connsiteY5" fmla="*/ 76779 h 116774"/>
                <a:gd name="connsiteX6" fmla="*/ 114147 w 116774"/>
                <a:gd name="connsiteY6" fmla="*/ 72108 h 116774"/>
                <a:gd name="connsiteX7" fmla="*/ 114147 w 116774"/>
                <a:gd name="connsiteY7" fmla="*/ 68605 h 116774"/>
                <a:gd name="connsiteX8" fmla="*/ 82618 w 116774"/>
                <a:gd name="connsiteY8" fmla="*/ 54592 h 116774"/>
                <a:gd name="connsiteX9" fmla="*/ 76779 w 116774"/>
                <a:gd name="connsiteY9" fmla="*/ 46418 h 116774"/>
                <a:gd name="connsiteX10" fmla="*/ 72108 w 116774"/>
                <a:gd name="connsiteY10" fmla="*/ 11386 h 116774"/>
                <a:gd name="connsiteX11" fmla="*/ 68605 w 116774"/>
                <a:gd name="connsiteY11" fmla="*/ 11386 h 116774"/>
                <a:gd name="connsiteX12" fmla="*/ 54592 w 116774"/>
                <a:gd name="connsiteY12" fmla="*/ 42915 h 116774"/>
                <a:gd name="connsiteX13" fmla="*/ 46418 w 116774"/>
                <a:gd name="connsiteY13" fmla="*/ 48753 h 116774"/>
                <a:gd name="connsiteX14" fmla="*/ 11386 w 116774"/>
                <a:gd name="connsiteY14" fmla="*/ 53424 h 116774"/>
                <a:gd name="connsiteX15" fmla="*/ 11386 w 116774"/>
                <a:gd name="connsiteY15" fmla="*/ 56928 h 116774"/>
                <a:gd name="connsiteX16" fmla="*/ 41747 w 116774"/>
                <a:gd name="connsiteY16" fmla="*/ 70941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41747" y="70941"/>
                  </a:moveTo>
                  <a:cubicBezTo>
                    <a:pt x="45250" y="72108"/>
                    <a:pt x="47586" y="75612"/>
                    <a:pt x="47586" y="79115"/>
                  </a:cubicBezTo>
                  <a:lnTo>
                    <a:pt x="52257" y="114147"/>
                  </a:lnTo>
                  <a:cubicBezTo>
                    <a:pt x="52257" y="117650"/>
                    <a:pt x="54592" y="117650"/>
                    <a:pt x="55760" y="114147"/>
                  </a:cubicBezTo>
                  <a:lnTo>
                    <a:pt x="70941" y="82618"/>
                  </a:lnTo>
                  <a:cubicBezTo>
                    <a:pt x="72108" y="79115"/>
                    <a:pt x="75612" y="76779"/>
                    <a:pt x="79115" y="76779"/>
                  </a:cubicBezTo>
                  <a:lnTo>
                    <a:pt x="114147" y="72108"/>
                  </a:lnTo>
                  <a:cubicBezTo>
                    <a:pt x="117650" y="72108"/>
                    <a:pt x="117650" y="69773"/>
                    <a:pt x="114147" y="68605"/>
                  </a:cubicBezTo>
                  <a:lnTo>
                    <a:pt x="82618" y="54592"/>
                  </a:lnTo>
                  <a:cubicBezTo>
                    <a:pt x="79115" y="53424"/>
                    <a:pt x="76779" y="49921"/>
                    <a:pt x="76779" y="46418"/>
                  </a:cubicBezTo>
                  <a:lnTo>
                    <a:pt x="72108" y="11386"/>
                  </a:lnTo>
                  <a:cubicBezTo>
                    <a:pt x="72108" y="7882"/>
                    <a:pt x="69773" y="7882"/>
                    <a:pt x="68605" y="11386"/>
                  </a:cubicBezTo>
                  <a:lnTo>
                    <a:pt x="54592" y="42915"/>
                  </a:lnTo>
                  <a:cubicBezTo>
                    <a:pt x="53424" y="46418"/>
                    <a:pt x="49921" y="48753"/>
                    <a:pt x="46418" y="48753"/>
                  </a:cubicBezTo>
                  <a:lnTo>
                    <a:pt x="11386" y="53424"/>
                  </a:lnTo>
                  <a:cubicBezTo>
                    <a:pt x="7882" y="53424"/>
                    <a:pt x="7882" y="55760"/>
                    <a:pt x="11386" y="56928"/>
                  </a:cubicBezTo>
                  <a:lnTo>
                    <a:pt x="41747" y="7094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="" xmlns:a16="http://schemas.microsoft.com/office/drawing/2014/main" id="{EADAF69D-B97C-47BF-86AF-A84B6E37495F}"/>
                </a:ext>
              </a:extLst>
            </p:cNvPr>
            <p:cNvSpPr/>
            <p:nvPr/>
          </p:nvSpPr>
          <p:spPr>
            <a:xfrm>
              <a:off x="2050754" y="1694004"/>
              <a:ext cx="58387" cy="58387"/>
            </a:xfrm>
            <a:custGeom>
              <a:avLst/>
              <a:gdLst>
                <a:gd name="connsiteX0" fmla="*/ 23255 w 58387"/>
                <a:gd name="connsiteY0" fmla="*/ 36100 h 58387"/>
                <a:gd name="connsiteX1" fmla="*/ 25590 w 58387"/>
                <a:gd name="connsiteY1" fmla="*/ 40771 h 58387"/>
                <a:gd name="connsiteX2" fmla="*/ 23255 w 58387"/>
                <a:gd name="connsiteY2" fmla="*/ 58287 h 58387"/>
                <a:gd name="connsiteX3" fmla="*/ 24423 w 58387"/>
                <a:gd name="connsiteY3" fmla="*/ 59455 h 58387"/>
                <a:gd name="connsiteX4" fmla="*/ 36100 w 58387"/>
                <a:gd name="connsiteY4" fmla="*/ 45442 h 58387"/>
                <a:gd name="connsiteX5" fmla="*/ 40771 w 58387"/>
                <a:gd name="connsiteY5" fmla="*/ 43106 h 58387"/>
                <a:gd name="connsiteX6" fmla="*/ 58287 w 58387"/>
                <a:gd name="connsiteY6" fmla="*/ 45442 h 58387"/>
                <a:gd name="connsiteX7" fmla="*/ 59455 w 58387"/>
                <a:gd name="connsiteY7" fmla="*/ 44274 h 58387"/>
                <a:gd name="connsiteX8" fmla="*/ 45442 w 58387"/>
                <a:gd name="connsiteY8" fmla="*/ 32597 h 58387"/>
                <a:gd name="connsiteX9" fmla="*/ 43106 w 58387"/>
                <a:gd name="connsiteY9" fmla="*/ 27926 h 58387"/>
                <a:gd name="connsiteX10" fmla="*/ 45442 w 58387"/>
                <a:gd name="connsiteY10" fmla="*/ 10410 h 58387"/>
                <a:gd name="connsiteX11" fmla="*/ 44274 w 58387"/>
                <a:gd name="connsiteY11" fmla="*/ 9242 h 58387"/>
                <a:gd name="connsiteX12" fmla="*/ 32597 w 58387"/>
                <a:gd name="connsiteY12" fmla="*/ 23255 h 58387"/>
                <a:gd name="connsiteX13" fmla="*/ 27926 w 58387"/>
                <a:gd name="connsiteY13" fmla="*/ 25590 h 58387"/>
                <a:gd name="connsiteX14" fmla="*/ 10410 w 58387"/>
                <a:gd name="connsiteY14" fmla="*/ 23255 h 58387"/>
                <a:gd name="connsiteX15" fmla="*/ 9242 w 58387"/>
                <a:gd name="connsiteY15" fmla="*/ 24422 h 58387"/>
                <a:gd name="connsiteX16" fmla="*/ 23255 w 58387"/>
                <a:gd name="connsiteY16" fmla="*/ 36100 h 5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387" h="58387">
                  <a:moveTo>
                    <a:pt x="23255" y="36100"/>
                  </a:moveTo>
                  <a:cubicBezTo>
                    <a:pt x="24423" y="37268"/>
                    <a:pt x="25590" y="39603"/>
                    <a:pt x="25590" y="40771"/>
                  </a:cubicBezTo>
                  <a:lnTo>
                    <a:pt x="23255" y="58287"/>
                  </a:lnTo>
                  <a:cubicBezTo>
                    <a:pt x="23255" y="59455"/>
                    <a:pt x="23255" y="60623"/>
                    <a:pt x="24423" y="59455"/>
                  </a:cubicBezTo>
                  <a:lnTo>
                    <a:pt x="36100" y="45442"/>
                  </a:lnTo>
                  <a:cubicBezTo>
                    <a:pt x="37268" y="44274"/>
                    <a:pt x="39603" y="43106"/>
                    <a:pt x="40771" y="43106"/>
                  </a:cubicBezTo>
                  <a:lnTo>
                    <a:pt x="58287" y="45442"/>
                  </a:lnTo>
                  <a:cubicBezTo>
                    <a:pt x="59455" y="45442"/>
                    <a:pt x="60623" y="45442"/>
                    <a:pt x="59455" y="44274"/>
                  </a:cubicBezTo>
                  <a:lnTo>
                    <a:pt x="45442" y="32597"/>
                  </a:lnTo>
                  <a:cubicBezTo>
                    <a:pt x="44274" y="31429"/>
                    <a:pt x="43106" y="29093"/>
                    <a:pt x="43106" y="27926"/>
                  </a:cubicBezTo>
                  <a:lnTo>
                    <a:pt x="45442" y="10410"/>
                  </a:lnTo>
                  <a:cubicBezTo>
                    <a:pt x="45442" y="9242"/>
                    <a:pt x="45442" y="8074"/>
                    <a:pt x="44274" y="9242"/>
                  </a:cubicBezTo>
                  <a:lnTo>
                    <a:pt x="32597" y="23255"/>
                  </a:lnTo>
                  <a:cubicBezTo>
                    <a:pt x="31429" y="24422"/>
                    <a:pt x="29094" y="25590"/>
                    <a:pt x="27926" y="25590"/>
                  </a:cubicBezTo>
                  <a:lnTo>
                    <a:pt x="10410" y="23255"/>
                  </a:lnTo>
                  <a:cubicBezTo>
                    <a:pt x="9242" y="23255"/>
                    <a:pt x="8074" y="23255"/>
                    <a:pt x="9242" y="24422"/>
                  </a:cubicBezTo>
                  <a:lnTo>
                    <a:pt x="23255" y="3610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</p:grpSp>
      <p:grpSp>
        <p:nvGrpSpPr>
          <p:cNvPr id="131" name="Grupo 130">
            <a:extLst>
              <a:ext uri="{FF2B5EF4-FFF2-40B4-BE49-F238E27FC236}">
                <a16:creationId xmlns="" xmlns:a16="http://schemas.microsoft.com/office/drawing/2014/main" id="{2BB62878-4165-425B-8050-03CCF7C9A8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3520922" y="4754032"/>
            <a:ext cx="1137481" cy="1090735"/>
            <a:chOff x="7976201" y="850024"/>
            <a:chExt cx="1137481" cy="1090735"/>
          </a:xfrm>
        </p:grpSpPr>
        <p:sp>
          <p:nvSpPr>
            <p:cNvPr id="132" name="Forma libre: Forma 131">
              <a:extLst>
                <a:ext uri="{FF2B5EF4-FFF2-40B4-BE49-F238E27FC236}">
                  <a16:creationId xmlns="" xmlns:a16="http://schemas.microsoft.com/office/drawing/2014/main" id="{C2C5C432-0735-4D54-A8D5-B3E55F1C894F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33" name="Forma libre: Forma 132">
              <a:extLst>
                <a:ext uri="{FF2B5EF4-FFF2-40B4-BE49-F238E27FC236}">
                  <a16:creationId xmlns="" xmlns:a16="http://schemas.microsoft.com/office/drawing/2014/main" id="{E5B64C68-25A8-4C8E-8FDF-1B46FD3DFBB3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34" name="Forma libre: Forma 133">
              <a:extLst>
                <a:ext uri="{FF2B5EF4-FFF2-40B4-BE49-F238E27FC236}">
                  <a16:creationId xmlns="" xmlns:a16="http://schemas.microsoft.com/office/drawing/2014/main" id="{749B2A62-FF33-4434-9398-7D07ACD9FC5C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35" name="Forma libre: Forma 134">
              <a:extLst>
                <a:ext uri="{FF2B5EF4-FFF2-40B4-BE49-F238E27FC236}">
                  <a16:creationId xmlns="" xmlns:a16="http://schemas.microsoft.com/office/drawing/2014/main" id="{43C1B344-0955-4A1E-A28B-016BA0203129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36" name="Forma libre: Forma 135">
              <a:extLst>
                <a:ext uri="{FF2B5EF4-FFF2-40B4-BE49-F238E27FC236}">
                  <a16:creationId xmlns="" xmlns:a16="http://schemas.microsoft.com/office/drawing/2014/main" id="{B3496379-D636-4EDC-9018-0B629A029DE1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37" name="Forma libre: Forma 136">
              <a:extLst>
                <a:ext uri="{FF2B5EF4-FFF2-40B4-BE49-F238E27FC236}">
                  <a16:creationId xmlns="" xmlns:a16="http://schemas.microsoft.com/office/drawing/2014/main" id="{FC972E6C-8CAB-4A09-BA45-D793EF93D050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38" name="Forma libre: Forma 137">
              <a:extLst>
                <a:ext uri="{FF2B5EF4-FFF2-40B4-BE49-F238E27FC236}">
                  <a16:creationId xmlns="" xmlns:a16="http://schemas.microsoft.com/office/drawing/2014/main" id="{54E4CDD1-46D1-48C0-A6C7-C7F2CF999EBC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39" name="Forma libre: Forma 138">
              <a:extLst>
                <a:ext uri="{FF2B5EF4-FFF2-40B4-BE49-F238E27FC236}">
                  <a16:creationId xmlns="" xmlns:a16="http://schemas.microsoft.com/office/drawing/2014/main" id="{001F231F-40CD-4ACD-9BA5-47C36CCE90A0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40" name="Forma libre: Forma 139">
              <a:extLst>
                <a:ext uri="{FF2B5EF4-FFF2-40B4-BE49-F238E27FC236}">
                  <a16:creationId xmlns="" xmlns:a16="http://schemas.microsoft.com/office/drawing/2014/main" id="{E51D9128-2B44-4D6F-A754-007D3FDA4278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41" name="Forma libre: Forma 140">
              <a:extLst>
                <a:ext uri="{FF2B5EF4-FFF2-40B4-BE49-F238E27FC236}">
                  <a16:creationId xmlns="" xmlns:a16="http://schemas.microsoft.com/office/drawing/2014/main" id="{EE422CC6-BBD1-4E7C-80D6-9A861D56A7C3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42" name="Forma libre: Forma 141">
              <a:extLst>
                <a:ext uri="{FF2B5EF4-FFF2-40B4-BE49-F238E27FC236}">
                  <a16:creationId xmlns="" xmlns:a16="http://schemas.microsoft.com/office/drawing/2014/main" id="{95A6123B-B4C2-4A2E-862C-7D597B8CE581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43" name="Forma libre: Forma 142">
              <a:extLst>
                <a:ext uri="{FF2B5EF4-FFF2-40B4-BE49-F238E27FC236}">
                  <a16:creationId xmlns="" xmlns:a16="http://schemas.microsoft.com/office/drawing/2014/main" id="{1448B477-CB33-4321-8191-7E5DDC030A59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44" name="Forma libre: Forma 143">
              <a:extLst>
                <a:ext uri="{FF2B5EF4-FFF2-40B4-BE49-F238E27FC236}">
                  <a16:creationId xmlns="" xmlns:a16="http://schemas.microsoft.com/office/drawing/2014/main" id="{AD42F381-E8C5-44BB-8AB1-11E4050AD0BF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</p:grpSp>
      <p:grpSp>
        <p:nvGrpSpPr>
          <p:cNvPr id="242" name="Grupo 241">
            <a:extLst>
              <a:ext uri="{FF2B5EF4-FFF2-40B4-BE49-F238E27FC236}">
                <a16:creationId xmlns="" xmlns:a16="http://schemas.microsoft.com/office/drawing/2014/main" id="{06ED3F4A-E5F5-4F47-B838-B7016B554F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7623014" y="2511186"/>
            <a:ext cx="1012825" cy="1012825"/>
            <a:chOff x="7950627" y="2930800"/>
            <a:chExt cx="1012825" cy="1012825"/>
          </a:xfrm>
        </p:grpSpPr>
        <p:sp>
          <p:nvSpPr>
            <p:cNvPr id="243" name="Forma libre: Forma 242">
              <a:extLst>
                <a:ext uri="{FF2B5EF4-FFF2-40B4-BE49-F238E27FC236}">
                  <a16:creationId xmlns="" xmlns:a16="http://schemas.microsoft.com/office/drawing/2014/main" id="{D175E848-6B07-40B0-B4AA-5C42E49006B2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44" name="Forma libre: Forma 243">
              <a:extLst>
                <a:ext uri="{FF2B5EF4-FFF2-40B4-BE49-F238E27FC236}">
                  <a16:creationId xmlns="" xmlns:a16="http://schemas.microsoft.com/office/drawing/2014/main" id="{9FA72A13-2B7A-46B0-BC4A-C74D45CB4D77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45" name="Forma libre: Forma 244">
              <a:extLst>
                <a:ext uri="{FF2B5EF4-FFF2-40B4-BE49-F238E27FC236}">
                  <a16:creationId xmlns="" xmlns:a16="http://schemas.microsoft.com/office/drawing/2014/main" id="{6729E0F8-14D8-4A92-B21E-5D60A762103E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46" name="Forma libre: Forma 245">
              <a:extLst>
                <a:ext uri="{FF2B5EF4-FFF2-40B4-BE49-F238E27FC236}">
                  <a16:creationId xmlns="" xmlns:a16="http://schemas.microsoft.com/office/drawing/2014/main" id="{F1E35C3A-7BBF-429B-949F-4F1F6C79D86F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="" xmlns:a16="http://schemas.microsoft.com/office/drawing/2014/main" id="{79777434-AA67-404A-998B-60F515A231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20895564">
            <a:off x="4079289" y="1857837"/>
            <a:ext cx="1454890" cy="1402872"/>
            <a:chOff x="-68843" y="1777517"/>
            <a:chExt cx="1600379" cy="1543159"/>
          </a:xfrm>
        </p:grpSpPr>
        <p:sp>
          <p:nvSpPr>
            <p:cNvPr id="18" name="Forma libre: Forma 17">
              <a:extLst>
                <a:ext uri="{FF2B5EF4-FFF2-40B4-BE49-F238E27FC236}">
                  <a16:creationId xmlns="" xmlns:a16="http://schemas.microsoft.com/office/drawing/2014/main" id="{C5F3472A-4F4D-492E-B37D-106425C2383C}"/>
                </a:ext>
              </a:extLst>
            </p:cNvPr>
            <p:cNvSpPr/>
            <p:nvPr/>
          </p:nvSpPr>
          <p:spPr>
            <a:xfrm>
              <a:off x="-68843" y="1795825"/>
              <a:ext cx="1600379" cy="1414288"/>
            </a:xfrm>
            <a:custGeom>
              <a:avLst/>
              <a:gdLst>
                <a:gd name="connsiteX0" fmla="*/ 619125 w 1228725"/>
                <a:gd name="connsiteY0" fmla="*/ 1046798 h 1085850"/>
                <a:gd name="connsiteX1" fmla="*/ 693420 w 1228725"/>
                <a:gd name="connsiteY1" fmla="*/ 1002030 h 1085850"/>
                <a:gd name="connsiteX2" fmla="*/ 1173480 w 1228725"/>
                <a:gd name="connsiteY2" fmla="*/ 180023 h 1085850"/>
                <a:gd name="connsiteX3" fmla="*/ 1141095 w 1228725"/>
                <a:gd name="connsiteY3" fmla="*/ 55245 h 1085850"/>
                <a:gd name="connsiteX4" fmla="*/ 1094423 w 1228725"/>
                <a:gd name="connsiteY4" fmla="*/ 42863 h 1085850"/>
                <a:gd name="connsiteX5" fmla="*/ 134303 w 1228725"/>
                <a:gd name="connsiteY5" fmla="*/ 42863 h 1085850"/>
                <a:gd name="connsiteX6" fmla="*/ 42863 w 1228725"/>
                <a:gd name="connsiteY6" fmla="*/ 133350 h 1085850"/>
                <a:gd name="connsiteX7" fmla="*/ 55245 w 1228725"/>
                <a:gd name="connsiteY7" fmla="*/ 180023 h 1085850"/>
                <a:gd name="connsiteX8" fmla="*/ 535305 w 1228725"/>
                <a:gd name="connsiteY8" fmla="*/ 1002030 h 1085850"/>
                <a:gd name="connsiteX9" fmla="*/ 619125 w 1228725"/>
                <a:gd name="connsiteY9" fmla="*/ 1046798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8725" h="1085850">
                  <a:moveTo>
                    <a:pt x="619125" y="1046798"/>
                  </a:moveTo>
                  <a:cubicBezTo>
                    <a:pt x="649605" y="1044892"/>
                    <a:pt x="678180" y="1028700"/>
                    <a:pt x="693420" y="1002030"/>
                  </a:cubicBezTo>
                  <a:lnTo>
                    <a:pt x="1173480" y="180023"/>
                  </a:lnTo>
                  <a:cubicBezTo>
                    <a:pt x="1199198" y="136207"/>
                    <a:pt x="1184910" y="80963"/>
                    <a:pt x="1141095" y="55245"/>
                  </a:cubicBezTo>
                  <a:cubicBezTo>
                    <a:pt x="1126808" y="46673"/>
                    <a:pt x="1110615" y="42863"/>
                    <a:pt x="1094423" y="42863"/>
                  </a:cubicBezTo>
                  <a:lnTo>
                    <a:pt x="134303" y="42863"/>
                  </a:lnTo>
                  <a:cubicBezTo>
                    <a:pt x="83820" y="42863"/>
                    <a:pt x="42863" y="82868"/>
                    <a:pt x="42863" y="133350"/>
                  </a:cubicBezTo>
                  <a:cubicBezTo>
                    <a:pt x="42863" y="149543"/>
                    <a:pt x="46673" y="165735"/>
                    <a:pt x="55245" y="180023"/>
                  </a:cubicBezTo>
                  <a:lnTo>
                    <a:pt x="535305" y="1002030"/>
                  </a:lnTo>
                  <a:cubicBezTo>
                    <a:pt x="552450" y="1031558"/>
                    <a:pt x="584835" y="1048702"/>
                    <a:pt x="619125" y="1046798"/>
                  </a:cubicBezTo>
                  <a:close/>
                </a:path>
              </a:pathLst>
            </a:custGeom>
            <a:solidFill>
              <a:schemeClr val="accent3"/>
            </a:solidFill>
            <a:ln w="571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600" noProof="1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="" xmlns:a16="http://schemas.microsoft.com/office/drawing/2014/main" id="{110F97A4-6F61-4396-8B2E-8B8353630E6E}"/>
                </a:ext>
              </a:extLst>
            </p:cNvPr>
            <p:cNvSpPr/>
            <p:nvPr/>
          </p:nvSpPr>
          <p:spPr>
            <a:xfrm>
              <a:off x="384598" y="2452253"/>
              <a:ext cx="719550" cy="856017"/>
            </a:xfrm>
            <a:custGeom>
              <a:avLst/>
              <a:gdLst>
                <a:gd name="connsiteX0" fmla="*/ 205264 w 552450"/>
                <a:gd name="connsiteY0" fmla="*/ 15716 h 657225"/>
                <a:gd name="connsiteX1" fmla="*/ 65246 w 552450"/>
                <a:gd name="connsiteY1" fmla="*/ 152876 h 657225"/>
                <a:gd name="connsiteX2" fmla="*/ 25241 w 552450"/>
                <a:gd name="connsiteY2" fmla="*/ 294799 h 657225"/>
                <a:gd name="connsiteX3" fmla="*/ 7144 w 552450"/>
                <a:gd name="connsiteY3" fmla="*/ 385286 h 657225"/>
                <a:gd name="connsiteX4" fmla="*/ 48101 w 552450"/>
                <a:gd name="connsiteY4" fmla="*/ 443389 h 657225"/>
                <a:gd name="connsiteX5" fmla="*/ 181451 w 552450"/>
                <a:gd name="connsiteY5" fmla="*/ 623411 h 657225"/>
                <a:gd name="connsiteX6" fmla="*/ 318611 w 552450"/>
                <a:gd name="connsiteY6" fmla="*/ 650081 h 657225"/>
                <a:gd name="connsiteX7" fmla="*/ 391001 w 552450"/>
                <a:gd name="connsiteY7" fmla="*/ 603409 h 657225"/>
                <a:gd name="connsiteX8" fmla="*/ 501491 w 552450"/>
                <a:gd name="connsiteY8" fmla="*/ 443389 h 657225"/>
                <a:gd name="connsiteX9" fmla="*/ 536734 w 552450"/>
                <a:gd name="connsiteY9" fmla="*/ 405289 h 657225"/>
                <a:gd name="connsiteX10" fmla="*/ 551021 w 552450"/>
                <a:gd name="connsiteY10" fmla="*/ 304324 h 657225"/>
                <a:gd name="connsiteX11" fmla="*/ 454819 w 552450"/>
                <a:gd name="connsiteY11" fmla="*/ 68104 h 657225"/>
                <a:gd name="connsiteX12" fmla="*/ 315754 w 552450"/>
                <a:gd name="connsiteY12" fmla="*/ 7144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2450" h="657225">
                  <a:moveTo>
                    <a:pt x="205264" y="15716"/>
                  </a:moveTo>
                  <a:lnTo>
                    <a:pt x="65246" y="152876"/>
                  </a:lnTo>
                  <a:lnTo>
                    <a:pt x="25241" y="294799"/>
                  </a:lnTo>
                  <a:lnTo>
                    <a:pt x="7144" y="385286"/>
                  </a:lnTo>
                  <a:lnTo>
                    <a:pt x="48101" y="443389"/>
                  </a:lnTo>
                  <a:lnTo>
                    <a:pt x="181451" y="623411"/>
                  </a:lnTo>
                  <a:lnTo>
                    <a:pt x="318611" y="650081"/>
                  </a:lnTo>
                  <a:lnTo>
                    <a:pt x="391001" y="603409"/>
                  </a:lnTo>
                  <a:lnTo>
                    <a:pt x="501491" y="443389"/>
                  </a:lnTo>
                  <a:lnTo>
                    <a:pt x="536734" y="405289"/>
                  </a:lnTo>
                  <a:lnTo>
                    <a:pt x="551021" y="304324"/>
                  </a:lnTo>
                  <a:lnTo>
                    <a:pt x="454819" y="68104"/>
                  </a:lnTo>
                  <a:lnTo>
                    <a:pt x="315754" y="7144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600" noProof="1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="" xmlns:a16="http://schemas.microsoft.com/office/drawing/2014/main" id="{10331DD1-4195-4048-A873-1DA3E5DFA3D1}"/>
                </a:ext>
              </a:extLst>
            </p:cNvPr>
            <p:cNvSpPr/>
            <p:nvPr/>
          </p:nvSpPr>
          <p:spPr>
            <a:xfrm>
              <a:off x="657531" y="3058908"/>
              <a:ext cx="173685" cy="124060"/>
            </a:xfrm>
            <a:custGeom>
              <a:avLst/>
              <a:gdLst>
                <a:gd name="connsiteX0" fmla="*/ 7144 w 133350"/>
                <a:gd name="connsiteY0" fmla="*/ 7144 h 95250"/>
                <a:gd name="connsiteX1" fmla="*/ 134779 w 133350"/>
                <a:gd name="connsiteY1" fmla="*/ 21431 h 95250"/>
                <a:gd name="connsiteX2" fmla="*/ 76676 w 133350"/>
                <a:gd name="connsiteY2" fmla="*/ 90964 h 95250"/>
                <a:gd name="connsiteX3" fmla="*/ 27146 w 133350"/>
                <a:gd name="connsiteY3" fmla="*/ 7096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95250">
                  <a:moveTo>
                    <a:pt x="7144" y="7144"/>
                  </a:moveTo>
                  <a:lnTo>
                    <a:pt x="134779" y="21431"/>
                  </a:lnTo>
                  <a:lnTo>
                    <a:pt x="76676" y="90964"/>
                  </a:lnTo>
                  <a:lnTo>
                    <a:pt x="27146" y="70961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600" noProof="1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="" xmlns:a16="http://schemas.microsoft.com/office/drawing/2014/main" id="{6463E395-4DCA-42EE-ADAE-7E7EA168A2A5}"/>
                </a:ext>
              </a:extLst>
            </p:cNvPr>
            <p:cNvSpPr/>
            <p:nvPr/>
          </p:nvSpPr>
          <p:spPr>
            <a:xfrm>
              <a:off x="736930" y="2357968"/>
              <a:ext cx="533460" cy="781580"/>
            </a:xfrm>
            <a:custGeom>
              <a:avLst/>
              <a:gdLst>
                <a:gd name="connsiteX0" fmla="*/ 7144 w 409575"/>
                <a:gd name="connsiteY0" fmla="*/ 7144 h 600075"/>
                <a:gd name="connsiteX1" fmla="*/ 21431 w 409575"/>
                <a:gd name="connsiteY1" fmla="*/ 76676 h 600075"/>
                <a:gd name="connsiteX2" fmla="*/ 155734 w 409575"/>
                <a:gd name="connsiteY2" fmla="*/ 126206 h 600075"/>
                <a:gd name="connsiteX3" fmla="*/ 222409 w 409575"/>
                <a:gd name="connsiteY3" fmla="*/ 208121 h 600075"/>
                <a:gd name="connsiteX4" fmla="*/ 249079 w 409575"/>
                <a:gd name="connsiteY4" fmla="*/ 327184 h 600075"/>
                <a:gd name="connsiteX5" fmla="*/ 283369 w 409575"/>
                <a:gd name="connsiteY5" fmla="*/ 396716 h 600075"/>
                <a:gd name="connsiteX6" fmla="*/ 280511 w 409575"/>
                <a:gd name="connsiteY6" fmla="*/ 466249 h 600075"/>
                <a:gd name="connsiteX7" fmla="*/ 230981 w 409575"/>
                <a:gd name="connsiteY7" fmla="*/ 515779 h 600075"/>
                <a:gd name="connsiteX8" fmla="*/ 213836 w 409575"/>
                <a:gd name="connsiteY8" fmla="*/ 594836 h 600075"/>
                <a:gd name="connsiteX9" fmla="*/ 312896 w 409575"/>
                <a:gd name="connsiteY9" fmla="*/ 535781 h 600075"/>
                <a:gd name="connsiteX10" fmla="*/ 330041 w 409575"/>
                <a:gd name="connsiteY10" fmla="*/ 565309 h 600075"/>
                <a:gd name="connsiteX11" fmla="*/ 365284 w 409575"/>
                <a:gd name="connsiteY11" fmla="*/ 545306 h 600075"/>
                <a:gd name="connsiteX12" fmla="*/ 399574 w 409575"/>
                <a:gd name="connsiteY12" fmla="*/ 460534 h 600075"/>
                <a:gd name="connsiteX13" fmla="*/ 391001 w 409575"/>
                <a:gd name="connsiteY13" fmla="*/ 379571 h 600075"/>
                <a:gd name="connsiteX14" fmla="*/ 402431 w 409575"/>
                <a:gd name="connsiteY14" fmla="*/ 283369 h 600075"/>
                <a:gd name="connsiteX15" fmla="*/ 310039 w 409575"/>
                <a:gd name="connsiteY15" fmla="*/ 178594 h 600075"/>
                <a:gd name="connsiteX16" fmla="*/ 335756 w 409575"/>
                <a:gd name="connsiteY16" fmla="*/ 158591 h 600075"/>
                <a:gd name="connsiteX17" fmla="*/ 283369 w 409575"/>
                <a:gd name="connsiteY17" fmla="*/ 68104 h 600075"/>
                <a:gd name="connsiteX18" fmla="*/ 172879 w 409575"/>
                <a:gd name="connsiteY18" fmla="*/ 7144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575" h="600075">
                  <a:moveTo>
                    <a:pt x="7144" y="7144"/>
                  </a:moveTo>
                  <a:lnTo>
                    <a:pt x="21431" y="76676"/>
                  </a:lnTo>
                  <a:lnTo>
                    <a:pt x="155734" y="126206"/>
                  </a:lnTo>
                  <a:lnTo>
                    <a:pt x="222409" y="208121"/>
                  </a:lnTo>
                  <a:lnTo>
                    <a:pt x="249079" y="327184"/>
                  </a:lnTo>
                  <a:lnTo>
                    <a:pt x="283369" y="396716"/>
                  </a:lnTo>
                  <a:lnTo>
                    <a:pt x="280511" y="466249"/>
                  </a:lnTo>
                  <a:lnTo>
                    <a:pt x="230981" y="515779"/>
                  </a:lnTo>
                  <a:lnTo>
                    <a:pt x="213836" y="594836"/>
                  </a:lnTo>
                  <a:lnTo>
                    <a:pt x="312896" y="535781"/>
                  </a:lnTo>
                  <a:lnTo>
                    <a:pt x="330041" y="565309"/>
                  </a:lnTo>
                  <a:lnTo>
                    <a:pt x="365284" y="545306"/>
                  </a:lnTo>
                  <a:lnTo>
                    <a:pt x="399574" y="460534"/>
                  </a:lnTo>
                  <a:lnTo>
                    <a:pt x="391001" y="379571"/>
                  </a:lnTo>
                  <a:lnTo>
                    <a:pt x="402431" y="283369"/>
                  </a:lnTo>
                  <a:lnTo>
                    <a:pt x="310039" y="178594"/>
                  </a:lnTo>
                  <a:lnTo>
                    <a:pt x="335756" y="158591"/>
                  </a:lnTo>
                  <a:lnTo>
                    <a:pt x="283369" y="68104"/>
                  </a:lnTo>
                  <a:lnTo>
                    <a:pt x="172879" y="71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600" noProof="1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="" xmlns:a16="http://schemas.microsoft.com/office/drawing/2014/main" id="{E92FF6E6-6B00-47F7-A788-0A11D00C1808}"/>
                </a:ext>
              </a:extLst>
            </p:cNvPr>
            <p:cNvSpPr/>
            <p:nvPr/>
          </p:nvSpPr>
          <p:spPr>
            <a:xfrm>
              <a:off x="229523" y="2335637"/>
              <a:ext cx="558272" cy="806392"/>
            </a:xfrm>
            <a:custGeom>
              <a:avLst/>
              <a:gdLst>
                <a:gd name="connsiteX0" fmla="*/ 263366 w 428625"/>
                <a:gd name="connsiteY0" fmla="*/ 7144 h 619125"/>
                <a:gd name="connsiteX1" fmla="*/ 117634 w 428625"/>
                <a:gd name="connsiteY1" fmla="*/ 76676 h 619125"/>
                <a:gd name="connsiteX2" fmla="*/ 65246 w 428625"/>
                <a:gd name="connsiteY2" fmla="*/ 163354 h 619125"/>
                <a:gd name="connsiteX3" fmla="*/ 80486 w 428625"/>
                <a:gd name="connsiteY3" fmla="*/ 207169 h 619125"/>
                <a:gd name="connsiteX4" fmla="*/ 21431 w 428625"/>
                <a:gd name="connsiteY4" fmla="*/ 280511 h 619125"/>
                <a:gd name="connsiteX5" fmla="*/ 7144 w 428625"/>
                <a:gd name="connsiteY5" fmla="*/ 375761 h 619125"/>
                <a:gd name="connsiteX6" fmla="*/ 18574 w 428625"/>
                <a:gd name="connsiteY6" fmla="*/ 422434 h 619125"/>
                <a:gd name="connsiteX7" fmla="*/ 10001 w 428625"/>
                <a:gd name="connsiteY7" fmla="*/ 504349 h 619125"/>
                <a:gd name="connsiteX8" fmla="*/ 59531 w 428625"/>
                <a:gd name="connsiteY8" fmla="*/ 585311 h 619125"/>
                <a:gd name="connsiteX9" fmla="*/ 89059 w 428625"/>
                <a:gd name="connsiteY9" fmla="*/ 556736 h 619125"/>
                <a:gd name="connsiteX10" fmla="*/ 196691 w 428625"/>
                <a:gd name="connsiteY10" fmla="*/ 611981 h 619125"/>
                <a:gd name="connsiteX11" fmla="*/ 167164 w 428625"/>
                <a:gd name="connsiteY11" fmla="*/ 532924 h 619125"/>
                <a:gd name="connsiteX12" fmla="*/ 109061 w 428625"/>
                <a:gd name="connsiteY12" fmla="*/ 396716 h 619125"/>
                <a:gd name="connsiteX13" fmla="*/ 155734 w 428625"/>
                <a:gd name="connsiteY13" fmla="*/ 341471 h 619125"/>
                <a:gd name="connsiteX14" fmla="*/ 213836 w 428625"/>
                <a:gd name="connsiteY14" fmla="*/ 198596 h 619125"/>
                <a:gd name="connsiteX15" fmla="*/ 291941 w 428625"/>
                <a:gd name="connsiteY15" fmla="*/ 129064 h 619125"/>
                <a:gd name="connsiteX16" fmla="*/ 411004 w 428625"/>
                <a:gd name="connsiteY16" fmla="*/ 93821 h 619125"/>
                <a:gd name="connsiteX17" fmla="*/ 429101 w 428625"/>
                <a:gd name="connsiteY17" fmla="*/ 18574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625" h="619125">
                  <a:moveTo>
                    <a:pt x="263366" y="7144"/>
                  </a:moveTo>
                  <a:lnTo>
                    <a:pt x="117634" y="76676"/>
                  </a:lnTo>
                  <a:lnTo>
                    <a:pt x="65246" y="163354"/>
                  </a:lnTo>
                  <a:lnTo>
                    <a:pt x="80486" y="207169"/>
                  </a:lnTo>
                  <a:lnTo>
                    <a:pt x="21431" y="280511"/>
                  </a:lnTo>
                  <a:lnTo>
                    <a:pt x="7144" y="375761"/>
                  </a:lnTo>
                  <a:lnTo>
                    <a:pt x="18574" y="422434"/>
                  </a:lnTo>
                  <a:lnTo>
                    <a:pt x="10001" y="504349"/>
                  </a:lnTo>
                  <a:lnTo>
                    <a:pt x="59531" y="585311"/>
                  </a:lnTo>
                  <a:lnTo>
                    <a:pt x="89059" y="556736"/>
                  </a:lnTo>
                  <a:lnTo>
                    <a:pt x="196691" y="611981"/>
                  </a:lnTo>
                  <a:lnTo>
                    <a:pt x="167164" y="532924"/>
                  </a:lnTo>
                  <a:lnTo>
                    <a:pt x="109061" y="396716"/>
                  </a:lnTo>
                  <a:lnTo>
                    <a:pt x="155734" y="341471"/>
                  </a:lnTo>
                  <a:lnTo>
                    <a:pt x="213836" y="198596"/>
                  </a:lnTo>
                  <a:lnTo>
                    <a:pt x="291941" y="129064"/>
                  </a:lnTo>
                  <a:lnTo>
                    <a:pt x="411004" y="93821"/>
                  </a:lnTo>
                  <a:lnTo>
                    <a:pt x="429101" y="1857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600" noProof="1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="" xmlns:a16="http://schemas.microsoft.com/office/drawing/2014/main" id="{696448AF-349F-444F-8AAC-733E616EA3CA}"/>
                </a:ext>
              </a:extLst>
            </p:cNvPr>
            <p:cNvSpPr/>
            <p:nvPr/>
          </p:nvSpPr>
          <p:spPr>
            <a:xfrm>
              <a:off x="575473" y="2978269"/>
              <a:ext cx="347369" cy="235715"/>
            </a:xfrm>
            <a:custGeom>
              <a:avLst/>
              <a:gdLst>
                <a:gd name="connsiteX0" fmla="*/ 256836 w 266700"/>
                <a:gd name="connsiteY0" fmla="*/ 58579 h 180975"/>
                <a:gd name="connsiteX1" fmla="*/ 175874 w 266700"/>
                <a:gd name="connsiteY1" fmla="*/ 8096 h 180975"/>
                <a:gd name="connsiteX2" fmla="*/ 133964 w 266700"/>
                <a:gd name="connsiteY2" fmla="*/ 20479 h 180975"/>
                <a:gd name="connsiteX3" fmla="*/ 92054 w 266700"/>
                <a:gd name="connsiteY3" fmla="*/ 7144 h 180975"/>
                <a:gd name="connsiteX4" fmla="*/ 11091 w 266700"/>
                <a:gd name="connsiteY4" fmla="*/ 57626 h 180975"/>
                <a:gd name="connsiteX5" fmla="*/ 15854 w 266700"/>
                <a:gd name="connsiteY5" fmla="*/ 87154 h 180975"/>
                <a:gd name="connsiteX6" fmla="*/ 28236 w 266700"/>
                <a:gd name="connsiteY6" fmla="*/ 90964 h 180975"/>
                <a:gd name="connsiteX7" fmla="*/ 45381 w 266700"/>
                <a:gd name="connsiteY7" fmla="*/ 82391 h 180975"/>
                <a:gd name="connsiteX8" fmla="*/ 50144 w 266700"/>
                <a:gd name="connsiteY8" fmla="*/ 76676 h 180975"/>
                <a:gd name="connsiteX9" fmla="*/ 134916 w 266700"/>
                <a:gd name="connsiteY9" fmla="*/ 175736 h 180975"/>
                <a:gd name="connsiteX10" fmla="*/ 219689 w 266700"/>
                <a:gd name="connsiteY10" fmla="*/ 76676 h 180975"/>
                <a:gd name="connsiteX11" fmla="*/ 224451 w 266700"/>
                <a:gd name="connsiteY11" fmla="*/ 82391 h 180975"/>
                <a:gd name="connsiteX12" fmla="*/ 241596 w 266700"/>
                <a:gd name="connsiteY12" fmla="*/ 90964 h 180975"/>
                <a:gd name="connsiteX13" fmla="*/ 253979 w 266700"/>
                <a:gd name="connsiteY13" fmla="*/ 87154 h 180975"/>
                <a:gd name="connsiteX14" fmla="*/ 256836 w 266700"/>
                <a:gd name="connsiteY14" fmla="*/ 58579 h 180975"/>
                <a:gd name="connsiteX15" fmla="*/ 133964 w 266700"/>
                <a:gd name="connsiteY15" fmla="*/ 134779 h 180975"/>
                <a:gd name="connsiteX16" fmla="*/ 93959 w 266700"/>
                <a:gd name="connsiteY16" fmla="*/ 91916 h 180975"/>
                <a:gd name="connsiteX17" fmla="*/ 173969 w 266700"/>
                <a:gd name="connsiteY17" fmla="*/ 91916 h 180975"/>
                <a:gd name="connsiteX18" fmla="*/ 133964 w 266700"/>
                <a:gd name="connsiteY18" fmla="*/ 1347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6700" h="180975">
                  <a:moveTo>
                    <a:pt x="256836" y="58579"/>
                  </a:moveTo>
                  <a:cubicBezTo>
                    <a:pt x="253026" y="53816"/>
                    <a:pt x="219689" y="10001"/>
                    <a:pt x="175874" y="8096"/>
                  </a:cubicBezTo>
                  <a:cubicBezTo>
                    <a:pt x="164444" y="7144"/>
                    <a:pt x="149204" y="10001"/>
                    <a:pt x="133964" y="20479"/>
                  </a:cubicBezTo>
                  <a:cubicBezTo>
                    <a:pt x="118724" y="9049"/>
                    <a:pt x="103484" y="7144"/>
                    <a:pt x="92054" y="7144"/>
                  </a:cubicBezTo>
                  <a:cubicBezTo>
                    <a:pt x="48239" y="9049"/>
                    <a:pt x="14901" y="51911"/>
                    <a:pt x="11091" y="57626"/>
                  </a:cubicBezTo>
                  <a:cubicBezTo>
                    <a:pt x="4424" y="67151"/>
                    <a:pt x="6329" y="80486"/>
                    <a:pt x="15854" y="87154"/>
                  </a:cubicBezTo>
                  <a:cubicBezTo>
                    <a:pt x="19664" y="90011"/>
                    <a:pt x="24426" y="90964"/>
                    <a:pt x="28236" y="90964"/>
                  </a:cubicBezTo>
                  <a:cubicBezTo>
                    <a:pt x="34904" y="90964"/>
                    <a:pt x="41571" y="88106"/>
                    <a:pt x="45381" y="82391"/>
                  </a:cubicBezTo>
                  <a:cubicBezTo>
                    <a:pt x="46334" y="81439"/>
                    <a:pt x="48239" y="79534"/>
                    <a:pt x="50144" y="76676"/>
                  </a:cubicBezTo>
                  <a:cubicBezTo>
                    <a:pt x="53001" y="130969"/>
                    <a:pt x="90149" y="175736"/>
                    <a:pt x="134916" y="175736"/>
                  </a:cubicBezTo>
                  <a:cubicBezTo>
                    <a:pt x="178731" y="175736"/>
                    <a:pt x="215879" y="130969"/>
                    <a:pt x="219689" y="76676"/>
                  </a:cubicBezTo>
                  <a:cubicBezTo>
                    <a:pt x="221594" y="78581"/>
                    <a:pt x="223499" y="80486"/>
                    <a:pt x="224451" y="82391"/>
                  </a:cubicBezTo>
                  <a:cubicBezTo>
                    <a:pt x="228261" y="88106"/>
                    <a:pt x="234929" y="90964"/>
                    <a:pt x="241596" y="90964"/>
                  </a:cubicBezTo>
                  <a:cubicBezTo>
                    <a:pt x="246359" y="90964"/>
                    <a:pt x="250169" y="90011"/>
                    <a:pt x="253979" y="87154"/>
                  </a:cubicBezTo>
                  <a:cubicBezTo>
                    <a:pt x="262551" y="81439"/>
                    <a:pt x="264456" y="68104"/>
                    <a:pt x="256836" y="58579"/>
                  </a:cubicBezTo>
                  <a:close/>
                  <a:moveTo>
                    <a:pt x="133964" y="134779"/>
                  </a:moveTo>
                  <a:cubicBezTo>
                    <a:pt x="119676" y="134779"/>
                    <a:pt x="100626" y="119539"/>
                    <a:pt x="93959" y="91916"/>
                  </a:cubicBezTo>
                  <a:lnTo>
                    <a:pt x="173969" y="91916"/>
                  </a:lnTo>
                  <a:cubicBezTo>
                    <a:pt x="167301" y="119539"/>
                    <a:pt x="148251" y="134779"/>
                    <a:pt x="133964" y="13477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600" noProof="1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="" xmlns:a16="http://schemas.microsoft.com/office/drawing/2014/main" id="{A89ADBAB-85BE-4C3B-8152-94FA4404DED0}"/>
                </a:ext>
              </a:extLst>
            </p:cNvPr>
            <p:cNvSpPr/>
            <p:nvPr/>
          </p:nvSpPr>
          <p:spPr>
            <a:xfrm>
              <a:off x="191064" y="2315787"/>
              <a:ext cx="1116543" cy="1004889"/>
            </a:xfrm>
            <a:custGeom>
              <a:avLst/>
              <a:gdLst>
                <a:gd name="connsiteX0" fmla="*/ 852964 w 857250"/>
                <a:gd name="connsiteY0" fmla="*/ 368141 h 771525"/>
                <a:gd name="connsiteX1" fmla="*/ 773906 w 857250"/>
                <a:gd name="connsiteY1" fmla="*/ 219551 h 771525"/>
                <a:gd name="connsiteX2" fmla="*/ 766286 w 857250"/>
                <a:gd name="connsiteY2" fmla="*/ 146209 h 771525"/>
                <a:gd name="connsiteX3" fmla="*/ 535781 w 857250"/>
                <a:gd name="connsiteY3" fmla="*/ 7144 h 771525"/>
                <a:gd name="connsiteX4" fmla="*/ 430054 w 857250"/>
                <a:gd name="connsiteY4" fmla="*/ 23336 h 771525"/>
                <a:gd name="connsiteX5" fmla="*/ 324326 w 857250"/>
                <a:gd name="connsiteY5" fmla="*/ 7144 h 771525"/>
                <a:gd name="connsiteX6" fmla="*/ 93821 w 857250"/>
                <a:gd name="connsiteY6" fmla="*/ 146209 h 771525"/>
                <a:gd name="connsiteX7" fmla="*/ 86201 w 857250"/>
                <a:gd name="connsiteY7" fmla="*/ 219551 h 771525"/>
                <a:gd name="connsiteX8" fmla="*/ 7144 w 857250"/>
                <a:gd name="connsiteY8" fmla="*/ 368141 h 771525"/>
                <a:gd name="connsiteX9" fmla="*/ 29051 w 857250"/>
                <a:gd name="connsiteY9" fmla="*/ 445294 h 771525"/>
                <a:gd name="connsiteX10" fmla="*/ 54769 w 857250"/>
                <a:gd name="connsiteY10" fmla="*/ 593884 h 771525"/>
                <a:gd name="connsiteX11" fmla="*/ 119539 w 857250"/>
                <a:gd name="connsiteY11" fmla="*/ 624364 h 771525"/>
                <a:gd name="connsiteX12" fmla="*/ 136684 w 857250"/>
                <a:gd name="connsiteY12" fmla="*/ 600551 h 771525"/>
                <a:gd name="connsiteX13" fmla="*/ 231934 w 857250"/>
                <a:gd name="connsiteY13" fmla="*/ 643414 h 771525"/>
                <a:gd name="connsiteX14" fmla="*/ 431006 w 857250"/>
                <a:gd name="connsiteY14" fmla="*/ 771049 h 771525"/>
                <a:gd name="connsiteX15" fmla="*/ 630079 w 857250"/>
                <a:gd name="connsiteY15" fmla="*/ 643414 h 771525"/>
                <a:gd name="connsiteX16" fmla="*/ 725329 w 857250"/>
                <a:gd name="connsiteY16" fmla="*/ 600551 h 771525"/>
                <a:gd name="connsiteX17" fmla="*/ 742474 w 857250"/>
                <a:gd name="connsiteY17" fmla="*/ 624364 h 771525"/>
                <a:gd name="connsiteX18" fmla="*/ 807244 w 857250"/>
                <a:gd name="connsiteY18" fmla="*/ 593884 h 771525"/>
                <a:gd name="connsiteX19" fmla="*/ 832961 w 857250"/>
                <a:gd name="connsiteY19" fmla="*/ 445294 h 771525"/>
                <a:gd name="connsiteX20" fmla="*/ 852964 w 857250"/>
                <a:gd name="connsiteY20" fmla="*/ 368141 h 771525"/>
                <a:gd name="connsiteX21" fmla="*/ 642461 w 857250"/>
                <a:gd name="connsiteY21" fmla="*/ 513874 h 771525"/>
                <a:gd name="connsiteX22" fmla="*/ 630079 w 857250"/>
                <a:gd name="connsiteY22" fmla="*/ 528161 h 771525"/>
                <a:gd name="connsiteX23" fmla="*/ 430054 w 857250"/>
                <a:gd name="connsiteY23" fmla="*/ 728186 h 771525"/>
                <a:gd name="connsiteX24" fmla="*/ 230029 w 857250"/>
                <a:gd name="connsiteY24" fmla="*/ 528161 h 771525"/>
                <a:gd name="connsiteX25" fmla="*/ 216694 w 857250"/>
                <a:gd name="connsiteY25" fmla="*/ 513874 h 771525"/>
                <a:gd name="connsiteX26" fmla="*/ 209074 w 857250"/>
                <a:gd name="connsiteY26" fmla="*/ 512921 h 771525"/>
                <a:gd name="connsiteX27" fmla="*/ 196691 w 857250"/>
                <a:gd name="connsiteY27" fmla="*/ 516731 h 771525"/>
                <a:gd name="connsiteX28" fmla="*/ 175736 w 857250"/>
                <a:gd name="connsiteY28" fmla="*/ 452914 h 771525"/>
                <a:gd name="connsiteX29" fmla="*/ 195739 w 857250"/>
                <a:gd name="connsiteY29" fmla="*/ 389096 h 771525"/>
                <a:gd name="connsiteX30" fmla="*/ 196691 w 857250"/>
                <a:gd name="connsiteY30" fmla="*/ 389096 h 771525"/>
                <a:gd name="connsiteX31" fmla="*/ 213836 w 857250"/>
                <a:gd name="connsiteY31" fmla="*/ 383381 h 771525"/>
                <a:gd name="connsiteX32" fmla="*/ 215741 w 857250"/>
                <a:gd name="connsiteY32" fmla="*/ 380524 h 771525"/>
                <a:gd name="connsiteX33" fmla="*/ 215741 w 857250"/>
                <a:gd name="connsiteY33" fmla="*/ 431959 h 771525"/>
                <a:gd name="connsiteX34" fmla="*/ 214789 w 857250"/>
                <a:gd name="connsiteY34" fmla="*/ 431959 h 771525"/>
                <a:gd name="connsiteX35" fmla="*/ 214789 w 857250"/>
                <a:gd name="connsiteY35" fmla="*/ 441484 h 771525"/>
                <a:gd name="connsiteX36" fmla="*/ 235744 w 857250"/>
                <a:gd name="connsiteY36" fmla="*/ 462439 h 771525"/>
                <a:gd name="connsiteX37" fmla="*/ 363379 w 857250"/>
                <a:gd name="connsiteY37" fmla="*/ 462439 h 771525"/>
                <a:gd name="connsiteX38" fmla="*/ 369094 w 857250"/>
                <a:gd name="connsiteY38" fmla="*/ 461486 h 771525"/>
                <a:gd name="connsiteX39" fmla="*/ 431959 w 857250"/>
                <a:gd name="connsiteY39" fmla="*/ 411956 h 771525"/>
                <a:gd name="connsiteX40" fmla="*/ 494824 w 857250"/>
                <a:gd name="connsiteY40" fmla="*/ 461486 h 771525"/>
                <a:gd name="connsiteX41" fmla="*/ 500539 w 857250"/>
                <a:gd name="connsiteY41" fmla="*/ 462439 h 771525"/>
                <a:gd name="connsiteX42" fmla="*/ 621506 w 857250"/>
                <a:gd name="connsiteY42" fmla="*/ 462439 h 771525"/>
                <a:gd name="connsiteX43" fmla="*/ 642461 w 857250"/>
                <a:gd name="connsiteY43" fmla="*/ 441484 h 771525"/>
                <a:gd name="connsiteX44" fmla="*/ 642461 w 857250"/>
                <a:gd name="connsiteY44" fmla="*/ 431959 h 771525"/>
                <a:gd name="connsiteX45" fmla="*/ 642461 w 857250"/>
                <a:gd name="connsiteY45" fmla="*/ 379571 h 771525"/>
                <a:gd name="connsiteX46" fmla="*/ 645319 w 857250"/>
                <a:gd name="connsiteY46" fmla="*/ 383381 h 771525"/>
                <a:gd name="connsiteX47" fmla="*/ 662464 w 857250"/>
                <a:gd name="connsiteY47" fmla="*/ 389096 h 771525"/>
                <a:gd name="connsiteX48" fmla="*/ 663416 w 857250"/>
                <a:gd name="connsiteY48" fmla="*/ 389096 h 771525"/>
                <a:gd name="connsiteX49" fmla="*/ 683419 w 857250"/>
                <a:gd name="connsiteY49" fmla="*/ 452914 h 771525"/>
                <a:gd name="connsiteX50" fmla="*/ 660559 w 857250"/>
                <a:gd name="connsiteY50" fmla="*/ 515779 h 771525"/>
                <a:gd name="connsiteX51" fmla="*/ 642461 w 857250"/>
                <a:gd name="connsiteY51" fmla="*/ 513874 h 771525"/>
                <a:gd name="connsiteX52" fmla="*/ 218599 w 857250"/>
                <a:gd name="connsiteY52" fmla="*/ 320516 h 771525"/>
                <a:gd name="connsiteX53" fmla="*/ 429101 w 857250"/>
                <a:gd name="connsiteY53" fmla="*/ 134779 h 771525"/>
                <a:gd name="connsiteX54" fmla="*/ 639604 w 857250"/>
                <a:gd name="connsiteY54" fmla="*/ 320516 h 771525"/>
                <a:gd name="connsiteX55" fmla="*/ 218599 w 857250"/>
                <a:gd name="connsiteY55" fmla="*/ 320516 h 771525"/>
                <a:gd name="connsiteX56" fmla="*/ 809149 w 857250"/>
                <a:gd name="connsiteY56" fmla="*/ 400526 h 771525"/>
                <a:gd name="connsiteX57" fmla="*/ 807244 w 857250"/>
                <a:gd name="connsiteY57" fmla="*/ 397669 h 771525"/>
                <a:gd name="connsiteX58" fmla="*/ 777716 w 857250"/>
                <a:gd name="connsiteY58" fmla="*/ 392906 h 771525"/>
                <a:gd name="connsiteX59" fmla="*/ 772001 w 857250"/>
                <a:gd name="connsiteY59" fmla="*/ 422434 h 771525"/>
                <a:gd name="connsiteX60" fmla="*/ 774859 w 857250"/>
                <a:gd name="connsiteY60" fmla="*/ 426244 h 771525"/>
                <a:gd name="connsiteX61" fmla="*/ 773906 w 857250"/>
                <a:gd name="connsiteY61" fmla="*/ 566261 h 771525"/>
                <a:gd name="connsiteX62" fmla="*/ 763429 w 857250"/>
                <a:gd name="connsiteY62" fmla="*/ 576739 h 771525"/>
                <a:gd name="connsiteX63" fmla="*/ 768191 w 857250"/>
                <a:gd name="connsiteY63" fmla="*/ 542449 h 771525"/>
                <a:gd name="connsiteX64" fmla="*/ 754856 w 857250"/>
                <a:gd name="connsiteY64" fmla="*/ 517684 h 771525"/>
                <a:gd name="connsiteX65" fmla="*/ 729139 w 857250"/>
                <a:gd name="connsiteY65" fmla="*/ 527209 h 771525"/>
                <a:gd name="connsiteX66" fmla="*/ 651986 w 857250"/>
                <a:gd name="connsiteY66" fmla="*/ 594836 h 771525"/>
                <a:gd name="connsiteX67" fmla="*/ 665321 w 857250"/>
                <a:gd name="connsiteY67" fmla="*/ 557689 h 771525"/>
                <a:gd name="connsiteX68" fmla="*/ 726281 w 857250"/>
                <a:gd name="connsiteY68" fmla="*/ 451961 h 771525"/>
                <a:gd name="connsiteX69" fmla="*/ 683419 w 857250"/>
                <a:gd name="connsiteY69" fmla="*/ 351949 h 771525"/>
                <a:gd name="connsiteX70" fmla="*/ 683419 w 857250"/>
                <a:gd name="connsiteY70" fmla="*/ 346234 h 771525"/>
                <a:gd name="connsiteX71" fmla="*/ 662464 w 857250"/>
                <a:gd name="connsiteY71" fmla="*/ 246221 h 771525"/>
                <a:gd name="connsiteX72" fmla="*/ 707231 w 857250"/>
                <a:gd name="connsiteY72" fmla="*/ 280511 h 771525"/>
                <a:gd name="connsiteX73" fmla="*/ 752951 w 857250"/>
                <a:gd name="connsiteY73" fmla="*/ 358616 h 771525"/>
                <a:gd name="connsiteX74" fmla="*/ 757714 w 857250"/>
                <a:gd name="connsiteY74" fmla="*/ 362426 h 771525"/>
                <a:gd name="connsiteX75" fmla="*/ 757714 w 857250"/>
                <a:gd name="connsiteY75" fmla="*/ 362426 h 771525"/>
                <a:gd name="connsiteX76" fmla="*/ 762476 w 857250"/>
                <a:gd name="connsiteY76" fmla="*/ 358616 h 771525"/>
                <a:gd name="connsiteX77" fmla="*/ 726281 w 857250"/>
                <a:gd name="connsiteY77" fmla="*/ 265271 h 771525"/>
                <a:gd name="connsiteX78" fmla="*/ 654844 w 857250"/>
                <a:gd name="connsiteY78" fmla="*/ 231934 h 771525"/>
                <a:gd name="connsiteX79" fmla="*/ 492919 w 857250"/>
                <a:gd name="connsiteY79" fmla="*/ 101441 h 771525"/>
                <a:gd name="connsiteX80" fmla="*/ 525304 w 857250"/>
                <a:gd name="connsiteY80" fmla="*/ 91916 h 771525"/>
                <a:gd name="connsiteX81" fmla="*/ 601504 w 857250"/>
                <a:gd name="connsiteY81" fmla="*/ 93821 h 771525"/>
                <a:gd name="connsiteX82" fmla="*/ 607219 w 857250"/>
                <a:gd name="connsiteY82" fmla="*/ 91916 h 771525"/>
                <a:gd name="connsiteX83" fmla="*/ 606266 w 857250"/>
                <a:gd name="connsiteY83" fmla="*/ 86201 h 771525"/>
                <a:gd name="connsiteX84" fmla="*/ 522446 w 857250"/>
                <a:gd name="connsiteY84" fmla="*/ 70009 h 771525"/>
                <a:gd name="connsiteX85" fmla="*/ 471964 w 857250"/>
                <a:gd name="connsiteY85" fmla="*/ 97631 h 771525"/>
                <a:gd name="connsiteX86" fmla="*/ 429101 w 857250"/>
                <a:gd name="connsiteY86" fmla="*/ 93821 h 771525"/>
                <a:gd name="connsiteX87" fmla="*/ 385286 w 857250"/>
                <a:gd name="connsiteY87" fmla="*/ 97631 h 771525"/>
                <a:gd name="connsiteX88" fmla="*/ 274796 w 857250"/>
                <a:gd name="connsiteY88" fmla="*/ 81439 h 771525"/>
                <a:gd name="connsiteX89" fmla="*/ 190976 w 857250"/>
                <a:gd name="connsiteY89" fmla="*/ 141446 h 771525"/>
                <a:gd name="connsiteX90" fmla="*/ 193834 w 857250"/>
                <a:gd name="connsiteY90" fmla="*/ 147161 h 771525"/>
                <a:gd name="connsiteX91" fmla="*/ 195739 w 857250"/>
                <a:gd name="connsiteY91" fmla="*/ 147161 h 771525"/>
                <a:gd name="connsiteX92" fmla="*/ 199549 w 857250"/>
                <a:gd name="connsiteY92" fmla="*/ 145256 h 771525"/>
                <a:gd name="connsiteX93" fmla="*/ 277654 w 857250"/>
                <a:gd name="connsiteY93" fmla="*/ 110014 h 771525"/>
                <a:gd name="connsiteX94" fmla="*/ 352901 w 857250"/>
                <a:gd name="connsiteY94" fmla="*/ 105251 h 771525"/>
                <a:gd name="connsiteX95" fmla="*/ 174784 w 857250"/>
                <a:gd name="connsiteY95" fmla="*/ 346234 h 771525"/>
                <a:gd name="connsiteX96" fmla="*/ 174784 w 857250"/>
                <a:gd name="connsiteY96" fmla="*/ 351949 h 771525"/>
                <a:gd name="connsiteX97" fmla="*/ 138589 w 857250"/>
                <a:gd name="connsiteY97" fmla="*/ 403384 h 771525"/>
                <a:gd name="connsiteX98" fmla="*/ 107156 w 857250"/>
                <a:gd name="connsiteY98" fmla="*/ 430054 h 771525"/>
                <a:gd name="connsiteX99" fmla="*/ 88106 w 857250"/>
                <a:gd name="connsiteY99" fmla="*/ 497681 h 771525"/>
                <a:gd name="connsiteX100" fmla="*/ 91916 w 857250"/>
                <a:gd name="connsiteY100" fmla="*/ 500539 h 771525"/>
                <a:gd name="connsiteX101" fmla="*/ 92869 w 857250"/>
                <a:gd name="connsiteY101" fmla="*/ 500539 h 771525"/>
                <a:gd name="connsiteX102" fmla="*/ 96679 w 857250"/>
                <a:gd name="connsiteY102" fmla="*/ 495776 h 771525"/>
                <a:gd name="connsiteX103" fmla="*/ 123349 w 857250"/>
                <a:gd name="connsiteY103" fmla="*/ 446246 h 771525"/>
                <a:gd name="connsiteX104" fmla="*/ 133826 w 857250"/>
                <a:gd name="connsiteY104" fmla="*/ 434816 h 771525"/>
                <a:gd name="connsiteX105" fmla="*/ 132874 w 857250"/>
                <a:gd name="connsiteY105" fmla="*/ 451961 h 771525"/>
                <a:gd name="connsiteX106" fmla="*/ 193834 w 857250"/>
                <a:gd name="connsiteY106" fmla="*/ 557689 h 771525"/>
                <a:gd name="connsiteX107" fmla="*/ 207169 w 857250"/>
                <a:gd name="connsiteY107" fmla="*/ 594836 h 771525"/>
                <a:gd name="connsiteX108" fmla="*/ 130016 w 857250"/>
                <a:gd name="connsiteY108" fmla="*/ 527209 h 771525"/>
                <a:gd name="connsiteX109" fmla="*/ 104299 w 857250"/>
                <a:gd name="connsiteY109" fmla="*/ 517684 h 771525"/>
                <a:gd name="connsiteX110" fmla="*/ 90964 w 857250"/>
                <a:gd name="connsiteY110" fmla="*/ 542449 h 771525"/>
                <a:gd name="connsiteX111" fmla="*/ 95726 w 857250"/>
                <a:gd name="connsiteY111" fmla="*/ 576739 h 771525"/>
                <a:gd name="connsiteX112" fmla="*/ 85249 w 857250"/>
                <a:gd name="connsiteY112" fmla="*/ 566261 h 771525"/>
                <a:gd name="connsiteX113" fmla="*/ 84296 w 857250"/>
                <a:gd name="connsiteY113" fmla="*/ 426244 h 771525"/>
                <a:gd name="connsiteX114" fmla="*/ 86201 w 857250"/>
                <a:gd name="connsiteY114" fmla="*/ 423386 h 771525"/>
                <a:gd name="connsiteX115" fmla="*/ 80486 w 857250"/>
                <a:gd name="connsiteY115" fmla="*/ 393859 h 771525"/>
                <a:gd name="connsiteX116" fmla="*/ 50959 w 857250"/>
                <a:gd name="connsiteY116" fmla="*/ 398621 h 771525"/>
                <a:gd name="connsiteX117" fmla="*/ 49054 w 857250"/>
                <a:gd name="connsiteY117" fmla="*/ 401479 h 771525"/>
                <a:gd name="connsiteX118" fmla="*/ 47149 w 857250"/>
                <a:gd name="connsiteY118" fmla="*/ 369094 h 771525"/>
                <a:gd name="connsiteX119" fmla="*/ 160496 w 857250"/>
                <a:gd name="connsiteY119" fmla="*/ 219551 h 771525"/>
                <a:gd name="connsiteX120" fmla="*/ 163354 w 857250"/>
                <a:gd name="connsiteY120" fmla="*/ 218599 h 771525"/>
                <a:gd name="connsiteX121" fmla="*/ 171926 w 857250"/>
                <a:gd name="connsiteY121" fmla="*/ 190024 h 771525"/>
                <a:gd name="connsiteX122" fmla="*/ 143351 w 857250"/>
                <a:gd name="connsiteY122" fmla="*/ 180499 h 771525"/>
                <a:gd name="connsiteX123" fmla="*/ 140494 w 857250"/>
                <a:gd name="connsiteY123" fmla="*/ 182404 h 771525"/>
                <a:gd name="connsiteX124" fmla="*/ 119539 w 857250"/>
                <a:gd name="connsiteY124" fmla="*/ 190024 h 771525"/>
                <a:gd name="connsiteX125" fmla="*/ 129064 w 857250"/>
                <a:gd name="connsiteY125" fmla="*/ 167164 h 771525"/>
                <a:gd name="connsiteX126" fmla="*/ 322421 w 857250"/>
                <a:gd name="connsiteY126" fmla="*/ 51911 h 771525"/>
                <a:gd name="connsiteX127" fmla="*/ 411004 w 857250"/>
                <a:gd name="connsiteY127" fmla="*/ 63341 h 771525"/>
                <a:gd name="connsiteX128" fmla="*/ 411004 w 857250"/>
                <a:gd name="connsiteY128" fmla="*/ 63341 h 771525"/>
                <a:gd name="connsiteX129" fmla="*/ 413861 w 857250"/>
                <a:gd name="connsiteY129" fmla="*/ 67151 h 771525"/>
                <a:gd name="connsiteX130" fmla="*/ 414814 w 857250"/>
                <a:gd name="connsiteY130" fmla="*/ 68104 h 771525"/>
                <a:gd name="connsiteX131" fmla="*/ 417671 w 857250"/>
                <a:gd name="connsiteY131" fmla="*/ 70009 h 771525"/>
                <a:gd name="connsiteX132" fmla="*/ 419576 w 857250"/>
                <a:gd name="connsiteY132" fmla="*/ 70961 h 771525"/>
                <a:gd name="connsiteX133" fmla="*/ 422434 w 857250"/>
                <a:gd name="connsiteY133" fmla="*/ 71914 h 771525"/>
                <a:gd name="connsiteX134" fmla="*/ 424339 w 857250"/>
                <a:gd name="connsiteY134" fmla="*/ 71914 h 771525"/>
                <a:gd name="connsiteX135" fmla="*/ 429101 w 857250"/>
                <a:gd name="connsiteY135" fmla="*/ 72866 h 771525"/>
                <a:gd name="connsiteX136" fmla="*/ 433864 w 857250"/>
                <a:gd name="connsiteY136" fmla="*/ 71914 h 771525"/>
                <a:gd name="connsiteX137" fmla="*/ 435769 w 857250"/>
                <a:gd name="connsiteY137" fmla="*/ 71914 h 771525"/>
                <a:gd name="connsiteX138" fmla="*/ 438626 w 857250"/>
                <a:gd name="connsiteY138" fmla="*/ 70961 h 771525"/>
                <a:gd name="connsiteX139" fmla="*/ 440531 w 857250"/>
                <a:gd name="connsiteY139" fmla="*/ 70009 h 771525"/>
                <a:gd name="connsiteX140" fmla="*/ 443389 w 857250"/>
                <a:gd name="connsiteY140" fmla="*/ 68104 h 771525"/>
                <a:gd name="connsiteX141" fmla="*/ 444341 w 857250"/>
                <a:gd name="connsiteY141" fmla="*/ 67151 h 771525"/>
                <a:gd name="connsiteX142" fmla="*/ 447199 w 857250"/>
                <a:gd name="connsiteY142" fmla="*/ 63341 h 771525"/>
                <a:gd name="connsiteX143" fmla="*/ 447199 w 857250"/>
                <a:gd name="connsiteY143" fmla="*/ 63341 h 771525"/>
                <a:gd name="connsiteX144" fmla="*/ 535781 w 857250"/>
                <a:gd name="connsiteY144" fmla="*/ 51911 h 771525"/>
                <a:gd name="connsiteX145" fmla="*/ 729139 w 857250"/>
                <a:gd name="connsiteY145" fmla="*/ 167164 h 771525"/>
                <a:gd name="connsiteX146" fmla="*/ 738664 w 857250"/>
                <a:gd name="connsiteY146" fmla="*/ 190024 h 771525"/>
                <a:gd name="connsiteX147" fmla="*/ 717709 w 857250"/>
                <a:gd name="connsiteY147" fmla="*/ 182404 h 771525"/>
                <a:gd name="connsiteX148" fmla="*/ 714851 w 857250"/>
                <a:gd name="connsiteY148" fmla="*/ 180499 h 771525"/>
                <a:gd name="connsiteX149" fmla="*/ 686276 w 857250"/>
                <a:gd name="connsiteY149" fmla="*/ 190024 h 771525"/>
                <a:gd name="connsiteX150" fmla="*/ 694849 w 857250"/>
                <a:gd name="connsiteY150" fmla="*/ 218599 h 771525"/>
                <a:gd name="connsiteX151" fmla="*/ 697706 w 857250"/>
                <a:gd name="connsiteY151" fmla="*/ 219551 h 771525"/>
                <a:gd name="connsiteX152" fmla="*/ 811054 w 857250"/>
                <a:gd name="connsiteY152" fmla="*/ 369094 h 771525"/>
                <a:gd name="connsiteX153" fmla="*/ 809149 w 857250"/>
                <a:gd name="connsiteY153" fmla="*/ 400526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857250" h="771525">
                  <a:moveTo>
                    <a:pt x="852964" y="368141"/>
                  </a:moveTo>
                  <a:cubicBezTo>
                    <a:pt x="852964" y="302419"/>
                    <a:pt x="811054" y="251936"/>
                    <a:pt x="773906" y="219551"/>
                  </a:cubicBezTo>
                  <a:cubicBezTo>
                    <a:pt x="792004" y="197644"/>
                    <a:pt x="773906" y="160496"/>
                    <a:pt x="766286" y="146209"/>
                  </a:cubicBezTo>
                  <a:cubicBezTo>
                    <a:pt x="717709" y="51911"/>
                    <a:pt x="599599" y="7144"/>
                    <a:pt x="535781" y="7144"/>
                  </a:cubicBezTo>
                  <a:cubicBezTo>
                    <a:pt x="509111" y="7144"/>
                    <a:pt x="458629" y="9049"/>
                    <a:pt x="430054" y="23336"/>
                  </a:cubicBezTo>
                  <a:cubicBezTo>
                    <a:pt x="401479" y="9049"/>
                    <a:pt x="350996" y="7144"/>
                    <a:pt x="324326" y="7144"/>
                  </a:cubicBezTo>
                  <a:cubicBezTo>
                    <a:pt x="259556" y="7144"/>
                    <a:pt x="141446" y="50959"/>
                    <a:pt x="93821" y="146209"/>
                  </a:cubicBezTo>
                  <a:cubicBezTo>
                    <a:pt x="86201" y="160496"/>
                    <a:pt x="68104" y="197644"/>
                    <a:pt x="86201" y="219551"/>
                  </a:cubicBezTo>
                  <a:cubicBezTo>
                    <a:pt x="48101" y="251936"/>
                    <a:pt x="7144" y="301466"/>
                    <a:pt x="7144" y="368141"/>
                  </a:cubicBezTo>
                  <a:cubicBezTo>
                    <a:pt x="7144" y="399574"/>
                    <a:pt x="10001" y="431959"/>
                    <a:pt x="29051" y="445294"/>
                  </a:cubicBezTo>
                  <a:cubicBezTo>
                    <a:pt x="13811" y="488156"/>
                    <a:pt x="10954" y="545306"/>
                    <a:pt x="54769" y="593884"/>
                  </a:cubicBezTo>
                  <a:cubicBezTo>
                    <a:pt x="66199" y="607219"/>
                    <a:pt x="92869" y="636746"/>
                    <a:pt x="119539" y="624364"/>
                  </a:cubicBezTo>
                  <a:cubicBezTo>
                    <a:pt x="128111" y="619601"/>
                    <a:pt x="133826" y="611981"/>
                    <a:pt x="136684" y="600551"/>
                  </a:cubicBezTo>
                  <a:cubicBezTo>
                    <a:pt x="159544" y="621506"/>
                    <a:pt x="191929" y="640556"/>
                    <a:pt x="231934" y="643414"/>
                  </a:cubicBezTo>
                  <a:cubicBezTo>
                    <a:pt x="279559" y="722471"/>
                    <a:pt x="351949" y="771049"/>
                    <a:pt x="431006" y="771049"/>
                  </a:cubicBezTo>
                  <a:cubicBezTo>
                    <a:pt x="510064" y="771049"/>
                    <a:pt x="582454" y="722471"/>
                    <a:pt x="630079" y="643414"/>
                  </a:cubicBezTo>
                  <a:cubicBezTo>
                    <a:pt x="670084" y="641509"/>
                    <a:pt x="702469" y="621506"/>
                    <a:pt x="725329" y="600551"/>
                  </a:cubicBezTo>
                  <a:cubicBezTo>
                    <a:pt x="728186" y="611981"/>
                    <a:pt x="733901" y="619601"/>
                    <a:pt x="742474" y="624364"/>
                  </a:cubicBezTo>
                  <a:cubicBezTo>
                    <a:pt x="768191" y="637699"/>
                    <a:pt x="795814" y="607219"/>
                    <a:pt x="807244" y="593884"/>
                  </a:cubicBezTo>
                  <a:cubicBezTo>
                    <a:pt x="851059" y="544354"/>
                    <a:pt x="848201" y="487204"/>
                    <a:pt x="832961" y="445294"/>
                  </a:cubicBezTo>
                  <a:cubicBezTo>
                    <a:pt x="850106" y="431959"/>
                    <a:pt x="852964" y="399574"/>
                    <a:pt x="852964" y="368141"/>
                  </a:cubicBezTo>
                  <a:close/>
                  <a:moveTo>
                    <a:pt x="642461" y="513874"/>
                  </a:moveTo>
                  <a:cubicBezTo>
                    <a:pt x="635794" y="516731"/>
                    <a:pt x="631984" y="521494"/>
                    <a:pt x="630079" y="528161"/>
                  </a:cubicBezTo>
                  <a:cubicBezTo>
                    <a:pt x="600551" y="648176"/>
                    <a:pt x="519589" y="728186"/>
                    <a:pt x="430054" y="728186"/>
                  </a:cubicBezTo>
                  <a:cubicBezTo>
                    <a:pt x="339566" y="728186"/>
                    <a:pt x="259556" y="648176"/>
                    <a:pt x="230029" y="528161"/>
                  </a:cubicBezTo>
                  <a:cubicBezTo>
                    <a:pt x="228124" y="521494"/>
                    <a:pt x="223361" y="516731"/>
                    <a:pt x="216694" y="513874"/>
                  </a:cubicBezTo>
                  <a:cubicBezTo>
                    <a:pt x="214789" y="512921"/>
                    <a:pt x="211931" y="512921"/>
                    <a:pt x="209074" y="512921"/>
                  </a:cubicBezTo>
                  <a:cubicBezTo>
                    <a:pt x="204311" y="512921"/>
                    <a:pt x="200501" y="513874"/>
                    <a:pt x="196691" y="516731"/>
                  </a:cubicBezTo>
                  <a:cubicBezTo>
                    <a:pt x="190976" y="516731"/>
                    <a:pt x="175736" y="493871"/>
                    <a:pt x="175736" y="452914"/>
                  </a:cubicBezTo>
                  <a:cubicBezTo>
                    <a:pt x="175736" y="413861"/>
                    <a:pt x="190024" y="391954"/>
                    <a:pt x="195739" y="389096"/>
                  </a:cubicBezTo>
                  <a:cubicBezTo>
                    <a:pt x="195739" y="389096"/>
                    <a:pt x="195739" y="389096"/>
                    <a:pt x="196691" y="389096"/>
                  </a:cubicBezTo>
                  <a:cubicBezTo>
                    <a:pt x="203359" y="390049"/>
                    <a:pt x="209074" y="387191"/>
                    <a:pt x="213836" y="383381"/>
                  </a:cubicBezTo>
                  <a:cubicBezTo>
                    <a:pt x="214789" y="382429"/>
                    <a:pt x="215741" y="381476"/>
                    <a:pt x="215741" y="380524"/>
                  </a:cubicBezTo>
                  <a:lnTo>
                    <a:pt x="215741" y="431959"/>
                  </a:lnTo>
                  <a:lnTo>
                    <a:pt x="214789" y="431959"/>
                  </a:lnTo>
                  <a:lnTo>
                    <a:pt x="214789" y="441484"/>
                  </a:lnTo>
                  <a:cubicBezTo>
                    <a:pt x="214789" y="452914"/>
                    <a:pt x="224314" y="462439"/>
                    <a:pt x="235744" y="462439"/>
                  </a:cubicBezTo>
                  <a:lnTo>
                    <a:pt x="363379" y="462439"/>
                  </a:lnTo>
                  <a:cubicBezTo>
                    <a:pt x="365284" y="462439"/>
                    <a:pt x="367189" y="462439"/>
                    <a:pt x="369094" y="461486"/>
                  </a:cubicBezTo>
                  <a:cubicBezTo>
                    <a:pt x="375761" y="432911"/>
                    <a:pt x="401479" y="411956"/>
                    <a:pt x="431959" y="411956"/>
                  </a:cubicBezTo>
                  <a:cubicBezTo>
                    <a:pt x="462439" y="411956"/>
                    <a:pt x="488156" y="432911"/>
                    <a:pt x="494824" y="461486"/>
                  </a:cubicBezTo>
                  <a:cubicBezTo>
                    <a:pt x="496729" y="461486"/>
                    <a:pt x="498634" y="462439"/>
                    <a:pt x="500539" y="462439"/>
                  </a:cubicBezTo>
                  <a:lnTo>
                    <a:pt x="621506" y="462439"/>
                  </a:lnTo>
                  <a:cubicBezTo>
                    <a:pt x="632936" y="462439"/>
                    <a:pt x="642461" y="452914"/>
                    <a:pt x="642461" y="441484"/>
                  </a:cubicBezTo>
                  <a:lnTo>
                    <a:pt x="642461" y="431959"/>
                  </a:lnTo>
                  <a:lnTo>
                    <a:pt x="642461" y="379571"/>
                  </a:lnTo>
                  <a:cubicBezTo>
                    <a:pt x="643414" y="380524"/>
                    <a:pt x="644366" y="382429"/>
                    <a:pt x="645319" y="383381"/>
                  </a:cubicBezTo>
                  <a:cubicBezTo>
                    <a:pt x="650081" y="388144"/>
                    <a:pt x="655796" y="390049"/>
                    <a:pt x="662464" y="389096"/>
                  </a:cubicBezTo>
                  <a:cubicBezTo>
                    <a:pt x="662464" y="389096"/>
                    <a:pt x="662464" y="389096"/>
                    <a:pt x="663416" y="389096"/>
                  </a:cubicBezTo>
                  <a:cubicBezTo>
                    <a:pt x="669131" y="391001"/>
                    <a:pt x="683419" y="413861"/>
                    <a:pt x="683419" y="452914"/>
                  </a:cubicBezTo>
                  <a:cubicBezTo>
                    <a:pt x="683419" y="493871"/>
                    <a:pt x="668179" y="515779"/>
                    <a:pt x="660559" y="515779"/>
                  </a:cubicBezTo>
                  <a:cubicBezTo>
                    <a:pt x="655796" y="511969"/>
                    <a:pt x="648176" y="511016"/>
                    <a:pt x="642461" y="513874"/>
                  </a:cubicBezTo>
                  <a:close/>
                  <a:moveTo>
                    <a:pt x="218599" y="320516"/>
                  </a:moveTo>
                  <a:cubicBezTo>
                    <a:pt x="230981" y="215741"/>
                    <a:pt x="320516" y="134779"/>
                    <a:pt x="429101" y="134779"/>
                  </a:cubicBezTo>
                  <a:cubicBezTo>
                    <a:pt x="537686" y="134779"/>
                    <a:pt x="626269" y="215741"/>
                    <a:pt x="639604" y="320516"/>
                  </a:cubicBezTo>
                  <a:lnTo>
                    <a:pt x="218599" y="320516"/>
                  </a:lnTo>
                  <a:close/>
                  <a:moveTo>
                    <a:pt x="809149" y="400526"/>
                  </a:moveTo>
                  <a:cubicBezTo>
                    <a:pt x="808196" y="399574"/>
                    <a:pt x="808196" y="398621"/>
                    <a:pt x="807244" y="397669"/>
                  </a:cubicBezTo>
                  <a:cubicBezTo>
                    <a:pt x="800576" y="388144"/>
                    <a:pt x="787241" y="386239"/>
                    <a:pt x="777716" y="392906"/>
                  </a:cubicBezTo>
                  <a:cubicBezTo>
                    <a:pt x="768191" y="399574"/>
                    <a:pt x="766286" y="412909"/>
                    <a:pt x="772001" y="422434"/>
                  </a:cubicBezTo>
                  <a:cubicBezTo>
                    <a:pt x="772954" y="423386"/>
                    <a:pt x="773906" y="424339"/>
                    <a:pt x="774859" y="426244"/>
                  </a:cubicBezTo>
                  <a:cubicBezTo>
                    <a:pt x="784384" y="440531"/>
                    <a:pt x="825341" y="508159"/>
                    <a:pt x="773906" y="566261"/>
                  </a:cubicBezTo>
                  <a:cubicBezTo>
                    <a:pt x="770096" y="571024"/>
                    <a:pt x="766286" y="574834"/>
                    <a:pt x="763429" y="576739"/>
                  </a:cubicBezTo>
                  <a:cubicBezTo>
                    <a:pt x="763429" y="567214"/>
                    <a:pt x="765334" y="553879"/>
                    <a:pt x="768191" y="542449"/>
                  </a:cubicBezTo>
                  <a:cubicBezTo>
                    <a:pt x="770096" y="531971"/>
                    <a:pt x="764381" y="521494"/>
                    <a:pt x="754856" y="517684"/>
                  </a:cubicBezTo>
                  <a:cubicBezTo>
                    <a:pt x="745331" y="513874"/>
                    <a:pt x="733901" y="517684"/>
                    <a:pt x="729139" y="527209"/>
                  </a:cubicBezTo>
                  <a:cubicBezTo>
                    <a:pt x="729139" y="528161"/>
                    <a:pt x="700564" y="578644"/>
                    <a:pt x="651986" y="594836"/>
                  </a:cubicBezTo>
                  <a:cubicBezTo>
                    <a:pt x="656749" y="583406"/>
                    <a:pt x="661511" y="571024"/>
                    <a:pt x="665321" y="557689"/>
                  </a:cubicBezTo>
                  <a:cubicBezTo>
                    <a:pt x="700564" y="555784"/>
                    <a:pt x="726281" y="511016"/>
                    <a:pt x="726281" y="451961"/>
                  </a:cubicBezTo>
                  <a:cubicBezTo>
                    <a:pt x="726281" y="404336"/>
                    <a:pt x="709136" y="365284"/>
                    <a:pt x="683419" y="351949"/>
                  </a:cubicBezTo>
                  <a:cubicBezTo>
                    <a:pt x="683419" y="350044"/>
                    <a:pt x="683419" y="348139"/>
                    <a:pt x="683419" y="346234"/>
                  </a:cubicBezTo>
                  <a:cubicBezTo>
                    <a:pt x="683419" y="310991"/>
                    <a:pt x="675799" y="276701"/>
                    <a:pt x="662464" y="246221"/>
                  </a:cubicBezTo>
                  <a:cubicBezTo>
                    <a:pt x="671989" y="250984"/>
                    <a:pt x="687229" y="260509"/>
                    <a:pt x="707231" y="280511"/>
                  </a:cubicBezTo>
                  <a:cubicBezTo>
                    <a:pt x="745331" y="319564"/>
                    <a:pt x="752951" y="357664"/>
                    <a:pt x="752951" y="358616"/>
                  </a:cubicBezTo>
                  <a:cubicBezTo>
                    <a:pt x="752951" y="360521"/>
                    <a:pt x="755809" y="362426"/>
                    <a:pt x="757714" y="362426"/>
                  </a:cubicBezTo>
                  <a:cubicBezTo>
                    <a:pt x="757714" y="362426"/>
                    <a:pt x="757714" y="362426"/>
                    <a:pt x="757714" y="362426"/>
                  </a:cubicBezTo>
                  <a:cubicBezTo>
                    <a:pt x="759619" y="362426"/>
                    <a:pt x="761524" y="360521"/>
                    <a:pt x="762476" y="358616"/>
                  </a:cubicBezTo>
                  <a:cubicBezTo>
                    <a:pt x="762476" y="356711"/>
                    <a:pt x="771049" y="309086"/>
                    <a:pt x="726281" y="265271"/>
                  </a:cubicBezTo>
                  <a:cubicBezTo>
                    <a:pt x="693896" y="232886"/>
                    <a:pt x="668179" y="230029"/>
                    <a:pt x="654844" y="231934"/>
                  </a:cubicBezTo>
                  <a:cubicBezTo>
                    <a:pt x="622459" y="168116"/>
                    <a:pt x="563404" y="120491"/>
                    <a:pt x="492919" y="101441"/>
                  </a:cubicBezTo>
                  <a:cubicBezTo>
                    <a:pt x="500539" y="97631"/>
                    <a:pt x="511016" y="94774"/>
                    <a:pt x="525304" y="91916"/>
                  </a:cubicBezTo>
                  <a:cubicBezTo>
                    <a:pt x="570071" y="82391"/>
                    <a:pt x="600551" y="93821"/>
                    <a:pt x="601504" y="93821"/>
                  </a:cubicBezTo>
                  <a:cubicBezTo>
                    <a:pt x="603409" y="94774"/>
                    <a:pt x="606266" y="93821"/>
                    <a:pt x="607219" y="91916"/>
                  </a:cubicBezTo>
                  <a:cubicBezTo>
                    <a:pt x="608171" y="90011"/>
                    <a:pt x="608171" y="87154"/>
                    <a:pt x="606266" y="86201"/>
                  </a:cubicBezTo>
                  <a:cubicBezTo>
                    <a:pt x="605314" y="85249"/>
                    <a:pt x="574834" y="57626"/>
                    <a:pt x="522446" y="70009"/>
                  </a:cubicBezTo>
                  <a:cubicBezTo>
                    <a:pt x="493871" y="76676"/>
                    <a:pt x="479584" y="88106"/>
                    <a:pt x="471964" y="97631"/>
                  </a:cubicBezTo>
                  <a:cubicBezTo>
                    <a:pt x="457676" y="95726"/>
                    <a:pt x="443389" y="93821"/>
                    <a:pt x="429101" y="93821"/>
                  </a:cubicBezTo>
                  <a:cubicBezTo>
                    <a:pt x="413861" y="93821"/>
                    <a:pt x="399574" y="94774"/>
                    <a:pt x="385286" y="97631"/>
                  </a:cubicBezTo>
                  <a:cubicBezTo>
                    <a:pt x="369094" y="87154"/>
                    <a:pt x="330994" y="68104"/>
                    <a:pt x="274796" y="81439"/>
                  </a:cubicBezTo>
                  <a:cubicBezTo>
                    <a:pt x="199549" y="99536"/>
                    <a:pt x="191929" y="140494"/>
                    <a:pt x="190976" y="141446"/>
                  </a:cubicBezTo>
                  <a:cubicBezTo>
                    <a:pt x="190976" y="143351"/>
                    <a:pt x="191929" y="146209"/>
                    <a:pt x="193834" y="147161"/>
                  </a:cubicBezTo>
                  <a:cubicBezTo>
                    <a:pt x="194786" y="147161"/>
                    <a:pt x="194786" y="147161"/>
                    <a:pt x="195739" y="147161"/>
                  </a:cubicBezTo>
                  <a:cubicBezTo>
                    <a:pt x="197644" y="147161"/>
                    <a:pt x="198596" y="146209"/>
                    <a:pt x="199549" y="145256"/>
                  </a:cubicBezTo>
                  <a:cubicBezTo>
                    <a:pt x="199549" y="145256"/>
                    <a:pt x="214789" y="123349"/>
                    <a:pt x="277654" y="110014"/>
                  </a:cubicBezTo>
                  <a:cubicBezTo>
                    <a:pt x="307181" y="103346"/>
                    <a:pt x="333851" y="103346"/>
                    <a:pt x="352901" y="105251"/>
                  </a:cubicBezTo>
                  <a:cubicBezTo>
                    <a:pt x="250031" y="135731"/>
                    <a:pt x="174784" y="232886"/>
                    <a:pt x="174784" y="346234"/>
                  </a:cubicBezTo>
                  <a:cubicBezTo>
                    <a:pt x="174784" y="348139"/>
                    <a:pt x="174784" y="350044"/>
                    <a:pt x="174784" y="351949"/>
                  </a:cubicBezTo>
                  <a:cubicBezTo>
                    <a:pt x="158591" y="360521"/>
                    <a:pt x="146209" y="379571"/>
                    <a:pt x="138589" y="403384"/>
                  </a:cubicBezTo>
                  <a:cubicBezTo>
                    <a:pt x="128111" y="409099"/>
                    <a:pt x="116681" y="417671"/>
                    <a:pt x="107156" y="430054"/>
                  </a:cubicBezTo>
                  <a:cubicBezTo>
                    <a:pt x="74771" y="471011"/>
                    <a:pt x="87154" y="496729"/>
                    <a:pt x="88106" y="497681"/>
                  </a:cubicBezTo>
                  <a:cubicBezTo>
                    <a:pt x="89059" y="499586"/>
                    <a:pt x="90964" y="500539"/>
                    <a:pt x="91916" y="500539"/>
                  </a:cubicBezTo>
                  <a:cubicBezTo>
                    <a:pt x="91916" y="500539"/>
                    <a:pt x="92869" y="500539"/>
                    <a:pt x="92869" y="500539"/>
                  </a:cubicBezTo>
                  <a:cubicBezTo>
                    <a:pt x="94774" y="499586"/>
                    <a:pt x="96679" y="497681"/>
                    <a:pt x="96679" y="495776"/>
                  </a:cubicBezTo>
                  <a:cubicBezTo>
                    <a:pt x="96679" y="495776"/>
                    <a:pt x="95726" y="478631"/>
                    <a:pt x="123349" y="446246"/>
                  </a:cubicBezTo>
                  <a:cubicBezTo>
                    <a:pt x="127159" y="442436"/>
                    <a:pt x="130016" y="438626"/>
                    <a:pt x="133826" y="434816"/>
                  </a:cubicBezTo>
                  <a:cubicBezTo>
                    <a:pt x="132874" y="440531"/>
                    <a:pt x="132874" y="446246"/>
                    <a:pt x="132874" y="451961"/>
                  </a:cubicBezTo>
                  <a:cubicBezTo>
                    <a:pt x="132874" y="511016"/>
                    <a:pt x="158591" y="555784"/>
                    <a:pt x="193834" y="557689"/>
                  </a:cubicBezTo>
                  <a:cubicBezTo>
                    <a:pt x="197644" y="570071"/>
                    <a:pt x="202406" y="582454"/>
                    <a:pt x="207169" y="594836"/>
                  </a:cubicBezTo>
                  <a:cubicBezTo>
                    <a:pt x="158591" y="577691"/>
                    <a:pt x="130969" y="527209"/>
                    <a:pt x="130016" y="527209"/>
                  </a:cubicBezTo>
                  <a:cubicBezTo>
                    <a:pt x="125254" y="517684"/>
                    <a:pt x="113824" y="513874"/>
                    <a:pt x="104299" y="517684"/>
                  </a:cubicBezTo>
                  <a:cubicBezTo>
                    <a:pt x="94774" y="521494"/>
                    <a:pt x="89059" y="531971"/>
                    <a:pt x="90964" y="542449"/>
                  </a:cubicBezTo>
                  <a:cubicBezTo>
                    <a:pt x="93821" y="553879"/>
                    <a:pt x="94774" y="567214"/>
                    <a:pt x="95726" y="576739"/>
                  </a:cubicBezTo>
                  <a:cubicBezTo>
                    <a:pt x="92869" y="573881"/>
                    <a:pt x="89059" y="571024"/>
                    <a:pt x="85249" y="566261"/>
                  </a:cubicBezTo>
                  <a:cubicBezTo>
                    <a:pt x="33814" y="508159"/>
                    <a:pt x="75724" y="439579"/>
                    <a:pt x="84296" y="426244"/>
                  </a:cubicBezTo>
                  <a:cubicBezTo>
                    <a:pt x="85249" y="425291"/>
                    <a:pt x="86201" y="423386"/>
                    <a:pt x="86201" y="423386"/>
                  </a:cubicBezTo>
                  <a:cubicBezTo>
                    <a:pt x="92869" y="413861"/>
                    <a:pt x="90011" y="400526"/>
                    <a:pt x="80486" y="393859"/>
                  </a:cubicBezTo>
                  <a:cubicBezTo>
                    <a:pt x="70961" y="387191"/>
                    <a:pt x="58579" y="389096"/>
                    <a:pt x="50959" y="398621"/>
                  </a:cubicBezTo>
                  <a:cubicBezTo>
                    <a:pt x="50006" y="399574"/>
                    <a:pt x="50006" y="400526"/>
                    <a:pt x="49054" y="401479"/>
                  </a:cubicBezTo>
                  <a:cubicBezTo>
                    <a:pt x="48101" y="394811"/>
                    <a:pt x="47149" y="384334"/>
                    <a:pt x="47149" y="369094"/>
                  </a:cubicBezTo>
                  <a:cubicBezTo>
                    <a:pt x="47149" y="284321"/>
                    <a:pt x="145256" y="228124"/>
                    <a:pt x="160496" y="219551"/>
                  </a:cubicBezTo>
                  <a:cubicBezTo>
                    <a:pt x="161449" y="219551"/>
                    <a:pt x="162401" y="218599"/>
                    <a:pt x="163354" y="218599"/>
                  </a:cubicBezTo>
                  <a:cubicBezTo>
                    <a:pt x="173831" y="212884"/>
                    <a:pt x="177641" y="200501"/>
                    <a:pt x="171926" y="190024"/>
                  </a:cubicBezTo>
                  <a:cubicBezTo>
                    <a:pt x="166211" y="179546"/>
                    <a:pt x="153829" y="175736"/>
                    <a:pt x="143351" y="180499"/>
                  </a:cubicBezTo>
                  <a:cubicBezTo>
                    <a:pt x="143351" y="180499"/>
                    <a:pt x="142399" y="181451"/>
                    <a:pt x="140494" y="182404"/>
                  </a:cubicBezTo>
                  <a:cubicBezTo>
                    <a:pt x="133826" y="186214"/>
                    <a:pt x="125254" y="189071"/>
                    <a:pt x="119539" y="190024"/>
                  </a:cubicBezTo>
                  <a:cubicBezTo>
                    <a:pt x="120491" y="185261"/>
                    <a:pt x="123349" y="177641"/>
                    <a:pt x="129064" y="167164"/>
                  </a:cubicBezTo>
                  <a:cubicBezTo>
                    <a:pt x="170974" y="85249"/>
                    <a:pt x="275749" y="51911"/>
                    <a:pt x="322421" y="51911"/>
                  </a:cubicBezTo>
                  <a:cubicBezTo>
                    <a:pt x="365284" y="51911"/>
                    <a:pt x="399574" y="58579"/>
                    <a:pt x="411004" y="63341"/>
                  </a:cubicBezTo>
                  <a:cubicBezTo>
                    <a:pt x="411004" y="63341"/>
                    <a:pt x="411004" y="63341"/>
                    <a:pt x="411004" y="63341"/>
                  </a:cubicBezTo>
                  <a:cubicBezTo>
                    <a:pt x="411956" y="64294"/>
                    <a:pt x="412909" y="66199"/>
                    <a:pt x="413861" y="67151"/>
                  </a:cubicBezTo>
                  <a:cubicBezTo>
                    <a:pt x="413861" y="67151"/>
                    <a:pt x="414814" y="68104"/>
                    <a:pt x="414814" y="68104"/>
                  </a:cubicBezTo>
                  <a:cubicBezTo>
                    <a:pt x="415766" y="69056"/>
                    <a:pt x="416719" y="69056"/>
                    <a:pt x="417671" y="70009"/>
                  </a:cubicBezTo>
                  <a:cubicBezTo>
                    <a:pt x="418624" y="70009"/>
                    <a:pt x="418624" y="70961"/>
                    <a:pt x="419576" y="70961"/>
                  </a:cubicBezTo>
                  <a:cubicBezTo>
                    <a:pt x="420529" y="71914"/>
                    <a:pt x="421481" y="71914"/>
                    <a:pt x="422434" y="71914"/>
                  </a:cubicBezTo>
                  <a:cubicBezTo>
                    <a:pt x="423386" y="71914"/>
                    <a:pt x="423386" y="71914"/>
                    <a:pt x="424339" y="71914"/>
                  </a:cubicBezTo>
                  <a:cubicBezTo>
                    <a:pt x="426244" y="71914"/>
                    <a:pt x="427196" y="72866"/>
                    <a:pt x="429101" y="72866"/>
                  </a:cubicBezTo>
                  <a:cubicBezTo>
                    <a:pt x="431006" y="72866"/>
                    <a:pt x="431959" y="72866"/>
                    <a:pt x="433864" y="71914"/>
                  </a:cubicBezTo>
                  <a:cubicBezTo>
                    <a:pt x="434816" y="71914"/>
                    <a:pt x="434816" y="71914"/>
                    <a:pt x="435769" y="71914"/>
                  </a:cubicBezTo>
                  <a:cubicBezTo>
                    <a:pt x="436721" y="71914"/>
                    <a:pt x="437674" y="70961"/>
                    <a:pt x="438626" y="70961"/>
                  </a:cubicBezTo>
                  <a:cubicBezTo>
                    <a:pt x="439579" y="70961"/>
                    <a:pt x="439579" y="70009"/>
                    <a:pt x="440531" y="70009"/>
                  </a:cubicBezTo>
                  <a:cubicBezTo>
                    <a:pt x="441484" y="69056"/>
                    <a:pt x="442436" y="69056"/>
                    <a:pt x="443389" y="68104"/>
                  </a:cubicBezTo>
                  <a:cubicBezTo>
                    <a:pt x="443389" y="68104"/>
                    <a:pt x="444341" y="67151"/>
                    <a:pt x="444341" y="67151"/>
                  </a:cubicBezTo>
                  <a:cubicBezTo>
                    <a:pt x="445294" y="66199"/>
                    <a:pt x="446246" y="65246"/>
                    <a:pt x="447199" y="63341"/>
                  </a:cubicBezTo>
                  <a:cubicBezTo>
                    <a:pt x="447199" y="63341"/>
                    <a:pt x="447199" y="63341"/>
                    <a:pt x="447199" y="63341"/>
                  </a:cubicBezTo>
                  <a:cubicBezTo>
                    <a:pt x="457676" y="58579"/>
                    <a:pt x="492919" y="51911"/>
                    <a:pt x="535781" y="51911"/>
                  </a:cubicBezTo>
                  <a:cubicBezTo>
                    <a:pt x="582454" y="51911"/>
                    <a:pt x="687229" y="86201"/>
                    <a:pt x="729139" y="167164"/>
                  </a:cubicBezTo>
                  <a:cubicBezTo>
                    <a:pt x="734854" y="178594"/>
                    <a:pt x="737711" y="185261"/>
                    <a:pt x="738664" y="190024"/>
                  </a:cubicBezTo>
                  <a:cubicBezTo>
                    <a:pt x="732949" y="188119"/>
                    <a:pt x="724376" y="185261"/>
                    <a:pt x="717709" y="182404"/>
                  </a:cubicBezTo>
                  <a:cubicBezTo>
                    <a:pt x="715804" y="181451"/>
                    <a:pt x="715804" y="181451"/>
                    <a:pt x="714851" y="180499"/>
                  </a:cubicBezTo>
                  <a:cubicBezTo>
                    <a:pt x="704374" y="175736"/>
                    <a:pt x="691991" y="179546"/>
                    <a:pt x="686276" y="190024"/>
                  </a:cubicBezTo>
                  <a:cubicBezTo>
                    <a:pt x="680561" y="200501"/>
                    <a:pt x="684371" y="212884"/>
                    <a:pt x="694849" y="218599"/>
                  </a:cubicBezTo>
                  <a:cubicBezTo>
                    <a:pt x="695801" y="218599"/>
                    <a:pt x="696754" y="219551"/>
                    <a:pt x="697706" y="219551"/>
                  </a:cubicBezTo>
                  <a:cubicBezTo>
                    <a:pt x="712946" y="228124"/>
                    <a:pt x="811054" y="284321"/>
                    <a:pt x="811054" y="369094"/>
                  </a:cubicBezTo>
                  <a:cubicBezTo>
                    <a:pt x="811054" y="383381"/>
                    <a:pt x="810101" y="393859"/>
                    <a:pt x="809149" y="40052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600" noProof="1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="" xmlns:a16="http://schemas.microsoft.com/office/drawing/2014/main" id="{8EF8B5C0-6389-41B8-B019-3C55B9D9EB70}"/>
                </a:ext>
              </a:extLst>
            </p:cNvPr>
            <p:cNvSpPr/>
            <p:nvPr/>
          </p:nvSpPr>
          <p:spPr>
            <a:xfrm>
              <a:off x="497494" y="2749998"/>
              <a:ext cx="508648" cy="148872"/>
            </a:xfrm>
            <a:custGeom>
              <a:avLst/>
              <a:gdLst>
                <a:gd name="connsiteX0" fmla="*/ 307181 w 390525"/>
                <a:gd name="connsiteY0" fmla="*/ 7144 h 114300"/>
                <a:gd name="connsiteX1" fmla="*/ 350996 w 390525"/>
                <a:gd name="connsiteY1" fmla="*/ 39529 h 114300"/>
                <a:gd name="connsiteX2" fmla="*/ 351949 w 390525"/>
                <a:gd name="connsiteY2" fmla="*/ 46196 h 114300"/>
                <a:gd name="connsiteX3" fmla="*/ 348139 w 390525"/>
                <a:gd name="connsiteY3" fmla="*/ 48101 h 114300"/>
                <a:gd name="connsiteX4" fmla="*/ 345281 w 390525"/>
                <a:gd name="connsiteY4" fmla="*/ 47149 h 114300"/>
                <a:gd name="connsiteX5" fmla="*/ 290989 w 390525"/>
                <a:gd name="connsiteY5" fmla="*/ 7144 h 114300"/>
                <a:gd name="connsiteX6" fmla="*/ 262414 w 390525"/>
                <a:gd name="connsiteY6" fmla="*/ 7144 h 114300"/>
                <a:gd name="connsiteX7" fmla="*/ 360521 w 390525"/>
                <a:gd name="connsiteY7" fmla="*/ 82391 h 114300"/>
                <a:gd name="connsiteX8" fmla="*/ 361474 w 390525"/>
                <a:gd name="connsiteY8" fmla="*/ 89059 h 114300"/>
                <a:gd name="connsiteX9" fmla="*/ 357664 w 390525"/>
                <a:gd name="connsiteY9" fmla="*/ 90964 h 114300"/>
                <a:gd name="connsiteX10" fmla="*/ 354806 w 390525"/>
                <a:gd name="connsiteY10" fmla="*/ 90011 h 114300"/>
                <a:gd name="connsiteX11" fmla="*/ 246221 w 390525"/>
                <a:gd name="connsiteY11" fmla="*/ 7144 h 114300"/>
                <a:gd name="connsiteX12" fmla="*/ 211931 w 390525"/>
                <a:gd name="connsiteY12" fmla="*/ 7144 h 114300"/>
                <a:gd name="connsiteX13" fmla="*/ 331946 w 390525"/>
                <a:gd name="connsiteY13" fmla="*/ 96679 h 114300"/>
                <a:gd name="connsiteX14" fmla="*/ 332899 w 390525"/>
                <a:gd name="connsiteY14" fmla="*/ 103346 h 114300"/>
                <a:gd name="connsiteX15" fmla="*/ 329089 w 390525"/>
                <a:gd name="connsiteY15" fmla="*/ 105251 h 114300"/>
                <a:gd name="connsiteX16" fmla="*/ 326231 w 390525"/>
                <a:gd name="connsiteY16" fmla="*/ 104299 h 114300"/>
                <a:gd name="connsiteX17" fmla="*/ 201454 w 390525"/>
                <a:gd name="connsiteY17" fmla="*/ 10954 h 114300"/>
                <a:gd name="connsiteX18" fmla="*/ 199549 w 390525"/>
                <a:gd name="connsiteY18" fmla="*/ 7144 h 114300"/>
                <a:gd name="connsiteX19" fmla="*/ 47149 w 390525"/>
                <a:gd name="connsiteY19" fmla="*/ 7144 h 114300"/>
                <a:gd name="connsiteX20" fmla="*/ 90011 w 390525"/>
                <a:gd name="connsiteY20" fmla="*/ 38576 h 114300"/>
                <a:gd name="connsiteX21" fmla="*/ 90964 w 390525"/>
                <a:gd name="connsiteY21" fmla="*/ 45244 h 114300"/>
                <a:gd name="connsiteX22" fmla="*/ 87154 w 390525"/>
                <a:gd name="connsiteY22" fmla="*/ 47149 h 114300"/>
                <a:gd name="connsiteX23" fmla="*/ 84296 w 390525"/>
                <a:gd name="connsiteY23" fmla="*/ 46196 h 114300"/>
                <a:gd name="connsiteX24" fmla="*/ 30956 w 390525"/>
                <a:gd name="connsiteY24" fmla="*/ 7144 h 114300"/>
                <a:gd name="connsiteX25" fmla="*/ 8096 w 390525"/>
                <a:gd name="connsiteY25" fmla="*/ 7144 h 114300"/>
                <a:gd name="connsiteX26" fmla="*/ 8096 w 390525"/>
                <a:gd name="connsiteY26" fmla="*/ 11906 h 114300"/>
                <a:gd name="connsiteX27" fmla="*/ 100489 w 390525"/>
                <a:gd name="connsiteY27" fmla="*/ 82391 h 114300"/>
                <a:gd name="connsiteX28" fmla="*/ 101441 w 390525"/>
                <a:gd name="connsiteY28" fmla="*/ 89059 h 114300"/>
                <a:gd name="connsiteX29" fmla="*/ 97631 w 390525"/>
                <a:gd name="connsiteY29" fmla="*/ 90964 h 114300"/>
                <a:gd name="connsiteX30" fmla="*/ 94774 w 390525"/>
                <a:gd name="connsiteY30" fmla="*/ 90011 h 114300"/>
                <a:gd name="connsiteX31" fmla="*/ 9049 w 390525"/>
                <a:gd name="connsiteY31" fmla="*/ 24289 h 114300"/>
                <a:gd name="connsiteX32" fmla="*/ 9049 w 390525"/>
                <a:gd name="connsiteY32" fmla="*/ 49054 h 114300"/>
                <a:gd name="connsiteX33" fmla="*/ 72866 w 390525"/>
                <a:gd name="connsiteY33" fmla="*/ 96679 h 114300"/>
                <a:gd name="connsiteX34" fmla="*/ 73819 w 390525"/>
                <a:gd name="connsiteY34" fmla="*/ 103346 h 114300"/>
                <a:gd name="connsiteX35" fmla="*/ 70009 w 390525"/>
                <a:gd name="connsiteY35" fmla="*/ 105251 h 114300"/>
                <a:gd name="connsiteX36" fmla="*/ 67151 w 390525"/>
                <a:gd name="connsiteY36" fmla="*/ 104299 h 114300"/>
                <a:gd name="connsiteX37" fmla="*/ 8096 w 390525"/>
                <a:gd name="connsiteY37" fmla="*/ 60484 h 114300"/>
                <a:gd name="connsiteX38" fmla="*/ 8096 w 390525"/>
                <a:gd name="connsiteY38" fmla="*/ 90011 h 114300"/>
                <a:gd name="connsiteX39" fmla="*/ 7144 w 390525"/>
                <a:gd name="connsiteY39" fmla="*/ 90011 h 114300"/>
                <a:gd name="connsiteX40" fmla="*/ 7144 w 390525"/>
                <a:gd name="connsiteY40" fmla="*/ 96679 h 114300"/>
                <a:gd name="connsiteX41" fmla="*/ 26194 w 390525"/>
                <a:gd name="connsiteY41" fmla="*/ 111919 h 114300"/>
                <a:gd name="connsiteX42" fmla="*/ 121444 w 390525"/>
                <a:gd name="connsiteY42" fmla="*/ 111919 h 114300"/>
                <a:gd name="connsiteX43" fmla="*/ 196691 w 390525"/>
                <a:gd name="connsiteY43" fmla="*/ 59531 h 114300"/>
                <a:gd name="connsiteX44" fmla="*/ 271939 w 390525"/>
                <a:gd name="connsiteY44" fmla="*/ 111919 h 114300"/>
                <a:gd name="connsiteX45" fmla="*/ 367189 w 390525"/>
                <a:gd name="connsiteY45" fmla="*/ 111919 h 114300"/>
                <a:gd name="connsiteX46" fmla="*/ 386239 w 390525"/>
                <a:gd name="connsiteY46" fmla="*/ 96679 h 114300"/>
                <a:gd name="connsiteX47" fmla="*/ 386239 w 390525"/>
                <a:gd name="connsiteY47" fmla="*/ 90011 h 114300"/>
                <a:gd name="connsiteX48" fmla="*/ 386239 w 390525"/>
                <a:gd name="connsiteY48" fmla="*/ 20479 h 114300"/>
                <a:gd name="connsiteX49" fmla="*/ 386239 w 390525"/>
                <a:gd name="connsiteY49" fmla="*/ 8096 h 114300"/>
                <a:gd name="connsiteX50" fmla="*/ 307181 w 390525"/>
                <a:gd name="connsiteY50" fmla="*/ 8096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90525" h="114300">
                  <a:moveTo>
                    <a:pt x="307181" y="7144"/>
                  </a:moveTo>
                  <a:lnTo>
                    <a:pt x="350996" y="39529"/>
                  </a:lnTo>
                  <a:cubicBezTo>
                    <a:pt x="352901" y="41434"/>
                    <a:pt x="353854" y="44291"/>
                    <a:pt x="351949" y="46196"/>
                  </a:cubicBezTo>
                  <a:cubicBezTo>
                    <a:pt x="350996" y="47149"/>
                    <a:pt x="349091" y="48101"/>
                    <a:pt x="348139" y="48101"/>
                  </a:cubicBezTo>
                  <a:cubicBezTo>
                    <a:pt x="347186" y="48101"/>
                    <a:pt x="346234" y="48101"/>
                    <a:pt x="345281" y="47149"/>
                  </a:cubicBezTo>
                  <a:lnTo>
                    <a:pt x="290989" y="7144"/>
                  </a:lnTo>
                  <a:lnTo>
                    <a:pt x="262414" y="7144"/>
                  </a:lnTo>
                  <a:lnTo>
                    <a:pt x="360521" y="82391"/>
                  </a:lnTo>
                  <a:cubicBezTo>
                    <a:pt x="362426" y="84296"/>
                    <a:pt x="363379" y="87154"/>
                    <a:pt x="361474" y="89059"/>
                  </a:cubicBezTo>
                  <a:cubicBezTo>
                    <a:pt x="360521" y="90011"/>
                    <a:pt x="359569" y="90964"/>
                    <a:pt x="357664" y="90964"/>
                  </a:cubicBezTo>
                  <a:cubicBezTo>
                    <a:pt x="356711" y="90964"/>
                    <a:pt x="355759" y="90964"/>
                    <a:pt x="354806" y="90011"/>
                  </a:cubicBezTo>
                  <a:lnTo>
                    <a:pt x="246221" y="7144"/>
                  </a:lnTo>
                  <a:lnTo>
                    <a:pt x="211931" y="7144"/>
                  </a:lnTo>
                  <a:lnTo>
                    <a:pt x="331946" y="96679"/>
                  </a:lnTo>
                  <a:cubicBezTo>
                    <a:pt x="333851" y="98584"/>
                    <a:pt x="334804" y="101441"/>
                    <a:pt x="332899" y="103346"/>
                  </a:cubicBezTo>
                  <a:cubicBezTo>
                    <a:pt x="331946" y="104299"/>
                    <a:pt x="330994" y="105251"/>
                    <a:pt x="329089" y="105251"/>
                  </a:cubicBezTo>
                  <a:cubicBezTo>
                    <a:pt x="328136" y="105251"/>
                    <a:pt x="327184" y="105251"/>
                    <a:pt x="326231" y="104299"/>
                  </a:cubicBezTo>
                  <a:lnTo>
                    <a:pt x="201454" y="10954"/>
                  </a:lnTo>
                  <a:cubicBezTo>
                    <a:pt x="200501" y="10001"/>
                    <a:pt x="199549" y="9049"/>
                    <a:pt x="199549" y="7144"/>
                  </a:cubicBezTo>
                  <a:lnTo>
                    <a:pt x="47149" y="7144"/>
                  </a:lnTo>
                  <a:lnTo>
                    <a:pt x="90011" y="38576"/>
                  </a:lnTo>
                  <a:cubicBezTo>
                    <a:pt x="91916" y="40481"/>
                    <a:pt x="92869" y="43339"/>
                    <a:pt x="90964" y="45244"/>
                  </a:cubicBezTo>
                  <a:cubicBezTo>
                    <a:pt x="90011" y="46196"/>
                    <a:pt x="88106" y="47149"/>
                    <a:pt x="87154" y="47149"/>
                  </a:cubicBezTo>
                  <a:cubicBezTo>
                    <a:pt x="86201" y="47149"/>
                    <a:pt x="85249" y="47149"/>
                    <a:pt x="84296" y="46196"/>
                  </a:cubicBezTo>
                  <a:lnTo>
                    <a:pt x="30956" y="7144"/>
                  </a:lnTo>
                  <a:lnTo>
                    <a:pt x="8096" y="7144"/>
                  </a:lnTo>
                  <a:lnTo>
                    <a:pt x="8096" y="11906"/>
                  </a:lnTo>
                  <a:lnTo>
                    <a:pt x="100489" y="82391"/>
                  </a:lnTo>
                  <a:cubicBezTo>
                    <a:pt x="102394" y="84296"/>
                    <a:pt x="103346" y="87154"/>
                    <a:pt x="101441" y="89059"/>
                  </a:cubicBezTo>
                  <a:cubicBezTo>
                    <a:pt x="100489" y="90011"/>
                    <a:pt x="99536" y="90964"/>
                    <a:pt x="97631" y="90964"/>
                  </a:cubicBezTo>
                  <a:cubicBezTo>
                    <a:pt x="96679" y="90964"/>
                    <a:pt x="95726" y="90964"/>
                    <a:pt x="94774" y="90011"/>
                  </a:cubicBezTo>
                  <a:lnTo>
                    <a:pt x="9049" y="24289"/>
                  </a:lnTo>
                  <a:lnTo>
                    <a:pt x="9049" y="49054"/>
                  </a:lnTo>
                  <a:lnTo>
                    <a:pt x="72866" y="96679"/>
                  </a:lnTo>
                  <a:cubicBezTo>
                    <a:pt x="74771" y="98584"/>
                    <a:pt x="75724" y="101441"/>
                    <a:pt x="73819" y="103346"/>
                  </a:cubicBezTo>
                  <a:cubicBezTo>
                    <a:pt x="72866" y="104299"/>
                    <a:pt x="71914" y="105251"/>
                    <a:pt x="70009" y="105251"/>
                  </a:cubicBezTo>
                  <a:cubicBezTo>
                    <a:pt x="69056" y="105251"/>
                    <a:pt x="68104" y="105251"/>
                    <a:pt x="67151" y="104299"/>
                  </a:cubicBezTo>
                  <a:lnTo>
                    <a:pt x="8096" y="60484"/>
                  </a:lnTo>
                  <a:lnTo>
                    <a:pt x="8096" y="90011"/>
                  </a:lnTo>
                  <a:lnTo>
                    <a:pt x="7144" y="90011"/>
                  </a:lnTo>
                  <a:lnTo>
                    <a:pt x="7144" y="96679"/>
                  </a:lnTo>
                  <a:cubicBezTo>
                    <a:pt x="7144" y="105251"/>
                    <a:pt x="15716" y="111919"/>
                    <a:pt x="26194" y="111919"/>
                  </a:cubicBezTo>
                  <a:lnTo>
                    <a:pt x="121444" y="111919"/>
                  </a:lnTo>
                  <a:cubicBezTo>
                    <a:pt x="132874" y="81439"/>
                    <a:pt x="162401" y="59531"/>
                    <a:pt x="196691" y="59531"/>
                  </a:cubicBezTo>
                  <a:cubicBezTo>
                    <a:pt x="230981" y="59531"/>
                    <a:pt x="260509" y="81439"/>
                    <a:pt x="271939" y="111919"/>
                  </a:cubicBezTo>
                  <a:lnTo>
                    <a:pt x="367189" y="111919"/>
                  </a:lnTo>
                  <a:cubicBezTo>
                    <a:pt x="377666" y="111919"/>
                    <a:pt x="386239" y="105251"/>
                    <a:pt x="386239" y="96679"/>
                  </a:cubicBezTo>
                  <a:lnTo>
                    <a:pt x="386239" y="90011"/>
                  </a:lnTo>
                  <a:lnTo>
                    <a:pt x="386239" y="20479"/>
                  </a:lnTo>
                  <a:lnTo>
                    <a:pt x="386239" y="8096"/>
                  </a:lnTo>
                  <a:lnTo>
                    <a:pt x="307181" y="8096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600" noProof="1"/>
            </a:p>
          </p:txBody>
        </p:sp>
        <p:sp>
          <p:nvSpPr>
            <p:cNvPr id="28" name="Cuadro de texto 27">
              <a:extLst>
                <a:ext uri="{FF2B5EF4-FFF2-40B4-BE49-F238E27FC236}">
                  <a16:creationId xmlns="" xmlns:a16="http://schemas.microsoft.com/office/drawing/2014/main" id="{CE8E7D9B-D287-4DD6-A614-54C322A3DC96}"/>
                </a:ext>
              </a:extLst>
            </p:cNvPr>
            <p:cNvSpPr txBox="1"/>
            <p:nvPr/>
          </p:nvSpPr>
          <p:spPr>
            <a:xfrm>
              <a:off x="134201" y="1777517"/>
              <a:ext cx="1194291" cy="643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 sz="1600" b="1" noProof="1" smtClean="0">
                  <a:solidFill>
                    <a:schemeClr val="bg1"/>
                  </a:solidFill>
                </a:rPr>
                <a:t>Love English</a:t>
              </a:r>
              <a:endParaRPr lang="es-ES" sz="1600" b="1" noProof="1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="" xmlns:a16="http://schemas.microsoft.com/office/drawing/2014/main" id="{3DD0372C-3372-4F65-8360-225E93E290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39830" y="681154"/>
            <a:ext cx="1789339" cy="1467258"/>
            <a:chOff x="5439830" y="681154"/>
            <a:chExt cx="1789339" cy="1467258"/>
          </a:xfrm>
        </p:grpSpPr>
        <p:sp>
          <p:nvSpPr>
            <p:cNvPr id="214" name="Forma libre: Forma 213">
              <a:extLst>
                <a:ext uri="{FF2B5EF4-FFF2-40B4-BE49-F238E27FC236}">
                  <a16:creationId xmlns="" xmlns:a16="http://schemas.microsoft.com/office/drawing/2014/main" id="{136015E8-ADCE-415A-8B39-856A14CA3E69}"/>
                </a:ext>
              </a:extLst>
            </p:cNvPr>
            <p:cNvSpPr/>
            <p:nvPr/>
          </p:nvSpPr>
          <p:spPr>
            <a:xfrm>
              <a:off x="5497425" y="740537"/>
              <a:ext cx="1681978" cy="1359897"/>
            </a:xfrm>
            <a:custGeom>
              <a:avLst/>
              <a:gdLst>
                <a:gd name="connsiteX0" fmla="*/ 1299305 w 1390065"/>
                <a:gd name="connsiteY0" fmla="*/ 562865 h 1123882"/>
                <a:gd name="connsiteX1" fmla="*/ 1370287 w 1390065"/>
                <a:gd name="connsiteY1" fmla="*/ 428295 h 1123882"/>
                <a:gd name="connsiteX2" fmla="*/ 1373244 w 1390065"/>
                <a:gd name="connsiteY2" fmla="*/ 414986 h 1123882"/>
                <a:gd name="connsiteX3" fmla="*/ 1370287 w 1390065"/>
                <a:gd name="connsiteY3" fmla="*/ 403156 h 1123882"/>
                <a:gd name="connsiteX4" fmla="*/ 1364371 w 1390065"/>
                <a:gd name="connsiteY4" fmla="*/ 394283 h 1123882"/>
                <a:gd name="connsiteX5" fmla="*/ 1355499 w 1390065"/>
                <a:gd name="connsiteY5" fmla="*/ 388368 h 1123882"/>
                <a:gd name="connsiteX6" fmla="*/ 1343668 w 1390065"/>
                <a:gd name="connsiteY6" fmla="*/ 385410 h 1123882"/>
                <a:gd name="connsiteX7" fmla="*/ 1154383 w 1390065"/>
                <a:gd name="connsiteY7" fmla="*/ 385410 h 1123882"/>
                <a:gd name="connsiteX8" fmla="*/ 849751 w 1390065"/>
                <a:gd name="connsiteY8" fmla="*/ 80779 h 1123882"/>
                <a:gd name="connsiteX9" fmla="*/ 815739 w 1390065"/>
                <a:gd name="connsiteY9" fmla="*/ 52682 h 1123882"/>
                <a:gd name="connsiteX10" fmla="*/ 777291 w 1390065"/>
                <a:gd name="connsiteY10" fmla="*/ 33458 h 1123882"/>
                <a:gd name="connsiteX11" fmla="*/ 735884 w 1390065"/>
                <a:gd name="connsiteY11" fmla="*/ 21627 h 1123882"/>
                <a:gd name="connsiteX12" fmla="*/ 694478 w 1390065"/>
                <a:gd name="connsiteY12" fmla="*/ 17191 h 1123882"/>
                <a:gd name="connsiteX13" fmla="*/ 611666 w 1390065"/>
                <a:gd name="connsiteY13" fmla="*/ 33458 h 1123882"/>
                <a:gd name="connsiteX14" fmla="*/ 539205 w 1390065"/>
                <a:gd name="connsiteY14" fmla="*/ 82258 h 1123882"/>
                <a:gd name="connsiteX15" fmla="*/ 236052 w 1390065"/>
                <a:gd name="connsiteY15" fmla="*/ 385410 h 1123882"/>
                <a:gd name="connsiteX16" fmla="*/ 46767 w 1390065"/>
                <a:gd name="connsiteY16" fmla="*/ 385410 h 1123882"/>
                <a:gd name="connsiteX17" fmla="*/ 34936 w 1390065"/>
                <a:gd name="connsiteY17" fmla="*/ 388368 h 1123882"/>
                <a:gd name="connsiteX18" fmla="*/ 24585 w 1390065"/>
                <a:gd name="connsiteY18" fmla="*/ 394283 h 1123882"/>
                <a:gd name="connsiteX19" fmla="*/ 17191 w 1390065"/>
                <a:gd name="connsiteY19" fmla="*/ 404635 h 1123882"/>
                <a:gd name="connsiteX20" fmla="*/ 17191 w 1390065"/>
                <a:gd name="connsiteY20" fmla="*/ 414986 h 1123882"/>
                <a:gd name="connsiteX21" fmla="*/ 20149 w 1390065"/>
                <a:gd name="connsiteY21" fmla="*/ 428295 h 1123882"/>
                <a:gd name="connsiteX22" fmla="*/ 91131 w 1390065"/>
                <a:gd name="connsiteY22" fmla="*/ 562865 h 1123882"/>
                <a:gd name="connsiteX23" fmla="*/ 20149 w 1390065"/>
                <a:gd name="connsiteY23" fmla="*/ 697436 h 1123882"/>
                <a:gd name="connsiteX24" fmla="*/ 17191 w 1390065"/>
                <a:gd name="connsiteY24" fmla="*/ 712224 h 1123882"/>
                <a:gd name="connsiteX25" fmla="*/ 20149 w 1390065"/>
                <a:gd name="connsiteY25" fmla="*/ 724054 h 1123882"/>
                <a:gd name="connsiteX26" fmla="*/ 27543 w 1390065"/>
                <a:gd name="connsiteY26" fmla="*/ 732927 h 1123882"/>
                <a:gd name="connsiteX27" fmla="*/ 36415 w 1390065"/>
                <a:gd name="connsiteY27" fmla="*/ 738842 h 1123882"/>
                <a:gd name="connsiteX28" fmla="*/ 48246 w 1390065"/>
                <a:gd name="connsiteY28" fmla="*/ 740321 h 1123882"/>
                <a:gd name="connsiteX29" fmla="*/ 237531 w 1390065"/>
                <a:gd name="connsiteY29" fmla="*/ 740321 h 1123882"/>
                <a:gd name="connsiteX30" fmla="*/ 542163 w 1390065"/>
                <a:gd name="connsiteY30" fmla="*/ 1044952 h 1123882"/>
                <a:gd name="connsiteX31" fmla="*/ 614623 w 1390065"/>
                <a:gd name="connsiteY31" fmla="*/ 1093752 h 1123882"/>
                <a:gd name="connsiteX32" fmla="*/ 697436 w 1390065"/>
                <a:gd name="connsiteY32" fmla="*/ 1110019 h 1123882"/>
                <a:gd name="connsiteX33" fmla="*/ 738842 w 1390065"/>
                <a:gd name="connsiteY33" fmla="*/ 1105582 h 1123882"/>
                <a:gd name="connsiteX34" fmla="*/ 778769 w 1390065"/>
                <a:gd name="connsiteY34" fmla="*/ 1093752 h 1123882"/>
                <a:gd name="connsiteX35" fmla="*/ 817218 w 1390065"/>
                <a:gd name="connsiteY35" fmla="*/ 1073049 h 1123882"/>
                <a:gd name="connsiteX36" fmla="*/ 851230 w 1390065"/>
                <a:gd name="connsiteY36" fmla="*/ 1044952 h 1123882"/>
                <a:gd name="connsiteX37" fmla="*/ 1155862 w 1390065"/>
                <a:gd name="connsiteY37" fmla="*/ 740321 h 1123882"/>
                <a:gd name="connsiteX38" fmla="*/ 1345147 w 1390065"/>
                <a:gd name="connsiteY38" fmla="*/ 740321 h 1123882"/>
                <a:gd name="connsiteX39" fmla="*/ 1356977 w 1390065"/>
                <a:gd name="connsiteY39" fmla="*/ 737363 h 1123882"/>
                <a:gd name="connsiteX40" fmla="*/ 1365850 w 1390065"/>
                <a:gd name="connsiteY40" fmla="*/ 731448 h 1123882"/>
                <a:gd name="connsiteX41" fmla="*/ 1371765 w 1390065"/>
                <a:gd name="connsiteY41" fmla="*/ 722575 h 1123882"/>
                <a:gd name="connsiteX42" fmla="*/ 1374723 w 1390065"/>
                <a:gd name="connsiteY42" fmla="*/ 710745 h 1123882"/>
                <a:gd name="connsiteX43" fmla="*/ 1371765 w 1390065"/>
                <a:gd name="connsiteY43" fmla="*/ 697436 h 1123882"/>
                <a:gd name="connsiteX44" fmla="*/ 1299305 w 1390065"/>
                <a:gd name="connsiteY44" fmla="*/ 562865 h 112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90065" h="1123882">
                  <a:moveTo>
                    <a:pt x="1299305" y="562865"/>
                  </a:moveTo>
                  <a:lnTo>
                    <a:pt x="1370287" y="428295"/>
                  </a:lnTo>
                  <a:cubicBezTo>
                    <a:pt x="1373244" y="423859"/>
                    <a:pt x="1373244" y="419423"/>
                    <a:pt x="1373244" y="414986"/>
                  </a:cubicBezTo>
                  <a:cubicBezTo>
                    <a:pt x="1373244" y="410550"/>
                    <a:pt x="1371765" y="406113"/>
                    <a:pt x="1370287" y="403156"/>
                  </a:cubicBezTo>
                  <a:cubicBezTo>
                    <a:pt x="1368808" y="400198"/>
                    <a:pt x="1365850" y="395762"/>
                    <a:pt x="1364371" y="394283"/>
                  </a:cubicBezTo>
                  <a:cubicBezTo>
                    <a:pt x="1361414" y="391326"/>
                    <a:pt x="1358456" y="389847"/>
                    <a:pt x="1355499" y="388368"/>
                  </a:cubicBezTo>
                  <a:cubicBezTo>
                    <a:pt x="1352541" y="386889"/>
                    <a:pt x="1348105" y="385410"/>
                    <a:pt x="1343668" y="385410"/>
                  </a:cubicBezTo>
                  <a:lnTo>
                    <a:pt x="1154383" y="385410"/>
                  </a:lnTo>
                  <a:lnTo>
                    <a:pt x="849751" y="80779"/>
                  </a:lnTo>
                  <a:cubicBezTo>
                    <a:pt x="839400" y="70428"/>
                    <a:pt x="827570" y="60076"/>
                    <a:pt x="815739" y="52682"/>
                  </a:cubicBezTo>
                  <a:cubicBezTo>
                    <a:pt x="803909" y="45288"/>
                    <a:pt x="790600" y="37894"/>
                    <a:pt x="777291" y="33458"/>
                  </a:cubicBezTo>
                  <a:cubicBezTo>
                    <a:pt x="763981" y="27543"/>
                    <a:pt x="750672" y="24585"/>
                    <a:pt x="735884" y="21627"/>
                  </a:cubicBezTo>
                  <a:cubicBezTo>
                    <a:pt x="722575" y="18670"/>
                    <a:pt x="707787" y="17191"/>
                    <a:pt x="694478" y="17191"/>
                  </a:cubicBezTo>
                  <a:cubicBezTo>
                    <a:pt x="666381" y="17191"/>
                    <a:pt x="638284" y="23106"/>
                    <a:pt x="611666" y="33458"/>
                  </a:cubicBezTo>
                  <a:cubicBezTo>
                    <a:pt x="585048" y="43809"/>
                    <a:pt x="561387" y="60076"/>
                    <a:pt x="539205" y="82258"/>
                  </a:cubicBezTo>
                  <a:lnTo>
                    <a:pt x="236052" y="385410"/>
                  </a:lnTo>
                  <a:lnTo>
                    <a:pt x="46767" y="385410"/>
                  </a:lnTo>
                  <a:cubicBezTo>
                    <a:pt x="42330" y="385410"/>
                    <a:pt x="39373" y="386889"/>
                    <a:pt x="34936" y="388368"/>
                  </a:cubicBezTo>
                  <a:cubicBezTo>
                    <a:pt x="31979" y="389847"/>
                    <a:pt x="27543" y="391326"/>
                    <a:pt x="24585" y="394283"/>
                  </a:cubicBezTo>
                  <a:cubicBezTo>
                    <a:pt x="21627" y="397241"/>
                    <a:pt x="20149" y="400198"/>
                    <a:pt x="17191" y="404635"/>
                  </a:cubicBezTo>
                  <a:cubicBezTo>
                    <a:pt x="18670" y="407592"/>
                    <a:pt x="17191" y="410550"/>
                    <a:pt x="17191" y="414986"/>
                  </a:cubicBezTo>
                  <a:cubicBezTo>
                    <a:pt x="17191" y="419423"/>
                    <a:pt x="18670" y="425338"/>
                    <a:pt x="20149" y="428295"/>
                  </a:cubicBezTo>
                  <a:lnTo>
                    <a:pt x="91131" y="562865"/>
                  </a:lnTo>
                  <a:lnTo>
                    <a:pt x="20149" y="697436"/>
                  </a:lnTo>
                  <a:cubicBezTo>
                    <a:pt x="17191" y="701872"/>
                    <a:pt x="17191" y="706308"/>
                    <a:pt x="17191" y="712224"/>
                  </a:cubicBezTo>
                  <a:cubicBezTo>
                    <a:pt x="17191" y="716660"/>
                    <a:pt x="18670" y="721096"/>
                    <a:pt x="20149" y="724054"/>
                  </a:cubicBezTo>
                  <a:cubicBezTo>
                    <a:pt x="21627" y="727011"/>
                    <a:pt x="24585" y="731448"/>
                    <a:pt x="27543" y="732927"/>
                  </a:cubicBezTo>
                  <a:cubicBezTo>
                    <a:pt x="29021" y="735884"/>
                    <a:pt x="31979" y="737363"/>
                    <a:pt x="36415" y="738842"/>
                  </a:cubicBezTo>
                  <a:cubicBezTo>
                    <a:pt x="39373" y="740321"/>
                    <a:pt x="43809" y="740321"/>
                    <a:pt x="48246" y="740321"/>
                  </a:cubicBezTo>
                  <a:lnTo>
                    <a:pt x="237531" y="740321"/>
                  </a:lnTo>
                  <a:lnTo>
                    <a:pt x="542163" y="1044952"/>
                  </a:lnTo>
                  <a:cubicBezTo>
                    <a:pt x="564344" y="1067134"/>
                    <a:pt x="588005" y="1081922"/>
                    <a:pt x="614623" y="1093752"/>
                  </a:cubicBezTo>
                  <a:cubicBezTo>
                    <a:pt x="641242" y="1104104"/>
                    <a:pt x="669339" y="1110019"/>
                    <a:pt x="697436" y="1110019"/>
                  </a:cubicBezTo>
                  <a:cubicBezTo>
                    <a:pt x="710745" y="1110019"/>
                    <a:pt x="725533" y="1108540"/>
                    <a:pt x="738842" y="1105582"/>
                  </a:cubicBezTo>
                  <a:cubicBezTo>
                    <a:pt x="752151" y="1102625"/>
                    <a:pt x="766939" y="1099667"/>
                    <a:pt x="778769" y="1093752"/>
                  </a:cubicBezTo>
                  <a:cubicBezTo>
                    <a:pt x="792079" y="1087837"/>
                    <a:pt x="805388" y="1081922"/>
                    <a:pt x="817218" y="1073049"/>
                  </a:cubicBezTo>
                  <a:cubicBezTo>
                    <a:pt x="829048" y="1065655"/>
                    <a:pt x="840879" y="1055304"/>
                    <a:pt x="851230" y="1044952"/>
                  </a:cubicBezTo>
                  <a:lnTo>
                    <a:pt x="1155862" y="740321"/>
                  </a:lnTo>
                  <a:lnTo>
                    <a:pt x="1345147" y="740321"/>
                  </a:lnTo>
                  <a:cubicBezTo>
                    <a:pt x="1349584" y="740321"/>
                    <a:pt x="1352541" y="738842"/>
                    <a:pt x="1356977" y="737363"/>
                  </a:cubicBezTo>
                  <a:cubicBezTo>
                    <a:pt x="1359935" y="735884"/>
                    <a:pt x="1364371" y="734405"/>
                    <a:pt x="1365850" y="731448"/>
                  </a:cubicBezTo>
                  <a:cubicBezTo>
                    <a:pt x="1368808" y="728490"/>
                    <a:pt x="1370287" y="725533"/>
                    <a:pt x="1371765" y="722575"/>
                  </a:cubicBezTo>
                  <a:cubicBezTo>
                    <a:pt x="1373244" y="719618"/>
                    <a:pt x="1374723" y="715181"/>
                    <a:pt x="1374723" y="710745"/>
                  </a:cubicBezTo>
                  <a:cubicBezTo>
                    <a:pt x="1374723" y="706308"/>
                    <a:pt x="1373244" y="701872"/>
                    <a:pt x="1371765" y="697436"/>
                  </a:cubicBezTo>
                  <a:lnTo>
                    <a:pt x="1299305" y="562865"/>
                  </a:lnTo>
                  <a:close/>
                </a:path>
              </a:pathLst>
            </a:custGeom>
            <a:solidFill>
              <a:schemeClr val="accent1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15" name="Forma libre: Forma 214">
              <a:extLst>
                <a:ext uri="{FF2B5EF4-FFF2-40B4-BE49-F238E27FC236}">
                  <a16:creationId xmlns="" xmlns:a16="http://schemas.microsoft.com/office/drawing/2014/main" id="{C8A16DA1-AD53-4C94-AA1C-7E47AA0B1CF2}"/>
                </a:ext>
              </a:extLst>
            </p:cNvPr>
            <p:cNvSpPr/>
            <p:nvPr/>
          </p:nvSpPr>
          <p:spPr>
            <a:xfrm>
              <a:off x="6920173" y="1238877"/>
              <a:ext cx="143147" cy="143147"/>
            </a:xfrm>
            <a:custGeom>
              <a:avLst/>
              <a:gdLst>
                <a:gd name="connsiteX0" fmla="*/ 82073 w 118303"/>
                <a:gd name="connsiteY0" fmla="*/ 11091 h 118303"/>
                <a:gd name="connsiteX1" fmla="*/ 82073 w 118303"/>
                <a:gd name="connsiteY1" fmla="*/ 11091 h 118303"/>
                <a:gd name="connsiteX2" fmla="*/ 80594 w 118303"/>
                <a:gd name="connsiteY2" fmla="*/ 27357 h 118303"/>
                <a:gd name="connsiteX3" fmla="*/ 68764 w 118303"/>
                <a:gd name="connsiteY3" fmla="*/ 36231 h 118303"/>
                <a:gd name="connsiteX4" fmla="*/ 68764 w 118303"/>
                <a:gd name="connsiteY4" fmla="*/ 37709 h 118303"/>
                <a:gd name="connsiteX5" fmla="*/ 68764 w 118303"/>
                <a:gd name="connsiteY5" fmla="*/ 37709 h 118303"/>
                <a:gd name="connsiteX6" fmla="*/ 82073 w 118303"/>
                <a:gd name="connsiteY6" fmla="*/ 42145 h 118303"/>
                <a:gd name="connsiteX7" fmla="*/ 86509 w 118303"/>
                <a:gd name="connsiteY7" fmla="*/ 55455 h 118303"/>
                <a:gd name="connsiteX8" fmla="*/ 87988 w 118303"/>
                <a:gd name="connsiteY8" fmla="*/ 56933 h 118303"/>
                <a:gd name="connsiteX9" fmla="*/ 87988 w 118303"/>
                <a:gd name="connsiteY9" fmla="*/ 56933 h 118303"/>
                <a:gd name="connsiteX10" fmla="*/ 96861 w 118303"/>
                <a:gd name="connsiteY10" fmla="*/ 45103 h 118303"/>
                <a:gd name="connsiteX11" fmla="*/ 111649 w 118303"/>
                <a:gd name="connsiteY11" fmla="*/ 45103 h 118303"/>
                <a:gd name="connsiteX12" fmla="*/ 113128 w 118303"/>
                <a:gd name="connsiteY12" fmla="*/ 43625 h 118303"/>
                <a:gd name="connsiteX13" fmla="*/ 113128 w 118303"/>
                <a:gd name="connsiteY13" fmla="*/ 42145 h 118303"/>
                <a:gd name="connsiteX14" fmla="*/ 105734 w 118303"/>
                <a:gd name="connsiteY14" fmla="*/ 30315 h 118303"/>
                <a:gd name="connsiteX15" fmla="*/ 110170 w 118303"/>
                <a:gd name="connsiteY15" fmla="*/ 15527 h 118303"/>
                <a:gd name="connsiteX16" fmla="*/ 108691 w 118303"/>
                <a:gd name="connsiteY16" fmla="*/ 14049 h 118303"/>
                <a:gd name="connsiteX17" fmla="*/ 108691 w 118303"/>
                <a:gd name="connsiteY17" fmla="*/ 14049 h 118303"/>
                <a:gd name="connsiteX18" fmla="*/ 93903 w 118303"/>
                <a:gd name="connsiteY18" fmla="*/ 18485 h 118303"/>
                <a:gd name="connsiteX19" fmla="*/ 82073 w 118303"/>
                <a:gd name="connsiteY19" fmla="*/ 11091 h 118303"/>
                <a:gd name="connsiteX20" fmla="*/ 82073 w 118303"/>
                <a:gd name="connsiteY20" fmla="*/ 11091 h 118303"/>
                <a:gd name="connsiteX21" fmla="*/ 55455 w 118303"/>
                <a:gd name="connsiteY21" fmla="*/ 49539 h 118303"/>
                <a:gd name="connsiteX22" fmla="*/ 55455 w 118303"/>
                <a:gd name="connsiteY22" fmla="*/ 49539 h 118303"/>
                <a:gd name="connsiteX23" fmla="*/ 11091 w 118303"/>
                <a:gd name="connsiteY23" fmla="*/ 93903 h 118303"/>
                <a:gd name="connsiteX24" fmla="*/ 11091 w 118303"/>
                <a:gd name="connsiteY24" fmla="*/ 95382 h 118303"/>
                <a:gd name="connsiteX25" fmla="*/ 12570 w 118303"/>
                <a:gd name="connsiteY25" fmla="*/ 95382 h 118303"/>
                <a:gd name="connsiteX26" fmla="*/ 12570 w 118303"/>
                <a:gd name="connsiteY26" fmla="*/ 95382 h 118303"/>
                <a:gd name="connsiteX27" fmla="*/ 56934 w 118303"/>
                <a:gd name="connsiteY27" fmla="*/ 51019 h 118303"/>
                <a:gd name="connsiteX28" fmla="*/ 55455 w 118303"/>
                <a:gd name="connsiteY28" fmla="*/ 49539 h 118303"/>
                <a:gd name="connsiteX29" fmla="*/ 55455 w 118303"/>
                <a:gd name="connsiteY29" fmla="*/ 49539 h 118303"/>
                <a:gd name="connsiteX30" fmla="*/ 73200 w 118303"/>
                <a:gd name="connsiteY30" fmla="*/ 51019 h 118303"/>
                <a:gd name="connsiteX31" fmla="*/ 73200 w 118303"/>
                <a:gd name="connsiteY31" fmla="*/ 51019 h 118303"/>
                <a:gd name="connsiteX32" fmla="*/ 33273 w 118303"/>
                <a:gd name="connsiteY32" fmla="*/ 89467 h 118303"/>
                <a:gd name="connsiteX33" fmla="*/ 33273 w 118303"/>
                <a:gd name="connsiteY33" fmla="*/ 90946 h 118303"/>
                <a:gd name="connsiteX34" fmla="*/ 34752 w 118303"/>
                <a:gd name="connsiteY34" fmla="*/ 90946 h 118303"/>
                <a:gd name="connsiteX35" fmla="*/ 73200 w 118303"/>
                <a:gd name="connsiteY35" fmla="*/ 52497 h 118303"/>
                <a:gd name="connsiteX36" fmla="*/ 73200 w 118303"/>
                <a:gd name="connsiteY36" fmla="*/ 51019 h 118303"/>
                <a:gd name="connsiteX37" fmla="*/ 73200 w 118303"/>
                <a:gd name="connsiteY37" fmla="*/ 51019 h 118303"/>
                <a:gd name="connsiteX38" fmla="*/ 74679 w 118303"/>
                <a:gd name="connsiteY38" fmla="*/ 68764 h 118303"/>
                <a:gd name="connsiteX39" fmla="*/ 74679 w 118303"/>
                <a:gd name="connsiteY39" fmla="*/ 68764 h 118303"/>
                <a:gd name="connsiteX40" fmla="*/ 30315 w 118303"/>
                <a:gd name="connsiteY40" fmla="*/ 113128 h 118303"/>
                <a:gd name="connsiteX41" fmla="*/ 30315 w 118303"/>
                <a:gd name="connsiteY41" fmla="*/ 114606 h 118303"/>
                <a:gd name="connsiteX42" fmla="*/ 31794 w 118303"/>
                <a:gd name="connsiteY42" fmla="*/ 114606 h 118303"/>
                <a:gd name="connsiteX43" fmla="*/ 31794 w 118303"/>
                <a:gd name="connsiteY43" fmla="*/ 114606 h 118303"/>
                <a:gd name="connsiteX44" fmla="*/ 76158 w 118303"/>
                <a:gd name="connsiteY44" fmla="*/ 70243 h 118303"/>
                <a:gd name="connsiteX45" fmla="*/ 74679 w 118303"/>
                <a:gd name="connsiteY45" fmla="*/ 68764 h 118303"/>
                <a:gd name="connsiteX46" fmla="*/ 74679 w 118303"/>
                <a:gd name="connsiteY46" fmla="*/ 68764 h 11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18303" h="118303">
                  <a:moveTo>
                    <a:pt x="82073" y="11091"/>
                  </a:moveTo>
                  <a:cubicBezTo>
                    <a:pt x="80594" y="11091"/>
                    <a:pt x="80594" y="12569"/>
                    <a:pt x="82073" y="11091"/>
                  </a:cubicBezTo>
                  <a:lnTo>
                    <a:pt x="80594" y="27357"/>
                  </a:lnTo>
                  <a:lnTo>
                    <a:pt x="68764" y="36231"/>
                  </a:lnTo>
                  <a:cubicBezTo>
                    <a:pt x="68764" y="36231"/>
                    <a:pt x="68764" y="37709"/>
                    <a:pt x="68764" y="37709"/>
                  </a:cubicBezTo>
                  <a:cubicBezTo>
                    <a:pt x="68764" y="37709"/>
                    <a:pt x="68764" y="37709"/>
                    <a:pt x="68764" y="37709"/>
                  </a:cubicBezTo>
                  <a:lnTo>
                    <a:pt x="82073" y="42145"/>
                  </a:lnTo>
                  <a:lnTo>
                    <a:pt x="86509" y="55455"/>
                  </a:lnTo>
                  <a:cubicBezTo>
                    <a:pt x="86509" y="55455"/>
                    <a:pt x="87988" y="56933"/>
                    <a:pt x="87988" y="56933"/>
                  </a:cubicBezTo>
                  <a:cubicBezTo>
                    <a:pt x="87988" y="56933"/>
                    <a:pt x="87988" y="56933"/>
                    <a:pt x="87988" y="56933"/>
                  </a:cubicBezTo>
                  <a:lnTo>
                    <a:pt x="96861" y="45103"/>
                  </a:lnTo>
                  <a:lnTo>
                    <a:pt x="111649" y="45103"/>
                  </a:lnTo>
                  <a:cubicBezTo>
                    <a:pt x="113128" y="45103"/>
                    <a:pt x="113128" y="45103"/>
                    <a:pt x="113128" y="43625"/>
                  </a:cubicBezTo>
                  <a:cubicBezTo>
                    <a:pt x="113128" y="43625"/>
                    <a:pt x="113128" y="43625"/>
                    <a:pt x="113128" y="42145"/>
                  </a:cubicBezTo>
                  <a:lnTo>
                    <a:pt x="105734" y="30315"/>
                  </a:lnTo>
                  <a:lnTo>
                    <a:pt x="110170" y="15527"/>
                  </a:lnTo>
                  <a:cubicBezTo>
                    <a:pt x="110170" y="15527"/>
                    <a:pt x="110170" y="14049"/>
                    <a:pt x="108691" y="14049"/>
                  </a:cubicBezTo>
                  <a:cubicBezTo>
                    <a:pt x="108691" y="14049"/>
                    <a:pt x="108691" y="14049"/>
                    <a:pt x="108691" y="14049"/>
                  </a:cubicBezTo>
                  <a:lnTo>
                    <a:pt x="93903" y="18485"/>
                  </a:lnTo>
                  <a:lnTo>
                    <a:pt x="82073" y="11091"/>
                  </a:lnTo>
                  <a:cubicBezTo>
                    <a:pt x="82073" y="11091"/>
                    <a:pt x="82073" y="11091"/>
                    <a:pt x="82073" y="11091"/>
                  </a:cubicBezTo>
                  <a:close/>
                  <a:moveTo>
                    <a:pt x="55455" y="49539"/>
                  </a:moveTo>
                  <a:cubicBezTo>
                    <a:pt x="55455" y="49539"/>
                    <a:pt x="55455" y="51019"/>
                    <a:pt x="55455" y="49539"/>
                  </a:cubicBezTo>
                  <a:lnTo>
                    <a:pt x="11091" y="93903"/>
                  </a:lnTo>
                  <a:cubicBezTo>
                    <a:pt x="11091" y="93903"/>
                    <a:pt x="11091" y="95382"/>
                    <a:pt x="11091" y="95382"/>
                  </a:cubicBezTo>
                  <a:cubicBezTo>
                    <a:pt x="11091" y="95382"/>
                    <a:pt x="12570" y="95382"/>
                    <a:pt x="12570" y="95382"/>
                  </a:cubicBezTo>
                  <a:cubicBezTo>
                    <a:pt x="12570" y="95382"/>
                    <a:pt x="12570" y="95382"/>
                    <a:pt x="12570" y="95382"/>
                  </a:cubicBezTo>
                  <a:lnTo>
                    <a:pt x="56934" y="51019"/>
                  </a:lnTo>
                  <a:cubicBezTo>
                    <a:pt x="56934" y="52497"/>
                    <a:pt x="56934" y="51019"/>
                    <a:pt x="55455" y="49539"/>
                  </a:cubicBezTo>
                  <a:cubicBezTo>
                    <a:pt x="56934" y="49539"/>
                    <a:pt x="55455" y="49539"/>
                    <a:pt x="55455" y="49539"/>
                  </a:cubicBezTo>
                  <a:close/>
                  <a:moveTo>
                    <a:pt x="73200" y="51019"/>
                  </a:moveTo>
                  <a:cubicBezTo>
                    <a:pt x="73200" y="51019"/>
                    <a:pt x="73200" y="51019"/>
                    <a:pt x="73200" y="51019"/>
                  </a:cubicBezTo>
                  <a:lnTo>
                    <a:pt x="33273" y="89467"/>
                  </a:lnTo>
                  <a:cubicBezTo>
                    <a:pt x="33273" y="89467"/>
                    <a:pt x="33273" y="90946"/>
                    <a:pt x="33273" y="90946"/>
                  </a:cubicBezTo>
                  <a:cubicBezTo>
                    <a:pt x="33273" y="90946"/>
                    <a:pt x="34752" y="90946"/>
                    <a:pt x="34752" y="90946"/>
                  </a:cubicBezTo>
                  <a:lnTo>
                    <a:pt x="73200" y="52497"/>
                  </a:lnTo>
                  <a:cubicBezTo>
                    <a:pt x="74679" y="53976"/>
                    <a:pt x="74679" y="52497"/>
                    <a:pt x="73200" y="51019"/>
                  </a:cubicBezTo>
                  <a:cubicBezTo>
                    <a:pt x="74679" y="51019"/>
                    <a:pt x="74679" y="51019"/>
                    <a:pt x="73200" y="51019"/>
                  </a:cubicBezTo>
                  <a:close/>
                  <a:moveTo>
                    <a:pt x="74679" y="68764"/>
                  </a:moveTo>
                  <a:cubicBezTo>
                    <a:pt x="74679" y="68764"/>
                    <a:pt x="74679" y="70243"/>
                    <a:pt x="74679" y="68764"/>
                  </a:cubicBezTo>
                  <a:lnTo>
                    <a:pt x="30315" y="113128"/>
                  </a:lnTo>
                  <a:cubicBezTo>
                    <a:pt x="30315" y="113128"/>
                    <a:pt x="30315" y="114606"/>
                    <a:pt x="30315" y="114606"/>
                  </a:cubicBezTo>
                  <a:cubicBezTo>
                    <a:pt x="30315" y="114606"/>
                    <a:pt x="31794" y="114606"/>
                    <a:pt x="31794" y="114606"/>
                  </a:cubicBezTo>
                  <a:cubicBezTo>
                    <a:pt x="31794" y="114606"/>
                    <a:pt x="31794" y="114606"/>
                    <a:pt x="31794" y="114606"/>
                  </a:cubicBezTo>
                  <a:lnTo>
                    <a:pt x="76158" y="70243"/>
                  </a:lnTo>
                  <a:cubicBezTo>
                    <a:pt x="76158" y="71721"/>
                    <a:pt x="76158" y="70243"/>
                    <a:pt x="74679" y="68764"/>
                  </a:cubicBezTo>
                  <a:cubicBezTo>
                    <a:pt x="76158" y="70243"/>
                    <a:pt x="74679" y="68764"/>
                    <a:pt x="74679" y="6876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16" name="Forma libre: Forma 215">
              <a:extLst>
                <a:ext uri="{FF2B5EF4-FFF2-40B4-BE49-F238E27FC236}">
                  <a16:creationId xmlns="" xmlns:a16="http://schemas.microsoft.com/office/drawing/2014/main" id="{2C75BCA8-8F7C-4E91-A9EA-66638B0D2F9A}"/>
                </a:ext>
              </a:extLst>
            </p:cNvPr>
            <p:cNvSpPr/>
            <p:nvPr/>
          </p:nvSpPr>
          <p:spPr>
            <a:xfrm>
              <a:off x="5934023" y="1110930"/>
              <a:ext cx="107361" cy="107361"/>
            </a:xfrm>
            <a:custGeom>
              <a:avLst/>
              <a:gdLst>
                <a:gd name="connsiteX0" fmla="*/ 45288 w 88727"/>
                <a:gd name="connsiteY0" fmla="*/ 64512 h 88727"/>
                <a:gd name="connsiteX1" fmla="*/ 27543 w 88727"/>
                <a:gd name="connsiteY1" fmla="*/ 46767 h 88727"/>
                <a:gd name="connsiteX2" fmla="*/ 45288 w 88727"/>
                <a:gd name="connsiteY2" fmla="*/ 29021 h 88727"/>
                <a:gd name="connsiteX3" fmla="*/ 63034 w 88727"/>
                <a:gd name="connsiteY3" fmla="*/ 46767 h 88727"/>
                <a:gd name="connsiteX4" fmla="*/ 45288 w 88727"/>
                <a:gd name="connsiteY4" fmla="*/ 64512 h 88727"/>
                <a:gd name="connsiteX5" fmla="*/ 45288 w 88727"/>
                <a:gd name="connsiteY5" fmla="*/ 17191 h 88727"/>
                <a:gd name="connsiteX6" fmla="*/ 17191 w 88727"/>
                <a:gd name="connsiteY6" fmla="*/ 45288 h 88727"/>
                <a:gd name="connsiteX7" fmla="*/ 45288 w 88727"/>
                <a:gd name="connsiteY7" fmla="*/ 73385 h 88727"/>
                <a:gd name="connsiteX8" fmla="*/ 73385 w 88727"/>
                <a:gd name="connsiteY8" fmla="*/ 45288 h 88727"/>
                <a:gd name="connsiteX9" fmla="*/ 45288 w 88727"/>
                <a:gd name="connsiteY9" fmla="*/ 17191 h 8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727" h="88727">
                  <a:moveTo>
                    <a:pt x="45288" y="64512"/>
                  </a:moveTo>
                  <a:cubicBezTo>
                    <a:pt x="34936" y="64512"/>
                    <a:pt x="27543" y="57118"/>
                    <a:pt x="27543" y="46767"/>
                  </a:cubicBezTo>
                  <a:cubicBezTo>
                    <a:pt x="27543" y="36415"/>
                    <a:pt x="34936" y="29021"/>
                    <a:pt x="45288" y="29021"/>
                  </a:cubicBezTo>
                  <a:cubicBezTo>
                    <a:pt x="55640" y="29021"/>
                    <a:pt x="63034" y="36415"/>
                    <a:pt x="63034" y="46767"/>
                  </a:cubicBezTo>
                  <a:cubicBezTo>
                    <a:pt x="63034" y="55640"/>
                    <a:pt x="55640" y="64512"/>
                    <a:pt x="45288" y="64512"/>
                  </a:cubicBezTo>
                  <a:moveTo>
                    <a:pt x="45288" y="17191"/>
                  </a:moveTo>
                  <a:cubicBezTo>
                    <a:pt x="29021" y="17191"/>
                    <a:pt x="17191" y="30500"/>
                    <a:pt x="17191" y="45288"/>
                  </a:cubicBezTo>
                  <a:cubicBezTo>
                    <a:pt x="17191" y="61555"/>
                    <a:pt x="30500" y="73385"/>
                    <a:pt x="45288" y="73385"/>
                  </a:cubicBezTo>
                  <a:cubicBezTo>
                    <a:pt x="60076" y="73385"/>
                    <a:pt x="73385" y="60076"/>
                    <a:pt x="73385" y="45288"/>
                  </a:cubicBezTo>
                  <a:cubicBezTo>
                    <a:pt x="73385" y="30500"/>
                    <a:pt x="60076" y="17191"/>
                    <a:pt x="45288" y="17191"/>
                  </a:cubicBezTo>
                </a:path>
              </a:pathLst>
            </a:custGeom>
            <a:solidFill>
              <a:schemeClr val="accent4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17" name="Forma libre: Forma 216">
              <a:extLst>
                <a:ext uri="{FF2B5EF4-FFF2-40B4-BE49-F238E27FC236}">
                  <a16:creationId xmlns="" xmlns:a16="http://schemas.microsoft.com/office/drawing/2014/main" id="{7FE8824B-A707-4BB5-900F-DDE09573F6FC}"/>
                </a:ext>
              </a:extLst>
            </p:cNvPr>
            <p:cNvSpPr/>
            <p:nvPr/>
          </p:nvSpPr>
          <p:spPr>
            <a:xfrm>
              <a:off x="6036015" y="855055"/>
              <a:ext cx="590482" cy="912563"/>
            </a:xfrm>
            <a:custGeom>
              <a:avLst/>
              <a:gdLst>
                <a:gd name="connsiteX0" fmla="*/ 324780 w 488001"/>
                <a:gd name="connsiteY0" fmla="*/ 701872 h 754184"/>
                <a:gd name="connsiteX1" fmla="*/ 346962 w 488001"/>
                <a:gd name="connsiteY1" fmla="*/ 650114 h 754184"/>
                <a:gd name="connsiteX2" fmla="*/ 355835 w 488001"/>
                <a:gd name="connsiteY2" fmla="*/ 619060 h 754184"/>
                <a:gd name="connsiteX3" fmla="*/ 366186 w 488001"/>
                <a:gd name="connsiteY3" fmla="*/ 576175 h 754184"/>
                <a:gd name="connsiteX4" fmla="*/ 453435 w 488001"/>
                <a:gd name="connsiteY4" fmla="*/ 716660 h 754184"/>
                <a:gd name="connsiteX5" fmla="*/ 324780 w 488001"/>
                <a:gd name="connsiteY5" fmla="*/ 701872 h 754184"/>
                <a:gd name="connsiteX6" fmla="*/ 42330 w 488001"/>
                <a:gd name="connsiteY6" fmla="*/ 716660 h 754184"/>
                <a:gd name="connsiteX7" fmla="*/ 129579 w 488001"/>
                <a:gd name="connsiteY7" fmla="*/ 576175 h 754184"/>
                <a:gd name="connsiteX8" fmla="*/ 139931 w 488001"/>
                <a:gd name="connsiteY8" fmla="*/ 619060 h 754184"/>
                <a:gd name="connsiteX9" fmla="*/ 148804 w 488001"/>
                <a:gd name="connsiteY9" fmla="*/ 650114 h 754184"/>
                <a:gd name="connsiteX10" fmla="*/ 170985 w 488001"/>
                <a:gd name="connsiteY10" fmla="*/ 701872 h 754184"/>
                <a:gd name="connsiteX11" fmla="*/ 42330 w 488001"/>
                <a:gd name="connsiteY11" fmla="*/ 716660 h 754184"/>
                <a:gd name="connsiteX12" fmla="*/ 369144 w 488001"/>
                <a:gd name="connsiteY12" fmla="*/ 551035 h 754184"/>
                <a:gd name="connsiteX13" fmla="*/ 380974 w 488001"/>
                <a:gd name="connsiteY13" fmla="*/ 392804 h 754184"/>
                <a:gd name="connsiteX14" fmla="*/ 246404 w 488001"/>
                <a:gd name="connsiteY14" fmla="*/ 17191 h 754184"/>
                <a:gd name="connsiteX15" fmla="*/ 196125 w 488001"/>
                <a:gd name="connsiteY15" fmla="*/ 95567 h 754184"/>
                <a:gd name="connsiteX16" fmla="*/ 196125 w 488001"/>
                <a:gd name="connsiteY16" fmla="*/ 97046 h 754184"/>
                <a:gd name="connsiteX17" fmla="*/ 111834 w 488001"/>
                <a:gd name="connsiteY17" fmla="*/ 394283 h 754184"/>
                <a:gd name="connsiteX18" fmla="*/ 123664 w 488001"/>
                <a:gd name="connsiteY18" fmla="*/ 552514 h 754184"/>
                <a:gd name="connsiteX19" fmla="*/ 17191 w 488001"/>
                <a:gd name="connsiteY19" fmla="*/ 743278 h 754184"/>
                <a:gd name="connsiteX20" fmla="*/ 194646 w 488001"/>
                <a:gd name="connsiteY20" fmla="*/ 722575 h 754184"/>
                <a:gd name="connsiteX21" fmla="*/ 200561 w 488001"/>
                <a:gd name="connsiteY21" fmla="*/ 722575 h 754184"/>
                <a:gd name="connsiteX22" fmla="*/ 200561 w 488001"/>
                <a:gd name="connsiteY22" fmla="*/ 722575 h 754184"/>
                <a:gd name="connsiteX23" fmla="*/ 290768 w 488001"/>
                <a:gd name="connsiteY23" fmla="*/ 722575 h 754184"/>
                <a:gd name="connsiteX24" fmla="*/ 290768 w 488001"/>
                <a:gd name="connsiteY24" fmla="*/ 722575 h 754184"/>
                <a:gd name="connsiteX25" fmla="*/ 296683 w 488001"/>
                <a:gd name="connsiteY25" fmla="*/ 722575 h 754184"/>
                <a:gd name="connsiteX26" fmla="*/ 474138 w 488001"/>
                <a:gd name="connsiteY26" fmla="*/ 743278 h 754184"/>
                <a:gd name="connsiteX27" fmla="*/ 369144 w 488001"/>
                <a:gd name="connsiteY27" fmla="*/ 551035 h 75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88001" h="754184">
                  <a:moveTo>
                    <a:pt x="324780" y="701872"/>
                  </a:moveTo>
                  <a:cubicBezTo>
                    <a:pt x="332174" y="685605"/>
                    <a:pt x="341047" y="664902"/>
                    <a:pt x="346962" y="650114"/>
                  </a:cubicBezTo>
                  <a:cubicBezTo>
                    <a:pt x="349919" y="642720"/>
                    <a:pt x="352877" y="630890"/>
                    <a:pt x="355835" y="619060"/>
                  </a:cubicBezTo>
                  <a:cubicBezTo>
                    <a:pt x="358792" y="605750"/>
                    <a:pt x="363229" y="590963"/>
                    <a:pt x="366186" y="576175"/>
                  </a:cubicBezTo>
                  <a:cubicBezTo>
                    <a:pt x="395762" y="605750"/>
                    <a:pt x="441605" y="658987"/>
                    <a:pt x="453435" y="716660"/>
                  </a:cubicBezTo>
                  <a:cubicBezTo>
                    <a:pt x="401677" y="706308"/>
                    <a:pt x="354356" y="703351"/>
                    <a:pt x="324780" y="701872"/>
                  </a:cubicBezTo>
                  <a:moveTo>
                    <a:pt x="42330" y="716660"/>
                  </a:moveTo>
                  <a:cubicBezTo>
                    <a:pt x="54161" y="658987"/>
                    <a:pt x="100003" y="605750"/>
                    <a:pt x="129579" y="576175"/>
                  </a:cubicBezTo>
                  <a:cubicBezTo>
                    <a:pt x="132537" y="590963"/>
                    <a:pt x="135494" y="605750"/>
                    <a:pt x="139931" y="619060"/>
                  </a:cubicBezTo>
                  <a:cubicBezTo>
                    <a:pt x="142888" y="630890"/>
                    <a:pt x="145846" y="642720"/>
                    <a:pt x="148804" y="650114"/>
                  </a:cubicBezTo>
                  <a:cubicBezTo>
                    <a:pt x="154719" y="664902"/>
                    <a:pt x="163592" y="685605"/>
                    <a:pt x="170985" y="701872"/>
                  </a:cubicBezTo>
                  <a:cubicBezTo>
                    <a:pt x="138452" y="703351"/>
                    <a:pt x="91131" y="706308"/>
                    <a:pt x="42330" y="716660"/>
                  </a:cubicBezTo>
                  <a:moveTo>
                    <a:pt x="369144" y="551035"/>
                  </a:moveTo>
                  <a:cubicBezTo>
                    <a:pt x="376538" y="502235"/>
                    <a:pt x="380974" y="448998"/>
                    <a:pt x="380974" y="392804"/>
                  </a:cubicBezTo>
                  <a:cubicBezTo>
                    <a:pt x="380974" y="185773"/>
                    <a:pt x="246404" y="17191"/>
                    <a:pt x="246404" y="17191"/>
                  </a:cubicBezTo>
                  <a:cubicBezTo>
                    <a:pt x="246404" y="17191"/>
                    <a:pt x="222743" y="46767"/>
                    <a:pt x="196125" y="95567"/>
                  </a:cubicBezTo>
                  <a:cubicBezTo>
                    <a:pt x="196125" y="95567"/>
                    <a:pt x="196125" y="95567"/>
                    <a:pt x="196125" y="97046"/>
                  </a:cubicBezTo>
                  <a:cubicBezTo>
                    <a:pt x="157676" y="166549"/>
                    <a:pt x="111834" y="273022"/>
                    <a:pt x="111834" y="394283"/>
                  </a:cubicBezTo>
                  <a:cubicBezTo>
                    <a:pt x="111834" y="450477"/>
                    <a:pt x="116270" y="503714"/>
                    <a:pt x="123664" y="552514"/>
                  </a:cubicBezTo>
                  <a:cubicBezTo>
                    <a:pt x="89652" y="585047"/>
                    <a:pt x="17191" y="660466"/>
                    <a:pt x="17191" y="743278"/>
                  </a:cubicBezTo>
                  <a:cubicBezTo>
                    <a:pt x="92609" y="724054"/>
                    <a:pt x="170985" y="722575"/>
                    <a:pt x="194646" y="722575"/>
                  </a:cubicBezTo>
                  <a:cubicBezTo>
                    <a:pt x="199083" y="722575"/>
                    <a:pt x="200561" y="722575"/>
                    <a:pt x="200561" y="722575"/>
                  </a:cubicBezTo>
                  <a:lnTo>
                    <a:pt x="200561" y="722575"/>
                  </a:lnTo>
                  <a:lnTo>
                    <a:pt x="290768" y="722575"/>
                  </a:lnTo>
                  <a:lnTo>
                    <a:pt x="290768" y="722575"/>
                  </a:lnTo>
                  <a:cubicBezTo>
                    <a:pt x="290768" y="722575"/>
                    <a:pt x="293725" y="722575"/>
                    <a:pt x="296683" y="722575"/>
                  </a:cubicBezTo>
                  <a:cubicBezTo>
                    <a:pt x="318865" y="722575"/>
                    <a:pt x="398720" y="724054"/>
                    <a:pt x="474138" y="743278"/>
                  </a:cubicBezTo>
                  <a:cubicBezTo>
                    <a:pt x="474138" y="660466"/>
                    <a:pt x="403156" y="583569"/>
                    <a:pt x="369144" y="551035"/>
                  </a:cubicBezTo>
                </a:path>
              </a:pathLst>
            </a:custGeom>
            <a:solidFill>
              <a:schemeClr val="accent3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18" name="Forma libre: Forma 217">
              <a:extLst>
                <a:ext uri="{FF2B5EF4-FFF2-40B4-BE49-F238E27FC236}">
                  <a16:creationId xmlns="" xmlns:a16="http://schemas.microsoft.com/office/drawing/2014/main" id="{92DC5950-0DFF-4EDC-A01C-B60AC6195760}"/>
                </a:ext>
              </a:extLst>
            </p:cNvPr>
            <p:cNvSpPr/>
            <p:nvPr/>
          </p:nvSpPr>
          <p:spPr>
            <a:xfrm>
              <a:off x="6241790" y="1733620"/>
              <a:ext cx="178934" cy="322081"/>
            </a:xfrm>
            <a:custGeom>
              <a:avLst/>
              <a:gdLst>
                <a:gd name="connsiteX0" fmla="*/ 52682 w 147879"/>
                <a:gd name="connsiteY0" fmla="*/ 17191 h 266182"/>
                <a:gd name="connsiteX1" fmla="*/ 17191 w 147879"/>
                <a:gd name="connsiteY1" fmla="*/ 132537 h 266182"/>
                <a:gd name="connsiteX2" fmla="*/ 77822 w 147879"/>
                <a:gd name="connsiteY2" fmla="*/ 259713 h 266182"/>
                <a:gd name="connsiteX3" fmla="*/ 138452 w 147879"/>
                <a:gd name="connsiteY3" fmla="*/ 132537 h 266182"/>
                <a:gd name="connsiteX4" fmla="*/ 114791 w 147879"/>
                <a:gd name="connsiteY4" fmla="*/ 17191 h 266182"/>
                <a:gd name="connsiteX5" fmla="*/ 52682 w 147879"/>
                <a:gd name="connsiteY5" fmla="*/ 17191 h 26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879" h="266182">
                  <a:moveTo>
                    <a:pt x="52682" y="17191"/>
                  </a:moveTo>
                  <a:cubicBezTo>
                    <a:pt x="52682" y="17191"/>
                    <a:pt x="17191" y="71906"/>
                    <a:pt x="17191" y="132537"/>
                  </a:cubicBezTo>
                  <a:cubicBezTo>
                    <a:pt x="17191" y="204998"/>
                    <a:pt x="77822" y="259713"/>
                    <a:pt x="77822" y="259713"/>
                  </a:cubicBezTo>
                  <a:cubicBezTo>
                    <a:pt x="77822" y="259713"/>
                    <a:pt x="138452" y="204998"/>
                    <a:pt x="138452" y="132537"/>
                  </a:cubicBezTo>
                  <a:cubicBezTo>
                    <a:pt x="138452" y="89652"/>
                    <a:pt x="114791" y="17191"/>
                    <a:pt x="114791" y="17191"/>
                  </a:cubicBezTo>
                  <a:lnTo>
                    <a:pt x="52682" y="17191"/>
                  </a:lnTo>
                  <a:close/>
                </a:path>
              </a:pathLst>
            </a:custGeom>
            <a:solidFill>
              <a:schemeClr val="accent3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19" name="Forma libre: Forma 218">
              <a:extLst>
                <a:ext uri="{FF2B5EF4-FFF2-40B4-BE49-F238E27FC236}">
                  <a16:creationId xmlns="" xmlns:a16="http://schemas.microsoft.com/office/drawing/2014/main" id="{103A022C-3691-4E98-946D-9657CB4E1801}"/>
                </a:ext>
              </a:extLst>
            </p:cNvPr>
            <p:cNvSpPr/>
            <p:nvPr/>
          </p:nvSpPr>
          <p:spPr>
            <a:xfrm>
              <a:off x="6573712" y="1129719"/>
              <a:ext cx="107361" cy="107361"/>
            </a:xfrm>
            <a:custGeom>
              <a:avLst/>
              <a:gdLst>
                <a:gd name="connsiteX0" fmla="*/ 60815 w 88727"/>
                <a:gd name="connsiteY0" fmla="*/ 48985 h 88727"/>
                <a:gd name="connsiteX1" fmla="*/ 78561 w 88727"/>
                <a:gd name="connsiteY1" fmla="*/ 31239 h 88727"/>
                <a:gd name="connsiteX2" fmla="*/ 78561 w 88727"/>
                <a:gd name="connsiteY2" fmla="*/ 19409 h 88727"/>
                <a:gd name="connsiteX3" fmla="*/ 66731 w 88727"/>
                <a:gd name="connsiteY3" fmla="*/ 19409 h 88727"/>
                <a:gd name="connsiteX4" fmla="*/ 48985 w 88727"/>
                <a:gd name="connsiteY4" fmla="*/ 37155 h 88727"/>
                <a:gd name="connsiteX5" fmla="*/ 31239 w 88727"/>
                <a:gd name="connsiteY5" fmla="*/ 19409 h 88727"/>
                <a:gd name="connsiteX6" fmla="*/ 19409 w 88727"/>
                <a:gd name="connsiteY6" fmla="*/ 19409 h 88727"/>
                <a:gd name="connsiteX7" fmla="*/ 19409 w 88727"/>
                <a:gd name="connsiteY7" fmla="*/ 31239 h 88727"/>
                <a:gd name="connsiteX8" fmla="*/ 37155 w 88727"/>
                <a:gd name="connsiteY8" fmla="*/ 48985 h 88727"/>
                <a:gd name="connsiteX9" fmla="*/ 19409 w 88727"/>
                <a:gd name="connsiteY9" fmla="*/ 66731 h 88727"/>
                <a:gd name="connsiteX10" fmla="*/ 19409 w 88727"/>
                <a:gd name="connsiteY10" fmla="*/ 78561 h 88727"/>
                <a:gd name="connsiteX11" fmla="*/ 31239 w 88727"/>
                <a:gd name="connsiteY11" fmla="*/ 78561 h 88727"/>
                <a:gd name="connsiteX12" fmla="*/ 48985 w 88727"/>
                <a:gd name="connsiteY12" fmla="*/ 60815 h 88727"/>
                <a:gd name="connsiteX13" fmla="*/ 66731 w 88727"/>
                <a:gd name="connsiteY13" fmla="*/ 78561 h 88727"/>
                <a:gd name="connsiteX14" fmla="*/ 78561 w 88727"/>
                <a:gd name="connsiteY14" fmla="*/ 78561 h 88727"/>
                <a:gd name="connsiteX15" fmla="*/ 78561 w 88727"/>
                <a:gd name="connsiteY15" fmla="*/ 66731 h 88727"/>
                <a:gd name="connsiteX16" fmla="*/ 60815 w 88727"/>
                <a:gd name="connsiteY16" fmla="*/ 48985 h 8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727" h="88727">
                  <a:moveTo>
                    <a:pt x="60815" y="48985"/>
                  </a:moveTo>
                  <a:lnTo>
                    <a:pt x="78561" y="31239"/>
                  </a:lnTo>
                  <a:cubicBezTo>
                    <a:pt x="81518" y="28282"/>
                    <a:pt x="81518" y="22367"/>
                    <a:pt x="78561" y="19409"/>
                  </a:cubicBezTo>
                  <a:cubicBezTo>
                    <a:pt x="75603" y="16452"/>
                    <a:pt x="69688" y="16452"/>
                    <a:pt x="66731" y="19409"/>
                  </a:cubicBezTo>
                  <a:lnTo>
                    <a:pt x="48985" y="37155"/>
                  </a:lnTo>
                  <a:lnTo>
                    <a:pt x="31239" y="19409"/>
                  </a:lnTo>
                  <a:cubicBezTo>
                    <a:pt x="28282" y="16452"/>
                    <a:pt x="22367" y="16452"/>
                    <a:pt x="19409" y="19409"/>
                  </a:cubicBezTo>
                  <a:cubicBezTo>
                    <a:pt x="16452" y="22367"/>
                    <a:pt x="16452" y="28282"/>
                    <a:pt x="19409" y="31239"/>
                  </a:cubicBezTo>
                  <a:lnTo>
                    <a:pt x="37155" y="48985"/>
                  </a:lnTo>
                  <a:lnTo>
                    <a:pt x="19409" y="66731"/>
                  </a:lnTo>
                  <a:cubicBezTo>
                    <a:pt x="16452" y="69688"/>
                    <a:pt x="16452" y="75603"/>
                    <a:pt x="19409" y="78561"/>
                  </a:cubicBezTo>
                  <a:cubicBezTo>
                    <a:pt x="22367" y="81518"/>
                    <a:pt x="28282" y="81518"/>
                    <a:pt x="31239" y="78561"/>
                  </a:cubicBezTo>
                  <a:lnTo>
                    <a:pt x="48985" y="60815"/>
                  </a:lnTo>
                  <a:lnTo>
                    <a:pt x="66731" y="78561"/>
                  </a:lnTo>
                  <a:cubicBezTo>
                    <a:pt x="69688" y="81518"/>
                    <a:pt x="75603" y="81518"/>
                    <a:pt x="78561" y="78561"/>
                  </a:cubicBezTo>
                  <a:cubicBezTo>
                    <a:pt x="81518" y="75603"/>
                    <a:pt x="81518" y="69688"/>
                    <a:pt x="78561" y="66731"/>
                  </a:cubicBezTo>
                  <a:lnTo>
                    <a:pt x="60815" y="48985"/>
                  </a:lnTo>
                  <a:close/>
                </a:path>
              </a:pathLst>
            </a:custGeom>
            <a:solidFill>
              <a:schemeClr val="accent5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20" name="Forma libre: Forma 219">
              <a:extLst>
                <a:ext uri="{FF2B5EF4-FFF2-40B4-BE49-F238E27FC236}">
                  <a16:creationId xmlns="" xmlns:a16="http://schemas.microsoft.com/office/drawing/2014/main" id="{5A74AB95-626C-4DDA-AADE-BD631E3CDE83}"/>
                </a:ext>
              </a:extLst>
            </p:cNvPr>
            <p:cNvSpPr/>
            <p:nvPr/>
          </p:nvSpPr>
          <p:spPr>
            <a:xfrm>
              <a:off x="6186320" y="1096616"/>
              <a:ext cx="286294" cy="286294"/>
            </a:xfrm>
            <a:custGeom>
              <a:avLst/>
              <a:gdLst>
                <a:gd name="connsiteX0" fmla="*/ 58597 w 236606"/>
                <a:gd name="connsiteY0" fmla="*/ 123664 h 236606"/>
                <a:gd name="connsiteX1" fmla="*/ 122185 w 236606"/>
                <a:gd name="connsiteY1" fmla="*/ 60076 h 236606"/>
                <a:gd name="connsiteX2" fmla="*/ 185773 w 236606"/>
                <a:gd name="connsiteY2" fmla="*/ 123664 h 236606"/>
                <a:gd name="connsiteX3" fmla="*/ 122185 w 236606"/>
                <a:gd name="connsiteY3" fmla="*/ 187252 h 236606"/>
                <a:gd name="connsiteX4" fmla="*/ 58597 w 236606"/>
                <a:gd name="connsiteY4" fmla="*/ 123664 h 236606"/>
                <a:gd name="connsiteX5" fmla="*/ 230137 w 236606"/>
                <a:gd name="connsiteY5" fmla="*/ 123664 h 236606"/>
                <a:gd name="connsiteX6" fmla="*/ 123664 w 236606"/>
                <a:gd name="connsiteY6" fmla="*/ 17191 h 236606"/>
                <a:gd name="connsiteX7" fmla="*/ 17191 w 236606"/>
                <a:gd name="connsiteY7" fmla="*/ 123664 h 236606"/>
                <a:gd name="connsiteX8" fmla="*/ 123664 w 236606"/>
                <a:gd name="connsiteY8" fmla="*/ 230137 h 236606"/>
                <a:gd name="connsiteX9" fmla="*/ 230137 w 236606"/>
                <a:gd name="connsiteY9" fmla="*/ 123664 h 23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606" h="236606">
                  <a:moveTo>
                    <a:pt x="58597" y="123664"/>
                  </a:moveTo>
                  <a:cubicBezTo>
                    <a:pt x="58597" y="88173"/>
                    <a:pt x="86694" y="60076"/>
                    <a:pt x="122185" y="60076"/>
                  </a:cubicBezTo>
                  <a:cubicBezTo>
                    <a:pt x="157676" y="60076"/>
                    <a:pt x="185773" y="88173"/>
                    <a:pt x="185773" y="123664"/>
                  </a:cubicBezTo>
                  <a:cubicBezTo>
                    <a:pt x="185773" y="159155"/>
                    <a:pt x="157676" y="187252"/>
                    <a:pt x="122185" y="187252"/>
                  </a:cubicBezTo>
                  <a:cubicBezTo>
                    <a:pt x="86694" y="187252"/>
                    <a:pt x="58597" y="159155"/>
                    <a:pt x="58597" y="123664"/>
                  </a:cubicBezTo>
                  <a:moveTo>
                    <a:pt x="230137" y="123664"/>
                  </a:moveTo>
                  <a:cubicBezTo>
                    <a:pt x="230137" y="64512"/>
                    <a:pt x="182816" y="17191"/>
                    <a:pt x="123664" y="17191"/>
                  </a:cubicBezTo>
                  <a:cubicBezTo>
                    <a:pt x="64512" y="17191"/>
                    <a:pt x="17191" y="64512"/>
                    <a:pt x="17191" y="123664"/>
                  </a:cubicBezTo>
                  <a:cubicBezTo>
                    <a:pt x="17191" y="182816"/>
                    <a:pt x="64512" y="230137"/>
                    <a:pt x="123664" y="230137"/>
                  </a:cubicBezTo>
                  <a:cubicBezTo>
                    <a:pt x="181337" y="230137"/>
                    <a:pt x="230137" y="182816"/>
                    <a:pt x="230137" y="123664"/>
                  </a:cubicBezTo>
                </a:path>
              </a:pathLst>
            </a:custGeom>
            <a:solidFill>
              <a:schemeClr val="accent1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21" name="Forma libre: Forma 220">
              <a:extLst>
                <a:ext uri="{FF2B5EF4-FFF2-40B4-BE49-F238E27FC236}">
                  <a16:creationId xmlns="" xmlns:a16="http://schemas.microsoft.com/office/drawing/2014/main" id="{F490D972-6D27-4131-9244-7DCFE28D38D3}"/>
                </a:ext>
              </a:extLst>
            </p:cNvPr>
            <p:cNvSpPr/>
            <p:nvPr/>
          </p:nvSpPr>
          <p:spPr>
            <a:xfrm>
              <a:off x="6243802" y="1155888"/>
              <a:ext cx="178934" cy="178934"/>
            </a:xfrm>
            <a:custGeom>
              <a:avLst/>
              <a:gdLst>
                <a:gd name="connsiteX0" fmla="*/ 11091 w 147879"/>
                <a:gd name="connsiteY0" fmla="*/ 74679 h 147879"/>
                <a:gd name="connsiteX1" fmla="*/ 74679 w 147879"/>
                <a:gd name="connsiteY1" fmla="*/ 11091 h 147879"/>
                <a:gd name="connsiteX2" fmla="*/ 138267 w 147879"/>
                <a:gd name="connsiteY2" fmla="*/ 74679 h 147879"/>
                <a:gd name="connsiteX3" fmla="*/ 74679 w 147879"/>
                <a:gd name="connsiteY3" fmla="*/ 138267 h 147879"/>
                <a:gd name="connsiteX4" fmla="*/ 11091 w 147879"/>
                <a:gd name="connsiteY4" fmla="*/ 74679 h 14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79" h="147879">
                  <a:moveTo>
                    <a:pt x="11091" y="74679"/>
                  </a:moveTo>
                  <a:cubicBezTo>
                    <a:pt x="11091" y="39188"/>
                    <a:pt x="39188" y="11091"/>
                    <a:pt x="74679" y="11091"/>
                  </a:cubicBezTo>
                  <a:cubicBezTo>
                    <a:pt x="110170" y="11091"/>
                    <a:pt x="138267" y="39188"/>
                    <a:pt x="138267" y="74679"/>
                  </a:cubicBezTo>
                  <a:cubicBezTo>
                    <a:pt x="138267" y="110170"/>
                    <a:pt x="110170" y="138267"/>
                    <a:pt x="74679" y="138267"/>
                  </a:cubicBezTo>
                  <a:cubicBezTo>
                    <a:pt x="39188" y="138267"/>
                    <a:pt x="11091" y="110170"/>
                    <a:pt x="11091" y="74679"/>
                  </a:cubicBezTo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22" name="Forma libre: Forma 221">
              <a:extLst>
                <a:ext uri="{FF2B5EF4-FFF2-40B4-BE49-F238E27FC236}">
                  <a16:creationId xmlns="" xmlns:a16="http://schemas.microsoft.com/office/drawing/2014/main" id="{02D8801C-B2C0-48C5-B872-1EC756AC2B83}"/>
                </a:ext>
              </a:extLst>
            </p:cNvPr>
            <p:cNvSpPr/>
            <p:nvPr/>
          </p:nvSpPr>
          <p:spPr>
            <a:xfrm>
              <a:off x="6569239" y="1384700"/>
              <a:ext cx="89467" cy="89467"/>
            </a:xfrm>
            <a:custGeom>
              <a:avLst/>
              <a:gdLst>
                <a:gd name="connsiteX0" fmla="*/ 37894 w 73939"/>
                <a:gd name="connsiteY0" fmla="*/ 51203 h 73939"/>
                <a:gd name="connsiteX1" fmla="*/ 24585 w 73939"/>
                <a:gd name="connsiteY1" fmla="*/ 37894 h 73939"/>
                <a:gd name="connsiteX2" fmla="*/ 37894 w 73939"/>
                <a:gd name="connsiteY2" fmla="*/ 24585 h 73939"/>
                <a:gd name="connsiteX3" fmla="*/ 51203 w 73939"/>
                <a:gd name="connsiteY3" fmla="*/ 37894 h 73939"/>
                <a:gd name="connsiteX4" fmla="*/ 37894 w 73939"/>
                <a:gd name="connsiteY4" fmla="*/ 51203 h 73939"/>
                <a:gd name="connsiteX5" fmla="*/ 37894 w 73939"/>
                <a:gd name="connsiteY5" fmla="*/ 17191 h 73939"/>
                <a:gd name="connsiteX6" fmla="*/ 17191 w 73939"/>
                <a:gd name="connsiteY6" fmla="*/ 37894 h 73939"/>
                <a:gd name="connsiteX7" fmla="*/ 37894 w 73939"/>
                <a:gd name="connsiteY7" fmla="*/ 58597 h 73939"/>
                <a:gd name="connsiteX8" fmla="*/ 58597 w 73939"/>
                <a:gd name="connsiteY8" fmla="*/ 37894 h 73939"/>
                <a:gd name="connsiteX9" fmla="*/ 37894 w 73939"/>
                <a:gd name="connsiteY9" fmla="*/ 17191 h 7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939" h="73939">
                  <a:moveTo>
                    <a:pt x="37894" y="51203"/>
                  </a:moveTo>
                  <a:cubicBezTo>
                    <a:pt x="30500" y="51203"/>
                    <a:pt x="24585" y="45288"/>
                    <a:pt x="24585" y="37894"/>
                  </a:cubicBezTo>
                  <a:cubicBezTo>
                    <a:pt x="24585" y="30500"/>
                    <a:pt x="30500" y="24585"/>
                    <a:pt x="37894" y="24585"/>
                  </a:cubicBezTo>
                  <a:cubicBezTo>
                    <a:pt x="45288" y="24585"/>
                    <a:pt x="51203" y="30500"/>
                    <a:pt x="51203" y="37894"/>
                  </a:cubicBezTo>
                  <a:cubicBezTo>
                    <a:pt x="51203" y="45288"/>
                    <a:pt x="45288" y="51203"/>
                    <a:pt x="37894" y="51203"/>
                  </a:cubicBezTo>
                  <a:moveTo>
                    <a:pt x="37894" y="17191"/>
                  </a:moveTo>
                  <a:cubicBezTo>
                    <a:pt x="26064" y="17191"/>
                    <a:pt x="17191" y="26064"/>
                    <a:pt x="17191" y="37894"/>
                  </a:cubicBezTo>
                  <a:cubicBezTo>
                    <a:pt x="17191" y="49724"/>
                    <a:pt x="26064" y="58597"/>
                    <a:pt x="37894" y="58597"/>
                  </a:cubicBezTo>
                  <a:cubicBezTo>
                    <a:pt x="49724" y="58597"/>
                    <a:pt x="58597" y="49724"/>
                    <a:pt x="58597" y="37894"/>
                  </a:cubicBezTo>
                  <a:cubicBezTo>
                    <a:pt x="58597" y="26064"/>
                    <a:pt x="49724" y="17191"/>
                    <a:pt x="37894" y="17191"/>
                  </a:cubicBezTo>
                </a:path>
              </a:pathLst>
            </a:custGeom>
            <a:solidFill>
              <a:srgbClr val="5AB4E5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23" name="Forma libre: Forma 222">
              <a:extLst>
                <a:ext uri="{FF2B5EF4-FFF2-40B4-BE49-F238E27FC236}">
                  <a16:creationId xmlns="" xmlns:a16="http://schemas.microsoft.com/office/drawing/2014/main" id="{4E87EEF5-ED3A-470D-AAF0-7F1EE7295805}"/>
                </a:ext>
              </a:extLst>
            </p:cNvPr>
            <p:cNvSpPr/>
            <p:nvPr/>
          </p:nvSpPr>
          <p:spPr>
            <a:xfrm>
              <a:off x="6449353" y="878316"/>
              <a:ext cx="89467" cy="89467"/>
            </a:xfrm>
            <a:custGeom>
              <a:avLst/>
              <a:gdLst>
                <a:gd name="connsiteX0" fmla="*/ 37894 w 73939"/>
                <a:gd name="connsiteY0" fmla="*/ 52682 h 73939"/>
                <a:gd name="connsiteX1" fmla="*/ 24585 w 73939"/>
                <a:gd name="connsiteY1" fmla="*/ 39373 h 73939"/>
                <a:gd name="connsiteX2" fmla="*/ 37894 w 73939"/>
                <a:gd name="connsiteY2" fmla="*/ 26064 h 73939"/>
                <a:gd name="connsiteX3" fmla="*/ 51203 w 73939"/>
                <a:gd name="connsiteY3" fmla="*/ 39373 h 73939"/>
                <a:gd name="connsiteX4" fmla="*/ 37894 w 73939"/>
                <a:gd name="connsiteY4" fmla="*/ 52682 h 73939"/>
                <a:gd name="connsiteX5" fmla="*/ 37894 w 73939"/>
                <a:gd name="connsiteY5" fmla="*/ 17191 h 73939"/>
                <a:gd name="connsiteX6" fmla="*/ 17191 w 73939"/>
                <a:gd name="connsiteY6" fmla="*/ 37894 h 73939"/>
                <a:gd name="connsiteX7" fmla="*/ 37894 w 73939"/>
                <a:gd name="connsiteY7" fmla="*/ 58597 h 73939"/>
                <a:gd name="connsiteX8" fmla="*/ 58597 w 73939"/>
                <a:gd name="connsiteY8" fmla="*/ 37894 h 73939"/>
                <a:gd name="connsiteX9" fmla="*/ 37894 w 73939"/>
                <a:gd name="connsiteY9" fmla="*/ 17191 h 7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939" h="73939">
                  <a:moveTo>
                    <a:pt x="37894" y="52682"/>
                  </a:moveTo>
                  <a:cubicBezTo>
                    <a:pt x="30500" y="52682"/>
                    <a:pt x="24585" y="46767"/>
                    <a:pt x="24585" y="39373"/>
                  </a:cubicBezTo>
                  <a:cubicBezTo>
                    <a:pt x="24585" y="31979"/>
                    <a:pt x="30500" y="26064"/>
                    <a:pt x="37894" y="26064"/>
                  </a:cubicBezTo>
                  <a:cubicBezTo>
                    <a:pt x="45288" y="26064"/>
                    <a:pt x="51203" y="31979"/>
                    <a:pt x="51203" y="39373"/>
                  </a:cubicBezTo>
                  <a:cubicBezTo>
                    <a:pt x="51203" y="46767"/>
                    <a:pt x="45288" y="52682"/>
                    <a:pt x="37894" y="52682"/>
                  </a:cubicBezTo>
                  <a:moveTo>
                    <a:pt x="37894" y="17191"/>
                  </a:moveTo>
                  <a:cubicBezTo>
                    <a:pt x="26064" y="17191"/>
                    <a:pt x="17191" y="26064"/>
                    <a:pt x="17191" y="37894"/>
                  </a:cubicBezTo>
                  <a:cubicBezTo>
                    <a:pt x="17191" y="49724"/>
                    <a:pt x="26064" y="58597"/>
                    <a:pt x="37894" y="58597"/>
                  </a:cubicBezTo>
                  <a:cubicBezTo>
                    <a:pt x="49724" y="58597"/>
                    <a:pt x="58597" y="49724"/>
                    <a:pt x="58597" y="37894"/>
                  </a:cubicBezTo>
                  <a:cubicBezTo>
                    <a:pt x="58597" y="26064"/>
                    <a:pt x="49724" y="17191"/>
                    <a:pt x="37894" y="17191"/>
                  </a:cubicBezTo>
                </a:path>
              </a:pathLst>
            </a:custGeom>
            <a:solidFill>
              <a:schemeClr val="accent6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36" name="Forma libre: Forma 235">
              <a:extLst>
                <a:ext uri="{FF2B5EF4-FFF2-40B4-BE49-F238E27FC236}">
                  <a16:creationId xmlns="" xmlns:a16="http://schemas.microsoft.com/office/drawing/2014/main" id="{307F62EA-E6F9-4814-A516-571E45321203}"/>
                </a:ext>
              </a:extLst>
            </p:cNvPr>
            <p:cNvSpPr/>
            <p:nvPr/>
          </p:nvSpPr>
          <p:spPr>
            <a:xfrm>
              <a:off x="6007386" y="1252288"/>
              <a:ext cx="71574" cy="71574"/>
            </a:xfrm>
            <a:custGeom>
              <a:avLst/>
              <a:gdLst>
                <a:gd name="connsiteX0" fmla="*/ 49724 w 59151"/>
                <a:gd name="connsiteY0" fmla="*/ 33458 h 59151"/>
                <a:gd name="connsiteX1" fmla="*/ 33458 w 59151"/>
                <a:gd name="connsiteY1" fmla="*/ 49724 h 59151"/>
                <a:gd name="connsiteX2" fmla="*/ 17191 w 59151"/>
                <a:gd name="connsiteY2" fmla="*/ 33458 h 59151"/>
                <a:gd name="connsiteX3" fmla="*/ 33458 w 59151"/>
                <a:gd name="connsiteY3" fmla="*/ 17191 h 59151"/>
                <a:gd name="connsiteX4" fmla="*/ 49724 w 59151"/>
                <a:gd name="connsiteY4" fmla="*/ 33458 h 5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51" h="59151">
                  <a:moveTo>
                    <a:pt x="49724" y="33458"/>
                  </a:moveTo>
                  <a:cubicBezTo>
                    <a:pt x="49724" y="42442"/>
                    <a:pt x="42442" y="49724"/>
                    <a:pt x="33458" y="49724"/>
                  </a:cubicBezTo>
                  <a:cubicBezTo>
                    <a:pt x="24474" y="49724"/>
                    <a:pt x="17191" y="42442"/>
                    <a:pt x="17191" y="33458"/>
                  </a:cubicBezTo>
                  <a:cubicBezTo>
                    <a:pt x="17191" y="24474"/>
                    <a:pt x="24474" y="17191"/>
                    <a:pt x="33458" y="17191"/>
                  </a:cubicBezTo>
                  <a:cubicBezTo>
                    <a:pt x="42442" y="17191"/>
                    <a:pt x="49724" y="24474"/>
                    <a:pt x="49724" y="33458"/>
                  </a:cubicBezTo>
                  <a:close/>
                </a:path>
              </a:pathLst>
            </a:custGeom>
            <a:solidFill>
              <a:srgbClr val="FFFFFF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37" name="Forma libre: Forma 236">
              <a:extLst>
                <a:ext uri="{FF2B5EF4-FFF2-40B4-BE49-F238E27FC236}">
                  <a16:creationId xmlns="" xmlns:a16="http://schemas.microsoft.com/office/drawing/2014/main" id="{791BCEB0-996E-4ECB-9D80-9EA0BD5B9A6C}"/>
                </a:ext>
              </a:extLst>
            </p:cNvPr>
            <p:cNvSpPr/>
            <p:nvPr/>
          </p:nvSpPr>
          <p:spPr>
            <a:xfrm>
              <a:off x="6526295" y="1801615"/>
              <a:ext cx="71574" cy="71574"/>
            </a:xfrm>
            <a:custGeom>
              <a:avLst/>
              <a:gdLst>
                <a:gd name="connsiteX0" fmla="*/ 49724 w 59151"/>
                <a:gd name="connsiteY0" fmla="*/ 33458 h 59151"/>
                <a:gd name="connsiteX1" fmla="*/ 33458 w 59151"/>
                <a:gd name="connsiteY1" fmla="*/ 49724 h 59151"/>
                <a:gd name="connsiteX2" fmla="*/ 17191 w 59151"/>
                <a:gd name="connsiteY2" fmla="*/ 33458 h 59151"/>
                <a:gd name="connsiteX3" fmla="*/ 33458 w 59151"/>
                <a:gd name="connsiteY3" fmla="*/ 17191 h 59151"/>
                <a:gd name="connsiteX4" fmla="*/ 49724 w 59151"/>
                <a:gd name="connsiteY4" fmla="*/ 33458 h 5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51" h="59151">
                  <a:moveTo>
                    <a:pt x="49724" y="33458"/>
                  </a:moveTo>
                  <a:cubicBezTo>
                    <a:pt x="49724" y="42442"/>
                    <a:pt x="42442" y="49724"/>
                    <a:pt x="33458" y="49724"/>
                  </a:cubicBezTo>
                  <a:cubicBezTo>
                    <a:pt x="24474" y="49724"/>
                    <a:pt x="17191" y="42442"/>
                    <a:pt x="17191" y="33458"/>
                  </a:cubicBezTo>
                  <a:cubicBezTo>
                    <a:pt x="17191" y="24474"/>
                    <a:pt x="24474" y="17191"/>
                    <a:pt x="33458" y="17191"/>
                  </a:cubicBezTo>
                  <a:cubicBezTo>
                    <a:pt x="42442" y="17191"/>
                    <a:pt x="49724" y="24474"/>
                    <a:pt x="49724" y="33458"/>
                  </a:cubicBezTo>
                  <a:close/>
                </a:path>
              </a:pathLst>
            </a:custGeom>
            <a:solidFill>
              <a:srgbClr val="FFFFFF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38" name="Forma libre: Forma 237">
              <a:extLst>
                <a:ext uri="{FF2B5EF4-FFF2-40B4-BE49-F238E27FC236}">
                  <a16:creationId xmlns="" xmlns:a16="http://schemas.microsoft.com/office/drawing/2014/main" id="{4BB2E3AB-5E40-4763-88E6-54707436F31D}"/>
                </a:ext>
              </a:extLst>
            </p:cNvPr>
            <p:cNvSpPr/>
            <p:nvPr/>
          </p:nvSpPr>
          <p:spPr>
            <a:xfrm>
              <a:off x="6257711" y="1756883"/>
              <a:ext cx="89467" cy="268401"/>
            </a:xfrm>
            <a:custGeom>
              <a:avLst/>
              <a:gdLst>
                <a:gd name="connsiteX0" fmla="*/ 39524 w 73939"/>
                <a:gd name="connsiteY0" fmla="*/ 17191 h 221818"/>
                <a:gd name="connsiteX1" fmla="*/ 17342 w 73939"/>
                <a:gd name="connsiteY1" fmla="*/ 100003 h 221818"/>
                <a:gd name="connsiteX2" fmla="*/ 55791 w 73939"/>
                <a:gd name="connsiteY2" fmla="*/ 210913 h 221818"/>
                <a:gd name="connsiteX3" fmla="*/ 42482 w 73939"/>
                <a:gd name="connsiteY3" fmla="*/ 98525 h 221818"/>
                <a:gd name="connsiteX4" fmla="*/ 66142 w 73939"/>
                <a:gd name="connsiteY4" fmla="*/ 17191 h 221818"/>
                <a:gd name="connsiteX5" fmla="*/ 39524 w 73939"/>
                <a:gd name="connsiteY5" fmla="*/ 17191 h 22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939" h="221818">
                  <a:moveTo>
                    <a:pt x="39524" y="17191"/>
                  </a:moveTo>
                  <a:cubicBezTo>
                    <a:pt x="39524" y="17191"/>
                    <a:pt x="20300" y="64512"/>
                    <a:pt x="17342" y="100003"/>
                  </a:cubicBezTo>
                  <a:cubicBezTo>
                    <a:pt x="14385" y="154719"/>
                    <a:pt x="55791" y="210913"/>
                    <a:pt x="55791" y="210913"/>
                  </a:cubicBezTo>
                  <a:cubicBezTo>
                    <a:pt x="55791" y="210913"/>
                    <a:pt x="39524" y="154719"/>
                    <a:pt x="42482" y="98525"/>
                  </a:cubicBezTo>
                  <a:cubicBezTo>
                    <a:pt x="43960" y="61555"/>
                    <a:pt x="66142" y="17191"/>
                    <a:pt x="66142" y="17191"/>
                  </a:cubicBezTo>
                  <a:lnTo>
                    <a:pt x="39524" y="17191"/>
                  </a:lnTo>
                  <a:close/>
                </a:path>
              </a:pathLst>
            </a:custGeom>
            <a:solidFill>
              <a:schemeClr val="accent2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39" name="Forma libre: Forma 238">
              <a:extLst>
                <a:ext uri="{FF2B5EF4-FFF2-40B4-BE49-F238E27FC236}">
                  <a16:creationId xmlns="" xmlns:a16="http://schemas.microsoft.com/office/drawing/2014/main" id="{CCB4D7F8-8E58-4BB5-8B1A-1432BB32A1A9}"/>
                </a:ext>
              </a:extLst>
            </p:cNvPr>
            <p:cNvSpPr/>
            <p:nvPr/>
          </p:nvSpPr>
          <p:spPr>
            <a:xfrm>
              <a:off x="6251253" y="1166400"/>
              <a:ext cx="71574" cy="143147"/>
            </a:xfrm>
            <a:custGeom>
              <a:avLst/>
              <a:gdLst>
                <a:gd name="connsiteX0" fmla="*/ 44861 w 59151"/>
                <a:gd name="connsiteY0" fmla="*/ 17191 h 118303"/>
                <a:gd name="connsiteX1" fmla="*/ 18243 w 59151"/>
                <a:gd name="connsiteY1" fmla="*/ 58597 h 118303"/>
                <a:gd name="connsiteX2" fmla="*/ 44861 w 59151"/>
                <a:gd name="connsiteY2" fmla="*/ 114791 h 118303"/>
                <a:gd name="connsiteX3" fmla="*/ 31552 w 59151"/>
                <a:gd name="connsiteY3" fmla="*/ 61555 h 118303"/>
                <a:gd name="connsiteX4" fmla="*/ 50776 w 59151"/>
                <a:gd name="connsiteY4" fmla="*/ 24585 h 118303"/>
                <a:gd name="connsiteX5" fmla="*/ 44861 w 59151"/>
                <a:gd name="connsiteY5" fmla="*/ 17191 h 11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151" h="118303">
                  <a:moveTo>
                    <a:pt x="44861" y="17191"/>
                  </a:moveTo>
                  <a:cubicBezTo>
                    <a:pt x="44861" y="17191"/>
                    <a:pt x="25637" y="24585"/>
                    <a:pt x="18243" y="58597"/>
                  </a:cubicBezTo>
                  <a:cubicBezTo>
                    <a:pt x="10849" y="92609"/>
                    <a:pt x="44861" y="114791"/>
                    <a:pt x="44861" y="114791"/>
                  </a:cubicBezTo>
                  <a:cubicBezTo>
                    <a:pt x="44861" y="114791"/>
                    <a:pt x="27116" y="91131"/>
                    <a:pt x="31552" y="61555"/>
                  </a:cubicBezTo>
                  <a:cubicBezTo>
                    <a:pt x="35988" y="31979"/>
                    <a:pt x="50776" y="24585"/>
                    <a:pt x="50776" y="24585"/>
                  </a:cubicBezTo>
                  <a:lnTo>
                    <a:pt x="44861" y="17191"/>
                  </a:lnTo>
                  <a:close/>
                </a:path>
              </a:pathLst>
            </a:custGeom>
            <a:solidFill>
              <a:schemeClr val="bg1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40" name="Forma libre: Forma 239">
              <a:extLst>
                <a:ext uri="{FF2B5EF4-FFF2-40B4-BE49-F238E27FC236}">
                  <a16:creationId xmlns="" xmlns:a16="http://schemas.microsoft.com/office/drawing/2014/main" id="{0B708218-30ED-49A6-B06B-0B3D282F914F}"/>
                </a:ext>
              </a:extLst>
            </p:cNvPr>
            <p:cNvSpPr/>
            <p:nvPr/>
          </p:nvSpPr>
          <p:spPr>
            <a:xfrm>
              <a:off x="5595838" y="1239763"/>
              <a:ext cx="107361" cy="107361"/>
            </a:xfrm>
            <a:custGeom>
              <a:avLst/>
              <a:gdLst>
                <a:gd name="connsiteX0" fmla="*/ 52682 w 88727"/>
                <a:gd name="connsiteY0" fmla="*/ 54161 h 88727"/>
                <a:gd name="connsiteX1" fmla="*/ 70428 w 88727"/>
                <a:gd name="connsiteY1" fmla="*/ 57118 h 88727"/>
                <a:gd name="connsiteX2" fmla="*/ 77821 w 88727"/>
                <a:gd name="connsiteY2" fmla="*/ 52682 h 88727"/>
                <a:gd name="connsiteX3" fmla="*/ 73385 w 88727"/>
                <a:gd name="connsiteY3" fmla="*/ 45288 h 88727"/>
                <a:gd name="connsiteX4" fmla="*/ 54161 w 88727"/>
                <a:gd name="connsiteY4" fmla="*/ 42330 h 88727"/>
                <a:gd name="connsiteX5" fmla="*/ 57118 w 88727"/>
                <a:gd name="connsiteY5" fmla="*/ 24585 h 88727"/>
                <a:gd name="connsiteX6" fmla="*/ 52682 w 88727"/>
                <a:gd name="connsiteY6" fmla="*/ 17191 h 88727"/>
                <a:gd name="connsiteX7" fmla="*/ 45288 w 88727"/>
                <a:gd name="connsiteY7" fmla="*/ 21627 h 88727"/>
                <a:gd name="connsiteX8" fmla="*/ 42330 w 88727"/>
                <a:gd name="connsiteY8" fmla="*/ 39373 h 88727"/>
                <a:gd name="connsiteX9" fmla="*/ 24585 w 88727"/>
                <a:gd name="connsiteY9" fmla="*/ 37894 h 88727"/>
                <a:gd name="connsiteX10" fmla="*/ 17191 w 88727"/>
                <a:gd name="connsiteY10" fmla="*/ 42330 h 88727"/>
                <a:gd name="connsiteX11" fmla="*/ 21627 w 88727"/>
                <a:gd name="connsiteY11" fmla="*/ 49724 h 88727"/>
                <a:gd name="connsiteX12" fmla="*/ 39373 w 88727"/>
                <a:gd name="connsiteY12" fmla="*/ 52682 h 88727"/>
                <a:gd name="connsiteX13" fmla="*/ 36415 w 88727"/>
                <a:gd name="connsiteY13" fmla="*/ 70428 h 88727"/>
                <a:gd name="connsiteX14" fmla="*/ 40852 w 88727"/>
                <a:gd name="connsiteY14" fmla="*/ 77822 h 88727"/>
                <a:gd name="connsiteX15" fmla="*/ 48246 w 88727"/>
                <a:gd name="connsiteY15" fmla="*/ 73385 h 88727"/>
                <a:gd name="connsiteX16" fmla="*/ 52682 w 88727"/>
                <a:gd name="connsiteY16" fmla="*/ 54161 h 8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727" h="88727">
                  <a:moveTo>
                    <a:pt x="52682" y="54161"/>
                  </a:moveTo>
                  <a:lnTo>
                    <a:pt x="70428" y="57118"/>
                  </a:lnTo>
                  <a:cubicBezTo>
                    <a:pt x="73385" y="57118"/>
                    <a:pt x="76343" y="55640"/>
                    <a:pt x="77821" y="52682"/>
                  </a:cubicBezTo>
                  <a:cubicBezTo>
                    <a:pt x="77821" y="49724"/>
                    <a:pt x="76343" y="46767"/>
                    <a:pt x="73385" y="45288"/>
                  </a:cubicBezTo>
                  <a:lnTo>
                    <a:pt x="54161" y="42330"/>
                  </a:lnTo>
                  <a:lnTo>
                    <a:pt x="57118" y="24585"/>
                  </a:lnTo>
                  <a:cubicBezTo>
                    <a:pt x="57118" y="21627"/>
                    <a:pt x="55640" y="18670"/>
                    <a:pt x="52682" y="17191"/>
                  </a:cubicBezTo>
                  <a:cubicBezTo>
                    <a:pt x="49724" y="17191"/>
                    <a:pt x="46767" y="18670"/>
                    <a:pt x="45288" y="21627"/>
                  </a:cubicBezTo>
                  <a:lnTo>
                    <a:pt x="42330" y="39373"/>
                  </a:lnTo>
                  <a:lnTo>
                    <a:pt x="24585" y="37894"/>
                  </a:lnTo>
                  <a:cubicBezTo>
                    <a:pt x="21627" y="37894"/>
                    <a:pt x="18670" y="39373"/>
                    <a:pt x="17191" y="42330"/>
                  </a:cubicBezTo>
                  <a:cubicBezTo>
                    <a:pt x="17191" y="45288"/>
                    <a:pt x="18670" y="48246"/>
                    <a:pt x="21627" y="49724"/>
                  </a:cubicBezTo>
                  <a:lnTo>
                    <a:pt x="39373" y="52682"/>
                  </a:lnTo>
                  <a:lnTo>
                    <a:pt x="36415" y="70428"/>
                  </a:lnTo>
                  <a:cubicBezTo>
                    <a:pt x="36415" y="73385"/>
                    <a:pt x="37894" y="76343"/>
                    <a:pt x="40852" y="77822"/>
                  </a:cubicBezTo>
                  <a:cubicBezTo>
                    <a:pt x="43809" y="77822"/>
                    <a:pt x="46767" y="76343"/>
                    <a:pt x="48246" y="73385"/>
                  </a:cubicBezTo>
                  <a:lnTo>
                    <a:pt x="52682" y="54161"/>
                  </a:lnTo>
                  <a:close/>
                </a:path>
              </a:pathLst>
            </a:custGeom>
            <a:solidFill>
              <a:schemeClr val="accent5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41" name="Forma libre: Forma 240">
              <a:extLst>
                <a:ext uri="{FF2B5EF4-FFF2-40B4-BE49-F238E27FC236}">
                  <a16:creationId xmlns="" xmlns:a16="http://schemas.microsoft.com/office/drawing/2014/main" id="{6EB039C0-C13A-4782-9DCE-EDD6ACF6315B}"/>
                </a:ext>
              </a:extLst>
            </p:cNvPr>
            <p:cNvSpPr/>
            <p:nvPr/>
          </p:nvSpPr>
          <p:spPr>
            <a:xfrm>
              <a:off x="5439830" y="681154"/>
              <a:ext cx="1789339" cy="1467258"/>
            </a:xfrm>
            <a:custGeom>
              <a:avLst/>
              <a:gdLst>
                <a:gd name="connsiteX0" fmla="*/ 1397182 w 1478793"/>
                <a:gd name="connsiteY0" fmla="*/ 611943 h 1212610"/>
                <a:gd name="connsiteX1" fmla="*/ 1472601 w 1478793"/>
                <a:gd name="connsiteY1" fmla="*/ 456670 h 1212610"/>
                <a:gd name="connsiteX2" fmla="*/ 1477037 w 1478793"/>
                <a:gd name="connsiteY2" fmla="*/ 440403 h 1212610"/>
                <a:gd name="connsiteX3" fmla="*/ 1474079 w 1478793"/>
                <a:gd name="connsiteY3" fmla="*/ 427094 h 1212610"/>
                <a:gd name="connsiteX4" fmla="*/ 1466685 w 1478793"/>
                <a:gd name="connsiteY4" fmla="*/ 415263 h 1212610"/>
                <a:gd name="connsiteX5" fmla="*/ 1456334 w 1478793"/>
                <a:gd name="connsiteY5" fmla="*/ 407870 h 1212610"/>
                <a:gd name="connsiteX6" fmla="*/ 1444504 w 1478793"/>
                <a:gd name="connsiteY6" fmla="*/ 404912 h 1212610"/>
                <a:gd name="connsiteX7" fmla="*/ 1240430 w 1478793"/>
                <a:gd name="connsiteY7" fmla="*/ 404912 h 1212610"/>
                <a:gd name="connsiteX8" fmla="*/ 910659 w 1478793"/>
                <a:gd name="connsiteY8" fmla="*/ 82535 h 1212610"/>
                <a:gd name="connsiteX9" fmla="*/ 873689 w 1478793"/>
                <a:gd name="connsiteY9" fmla="*/ 50002 h 1212610"/>
                <a:gd name="connsiteX10" fmla="*/ 832283 w 1478793"/>
                <a:gd name="connsiteY10" fmla="*/ 26341 h 1212610"/>
                <a:gd name="connsiteX11" fmla="*/ 787919 w 1478793"/>
                <a:gd name="connsiteY11" fmla="*/ 13032 h 1212610"/>
                <a:gd name="connsiteX12" fmla="*/ 743556 w 1478793"/>
                <a:gd name="connsiteY12" fmla="*/ 8595 h 1212610"/>
                <a:gd name="connsiteX13" fmla="*/ 654828 w 1478793"/>
                <a:gd name="connsiteY13" fmla="*/ 26341 h 1212610"/>
                <a:gd name="connsiteX14" fmla="*/ 576452 w 1478793"/>
                <a:gd name="connsiteY14" fmla="*/ 82535 h 1212610"/>
                <a:gd name="connsiteX15" fmla="*/ 246681 w 1478793"/>
                <a:gd name="connsiteY15" fmla="*/ 404912 h 1212610"/>
                <a:gd name="connsiteX16" fmla="*/ 42608 w 1478793"/>
                <a:gd name="connsiteY16" fmla="*/ 404912 h 1212610"/>
                <a:gd name="connsiteX17" fmla="*/ 30777 w 1478793"/>
                <a:gd name="connsiteY17" fmla="*/ 407870 h 1212610"/>
                <a:gd name="connsiteX18" fmla="*/ 20426 w 1478793"/>
                <a:gd name="connsiteY18" fmla="*/ 415263 h 1212610"/>
                <a:gd name="connsiteX19" fmla="*/ 13032 w 1478793"/>
                <a:gd name="connsiteY19" fmla="*/ 427094 h 1212610"/>
                <a:gd name="connsiteX20" fmla="*/ 10074 w 1478793"/>
                <a:gd name="connsiteY20" fmla="*/ 440403 h 1212610"/>
                <a:gd name="connsiteX21" fmla="*/ 14511 w 1478793"/>
                <a:gd name="connsiteY21" fmla="*/ 456670 h 1212610"/>
                <a:gd name="connsiteX22" fmla="*/ 91408 w 1478793"/>
                <a:gd name="connsiteY22" fmla="*/ 611943 h 1212610"/>
                <a:gd name="connsiteX23" fmla="*/ 13032 w 1478793"/>
                <a:gd name="connsiteY23" fmla="*/ 767216 h 1212610"/>
                <a:gd name="connsiteX24" fmla="*/ 8595 w 1478793"/>
                <a:gd name="connsiteY24" fmla="*/ 783483 h 1212610"/>
                <a:gd name="connsiteX25" fmla="*/ 11553 w 1478793"/>
                <a:gd name="connsiteY25" fmla="*/ 798271 h 1212610"/>
                <a:gd name="connsiteX26" fmla="*/ 18947 w 1478793"/>
                <a:gd name="connsiteY26" fmla="*/ 808622 h 1212610"/>
                <a:gd name="connsiteX27" fmla="*/ 29299 w 1478793"/>
                <a:gd name="connsiteY27" fmla="*/ 816016 h 1212610"/>
                <a:gd name="connsiteX28" fmla="*/ 41129 w 1478793"/>
                <a:gd name="connsiteY28" fmla="*/ 818974 h 1212610"/>
                <a:gd name="connsiteX29" fmla="*/ 245202 w 1478793"/>
                <a:gd name="connsiteY29" fmla="*/ 818974 h 1212610"/>
                <a:gd name="connsiteX30" fmla="*/ 574973 w 1478793"/>
                <a:gd name="connsiteY30" fmla="*/ 1142830 h 1212610"/>
                <a:gd name="connsiteX31" fmla="*/ 653349 w 1478793"/>
                <a:gd name="connsiteY31" fmla="*/ 1199024 h 1212610"/>
                <a:gd name="connsiteX32" fmla="*/ 742077 w 1478793"/>
                <a:gd name="connsiteY32" fmla="*/ 1218248 h 1212610"/>
                <a:gd name="connsiteX33" fmla="*/ 786441 w 1478793"/>
                <a:gd name="connsiteY33" fmla="*/ 1213812 h 1212610"/>
                <a:gd name="connsiteX34" fmla="*/ 830804 w 1478793"/>
                <a:gd name="connsiteY34" fmla="*/ 1200502 h 1212610"/>
                <a:gd name="connsiteX35" fmla="*/ 872211 w 1478793"/>
                <a:gd name="connsiteY35" fmla="*/ 1176842 h 1212610"/>
                <a:gd name="connsiteX36" fmla="*/ 909180 w 1478793"/>
                <a:gd name="connsiteY36" fmla="*/ 1144308 h 1212610"/>
                <a:gd name="connsiteX37" fmla="*/ 1238951 w 1478793"/>
                <a:gd name="connsiteY37" fmla="*/ 820453 h 1212610"/>
                <a:gd name="connsiteX38" fmla="*/ 1443025 w 1478793"/>
                <a:gd name="connsiteY38" fmla="*/ 820453 h 1212610"/>
                <a:gd name="connsiteX39" fmla="*/ 1454855 w 1478793"/>
                <a:gd name="connsiteY39" fmla="*/ 817495 h 1212610"/>
                <a:gd name="connsiteX40" fmla="*/ 1465207 w 1478793"/>
                <a:gd name="connsiteY40" fmla="*/ 810101 h 1212610"/>
                <a:gd name="connsiteX41" fmla="*/ 1472601 w 1478793"/>
                <a:gd name="connsiteY41" fmla="*/ 799750 h 1212610"/>
                <a:gd name="connsiteX42" fmla="*/ 1475558 w 1478793"/>
                <a:gd name="connsiteY42" fmla="*/ 784962 h 1212610"/>
                <a:gd name="connsiteX43" fmla="*/ 1471122 w 1478793"/>
                <a:gd name="connsiteY43" fmla="*/ 768695 h 1212610"/>
                <a:gd name="connsiteX44" fmla="*/ 1397182 w 1478793"/>
                <a:gd name="connsiteY44" fmla="*/ 611943 h 1212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478793" h="1212610">
                  <a:moveTo>
                    <a:pt x="1397182" y="611943"/>
                  </a:moveTo>
                  <a:lnTo>
                    <a:pt x="1472601" y="456670"/>
                  </a:lnTo>
                  <a:cubicBezTo>
                    <a:pt x="1475558" y="452233"/>
                    <a:pt x="1477037" y="446318"/>
                    <a:pt x="1477037" y="440403"/>
                  </a:cubicBezTo>
                  <a:cubicBezTo>
                    <a:pt x="1477037" y="435967"/>
                    <a:pt x="1475558" y="431530"/>
                    <a:pt x="1474079" y="427094"/>
                  </a:cubicBezTo>
                  <a:cubicBezTo>
                    <a:pt x="1472601" y="422657"/>
                    <a:pt x="1469643" y="419700"/>
                    <a:pt x="1466685" y="415263"/>
                  </a:cubicBezTo>
                  <a:cubicBezTo>
                    <a:pt x="1463728" y="412306"/>
                    <a:pt x="1460770" y="409348"/>
                    <a:pt x="1456334" y="407870"/>
                  </a:cubicBezTo>
                  <a:cubicBezTo>
                    <a:pt x="1451898" y="406391"/>
                    <a:pt x="1448940" y="404912"/>
                    <a:pt x="1444504" y="404912"/>
                  </a:cubicBezTo>
                  <a:lnTo>
                    <a:pt x="1240430" y="404912"/>
                  </a:lnTo>
                  <a:lnTo>
                    <a:pt x="910659" y="82535"/>
                  </a:lnTo>
                  <a:cubicBezTo>
                    <a:pt x="898829" y="70705"/>
                    <a:pt x="886999" y="58874"/>
                    <a:pt x="873689" y="50002"/>
                  </a:cubicBezTo>
                  <a:cubicBezTo>
                    <a:pt x="860380" y="41129"/>
                    <a:pt x="847071" y="33735"/>
                    <a:pt x="832283" y="26341"/>
                  </a:cubicBezTo>
                  <a:cubicBezTo>
                    <a:pt x="817495" y="20426"/>
                    <a:pt x="802707" y="15989"/>
                    <a:pt x="787919" y="13032"/>
                  </a:cubicBezTo>
                  <a:cubicBezTo>
                    <a:pt x="773132" y="10074"/>
                    <a:pt x="758344" y="8595"/>
                    <a:pt x="743556" y="8595"/>
                  </a:cubicBezTo>
                  <a:cubicBezTo>
                    <a:pt x="712501" y="8595"/>
                    <a:pt x="682925" y="14511"/>
                    <a:pt x="654828" y="26341"/>
                  </a:cubicBezTo>
                  <a:cubicBezTo>
                    <a:pt x="625252" y="38171"/>
                    <a:pt x="600113" y="57396"/>
                    <a:pt x="576452" y="82535"/>
                  </a:cubicBezTo>
                  <a:lnTo>
                    <a:pt x="246681" y="404912"/>
                  </a:lnTo>
                  <a:lnTo>
                    <a:pt x="42608" y="404912"/>
                  </a:lnTo>
                  <a:cubicBezTo>
                    <a:pt x="38171" y="404912"/>
                    <a:pt x="33735" y="406391"/>
                    <a:pt x="30777" y="407870"/>
                  </a:cubicBezTo>
                  <a:cubicBezTo>
                    <a:pt x="26341" y="409348"/>
                    <a:pt x="23383" y="412306"/>
                    <a:pt x="20426" y="415263"/>
                  </a:cubicBezTo>
                  <a:cubicBezTo>
                    <a:pt x="17468" y="418221"/>
                    <a:pt x="14511" y="422657"/>
                    <a:pt x="13032" y="427094"/>
                  </a:cubicBezTo>
                  <a:cubicBezTo>
                    <a:pt x="11553" y="431530"/>
                    <a:pt x="10074" y="435967"/>
                    <a:pt x="10074" y="440403"/>
                  </a:cubicBezTo>
                  <a:cubicBezTo>
                    <a:pt x="10074" y="446318"/>
                    <a:pt x="11553" y="452233"/>
                    <a:pt x="14511" y="456670"/>
                  </a:cubicBezTo>
                  <a:lnTo>
                    <a:pt x="91408" y="611943"/>
                  </a:lnTo>
                  <a:lnTo>
                    <a:pt x="13032" y="767216"/>
                  </a:lnTo>
                  <a:cubicBezTo>
                    <a:pt x="10074" y="771653"/>
                    <a:pt x="8595" y="777568"/>
                    <a:pt x="8595" y="783483"/>
                  </a:cubicBezTo>
                  <a:cubicBezTo>
                    <a:pt x="8595" y="787919"/>
                    <a:pt x="10074" y="793834"/>
                    <a:pt x="11553" y="798271"/>
                  </a:cubicBezTo>
                  <a:cubicBezTo>
                    <a:pt x="13032" y="802707"/>
                    <a:pt x="15989" y="805665"/>
                    <a:pt x="18947" y="808622"/>
                  </a:cubicBezTo>
                  <a:cubicBezTo>
                    <a:pt x="21905" y="811580"/>
                    <a:pt x="24862" y="814538"/>
                    <a:pt x="29299" y="816016"/>
                  </a:cubicBezTo>
                  <a:cubicBezTo>
                    <a:pt x="33735" y="817495"/>
                    <a:pt x="36693" y="818974"/>
                    <a:pt x="41129" y="818974"/>
                  </a:cubicBezTo>
                  <a:lnTo>
                    <a:pt x="245202" y="818974"/>
                  </a:lnTo>
                  <a:lnTo>
                    <a:pt x="574973" y="1142830"/>
                  </a:lnTo>
                  <a:cubicBezTo>
                    <a:pt x="598634" y="1167969"/>
                    <a:pt x="623773" y="1187193"/>
                    <a:pt x="653349" y="1199024"/>
                  </a:cubicBezTo>
                  <a:cubicBezTo>
                    <a:pt x="682925" y="1210854"/>
                    <a:pt x="712501" y="1218248"/>
                    <a:pt x="742077" y="1218248"/>
                  </a:cubicBezTo>
                  <a:cubicBezTo>
                    <a:pt x="756865" y="1218248"/>
                    <a:pt x="771653" y="1216769"/>
                    <a:pt x="786441" y="1213812"/>
                  </a:cubicBezTo>
                  <a:cubicBezTo>
                    <a:pt x="801229" y="1210854"/>
                    <a:pt x="816016" y="1206418"/>
                    <a:pt x="830804" y="1200502"/>
                  </a:cubicBezTo>
                  <a:cubicBezTo>
                    <a:pt x="845592" y="1194587"/>
                    <a:pt x="858902" y="1187193"/>
                    <a:pt x="872211" y="1176842"/>
                  </a:cubicBezTo>
                  <a:cubicBezTo>
                    <a:pt x="885520" y="1167969"/>
                    <a:pt x="897350" y="1156139"/>
                    <a:pt x="909180" y="1144308"/>
                  </a:cubicBezTo>
                  <a:lnTo>
                    <a:pt x="1238951" y="820453"/>
                  </a:lnTo>
                  <a:lnTo>
                    <a:pt x="1443025" y="820453"/>
                  </a:lnTo>
                  <a:cubicBezTo>
                    <a:pt x="1447461" y="820453"/>
                    <a:pt x="1451898" y="818974"/>
                    <a:pt x="1454855" y="817495"/>
                  </a:cubicBezTo>
                  <a:cubicBezTo>
                    <a:pt x="1459292" y="816016"/>
                    <a:pt x="1462249" y="813059"/>
                    <a:pt x="1465207" y="810101"/>
                  </a:cubicBezTo>
                  <a:cubicBezTo>
                    <a:pt x="1468164" y="807144"/>
                    <a:pt x="1471122" y="802707"/>
                    <a:pt x="1472601" y="799750"/>
                  </a:cubicBezTo>
                  <a:cubicBezTo>
                    <a:pt x="1474079" y="796792"/>
                    <a:pt x="1475558" y="790877"/>
                    <a:pt x="1475558" y="784962"/>
                  </a:cubicBezTo>
                  <a:cubicBezTo>
                    <a:pt x="1475558" y="779047"/>
                    <a:pt x="1474079" y="774610"/>
                    <a:pt x="1471122" y="768695"/>
                  </a:cubicBezTo>
                  <a:lnTo>
                    <a:pt x="1397182" y="611943"/>
                  </a:lnTo>
                  <a:close/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20" name="Cuadro de texto 319">
              <a:extLst>
                <a:ext uri="{FF2B5EF4-FFF2-40B4-BE49-F238E27FC236}">
                  <a16:creationId xmlns="" xmlns:a16="http://schemas.microsoft.com/office/drawing/2014/main" id="{0BD37903-90D7-46F0-910B-B15A9348125B}"/>
                </a:ext>
              </a:extLst>
            </p:cNvPr>
            <p:cNvSpPr txBox="1"/>
            <p:nvPr/>
          </p:nvSpPr>
          <p:spPr>
            <a:xfrm>
              <a:off x="5495024" y="1357800"/>
              <a:ext cx="1684650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rtl="0"/>
              <a:r>
                <a:rPr lang="es-ES" sz="1600" b="1" noProof="1" smtClean="0">
                  <a:ln w="285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j-lt"/>
                </a:rPr>
                <a:t>Reading</a:t>
              </a:r>
              <a:endParaRPr lang="es-ES" sz="1600" b="1" noProof="1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25" name="Grupo 324">
            <a:extLst>
              <a:ext uri="{FF2B5EF4-FFF2-40B4-BE49-F238E27FC236}">
                <a16:creationId xmlns="" xmlns:a16="http://schemas.microsoft.com/office/drawing/2014/main" id="{55217794-C852-444C-9E5C-3ED38097FC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125034" y="816121"/>
            <a:ext cx="1241519" cy="676112"/>
            <a:chOff x="69329" y="3410351"/>
            <a:chExt cx="1128654" cy="614647"/>
          </a:xfrm>
        </p:grpSpPr>
        <p:sp>
          <p:nvSpPr>
            <p:cNvPr id="321" name="Forma libre: Forma 320">
              <a:extLst>
                <a:ext uri="{FF2B5EF4-FFF2-40B4-BE49-F238E27FC236}">
                  <a16:creationId xmlns="" xmlns:a16="http://schemas.microsoft.com/office/drawing/2014/main" id="{8AD96379-635B-462E-B4A0-079115815F56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22" name="Forma libre: Forma 321">
              <a:extLst>
                <a:ext uri="{FF2B5EF4-FFF2-40B4-BE49-F238E27FC236}">
                  <a16:creationId xmlns="" xmlns:a16="http://schemas.microsoft.com/office/drawing/2014/main" id="{3351AEEB-7AC0-45C3-B1B8-24B212D06455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23" name="Forma libre: Forma 322">
              <a:extLst>
                <a:ext uri="{FF2B5EF4-FFF2-40B4-BE49-F238E27FC236}">
                  <a16:creationId xmlns="" xmlns:a16="http://schemas.microsoft.com/office/drawing/2014/main" id="{598C2E22-65D1-4C77-B06E-DD9015EB2F2F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24" name="Forma libre: Forma 323">
              <a:extLst>
                <a:ext uri="{FF2B5EF4-FFF2-40B4-BE49-F238E27FC236}">
                  <a16:creationId xmlns="" xmlns:a16="http://schemas.microsoft.com/office/drawing/2014/main" id="{4B1C2F60-C745-432C-BF7C-ED9725BDAB7C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</p:grpSp>
      <p:grpSp>
        <p:nvGrpSpPr>
          <p:cNvPr id="356" name="Grupo 355">
            <a:extLst>
              <a:ext uri="{FF2B5EF4-FFF2-40B4-BE49-F238E27FC236}">
                <a16:creationId xmlns="" xmlns:a16="http://schemas.microsoft.com/office/drawing/2014/main" id="{9D61E6F7-3F7A-4B19-9784-5B0C653168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20770368">
            <a:off x="7165694" y="5049109"/>
            <a:ext cx="1422447" cy="962244"/>
            <a:chOff x="228294" y="3266533"/>
            <a:chExt cx="971550" cy="657225"/>
          </a:xfrm>
        </p:grpSpPr>
        <p:sp>
          <p:nvSpPr>
            <p:cNvPr id="328" name="Forma libre: Forma 327">
              <a:extLst>
                <a:ext uri="{FF2B5EF4-FFF2-40B4-BE49-F238E27FC236}">
                  <a16:creationId xmlns="" xmlns:a16="http://schemas.microsoft.com/office/drawing/2014/main" id="{048070A6-ED30-4041-8AA1-A05CFBA61B28}"/>
                </a:ext>
              </a:extLst>
            </p:cNvPr>
            <p:cNvSpPr/>
            <p:nvPr/>
          </p:nvSpPr>
          <p:spPr>
            <a:xfrm>
              <a:off x="228294" y="3266533"/>
              <a:ext cx="971550" cy="657225"/>
            </a:xfrm>
            <a:custGeom>
              <a:avLst/>
              <a:gdLst>
                <a:gd name="connsiteX0" fmla="*/ 870347 w 971550"/>
                <a:gd name="connsiteY0" fmla="*/ 657939 h 657225"/>
                <a:gd name="connsiteX1" fmla="*/ 110252 w 971550"/>
                <a:gd name="connsiteY1" fmla="*/ 657939 h 657225"/>
                <a:gd name="connsiteX2" fmla="*/ 3572 w 971550"/>
                <a:gd name="connsiteY2" fmla="*/ 551259 h 657225"/>
                <a:gd name="connsiteX3" fmla="*/ 3572 w 971550"/>
                <a:gd name="connsiteY3" fmla="*/ 110252 h 657225"/>
                <a:gd name="connsiteX4" fmla="*/ 110252 w 971550"/>
                <a:gd name="connsiteY4" fmla="*/ 3572 h 657225"/>
                <a:gd name="connsiteX5" fmla="*/ 870347 w 971550"/>
                <a:gd name="connsiteY5" fmla="*/ 3572 h 657225"/>
                <a:gd name="connsiteX6" fmla="*/ 977027 w 971550"/>
                <a:gd name="connsiteY6" fmla="*/ 110252 h 657225"/>
                <a:gd name="connsiteX7" fmla="*/ 977027 w 971550"/>
                <a:gd name="connsiteY7" fmla="*/ 551259 h 657225"/>
                <a:gd name="connsiteX8" fmla="*/ 870347 w 971550"/>
                <a:gd name="connsiteY8" fmla="*/ 657939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50" h="657225">
                  <a:moveTo>
                    <a:pt x="870347" y="657939"/>
                  </a:moveTo>
                  <a:lnTo>
                    <a:pt x="110252" y="657939"/>
                  </a:lnTo>
                  <a:cubicBezTo>
                    <a:pt x="51197" y="657939"/>
                    <a:pt x="3572" y="610314"/>
                    <a:pt x="3572" y="551259"/>
                  </a:cubicBezTo>
                  <a:lnTo>
                    <a:pt x="3572" y="110252"/>
                  </a:lnTo>
                  <a:cubicBezTo>
                    <a:pt x="3572" y="51197"/>
                    <a:pt x="52149" y="3572"/>
                    <a:pt x="110252" y="3572"/>
                  </a:cubicBezTo>
                  <a:lnTo>
                    <a:pt x="870347" y="3572"/>
                  </a:lnTo>
                  <a:cubicBezTo>
                    <a:pt x="929402" y="3572"/>
                    <a:pt x="977027" y="52149"/>
                    <a:pt x="977027" y="110252"/>
                  </a:cubicBezTo>
                  <a:lnTo>
                    <a:pt x="977027" y="551259"/>
                  </a:lnTo>
                  <a:cubicBezTo>
                    <a:pt x="977979" y="610314"/>
                    <a:pt x="929402" y="657939"/>
                    <a:pt x="870347" y="657939"/>
                  </a:cubicBezTo>
                  <a:close/>
                </a:path>
              </a:pathLst>
            </a:custGeom>
            <a:noFill/>
            <a:ln w="4763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29" name="Forma libre: Forma 328">
              <a:extLst>
                <a:ext uri="{FF2B5EF4-FFF2-40B4-BE49-F238E27FC236}">
                  <a16:creationId xmlns="" xmlns:a16="http://schemas.microsoft.com/office/drawing/2014/main" id="{284B303E-145A-47CC-A16C-90D5CB917782}"/>
                </a:ext>
              </a:extLst>
            </p:cNvPr>
            <p:cNvSpPr/>
            <p:nvPr/>
          </p:nvSpPr>
          <p:spPr>
            <a:xfrm>
              <a:off x="248058" y="3285345"/>
              <a:ext cx="933450" cy="619125"/>
            </a:xfrm>
            <a:custGeom>
              <a:avLst/>
              <a:gdLst>
                <a:gd name="connsiteX0" fmla="*/ 845820 w 933450"/>
                <a:gd name="connsiteY0" fmla="*/ 609600 h 619125"/>
                <a:gd name="connsiteX1" fmla="*/ 95250 w 933450"/>
                <a:gd name="connsiteY1" fmla="*/ 609600 h 619125"/>
                <a:gd name="connsiteX2" fmla="*/ 14288 w 933450"/>
                <a:gd name="connsiteY2" fmla="*/ 528638 h 619125"/>
                <a:gd name="connsiteX3" fmla="*/ 14288 w 933450"/>
                <a:gd name="connsiteY3" fmla="*/ 95250 h 619125"/>
                <a:gd name="connsiteX4" fmla="*/ 95250 w 933450"/>
                <a:gd name="connsiteY4" fmla="*/ 14288 h 619125"/>
                <a:gd name="connsiteX5" fmla="*/ 846773 w 933450"/>
                <a:gd name="connsiteY5" fmla="*/ 14288 h 619125"/>
                <a:gd name="connsiteX6" fmla="*/ 927735 w 933450"/>
                <a:gd name="connsiteY6" fmla="*/ 95250 h 619125"/>
                <a:gd name="connsiteX7" fmla="*/ 927735 w 933450"/>
                <a:gd name="connsiteY7" fmla="*/ 528638 h 619125"/>
                <a:gd name="connsiteX8" fmla="*/ 845820 w 93345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619125">
                  <a:moveTo>
                    <a:pt x="845820" y="609600"/>
                  </a:moveTo>
                  <a:lnTo>
                    <a:pt x="95250" y="609600"/>
                  </a:lnTo>
                  <a:cubicBezTo>
                    <a:pt x="50483" y="609600"/>
                    <a:pt x="14288" y="573405"/>
                    <a:pt x="14288" y="528638"/>
                  </a:cubicBezTo>
                  <a:lnTo>
                    <a:pt x="14288" y="95250"/>
                  </a:lnTo>
                  <a:cubicBezTo>
                    <a:pt x="14288" y="50482"/>
                    <a:pt x="50483" y="14288"/>
                    <a:pt x="95250" y="14288"/>
                  </a:cubicBezTo>
                  <a:lnTo>
                    <a:pt x="846773" y="14288"/>
                  </a:lnTo>
                  <a:cubicBezTo>
                    <a:pt x="891540" y="14288"/>
                    <a:pt x="927735" y="50482"/>
                    <a:pt x="927735" y="95250"/>
                  </a:cubicBezTo>
                  <a:lnTo>
                    <a:pt x="927735" y="528638"/>
                  </a:lnTo>
                  <a:cubicBezTo>
                    <a:pt x="927735" y="573405"/>
                    <a:pt x="890588" y="609600"/>
                    <a:pt x="845820" y="60960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30" name="Forma libre: Forma 329">
              <a:extLst>
                <a:ext uri="{FF2B5EF4-FFF2-40B4-BE49-F238E27FC236}">
                  <a16:creationId xmlns="" xmlns:a16="http://schemas.microsoft.com/office/drawing/2014/main" id="{A0241851-645B-4A69-A194-140A56E70E7B}"/>
                </a:ext>
              </a:extLst>
            </p:cNvPr>
            <p:cNvSpPr/>
            <p:nvPr/>
          </p:nvSpPr>
          <p:spPr>
            <a:xfrm>
              <a:off x="372359" y="3349638"/>
              <a:ext cx="666750" cy="485775"/>
            </a:xfrm>
            <a:custGeom>
              <a:avLst/>
              <a:gdLst>
                <a:gd name="connsiteX0" fmla="*/ 140494 w 666750"/>
                <a:gd name="connsiteY0" fmla="*/ 478631 h 485775"/>
                <a:gd name="connsiteX1" fmla="*/ 140494 w 666750"/>
                <a:gd name="connsiteY1" fmla="*/ 354806 h 485775"/>
                <a:gd name="connsiteX2" fmla="*/ 111919 w 666750"/>
                <a:gd name="connsiteY2" fmla="*/ 354806 h 485775"/>
                <a:gd name="connsiteX3" fmla="*/ 55721 w 666750"/>
                <a:gd name="connsiteY3" fmla="*/ 298609 h 485775"/>
                <a:gd name="connsiteX4" fmla="*/ 55721 w 666750"/>
                <a:gd name="connsiteY4" fmla="*/ 237649 h 485775"/>
                <a:gd name="connsiteX5" fmla="*/ 7144 w 666750"/>
                <a:gd name="connsiteY5" fmla="*/ 173831 h 485775"/>
                <a:gd name="connsiteX6" fmla="*/ 36671 w 666750"/>
                <a:gd name="connsiteY6" fmla="*/ 118586 h 485775"/>
                <a:gd name="connsiteX7" fmla="*/ 40481 w 666750"/>
                <a:gd name="connsiteY7" fmla="*/ 115729 h 485775"/>
                <a:gd name="connsiteX8" fmla="*/ 58579 w 666750"/>
                <a:gd name="connsiteY8" fmla="*/ 143351 h 485775"/>
                <a:gd name="connsiteX9" fmla="*/ 54769 w 666750"/>
                <a:gd name="connsiteY9" fmla="*/ 146209 h 485775"/>
                <a:gd name="connsiteX10" fmla="*/ 40481 w 666750"/>
                <a:gd name="connsiteY10" fmla="*/ 172879 h 485775"/>
                <a:gd name="connsiteX11" fmla="*/ 72866 w 666750"/>
                <a:gd name="connsiteY11" fmla="*/ 205264 h 485775"/>
                <a:gd name="connsiteX12" fmla="*/ 105251 w 666750"/>
                <a:gd name="connsiteY12" fmla="*/ 172879 h 485775"/>
                <a:gd name="connsiteX13" fmla="*/ 90964 w 666750"/>
                <a:gd name="connsiteY13" fmla="*/ 146209 h 485775"/>
                <a:gd name="connsiteX14" fmla="*/ 87154 w 666750"/>
                <a:gd name="connsiteY14" fmla="*/ 143351 h 485775"/>
                <a:gd name="connsiteX15" fmla="*/ 104299 w 666750"/>
                <a:gd name="connsiteY15" fmla="*/ 117634 h 485775"/>
                <a:gd name="connsiteX16" fmla="*/ 108109 w 666750"/>
                <a:gd name="connsiteY16" fmla="*/ 120491 h 485775"/>
                <a:gd name="connsiteX17" fmla="*/ 137636 w 666750"/>
                <a:gd name="connsiteY17" fmla="*/ 175736 h 485775"/>
                <a:gd name="connsiteX18" fmla="*/ 89059 w 666750"/>
                <a:gd name="connsiteY18" fmla="*/ 239554 h 485775"/>
                <a:gd name="connsiteX19" fmla="*/ 89059 w 666750"/>
                <a:gd name="connsiteY19" fmla="*/ 300514 h 485775"/>
                <a:gd name="connsiteX20" fmla="*/ 111919 w 666750"/>
                <a:gd name="connsiteY20" fmla="*/ 323374 h 485775"/>
                <a:gd name="connsiteX21" fmla="*/ 140494 w 666750"/>
                <a:gd name="connsiteY21" fmla="*/ 323374 h 485775"/>
                <a:gd name="connsiteX22" fmla="*/ 140494 w 666750"/>
                <a:gd name="connsiteY22" fmla="*/ 170974 h 485775"/>
                <a:gd name="connsiteX23" fmla="*/ 230981 w 666750"/>
                <a:gd name="connsiteY23" fmla="*/ 67151 h 485775"/>
                <a:gd name="connsiteX24" fmla="*/ 230981 w 666750"/>
                <a:gd name="connsiteY24" fmla="*/ 7144 h 485775"/>
                <a:gd name="connsiteX25" fmla="*/ 456724 w 666750"/>
                <a:gd name="connsiteY25" fmla="*/ 7144 h 485775"/>
                <a:gd name="connsiteX26" fmla="*/ 456724 w 666750"/>
                <a:gd name="connsiteY26" fmla="*/ 62389 h 485775"/>
                <a:gd name="connsiteX27" fmla="*/ 534829 w 666750"/>
                <a:gd name="connsiteY27" fmla="*/ 167164 h 485775"/>
                <a:gd name="connsiteX28" fmla="*/ 564356 w 666750"/>
                <a:gd name="connsiteY28" fmla="*/ 118586 h 485775"/>
                <a:gd name="connsiteX29" fmla="*/ 568166 w 666750"/>
                <a:gd name="connsiteY29" fmla="*/ 115729 h 485775"/>
                <a:gd name="connsiteX30" fmla="*/ 586264 w 666750"/>
                <a:gd name="connsiteY30" fmla="*/ 143351 h 485775"/>
                <a:gd name="connsiteX31" fmla="*/ 582454 w 666750"/>
                <a:gd name="connsiteY31" fmla="*/ 146209 h 485775"/>
                <a:gd name="connsiteX32" fmla="*/ 568166 w 666750"/>
                <a:gd name="connsiteY32" fmla="*/ 172879 h 485775"/>
                <a:gd name="connsiteX33" fmla="*/ 600551 w 666750"/>
                <a:gd name="connsiteY33" fmla="*/ 205264 h 485775"/>
                <a:gd name="connsiteX34" fmla="*/ 632936 w 666750"/>
                <a:gd name="connsiteY34" fmla="*/ 172879 h 485775"/>
                <a:gd name="connsiteX35" fmla="*/ 618649 w 666750"/>
                <a:gd name="connsiteY35" fmla="*/ 146209 h 485775"/>
                <a:gd name="connsiteX36" fmla="*/ 614839 w 666750"/>
                <a:gd name="connsiteY36" fmla="*/ 143351 h 485775"/>
                <a:gd name="connsiteX37" fmla="*/ 632936 w 666750"/>
                <a:gd name="connsiteY37" fmla="*/ 115729 h 485775"/>
                <a:gd name="connsiteX38" fmla="*/ 636746 w 666750"/>
                <a:gd name="connsiteY38" fmla="*/ 118586 h 485775"/>
                <a:gd name="connsiteX39" fmla="*/ 666274 w 666750"/>
                <a:gd name="connsiteY39" fmla="*/ 173831 h 485775"/>
                <a:gd name="connsiteX40" fmla="*/ 617696 w 666750"/>
                <a:gd name="connsiteY40" fmla="*/ 237649 h 485775"/>
                <a:gd name="connsiteX41" fmla="*/ 617696 w 666750"/>
                <a:gd name="connsiteY41" fmla="*/ 298609 h 485775"/>
                <a:gd name="connsiteX42" fmla="*/ 561499 w 666750"/>
                <a:gd name="connsiteY42" fmla="*/ 354806 h 485775"/>
                <a:gd name="connsiteX43" fmla="*/ 536734 w 666750"/>
                <a:gd name="connsiteY43" fmla="*/ 354806 h 485775"/>
                <a:gd name="connsiteX44" fmla="*/ 536734 w 666750"/>
                <a:gd name="connsiteY44" fmla="*/ 478631 h 485775"/>
                <a:gd name="connsiteX45" fmla="*/ 140494 w 666750"/>
                <a:gd name="connsiteY45" fmla="*/ 478631 h 485775"/>
                <a:gd name="connsiteX46" fmla="*/ 561499 w 666750"/>
                <a:gd name="connsiteY46" fmla="*/ 321469 h 485775"/>
                <a:gd name="connsiteX47" fmla="*/ 584359 w 666750"/>
                <a:gd name="connsiteY47" fmla="*/ 298609 h 485775"/>
                <a:gd name="connsiteX48" fmla="*/ 584359 w 666750"/>
                <a:gd name="connsiteY48" fmla="*/ 237649 h 485775"/>
                <a:gd name="connsiteX49" fmla="*/ 536734 w 666750"/>
                <a:gd name="connsiteY49" fmla="*/ 188119 h 485775"/>
                <a:gd name="connsiteX50" fmla="*/ 536734 w 666750"/>
                <a:gd name="connsiteY50" fmla="*/ 321469 h 485775"/>
                <a:gd name="connsiteX51" fmla="*/ 561499 w 666750"/>
                <a:gd name="connsiteY51" fmla="*/ 321469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66750" h="485775">
                  <a:moveTo>
                    <a:pt x="140494" y="478631"/>
                  </a:moveTo>
                  <a:lnTo>
                    <a:pt x="140494" y="354806"/>
                  </a:lnTo>
                  <a:lnTo>
                    <a:pt x="111919" y="354806"/>
                  </a:lnTo>
                  <a:cubicBezTo>
                    <a:pt x="81439" y="354806"/>
                    <a:pt x="55721" y="330041"/>
                    <a:pt x="55721" y="298609"/>
                  </a:cubicBezTo>
                  <a:lnTo>
                    <a:pt x="55721" y="237649"/>
                  </a:lnTo>
                  <a:cubicBezTo>
                    <a:pt x="27146" y="230029"/>
                    <a:pt x="7144" y="204311"/>
                    <a:pt x="7144" y="173831"/>
                  </a:cubicBezTo>
                  <a:cubicBezTo>
                    <a:pt x="7144" y="151924"/>
                    <a:pt x="18574" y="130969"/>
                    <a:pt x="36671" y="118586"/>
                  </a:cubicBezTo>
                  <a:lnTo>
                    <a:pt x="40481" y="115729"/>
                  </a:lnTo>
                  <a:lnTo>
                    <a:pt x="58579" y="143351"/>
                  </a:lnTo>
                  <a:lnTo>
                    <a:pt x="54769" y="146209"/>
                  </a:lnTo>
                  <a:cubicBezTo>
                    <a:pt x="45244" y="151924"/>
                    <a:pt x="40481" y="162401"/>
                    <a:pt x="40481" y="172879"/>
                  </a:cubicBezTo>
                  <a:cubicBezTo>
                    <a:pt x="40481" y="190976"/>
                    <a:pt x="54769" y="205264"/>
                    <a:pt x="72866" y="205264"/>
                  </a:cubicBezTo>
                  <a:cubicBezTo>
                    <a:pt x="90964" y="205264"/>
                    <a:pt x="105251" y="190976"/>
                    <a:pt x="105251" y="172879"/>
                  </a:cubicBezTo>
                  <a:cubicBezTo>
                    <a:pt x="105251" y="162401"/>
                    <a:pt x="99536" y="151924"/>
                    <a:pt x="90964" y="146209"/>
                  </a:cubicBezTo>
                  <a:lnTo>
                    <a:pt x="87154" y="143351"/>
                  </a:lnTo>
                  <a:lnTo>
                    <a:pt x="104299" y="117634"/>
                  </a:lnTo>
                  <a:lnTo>
                    <a:pt x="108109" y="120491"/>
                  </a:lnTo>
                  <a:cubicBezTo>
                    <a:pt x="127159" y="132874"/>
                    <a:pt x="137636" y="152876"/>
                    <a:pt x="137636" y="175736"/>
                  </a:cubicBezTo>
                  <a:cubicBezTo>
                    <a:pt x="137636" y="205264"/>
                    <a:pt x="117634" y="231934"/>
                    <a:pt x="89059" y="239554"/>
                  </a:cubicBezTo>
                  <a:lnTo>
                    <a:pt x="89059" y="300514"/>
                  </a:lnTo>
                  <a:cubicBezTo>
                    <a:pt x="89059" y="312896"/>
                    <a:pt x="99536" y="323374"/>
                    <a:pt x="111919" y="323374"/>
                  </a:cubicBezTo>
                  <a:lnTo>
                    <a:pt x="140494" y="323374"/>
                  </a:lnTo>
                  <a:lnTo>
                    <a:pt x="140494" y="170974"/>
                  </a:lnTo>
                  <a:lnTo>
                    <a:pt x="230981" y="67151"/>
                  </a:lnTo>
                  <a:lnTo>
                    <a:pt x="230981" y="7144"/>
                  </a:lnTo>
                  <a:lnTo>
                    <a:pt x="456724" y="7144"/>
                  </a:lnTo>
                  <a:lnTo>
                    <a:pt x="456724" y="62389"/>
                  </a:lnTo>
                  <a:lnTo>
                    <a:pt x="534829" y="167164"/>
                  </a:lnTo>
                  <a:cubicBezTo>
                    <a:pt x="536734" y="147161"/>
                    <a:pt x="547211" y="130016"/>
                    <a:pt x="564356" y="118586"/>
                  </a:cubicBezTo>
                  <a:lnTo>
                    <a:pt x="568166" y="115729"/>
                  </a:lnTo>
                  <a:lnTo>
                    <a:pt x="586264" y="143351"/>
                  </a:lnTo>
                  <a:lnTo>
                    <a:pt x="582454" y="146209"/>
                  </a:lnTo>
                  <a:cubicBezTo>
                    <a:pt x="572929" y="151924"/>
                    <a:pt x="568166" y="162401"/>
                    <a:pt x="568166" y="172879"/>
                  </a:cubicBezTo>
                  <a:cubicBezTo>
                    <a:pt x="568166" y="190976"/>
                    <a:pt x="582454" y="205264"/>
                    <a:pt x="600551" y="205264"/>
                  </a:cubicBezTo>
                  <a:cubicBezTo>
                    <a:pt x="618649" y="205264"/>
                    <a:pt x="632936" y="190976"/>
                    <a:pt x="632936" y="172879"/>
                  </a:cubicBezTo>
                  <a:cubicBezTo>
                    <a:pt x="632936" y="162401"/>
                    <a:pt x="627221" y="151924"/>
                    <a:pt x="618649" y="146209"/>
                  </a:cubicBezTo>
                  <a:lnTo>
                    <a:pt x="614839" y="143351"/>
                  </a:lnTo>
                  <a:lnTo>
                    <a:pt x="632936" y="115729"/>
                  </a:lnTo>
                  <a:lnTo>
                    <a:pt x="636746" y="118586"/>
                  </a:lnTo>
                  <a:cubicBezTo>
                    <a:pt x="655796" y="130969"/>
                    <a:pt x="666274" y="150971"/>
                    <a:pt x="666274" y="173831"/>
                  </a:cubicBezTo>
                  <a:cubicBezTo>
                    <a:pt x="666274" y="203359"/>
                    <a:pt x="646271" y="230029"/>
                    <a:pt x="617696" y="237649"/>
                  </a:cubicBezTo>
                  <a:lnTo>
                    <a:pt x="617696" y="298609"/>
                  </a:lnTo>
                  <a:cubicBezTo>
                    <a:pt x="617696" y="329089"/>
                    <a:pt x="592931" y="354806"/>
                    <a:pt x="561499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0494" y="478631"/>
                  </a:lnTo>
                  <a:close/>
                  <a:moveTo>
                    <a:pt x="561499" y="321469"/>
                  </a:moveTo>
                  <a:cubicBezTo>
                    <a:pt x="573881" y="321469"/>
                    <a:pt x="584359" y="310991"/>
                    <a:pt x="584359" y="298609"/>
                  </a:cubicBezTo>
                  <a:lnTo>
                    <a:pt x="584359" y="237649"/>
                  </a:lnTo>
                  <a:cubicBezTo>
                    <a:pt x="560546" y="230981"/>
                    <a:pt x="541496" y="211931"/>
                    <a:pt x="536734" y="188119"/>
                  </a:cubicBezTo>
                  <a:lnTo>
                    <a:pt x="536734" y="321469"/>
                  </a:lnTo>
                  <a:lnTo>
                    <a:pt x="561499" y="3214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31" name="Forma libre: Forma 330">
              <a:extLst>
                <a:ext uri="{FF2B5EF4-FFF2-40B4-BE49-F238E27FC236}">
                  <a16:creationId xmlns="" xmlns:a16="http://schemas.microsoft.com/office/drawing/2014/main" id="{EBBDC670-673A-426F-920F-F2F06CF3A206}"/>
                </a:ext>
              </a:extLst>
            </p:cNvPr>
            <p:cNvSpPr/>
            <p:nvPr/>
          </p:nvSpPr>
          <p:spPr>
            <a:xfrm>
              <a:off x="368549" y="3344876"/>
              <a:ext cx="676275" cy="495300"/>
            </a:xfrm>
            <a:custGeom>
              <a:avLst/>
              <a:gdLst>
                <a:gd name="connsiteX0" fmla="*/ 455771 w 676275"/>
                <a:gd name="connsiteY0" fmla="*/ 16669 h 495300"/>
                <a:gd name="connsiteX1" fmla="*/ 455771 w 676275"/>
                <a:gd name="connsiteY1" fmla="*/ 69056 h 495300"/>
                <a:gd name="connsiteX2" fmla="*/ 534829 w 676275"/>
                <a:gd name="connsiteY2" fmla="*/ 175736 h 495300"/>
                <a:gd name="connsiteX3" fmla="*/ 534829 w 676275"/>
                <a:gd name="connsiteY3" fmla="*/ 330994 h 495300"/>
                <a:gd name="connsiteX4" fmla="*/ 565309 w 676275"/>
                <a:gd name="connsiteY4" fmla="*/ 330994 h 495300"/>
                <a:gd name="connsiteX5" fmla="*/ 592931 w 676275"/>
                <a:gd name="connsiteY5" fmla="*/ 303371 h 495300"/>
                <a:gd name="connsiteX6" fmla="*/ 592931 w 676275"/>
                <a:gd name="connsiteY6" fmla="*/ 238601 h 495300"/>
                <a:gd name="connsiteX7" fmla="*/ 544354 w 676275"/>
                <a:gd name="connsiteY7" fmla="*/ 178594 h 495300"/>
                <a:gd name="connsiteX8" fmla="*/ 571976 w 676275"/>
                <a:gd name="connsiteY8" fmla="*/ 128111 h 495300"/>
                <a:gd name="connsiteX9" fmla="*/ 585311 w 676275"/>
                <a:gd name="connsiteY9" fmla="*/ 148114 h 495300"/>
                <a:gd name="connsiteX10" fmla="*/ 568166 w 676275"/>
                <a:gd name="connsiteY10" fmla="*/ 178594 h 495300"/>
                <a:gd name="connsiteX11" fmla="*/ 605314 w 676275"/>
                <a:gd name="connsiteY11" fmla="*/ 215741 h 495300"/>
                <a:gd name="connsiteX12" fmla="*/ 642461 w 676275"/>
                <a:gd name="connsiteY12" fmla="*/ 178594 h 495300"/>
                <a:gd name="connsiteX13" fmla="*/ 625316 w 676275"/>
                <a:gd name="connsiteY13" fmla="*/ 148114 h 495300"/>
                <a:gd name="connsiteX14" fmla="*/ 638651 w 676275"/>
                <a:gd name="connsiteY14" fmla="*/ 128111 h 495300"/>
                <a:gd name="connsiteX15" fmla="*/ 666274 w 676275"/>
                <a:gd name="connsiteY15" fmla="*/ 178594 h 495300"/>
                <a:gd name="connsiteX16" fmla="*/ 617696 w 676275"/>
                <a:gd name="connsiteY16" fmla="*/ 238601 h 495300"/>
                <a:gd name="connsiteX17" fmla="*/ 617696 w 676275"/>
                <a:gd name="connsiteY17" fmla="*/ 303371 h 495300"/>
                <a:gd name="connsiteX18" fmla="*/ 566261 w 676275"/>
                <a:gd name="connsiteY18" fmla="*/ 354806 h 495300"/>
                <a:gd name="connsiteX19" fmla="*/ 536734 w 676275"/>
                <a:gd name="connsiteY19" fmla="*/ 354806 h 495300"/>
                <a:gd name="connsiteX20" fmla="*/ 536734 w 676275"/>
                <a:gd name="connsiteY20" fmla="*/ 478631 h 495300"/>
                <a:gd name="connsiteX21" fmla="*/ 149066 w 676275"/>
                <a:gd name="connsiteY21" fmla="*/ 478631 h 495300"/>
                <a:gd name="connsiteX22" fmla="*/ 149066 w 676275"/>
                <a:gd name="connsiteY22" fmla="*/ 354806 h 495300"/>
                <a:gd name="connsiteX23" fmla="*/ 115729 w 676275"/>
                <a:gd name="connsiteY23" fmla="*/ 354806 h 495300"/>
                <a:gd name="connsiteX24" fmla="*/ 64294 w 676275"/>
                <a:gd name="connsiteY24" fmla="*/ 303371 h 495300"/>
                <a:gd name="connsiteX25" fmla="*/ 64294 w 676275"/>
                <a:gd name="connsiteY25" fmla="*/ 238601 h 495300"/>
                <a:gd name="connsiteX26" fmla="*/ 15716 w 676275"/>
                <a:gd name="connsiteY26" fmla="*/ 178594 h 495300"/>
                <a:gd name="connsiteX27" fmla="*/ 43339 w 676275"/>
                <a:gd name="connsiteY27" fmla="*/ 128111 h 495300"/>
                <a:gd name="connsiteX28" fmla="*/ 56674 w 676275"/>
                <a:gd name="connsiteY28" fmla="*/ 148114 h 495300"/>
                <a:gd name="connsiteX29" fmla="*/ 39529 w 676275"/>
                <a:gd name="connsiteY29" fmla="*/ 178594 h 495300"/>
                <a:gd name="connsiteX30" fmla="*/ 76676 w 676275"/>
                <a:gd name="connsiteY30" fmla="*/ 215741 h 495300"/>
                <a:gd name="connsiteX31" fmla="*/ 113824 w 676275"/>
                <a:gd name="connsiteY31" fmla="*/ 178594 h 495300"/>
                <a:gd name="connsiteX32" fmla="*/ 96679 w 676275"/>
                <a:gd name="connsiteY32" fmla="*/ 148114 h 495300"/>
                <a:gd name="connsiteX33" fmla="*/ 110014 w 676275"/>
                <a:gd name="connsiteY33" fmla="*/ 128111 h 495300"/>
                <a:gd name="connsiteX34" fmla="*/ 137636 w 676275"/>
                <a:gd name="connsiteY34" fmla="*/ 178594 h 495300"/>
                <a:gd name="connsiteX35" fmla="*/ 89059 w 676275"/>
                <a:gd name="connsiteY35" fmla="*/ 238601 h 495300"/>
                <a:gd name="connsiteX36" fmla="*/ 89059 w 676275"/>
                <a:gd name="connsiteY36" fmla="*/ 303371 h 495300"/>
                <a:gd name="connsiteX37" fmla="*/ 116681 w 676275"/>
                <a:gd name="connsiteY37" fmla="*/ 330994 h 495300"/>
                <a:gd name="connsiteX38" fmla="*/ 150019 w 676275"/>
                <a:gd name="connsiteY38" fmla="*/ 330994 h 495300"/>
                <a:gd name="connsiteX39" fmla="*/ 150019 w 676275"/>
                <a:gd name="connsiteY39" fmla="*/ 175736 h 495300"/>
                <a:gd name="connsiteX40" fmla="*/ 240506 w 676275"/>
                <a:gd name="connsiteY40" fmla="*/ 71914 h 495300"/>
                <a:gd name="connsiteX41" fmla="*/ 240506 w 676275"/>
                <a:gd name="connsiteY41" fmla="*/ 16669 h 495300"/>
                <a:gd name="connsiteX42" fmla="*/ 455771 w 676275"/>
                <a:gd name="connsiteY42" fmla="*/ 16669 h 495300"/>
                <a:gd name="connsiteX43" fmla="*/ 465296 w 676275"/>
                <a:gd name="connsiteY43" fmla="*/ 7144 h 495300"/>
                <a:gd name="connsiteX44" fmla="*/ 455771 w 676275"/>
                <a:gd name="connsiteY44" fmla="*/ 7144 h 495300"/>
                <a:gd name="connsiteX45" fmla="*/ 239554 w 676275"/>
                <a:gd name="connsiteY45" fmla="*/ 7144 h 495300"/>
                <a:gd name="connsiteX46" fmla="*/ 230029 w 676275"/>
                <a:gd name="connsiteY46" fmla="*/ 7144 h 495300"/>
                <a:gd name="connsiteX47" fmla="*/ 230029 w 676275"/>
                <a:gd name="connsiteY47" fmla="*/ 16669 h 495300"/>
                <a:gd name="connsiteX48" fmla="*/ 230029 w 676275"/>
                <a:gd name="connsiteY48" fmla="*/ 68104 h 495300"/>
                <a:gd name="connsiteX49" fmla="*/ 145256 w 676275"/>
                <a:gd name="connsiteY49" fmla="*/ 165259 h 495300"/>
                <a:gd name="connsiteX50" fmla="*/ 114776 w 676275"/>
                <a:gd name="connsiteY50" fmla="*/ 120491 h 495300"/>
                <a:gd name="connsiteX51" fmla="*/ 107156 w 676275"/>
                <a:gd name="connsiteY51" fmla="*/ 115729 h 495300"/>
                <a:gd name="connsiteX52" fmla="*/ 102394 w 676275"/>
                <a:gd name="connsiteY52" fmla="*/ 123349 h 495300"/>
                <a:gd name="connsiteX53" fmla="*/ 89059 w 676275"/>
                <a:gd name="connsiteY53" fmla="*/ 143351 h 495300"/>
                <a:gd name="connsiteX54" fmla="*/ 83344 w 676275"/>
                <a:gd name="connsiteY54" fmla="*/ 150971 h 495300"/>
                <a:gd name="connsiteX55" fmla="*/ 90964 w 676275"/>
                <a:gd name="connsiteY55" fmla="*/ 155734 h 495300"/>
                <a:gd name="connsiteX56" fmla="*/ 103346 w 676275"/>
                <a:gd name="connsiteY56" fmla="*/ 178594 h 495300"/>
                <a:gd name="connsiteX57" fmla="*/ 75724 w 676275"/>
                <a:gd name="connsiteY57" fmla="*/ 206216 h 495300"/>
                <a:gd name="connsiteX58" fmla="*/ 48101 w 676275"/>
                <a:gd name="connsiteY58" fmla="*/ 178594 h 495300"/>
                <a:gd name="connsiteX59" fmla="*/ 60484 w 676275"/>
                <a:gd name="connsiteY59" fmla="*/ 155734 h 495300"/>
                <a:gd name="connsiteX60" fmla="*/ 68104 w 676275"/>
                <a:gd name="connsiteY60" fmla="*/ 150971 h 495300"/>
                <a:gd name="connsiteX61" fmla="*/ 63341 w 676275"/>
                <a:gd name="connsiteY61" fmla="*/ 143351 h 495300"/>
                <a:gd name="connsiteX62" fmla="*/ 50959 w 676275"/>
                <a:gd name="connsiteY62" fmla="*/ 123349 h 495300"/>
                <a:gd name="connsiteX63" fmla="*/ 46196 w 676275"/>
                <a:gd name="connsiteY63" fmla="*/ 115729 h 495300"/>
                <a:gd name="connsiteX64" fmla="*/ 38576 w 676275"/>
                <a:gd name="connsiteY64" fmla="*/ 120491 h 495300"/>
                <a:gd name="connsiteX65" fmla="*/ 7144 w 676275"/>
                <a:gd name="connsiteY65" fmla="*/ 179546 h 495300"/>
                <a:gd name="connsiteX66" fmla="*/ 55721 w 676275"/>
                <a:gd name="connsiteY66" fmla="*/ 246221 h 495300"/>
                <a:gd name="connsiteX67" fmla="*/ 55721 w 676275"/>
                <a:gd name="connsiteY67" fmla="*/ 303371 h 495300"/>
                <a:gd name="connsiteX68" fmla="*/ 116681 w 676275"/>
                <a:gd name="connsiteY68" fmla="*/ 364331 h 495300"/>
                <a:gd name="connsiteX69" fmla="*/ 140494 w 676275"/>
                <a:gd name="connsiteY69" fmla="*/ 364331 h 495300"/>
                <a:gd name="connsiteX70" fmla="*/ 140494 w 676275"/>
                <a:gd name="connsiteY70" fmla="*/ 478631 h 495300"/>
                <a:gd name="connsiteX71" fmla="*/ 140494 w 676275"/>
                <a:gd name="connsiteY71" fmla="*/ 488156 h 495300"/>
                <a:gd name="connsiteX72" fmla="*/ 150019 w 676275"/>
                <a:gd name="connsiteY72" fmla="*/ 488156 h 495300"/>
                <a:gd name="connsiteX73" fmla="*/ 536734 w 676275"/>
                <a:gd name="connsiteY73" fmla="*/ 488156 h 495300"/>
                <a:gd name="connsiteX74" fmla="*/ 546259 w 676275"/>
                <a:gd name="connsiteY74" fmla="*/ 488156 h 495300"/>
                <a:gd name="connsiteX75" fmla="*/ 546259 w 676275"/>
                <a:gd name="connsiteY75" fmla="*/ 478631 h 495300"/>
                <a:gd name="connsiteX76" fmla="*/ 546259 w 676275"/>
                <a:gd name="connsiteY76" fmla="*/ 364331 h 495300"/>
                <a:gd name="connsiteX77" fmla="*/ 565309 w 676275"/>
                <a:gd name="connsiteY77" fmla="*/ 364331 h 495300"/>
                <a:gd name="connsiteX78" fmla="*/ 626269 w 676275"/>
                <a:gd name="connsiteY78" fmla="*/ 303371 h 495300"/>
                <a:gd name="connsiteX79" fmla="*/ 626269 w 676275"/>
                <a:gd name="connsiteY79" fmla="*/ 246221 h 495300"/>
                <a:gd name="connsiteX80" fmla="*/ 674846 w 676275"/>
                <a:gd name="connsiteY80" fmla="*/ 179546 h 495300"/>
                <a:gd name="connsiteX81" fmla="*/ 643414 w 676275"/>
                <a:gd name="connsiteY81" fmla="*/ 120491 h 495300"/>
                <a:gd name="connsiteX82" fmla="*/ 635794 w 676275"/>
                <a:gd name="connsiteY82" fmla="*/ 115729 h 495300"/>
                <a:gd name="connsiteX83" fmla="*/ 631031 w 676275"/>
                <a:gd name="connsiteY83" fmla="*/ 123349 h 495300"/>
                <a:gd name="connsiteX84" fmla="*/ 617696 w 676275"/>
                <a:gd name="connsiteY84" fmla="*/ 143351 h 495300"/>
                <a:gd name="connsiteX85" fmla="*/ 611981 w 676275"/>
                <a:gd name="connsiteY85" fmla="*/ 150971 h 495300"/>
                <a:gd name="connsiteX86" fmla="*/ 619601 w 676275"/>
                <a:gd name="connsiteY86" fmla="*/ 155734 h 495300"/>
                <a:gd name="connsiteX87" fmla="*/ 631984 w 676275"/>
                <a:gd name="connsiteY87" fmla="*/ 179546 h 495300"/>
                <a:gd name="connsiteX88" fmla="*/ 604361 w 676275"/>
                <a:gd name="connsiteY88" fmla="*/ 207169 h 495300"/>
                <a:gd name="connsiteX89" fmla="*/ 576739 w 676275"/>
                <a:gd name="connsiteY89" fmla="*/ 179546 h 495300"/>
                <a:gd name="connsiteX90" fmla="*/ 589121 w 676275"/>
                <a:gd name="connsiteY90" fmla="*/ 156686 h 495300"/>
                <a:gd name="connsiteX91" fmla="*/ 596741 w 676275"/>
                <a:gd name="connsiteY91" fmla="*/ 151924 h 495300"/>
                <a:gd name="connsiteX92" fmla="*/ 591979 w 676275"/>
                <a:gd name="connsiteY92" fmla="*/ 144304 h 495300"/>
                <a:gd name="connsiteX93" fmla="*/ 578644 w 676275"/>
                <a:gd name="connsiteY93" fmla="*/ 124301 h 495300"/>
                <a:gd name="connsiteX94" fmla="*/ 573881 w 676275"/>
                <a:gd name="connsiteY94" fmla="*/ 116681 h 495300"/>
                <a:gd name="connsiteX95" fmla="*/ 566261 w 676275"/>
                <a:gd name="connsiteY95" fmla="*/ 121444 h 495300"/>
                <a:gd name="connsiteX96" fmla="*/ 536734 w 676275"/>
                <a:gd name="connsiteY96" fmla="*/ 162401 h 495300"/>
                <a:gd name="connsiteX97" fmla="*/ 466249 w 676275"/>
                <a:gd name="connsiteY97" fmla="*/ 67151 h 495300"/>
                <a:gd name="connsiteX98" fmla="*/ 466249 w 676275"/>
                <a:gd name="connsiteY98" fmla="*/ 16669 h 495300"/>
                <a:gd name="connsiteX99" fmla="*/ 466249 w 676275"/>
                <a:gd name="connsiteY99" fmla="*/ 7144 h 495300"/>
                <a:gd name="connsiteX100" fmla="*/ 465296 w 676275"/>
                <a:gd name="connsiteY100" fmla="*/ 7144 h 495300"/>
                <a:gd name="connsiteX101" fmla="*/ 97631 w 676275"/>
                <a:gd name="connsiteY101" fmla="*/ 246221 h 495300"/>
                <a:gd name="connsiteX102" fmla="*/ 139541 w 676275"/>
                <a:gd name="connsiteY102" fmla="*/ 210026 h 495300"/>
                <a:gd name="connsiteX103" fmla="*/ 139541 w 676275"/>
                <a:gd name="connsiteY103" fmla="*/ 321469 h 495300"/>
                <a:gd name="connsiteX104" fmla="*/ 115729 w 676275"/>
                <a:gd name="connsiteY104" fmla="*/ 321469 h 495300"/>
                <a:gd name="connsiteX105" fmla="*/ 97631 w 676275"/>
                <a:gd name="connsiteY105" fmla="*/ 303371 h 495300"/>
                <a:gd name="connsiteX106" fmla="*/ 97631 w 676275"/>
                <a:gd name="connsiteY106" fmla="*/ 246221 h 495300"/>
                <a:gd name="connsiteX107" fmla="*/ 97631 w 676275"/>
                <a:gd name="connsiteY107" fmla="*/ 246221 h 495300"/>
                <a:gd name="connsiteX108" fmla="*/ 545306 w 676275"/>
                <a:gd name="connsiteY108" fmla="*/ 321469 h 495300"/>
                <a:gd name="connsiteX109" fmla="*/ 545306 w 676275"/>
                <a:gd name="connsiteY109" fmla="*/ 216694 h 495300"/>
                <a:gd name="connsiteX110" fmla="*/ 583406 w 676275"/>
                <a:gd name="connsiteY110" fmla="*/ 246221 h 495300"/>
                <a:gd name="connsiteX111" fmla="*/ 583406 w 676275"/>
                <a:gd name="connsiteY111" fmla="*/ 303371 h 495300"/>
                <a:gd name="connsiteX112" fmla="*/ 565309 w 676275"/>
                <a:gd name="connsiteY112" fmla="*/ 321469 h 495300"/>
                <a:gd name="connsiteX113" fmla="*/ 545306 w 676275"/>
                <a:gd name="connsiteY113" fmla="*/ 321469 h 495300"/>
                <a:gd name="connsiteX114" fmla="*/ 545306 w 676275"/>
                <a:gd name="connsiteY114" fmla="*/ 3214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676275" h="495300">
                  <a:moveTo>
                    <a:pt x="455771" y="16669"/>
                  </a:moveTo>
                  <a:lnTo>
                    <a:pt x="455771" y="69056"/>
                  </a:lnTo>
                  <a:lnTo>
                    <a:pt x="534829" y="175736"/>
                  </a:lnTo>
                  <a:lnTo>
                    <a:pt x="534829" y="330994"/>
                  </a:lnTo>
                  <a:lnTo>
                    <a:pt x="565309" y="330994"/>
                  </a:lnTo>
                  <a:cubicBezTo>
                    <a:pt x="580549" y="330994"/>
                    <a:pt x="592931" y="318611"/>
                    <a:pt x="592931" y="303371"/>
                  </a:cubicBezTo>
                  <a:lnTo>
                    <a:pt x="592931" y="238601"/>
                  </a:lnTo>
                  <a:cubicBezTo>
                    <a:pt x="565309" y="232886"/>
                    <a:pt x="544354" y="208121"/>
                    <a:pt x="544354" y="178594"/>
                  </a:cubicBezTo>
                  <a:cubicBezTo>
                    <a:pt x="544354" y="157639"/>
                    <a:pt x="554831" y="138589"/>
                    <a:pt x="571976" y="128111"/>
                  </a:cubicBezTo>
                  <a:lnTo>
                    <a:pt x="585311" y="148114"/>
                  </a:lnTo>
                  <a:cubicBezTo>
                    <a:pt x="574834" y="154781"/>
                    <a:pt x="568166" y="166211"/>
                    <a:pt x="568166" y="178594"/>
                  </a:cubicBezTo>
                  <a:cubicBezTo>
                    <a:pt x="568166" y="198596"/>
                    <a:pt x="584359" y="215741"/>
                    <a:pt x="605314" y="215741"/>
                  </a:cubicBezTo>
                  <a:cubicBezTo>
                    <a:pt x="625316" y="215741"/>
                    <a:pt x="642461" y="199549"/>
                    <a:pt x="642461" y="178594"/>
                  </a:cubicBezTo>
                  <a:cubicBezTo>
                    <a:pt x="642461" y="166211"/>
                    <a:pt x="635794" y="154781"/>
                    <a:pt x="625316" y="148114"/>
                  </a:cubicBezTo>
                  <a:lnTo>
                    <a:pt x="638651" y="128111"/>
                  </a:lnTo>
                  <a:cubicBezTo>
                    <a:pt x="655796" y="139541"/>
                    <a:pt x="666274" y="158591"/>
                    <a:pt x="666274" y="178594"/>
                  </a:cubicBezTo>
                  <a:cubicBezTo>
                    <a:pt x="666274" y="208121"/>
                    <a:pt x="645319" y="232886"/>
                    <a:pt x="617696" y="238601"/>
                  </a:cubicBezTo>
                  <a:lnTo>
                    <a:pt x="617696" y="303371"/>
                  </a:lnTo>
                  <a:cubicBezTo>
                    <a:pt x="617696" y="331946"/>
                    <a:pt x="594836" y="354806"/>
                    <a:pt x="566261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9066" y="478631"/>
                  </a:lnTo>
                  <a:lnTo>
                    <a:pt x="149066" y="354806"/>
                  </a:lnTo>
                  <a:lnTo>
                    <a:pt x="115729" y="354806"/>
                  </a:lnTo>
                  <a:cubicBezTo>
                    <a:pt x="87154" y="354806"/>
                    <a:pt x="64294" y="331946"/>
                    <a:pt x="64294" y="303371"/>
                  </a:cubicBezTo>
                  <a:lnTo>
                    <a:pt x="64294" y="238601"/>
                  </a:lnTo>
                  <a:cubicBezTo>
                    <a:pt x="36671" y="232886"/>
                    <a:pt x="15716" y="208121"/>
                    <a:pt x="15716" y="178594"/>
                  </a:cubicBezTo>
                  <a:cubicBezTo>
                    <a:pt x="15716" y="157639"/>
                    <a:pt x="26194" y="138589"/>
                    <a:pt x="43339" y="128111"/>
                  </a:cubicBezTo>
                  <a:lnTo>
                    <a:pt x="56674" y="148114"/>
                  </a:lnTo>
                  <a:cubicBezTo>
                    <a:pt x="46196" y="154781"/>
                    <a:pt x="39529" y="166211"/>
                    <a:pt x="39529" y="178594"/>
                  </a:cubicBezTo>
                  <a:cubicBezTo>
                    <a:pt x="39529" y="198596"/>
                    <a:pt x="55721" y="215741"/>
                    <a:pt x="76676" y="215741"/>
                  </a:cubicBezTo>
                  <a:cubicBezTo>
                    <a:pt x="96679" y="215741"/>
                    <a:pt x="113824" y="199549"/>
                    <a:pt x="113824" y="178594"/>
                  </a:cubicBezTo>
                  <a:cubicBezTo>
                    <a:pt x="113824" y="166211"/>
                    <a:pt x="107156" y="154781"/>
                    <a:pt x="96679" y="148114"/>
                  </a:cubicBezTo>
                  <a:lnTo>
                    <a:pt x="110014" y="128111"/>
                  </a:lnTo>
                  <a:cubicBezTo>
                    <a:pt x="127159" y="139541"/>
                    <a:pt x="137636" y="158591"/>
                    <a:pt x="137636" y="178594"/>
                  </a:cubicBezTo>
                  <a:cubicBezTo>
                    <a:pt x="137636" y="208121"/>
                    <a:pt x="116681" y="232886"/>
                    <a:pt x="89059" y="238601"/>
                  </a:cubicBezTo>
                  <a:lnTo>
                    <a:pt x="89059" y="303371"/>
                  </a:lnTo>
                  <a:cubicBezTo>
                    <a:pt x="89059" y="318611"/>
                    <a:pt x="101441" y="330994"/>
                    <a:pt x="116681" y="330994"/>
                  </a:cubicBezTo>
                  <a:lnTo>
                    <a:pt x="150019" y="330994"/>
                  </a:lnTo>
                  <a:lnTo>
                    <a:pt x="150019" y="175736"/>
                  </a:lnTo>
                  <a:lnTo>
                    <a:pt x="240506" y="71914"/>
                  </a:lnTo>
                  <a:lnTo>
                    <a:pt x="240506" y="16669"/>
                  </a:lnTo>
                  <a:lnTo>
                    <a:pt x="455771" y="16669"/>
                  </a:lnTo>
                  <a:moveTo>
                    <a:pt x="465296" y="7144"/>
                  </a:moveTo>
                  <a:lnTo>
                    <a:pt x="455771" y="7144"/>
                  </a:lnTo>
                  <a:lnTo>
                    <a:pt x="239554" y="7144"/>
                  </a:lnTo>
                  <a:lnTo>
                    <a:pt x="230029" y="7144"/>
                  </a:lnTo>
                  <a:lnTo>
                    <a:pt x="230029" y="16669"/>
                  </a:lnTo>
                  <a:lnTo>
                    <a:pt x="230029" y="68104"/>
                  </a:lnTo>
                  <a:lnTo>
                    <a:pt x="145256" y="165259"/>
                  </a:lnTo>
                  <a:cubicBezTo>
                    <a:pt x="141446" y="147161"/>
                    <a:pt x="130969" y="130969"/>
                    <a:pt x="114776" y="120491"/>
                  </a:cubicBezTo>
                  <a:lnTo>
                    <a:pt x="107156" y="115729"/>
                  </a:lnTo>
                  <a:lnTo>
                    <a:pt x="102394" y="123349"/>
                  </a:lnTo>
                  <a:lnTo>
                    <a:pt x="89059" y="143351"/>
                  </a:lnTo>
                  <a:lnTo>
                    <a:pt x="83344" y="150971"/>
                  </a:lnTo>
                  <a:lnTo>
                    <a:pt x="90964" y="155734"/>
                  </a:lnTo>
                  <a:cubicBezTo>
                    <a:pt x="98584" y="160496"/>
                    <a:pt x="103346" y="169069"/>
                    <a:pt x="103346" y="178594"/>
                  </a:cubicBezTo>
                  <a:cubicBezTo>
                    <a:pt x="103346" y="193834"/>
                    <a:pt x="90964" y="206216"/>
                    <a:pt x="75724" y="206216"/>
                  </a:cubicBezTo>
                  <a:cubicBezTo>
                    <a:pt x="60484" y="206216"/>
                    <a:pt x="48101" y="193834"/>
                    <a:pt x="48101" y="178594"/>
                  </a:cubicBezTo>
                  <a:cubicBezTo>
                    <a:pt x="48101" y="169069"/>
                    <a:pt x="52864" y="160496"/>
                    <a:pt x="60484" y="155734"/>
                  </a:cubicBezTo>
                  <a:lnTo>
                    <a:pt x="68104" y="150971"/>
                  </a:lnTo>
                  <a:lnTo>
                    <a:pt x="63341" y="143351"/>
                  </a:lnTo>
                  <a:lnTo>
                    <a:pt x="50959" y="123349"/>
                  </a:lnTo>
                  <a:lnTo>
                    <a:pt x="46196" y="115729"/>
                  </a:lnTo>
                  <a:lnTo>
                    <a:pt x="38576" y="120491"/>
                  </a:lnTo>
                  <a:cubicBezTo>
                    <a:pt x="18574" y="133826"/>
                    <a:pt x="7144" y="155734"/>
                    <a:pt x="7144" y="179546"/>
                  </a:cubicBezTo>
                  <a:cubicBezTo>
                    <a:pt x="7144" y="210026"/>
                    <a:pt x="27146" y="237649"/>
                    <a:pt x="55721" y="246221"/>
                  </a:cubicBezTo>
                  <a:lnTo>
                    <a:pt x="55721" y="303371"/>
                  </a:lnTo>
                  <a:cubicBezTo>
                    <a:pt x="55721" y="336709"/>
                    <a:pt x="83344" y="364331"/>
                    <a:pt x="116681" y="364331"/>
                  </a:cubicBezTo>
                  <a:lnTo>
                    <a:pt x="140494" y="364331"/>
                  </a:lnTo>
                  <a:lnTo>
                    <a:pt x="140494" y="478631"/>
                  </a:lnTo>
                  <a:lnTo>
                    <a:pt x="140494" y="488156"/>
                  </a:lnTo>
                  <a:lnTo>
                    <a:pt x="150019" y="488156"/>
                  </a:lnTo>
                  <a:lnTo>
                    <a:pt x="536734" y="488156"/>
                  </a:lnTo>
                  <a:lnTo>
                    <a:pt x="546259" y="488156"/>
                  </a:lnTo>
                  <a:lnTo>
                    <a:pt x="546259" y="478631"/>
                  </a:lnTo>
                  <a:lnTo>
                    <a:pt x="546259" y="364331"/>
                  </a:lnTo>
                  <a:lnTo>
                    <a:pt x="565309" y="364331"/>
                  </a:lnTo>
                  <a:cubicBezTo>
                    <a:pt x="598646" y="364331"/>
                    <a:pt x="626269" y="336709"/>
                    <a:pt x="626269" y="303371"/>
                  </a:cubicBezTo>
                  <a:lnTo>
                    <a:pt x="626269" y="246221"/>
                  </a:lnTo>
                  <a:cubicBezTo>
                    <a:pt x="654844" y="236696"/>
                    <a:pt x="674846" y="210026"/>
                    <a:pt x="674846" y="179546"/>
                  </a:cubicBezTo>
                  <a:cubicBezTo>
                    <a:pt x="674846" y="155734"/>
                    <a:pt x="662464" y="133826"/>
                    <a:pt x="643414" y="120491"/>
                  </a:cubicBezTo>
                  <a:lnTo>
                    <a:pt x="635794" y="115729"/>
                  </a:lnTo>
                  <a:lnTo>
                    <a:pt x="631031" y="123349"/>
                  </a:lnTo>
                  <a:lnTo>
                    <a:pt x="617696" y="143351"/>
                  </a:lnTo>
                  <a:lnTo>
                    <a:pt x="611981" y="150971"/>
                  </a:lnTo>
                  <a:lnTo>
                    <a:pt x="619601" y="155734"/>
                  </a:lnTo>
                  <a:cubicBezTo>
                    <a:pt x="627221" y="161449"/>
                    <a:pt x="631984" y="170021"/>
                    <a:pt x="631984" y="179546"/>
                  </a:cubicBezTo>
                  <a:cubicBezTo>
                    <a:pt x="631984" y="194786"/>
                    <a:pt x="619601" y="207169"/>
                    <a:pt x="604361" y="207169"/>
                  </a:cubicBezTo>
                  <a:cubicBezTo>
                    <a:pt x="589121" y="207169"/>
                    <a:pt x="576739" y="194786"/>
                    <a:pt x="576739" y="179546"/>
                  </a:cubicBezTo>
                  <a:cubicBezTo>
                    <a:pt x="576739" y="170021"/>
                    <a:pt x="581501" y="161449"/>
                    <a:pt x="589121" y="156686"/>
                  </a:cubicBezTo>
                  <a:lnTo>
                    <a:pt x="596741" y="151924"/>
                  </a:lnTo>
                  <a:lnTo>
                    <a:pt x="591979" y="144304"/>
                  </a:lnTo>
                  <a:lnTo>
                    <a:pt x="578644" y="124301"/>
                  </a:lnTo>
                  <a:lnTo>
                    <a:pt x="573881" y="116681"/>
                  </a:lnTo>
                  <a:lnTo>
                    <a:pt x="566261" y="121444"/>
                  </a:lnTo>
                  <a:cubicBezTo>
                    <a:pt x="551021" y="130969"/>
                    <a:pt x="541496" y="146209"/>
                    <a:pt x="536734" y="162401"/>
                  </a:cubicBezTo>
                  <a:lnTo>
                    <a:pt x="466249" y="67151"/>
                  </a:lnTo>
                  <a:lnTo>
                    <a:pt x="466249" y="16669"/>
                  </a:lnTo>
                  <a:lnTo>
                    <a:pt x="466249" y="7144"/>
                  </a:lnTo>
                  <a:lnTo>
                    <a:pt x="465296" y="7144"/>
                  </a:lnTo>
                  <a:close/>
                  <a:moveTo>
                    <a:pt x="97631" y="246221"/>
                  </a:moveTo>
                  <a:cubicBezTo>
                    <a:pt x="115729" y="240506"/>
                    <a:pt x="130969" y="227171"/>
                    <a:pt x="139541" y="210026"/>
                  </a:cubicBezTo>
                  <a:lnTo>
                    <a:pt x="139541" y="321469"/>
                  </a:lnTo>
                  <a:lnTo>
                    <a:pt x="115729" y="321469"/>
                  </a:lnTo>
                  <a:cubicBezTo>
                    <a:pt x="106204" y="321469"/>
                    <a:pt x="97631" y="313849"/>
                    <a:pt x="97631" y="303371"/>
                  </a:cubicBezTo>
                  <a:lnTo>
                    <a:pt x="97631" y="246221"/>
                  </a:lnTo>
                  <a:lnTo>
                    <a:pt x="97631" y="246221"/>
                  </a:lnTo>
                  <a:close/>
                  <a:moveTo>
                    <a:pt x="545306" y="321469"/>
                  </a:moveTo>
                  <a:lnTo>
                    <a:pt x="545306" y="216694"/>
                  </a:lnTo>
                  <a:cubicBezTo>
                    <a:pt x="553879" y="230029"/>
                    <a:pt x="567214" y="241459"/>
                    <a:pt x="583406" y="246221"/>
                  </a:cubicBezTo>
                  <a:lnTo>
                    <a:pt x="583406" y="303371"/>
                  </a:lnTo>
                  <a:cubicBezTo>
                    <a:pt x="583406" y="312896"/>
                    <a:pt x="575786" y="321469"/>
                    <a:pt x="565309" y="321469"/>
                  </a:cubicBezTo>
                  <a:lnTo>
                    <a:pt x="545306" y="321469"/>
                  </a:lnTo>
                  <a:lnTo>
                    <a:pt x="545306" y="321469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32" name="Forma libre: Forma 331">
              <a:extLst>
                <a:ext uri="{FF2B5EF4-FFF2-40B4-BE49-F238E27FC236}">
                  <a16:creationId xmlns="" xmlns:a16="http://schemas.microsoft.com/office/drawing/2014/main" id="{6F276E90-1380-4597-AAE0-DB96C86955BD}"/>
                </a:ext>
              </a:extLst>
            </p:cNvPr>
            <p:cNvSpPr/>
            <p:nvPr/>
          </p:nvSpPr>
          <p:spPr>
            <a:xfrm>
              <a:off x="674302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33" name="Forma libre: Forma 332">
              <a:extLst>
                <a:ext uri="{FF2B5EF4-FFF2-40B4-BE49-F238E27FC236}">
                  <a16:creationId xmlns="" xmlns:a16="http://schemas.microsoft.com/office/drawing/2014/main" id="{E83790AD-B990-4FC3-80B7-C36D5D643D91}"/>
                </a:ext>
              </a:extLst>
            </p:cNvPr>
            <p:cNvSpPr/>
            <p:nvPr/>
          </p:nvSpPr>
          <p:spPr>
            <a:xfrm>
              <a:off x="669539" y="3686823"/>
              <a:ext cx="57150" cy="57150"/>
            </a:xfrm>
            <a:custGeom>
              <a:avLst/>
              <a:gdLst>
                <a:gd name="connsiteX0" fmla="*/ 39529 w 57150"/>
                <a:gd name="connsiteY0" fmla="*/ 16669 h 57150"/>
                <a:gd name="connsiteX1" fmla="*/ 39529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39529 w 57150"/>
                <a:gd name="connsiteY4" fmla="*/ 16669 h 57150"/>
                <a:gd name="connsiteX5" fmla="*/ 49054 w 57150"/>
                <a:gd name="connsiteY5" fmla="*/ 7144 h 57150"/>
                <a:gd name="connsiteX6" fmla="*/ 39529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49054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39529" y="16669"/>
                  </a:moveTo>
                  <a:lnTo>
                    <a:pt x="39529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39529" y="16669"/>
                  </a:lnTo>
                  <a:moveTo>
                    <a:pt x="49054" y="7144"/>
                  </a:moveTo>
                  <a:lnTo>
                    <a:pt x="39529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49054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34" name="Forma libre: Forma 333">
              <a:extLst>
                <a:ext uri="{FF2B5EF4-FFF2-40B4-BE49-F238E27FC236}">
                  <a16:creationId xmlns="" xmlns:a16="http://schemas.microsoft.com/office/drawing/2014/main" id="{F7943788-21F3-4412-AFA7-23E6CC480CE1}"/>
                </a:ext>
              </a:extLst>
            </p:cNvPr>
            <p:cNvSpPr/>
            <p:nvPr/>
          </p:nvSpPr>
          <p:spPr>
            <a:xfrm>
              <a:off x="634297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35" name="Forma libre: Forma 334">
              <a:extLst>
                <a:ext uri="{FF2B5EF4-FFF2-40B4-BE49-F238E27FC236}">
                  <a16:creationId xmlns="" xmlns:a16="http://schemas.microsoft.com/office/drawing/2014/main" id="{63EF1F36-EE32-4B20-936A-24255D5B2140}"/>
                </a:ext>
              </a:extLst>
            </p:cNvPr>
            <p:cNvSpPr/>
            <p:nvPr/>
          </p:nvSpPr>
          <p:spPr>
            <a:xfrm>
              <a:off x="629534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36" name="Forma libre: Forma 335">
              <a:extLst>
                <a:ext uri="{FF2B5EF4-FFF2-40B4-BE49-F238E27FC236}">
                  <a16:creationId xmlns="" xmlns:a16="http://schemas.microsoft.com/office/drawing/2014/main" id="{FFCFEB75-8F64-4181-B419-A97E3AB51A2F}"/>
                </a:ext>
              </a:extLst>
            </p:cNvPr>
            <p:cNvSpPr/>
            <p:nvPr/>
          </p:nvSpPr>
          <p:spPr>
            <a:xfrm>
              <a:off x="595244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37" name="Forma libre: Forma 336">
              <a:extLst>
                <a:ext uri="{FF2B5EF4-FFF2-40B4-BE49-F238E27FC236}">
                  <a16:creationId xmlns="" xmlns:a16="http://schemas.microsoft.com/office/drawing/2014/main" id="{B02F26EC-3A29-4DA2-AA2C-B13D6669A846}"/>
                </a:ext>
              </a:extLst>
            </p:cNvPr>
            <p:cNvSpPr/>
            <p:nvPr/>
          </p:nvSpPr>
          <p:spPr>
            <a:xfrm>
              <a:off x="589529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38" name="Forma libre: Forma 337">
              <a:extLst>
                <a:ext uri="{FF2B5EF4-FFF2-40B4-BE49-F238E27FC236}">
                  <a16:creationId xmlns="" xmlns:a16="http://schemas.microsoft.com/office/drawing/2014/main" id="{37168BC0-E674-4C34-ACB5-8E0C7C56E301}"/>
                </a:ext>
              </a:extLst>
            </p:cNvPr>
            <p:cNvSpPr/>
            <p:nvPr/>
          </p:nvSpPr>
          <p:spPr>
            <a:xfrm>
              <a:off x="555239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39" name="Forma libre: Forma 338">
              <a:extLst>
                <a:ext uri="{FF2B5EF4-FFF2-40B4-BE49-F238E27FC236}">
                  <a16:creationId xmlns="" xmlns:a16="http://schemas.microsoft.com/office/drawing/2014/main" id="{F69A99F7-9E97-48A3-9376-D48E9B8225E0}"/>
                </a:ext>
              </a:extLst>
            </p:cNvPr>
            <p:cNvSpPr/>
            <p:nvPr/>
          </p:nvSpPr>
          <p:spPr>
            <a:xfrm>
              <a:off x="550477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41" name="Forma libre: Forma 340">
              <a:extLst>
                <a:ext uri="{FF2B5EF4-FFF2-40B4-BE49-F238E27FC236}">
                  <a16:creationId xmlns="" xmlns:a16="http://schemas.microsoft.com/office/drawing/2014/main" id="{68218293-E364-44BF-8E62-FECB44B9ED10}"/>
                </a:ext>
              </a:extLst>
            </p:cNvPr>
            <p:cNvSpPr/>
            <p:nvPr/>
          </p:nvSpPr>
          <p:spPr>
            <a:xfrm>
              <a:off x="67906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42" name="Forma libre: Forma 341">
              <a:extLst>
                <a:ext uri="{FF2B5EF4-FFF2-40B4-BE49-F238E27FC236}">
                  <a16:creationId xmlns="" xmlns:a16="http://schemas.microsoft.com/office/drawing/2014/main" id="{08ECCCF4-DAB8-45BE-92FD-36CFBE6571B2}"/>
                </a:ext>
              </a:extLst>
            </p:cNvPr>
            <p:cNvSpPr/>
            <p:nvPr/>
          </p:nvSpPr>
          <p:spPr>
            <a:xfrm>
              <a:off x="640012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43" name="Forma libre: Forma 342">
              <a:extLst>
                <a:ext uri="{FF2B5EF4-FFF2-40B4-BE49-F238E27FC236}">
                  <a16:creationId xmlns="" xmlns:a16="http://schemas.microsoft.com/office/drawing/2014/main" id="{98C6D848-FAAE-4450-9D58-A4AEAE88BCEB}"/>
                </a:ext>
              </a:extLst>
            </p:cNvPr>
            <p:cNvSpPr/>
            <p:nvPr/>
          </p:nvSpPr>
          <p:spPr>
            <a:xfrm>
              <a:off x="600007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44" name="Forma libre: Forma 343">
              <a:extLst>
                <a:ext uri="{FF2B5EF4-FFF2-40B4-BE49-F238E27FC236}">
                  <a16:creationId xmlns="" xmlns:a16="http://schemas.microsoft.com/office/drawing/2014/main" id="{9E04A56D-017E-4D94-87A9-16650FF6ED59}"/>
                </a:ext>
              </a:extLst>
            </p:cNvPr>
            <p:cNvSpPr/>
            <p:nvPr/>
          </p:nvSpPr>
          <p:spPr>
            <a:xfrm>
              <a:off x="56095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45" name="Forma libre: Forma 344">
              <a:extLst>
                <a:ext uri="{FF2B5EF4-FFF2-40B4-BE49-F238E27FC236}">
                  <a16:creationId xmlns="" xmlns:a16="http://schemas.microsoft.com/office/drawing/2014/main" id="{8BF6CF84-F6FC-4D5B-8A21-6472977F30AD}"/>
                </a:ext>
              </a:extLst>
            </p:cNvPr>
            <p:cNvSpPr/>
            <p:nvPr/>
          </p:nvSpPr>
          <p:spPr>
            <a:xfrm>
              <a:off x="538094" y="3526803"/>
              <a:ext cx="219075" cy="276225"/>
            </a:xfrm>
            <a:custGeom>
              <a:avLst/>
              <a:gdLst>
                <a:gd name="connsiteX0" fmla="*/ 7144 w 219075"/>
                <a:gd name="connsiteY0" fmla="*/ 7144 h 276225"/>
                <a:gd name="connsiteX1" fmla="*/ 220504 w 219075"/>
                <a:gd name="connsiteY1" fmla="*/ 7144 h 276225"/>
                <a:gd name="connsiteX2" fmla="*/ 220504 w 219075"/>
                <a:gd name="connsiteY2" fmla="*/ 276701 h 276225"/>
                <a:gd name="connsiteX3" fmla="*/ 7144 w 219075"/>
                <a:gd name="connsiteY3" fmla="*/ 27670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76225">
                  <a:moveTo>
                    <a:pt x="7144" y="7144"/>
                  </a:moveTo>
                  <a:lnTo>
                    <a:pt x="220504" y="7144"/>
                  </a:lnTo>
                  <a:lnTo>
                    <a:pt x="220504" y="276701"/>
                  </a:lnTo>
                  <a:lnTo>
                    <a:pt x="7144" y="276701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46" name="Forma libre: Forma 345">
              <a:extLst>
                <a:ext uri="{FF2B5EF4-FFF2-40B4-BE49-F238E27FC236}">
                  <a16:creationId xmlns="" xmlns:a16="http://schemas.microsoft.com/office/drawing/2014/main" id="{5F2ED9AB-BF70-4FA4-9914-73EAF09107DE}"/>
                </a:ext>
              </a:extLst>
            </p:cNvPr>
            <p:cNvSpPr/>
            <p:nvPr/>
          </p:nvSpPr>
          <p:spPr>
            <a:xfrm>
              <a:off x="563812" y="3559188"/>
              <a:ext cx="171450" cy="133350"/>
            </a:xfrm>
            <a:custGeom>
              <a:avLst/>
              <a:gdLst>
                <a:gd name="connsiteX0" fmla="*/ 30956 w 171450"/>
                <a:gd name="connsiteY0" fmla="*/ 126206 h 133350"/>
                <a:gd name="connsiteX1" fmla="*/ 143351 w 171450"/>
                <a:gd name="connsiteY1" fmla="*/ 126206 h 133350"/>
                <a:gd name="connsiteX2" fmla="*/ 167164 w 171450"/>
                <a:gd name="connsiteY2" fmla="*/ 102394 h 133350"/>
                <a:gd name="connsiteX3" fmla="*/ 167164 w 171450"/>
                <a:gd name="connsiteY3" fmla="*/ 30956 h 133350"/>
                <a:gd name="connsiteX4" fmla="*/ 143351 w 171450"/>
                <a:gd name="connsiteY4" fmla="*/ 7144 h 133350"/>
                <a:gd name="connsiteX5" fmla="*/ 30956 w 171450"/>
                <a:gd name="connsiteY5" fmla="*/ 7144 h 133350"/>
                <a:gd name="connsiteX6" fmla="*/ 7144 w 171450"/>
                <a:gd name="connsiteY6" fmla="*/ 30956 h 133350"/>
                <a:gd name="connsiteX7" fmla="*/ 7144 w 171450"/>
                <a:gd name="connsiteY7" fmla="*/ 102394 h 133350"/>
                <a:gd name="connsiteX8" fmla="*/ 30956 w 171450"/>
                <a:gd name="connsiteY8" fmla="*/ 12620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33350">
                  <a:moveTo>
                    <a:pt x="30956" y="126206"/>
                  </a:moveTo>
                  <a:lnTo>
                    <a:pt x="143351" y="126206"/>
                  </a:lnTo>
                  <a:cubicBezTo>
                    <a:pt x="156686" y="126206"/>
                    <a:pt x="167164" y="115729"/>
                    <a:pt x="167164" y="102394"/>
                  </a:cubicBezTo>
                  <a:lnTo>
                    <a:pt x="167164" y="30956"/>
                  </a:lnTo>
                  <a:cubicBezTo>
                    <a:pt x="167164" y="17621"/>
                    <a:pt x="156686" y="7144"/>
                    <a:pt x="143351" y="7144"/>
                  </a:cubicBezTo>
                  <a:lnTo>
                    <a:pt x="30956" y="7144"/>
                  </a:lnTo>
                  <a:cubicBezTo>
                    <a:pt x="17621" y="7144"/>
                    <a:pt x="7144" y="17621"/>
                    <a:pt x="7144" y="30956"/>
                  </a:cubicBezTo>
                  <a:lnTo>
                    <a:pt x="7144" y="102394"/>
                  </a:lnTo>
                  <a:cubicBezTo>
                    <a:pt x="7144" y="115729"/>
                    <a:pt x="17621" y="126206"/>
                    <a:pt x="30956" y="1262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47" name="Forma libre: Forma 346">
              <a:extLst>
                <a:ext uri="{FF2B5EF4-FFF2-40B4-BE49-F238E27FC236}">
                  <a16:creationId xmlns="" xmlns:a16="http://schemas.microsoft.com/office/drawing/2014/main" id="{85A7839F-3E42-4D31-994F-181D1D760EB2}"/>
                </a:ext>
              </a:extLst>
            </p:cNvPr>
            <p:cNvSpPr/>
            <p:nvPr/>
          </p:nvSpPr>
          <p:spPr>
            <a:xfrm>
              <a:off x="656204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48" name="Forma libre: Forma 347">
              <a:extLst>
                <a:ext uri="{FF2B5EF4-FFF2-40B4-BE49-F238E27FC236}">
                  <a16:creationId xmlns="" xmlns:a16="http://schemas.microsoft.com/office/drawing/2014/main" id="{B311D8B4-0814-4111-B359-04E4806D404D}"/>
                </a:ext>
              </a:extLst>
            </p:cNvPr>
            <p:cNvSpPr/>
            <p:nvPr/>
          </p:nvSpPr>
          <p:spPr>
            <a:xfrm>
              <a:off x="601912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49" name="Forma libre: Forma 348">
              <a:extLst>
                <a:ext uri="{FF2B5EF4-FFF2-40B4-BE49-F238E27FC236}">
                  <a16:creationId xmlns="" xmlns:a16="http://schemas.microsoft.com/office/drawing/2014/main" id="{85B04CBC-AFF6-45B5-B6EB-FA42B7AE4230}"/>
                </a:ext>
              </a:extLst>
            </p:cNvPr>
            <p:cNvSpPr/>
            <p:nvPr/>
          </p:nvSpPr>
          <p:spPr>
            <a:xfrm>
              <a:off x="625724" y="3374403"/>
              <a:ext cx="180975" cy="47625"/>
            </a:xfrm>
            <a:custGeom>
              <a:avLst/>
              <a:gdLst>
                <a:gd name="connsiteX0" fmla="*/ 7144 w 180975"/>
                <a:gd name="connsiteY0" fmla="*/ 7144 h 47625"/>
                <a:gd name="connsiteX1" fmla="*/ 181451 w 180975"/>
                <a:gd name="connsiteY1" fmla="*/ 7144 h 47625"/>
                <a:gd name="connsiteX2" fmla="*/ 181451 w 180975"/>
                <a:gd name="connsiteY2" fmla="*/ 41434 h 47625"/>
                <a:gd name="connsiteX3" fmla="*/ 7144 w 18097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47625">
                  <a:moveTo>
                    <a:pt x="7144" y="7144"/>
                  </a:moveTo>
                  <a:lnTo>
                    <a:pt x="181451" y="7144"/>
                  </a:lnTo>
                  <a:lnTo>
                    <a:pt x="18145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50" name="Forma libre: Forma 349">
              <a:extLst>
                <a:ext uri="{FF2B5EF4-FFF2-40B4-BE49-F238E27FC236}">
                  <a16:creationId xmlns="" xmlns:a16="http://schemas.microsoft.com/office/drawing/2014/main" id="{BCFDD082-5182-44FF-8301-F41316211B27}"/>
                </a:ext>
              </a:extLst>
            </p:cNvPr>
            <p:cNvSpPr/>
            <p:nvPr/>
          </p:nvSpPr>
          <p:spPr>
            <a:xfrm>
              <a:off x="544762" y="3424886"/>
              <a:ext cx="266700" cy="95250"/>
            </a:xfrm>
            <a:custGeom>
              <a:avLst/>
              <a:gdLst>
                <a:gd name="connsiteX0" fmla="*/ 7144 w 266700"/>
                <a:gd name="connsiteY0" fmla="*/ 90011 h 95250"/>
                <a:gd name="connsiteX1" fmla="*/ 79534 w 266700"/>
                <a:gd name="connsiteY1" fmla="*/ 7144 h 95250"/>
                <a:gd name="connsiteX2" fmla="*/ 262414 w 266700"/>
                <a:gd name="connsiteY2" fmla="*/ 7144 h 95250"/>
                <a:gd name="connsiteX3" fmla="*/ 211931 w 266700"/>
                <a:gd name="connsiteY3" fmla="*/ 900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95250">
                  <a:moveTo>
                    <a:pt x="7144" y="90011"/>
                  </a:moveTo>
                  <a:lnTo>
                    <a:pt x="79534" y="7144"/>
                  </a:lnTo>
                  <a:lnTo>
                    <a:pt x="262414" y="7144"/>
                  </a:lnTo>
                  <a:lnTo>
                    <a:pt x="211931" y="9001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51" name="Forma libre: Forma 350">
              <a:extLst>
                <a:ext uri="{FF2B5EF4-FFF2-40B4-BE49-F238E27FC236}">
                  <a16:creationId xmlns="" xmlns:a16="http://schemas.microsoft.com/office/drawing/2014/main" id="{F7DEECF1-F87D-4270-8D8E-A516C2AEC0A6}"/>
                </a:ext>
              </a:extLst>
            </p:cNvPr>
            <p:cNvSpPr/>
            <p:nvPr/>
          </p:nvSpPr>
          <p:spPr>
            <a:xfrm>
              <a:off x="779077" y="3462986"/>
              <a:ext cx="66675" cy="47625"/>
            </a:xfrm>
            <a:custGeom>
              <a:avLst/>
              <a:gdLst>
                <a:gd name="connsiteX0" fmla="*/ 7144 w 66675"/>
                <a:gd name="connsiteY0" fmla="*/ 49054 h 47625"/>
                <a:gd name="connsiteX1" fmla="*/ 36671 w 66675"/>
                <a:gd name="connsiteY1" fmla="*/ 7144 h 47625"/>
                <a:gd name="connsiteX2" fmla="*/ 65246 w 66675"/>
                <a:gd name="connsiteY2" fmla="*/ 490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47625">
                  <a:moveTo>
                    <a:pt x="7144" y="49054"/>
                  </a:moveTo>
                  <a:lnTo>
                    <a:pt x="36671" y="7144"/>
                  </a:lnTo>
                  <a:lnTo>
                    <a:pt x="65246" y="4905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52" name="Forma libre: Forma 351">
              <a:extLst>
                <a:ext uri="{FF2B5EF4-FFF2-40B4-BE49-F238E27FC236}">
                  <a16:creationId xmlns="" xmlns:a16="http://schemas.microsoft.com/office/drawing/2014/main" id="{C188C6BF-8A07-4791-88C8-945292D1F3E9}"/>
                </a:ext>
              </a:extLst>
            </p:cNvPr>
            <p:cNvSpPr/>
            <p:nvPr/>
          </p:nvSpPr>
          <p:spPr>
            <a:xfrm>
              <a:off x="69239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53" name="Forma libre: Forma 352">
              <a:extLst>
                <a:ext uri="{FF2B5EF4-FFF2-40B4-BE49-F238E27FC236}">
                  <a16:creationId xmlns="" xmlns:a16="http://schemas.microsoft.com/office/drawing/2014/main" id="{48B144F0-3FFD-4C37-A126-1608FABE0E67}"/>
                </a:ext>
              </a:extLst>
            </p:cNvPr>
            <p:cNvSpPr/>
            <p:nvPr/>
          </p:nvSpPr>
          <p:spPr>
            <a:xfrm>
              <a:off x="648584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54" name="Forma libre: Forma 353">
              <a:extLst>
                <a:ext uri="{FF2B5EF4-FFF2-40B4-BE49-F238E27FC236}">
                  <a16:creationId xmlns="" xmlns:a16="http://schemas.microsoft.com/office/drawing/2014/main" id="{4C0CF5FE-22A7-4C84-BB7E-CEA0703F7899}"/>
                </a:ext>
              </a:extLst>
            </p:cNvPr>
            <p:cNvSpPr/>
            <p:nvPr/>
          </p:nvSpPr>
          <p:spPr>
            <a:xfrm>
              <a:off x="60476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55" name="Forma libre: Forma 354">
              <a:extLst>
                <a:ext uri="{FF2B5EF4-FFF2-40B4-BE49-F238E27FC236}">
                  <a16:creationId xmlns="" xmlns:a16="http://schemas.microsoft.com/office/drawing/2014/main" id="{E7F8D0C5-B434-44AE-93B0-2C58DCBB9859}"/>
                </a:ext>
              </a:extLst>
            </p:cNvPr>
            <p:cNvSpPr/>
            <p:nvPr/>
          </p:nvSpPr>
          <p:spPr>
            <a:xfrm>
              <a:off x="561907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</p:grpSp>
      <p:grpSp>
        <p:nvGrpSpPr>
          <p:cNvPr id="374" name="Grupo 373">
            <a:extLst>
              <a:ext uri="{FF2B5EF4-FFF2-40B4-BE49-F238E27FC236}">
                <a16:creationId xmlns="" xmlns:a16="http://schemas.microsoft.com/office/drawing/2014/main" id="{D27A9D4F-62B2-46C7-B83E-09D294ABC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20756102">
            <a:off x="7911409" y="975790"/>
            <a:ext cx="1511898" cy="1012825"/>
            <a:chOff x="7911409" y="975790"/>
            <a:chExt cx="1511898" cy="1012825"/>
          </a:xfrm>
        </p:grpSpPr>
        <p:sp>
          <p:nvSpPr>
            <p:cNvPr id="259" name="Forma libre: Forma 258">
              <a:extLst>
                <a:ext uri="{FF2B5EF4-FFF2-40B4-BE49-F238E27FC236}">
                  <a16:creationId xmlns="" xmlns:a16="http://schemas.microsoft.com/office/drawing/2014/main" id="{3C73C588-9C23-4717-8714-390CC8BB9C34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60" name="Forma libre: Forma 259">
              <a:extLst>
                <a:ext uri="{FF2B5EF4-FFF2-40B4-BE49-F238E27FC236}">
                  <a16:creationId xmlns="" xmlns:a16="http://schemas.microsoft.com/office/drawing/2014/main" id="{6775968C-7E7D-425A-861A-90236BB2A849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61" name="Forma libre: Forma 260">
              <a:extLst>
                <a:ext uri="{FF2B5EF4-FFF2-40B4-BE49-F238E27FC236}">
                  <a16:creationId xmlns="" xmlns:a16="http://schemas.microsoft.com/office/drawing/2014/main" id="{5869C734-F9B8-4B3C-80DB-8C2212896C40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62" name="Forma libre: Forma 261">
              <a:extLst>
                <a:ext uri="{FF2B5EF4-FFF2-40B4-BE49-F238E27FC236}">
                  <a16:creationId xmlns="" xmlns:a16="http://schemas.microsoft.com/office/drawing/2014/main" id="{5CE60320-0C98-4FC2-90C4-698BBDFC86C1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73" name="Cuadro de texto 372">
              <a:extLst>
                <a:ext uri="{FF2B5EF4-FFF2-40B4-BE49-F238E27FC236}">
                  <a16:creationId xmlns="" xmlns:a16="http://schemas.microsoft.com/office/drawing/2014/main" id="{D77C3400-6B5F-4A19-81D5-09814C1977F9}"/>
                </a:ext>
              </a:extLst>
            </p:cNvPr>
            <p:cNvSpPr txBox="1"/>
            <p:nvPr/>
          </p:nvSpPr>
          <p:spPr>
            <a:xfrm>
              <a:off x="8034549" y="1123630"/>
              <a:ext cx="12646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 sz="1000" noProof="1">
                  <a:solidFill>
                    <a:schemeClr val="accent1"/>
                  </a:solidFill>
                  <a:latin typeface="+mj-lt"/>
                </a:rPr>
                <a:t>FUNKY TUNES</a:t>
              </a:r>
            </a:p>
          </p:txBody>
        </p:sp>
      </p:grpSp>
      <p:pic>
        <p:nvPicPr>
          <p:cNvPr id="4" name="Imagen 3" descr="Un primer plano de un logotipo&#10;&#10;Descripción generada automáticamente">
            <a:extLst>
              <a:ext uri="{FF2B5EF4-FFF2-40B4-BE49-F238E27FC236}">
                <a16:creationId xmlns="" xmlns:a16="http://schemas.microsoft.com/office/drawing/2014/main" id="{CA7FB3C1-0CBA-442D-98E9-9AC98227BC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2800634">
            <a:off x="10281476" y="2174715"/>
            <a:ext cx="1077652" cy="1082807"/>
          </a:xfrm>
          <a:prstGeom prst="rect">
            <a:avLst/>
          </a:prstGeom>
        </p:spPr>
      </p:pic>
      <p:pic>
        <p:nvPicPr>
          <p:cNvPr id="7" name="Imagen 6" descr="Un primer plano de una señal&#10;&#10;Descripción generada automáticamente">
            <a:extLst>
              <a:ext uri="{FF2B5EF4-FFF2-40B4-BE49-F238E27FC236}">
                <a16:creationId xmlns="" xmlns:a16="http://schemas.microsoft.com/office/drawing/2014/main" id="{2D75DFC7-5948-4583-933B-6B383DFBE7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35485" y="3219073"/>
            <a:ext cx="1383911" cy="1390008"/>
          </a:xfrm>
          <a:prstGeom prst="rect">
            <a:avLst/>
          </a:prstGeom>
        </p:spPr>
      </p:pic>
      <p:pic>
        <p:nvPicPr>
          <p:cNvPr id="10" name="Imagen 9" descr="Un primer plano de una señal&#10;&#10;Descripción generada automáticamente">
            <a:extLst>
              <a:ext uri="{FF2B5EF4-FFF2-40B4-BE49-F238E27FC236}">
                <a16:creationId xmlns="" xmlns:a16="http://schemas.microsoft.com/office/drawing/2014/main" id="{64609984-1550-4BE1-AFB6-BAD267C1406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1468886">
            <a:off x="10066756" y="4881773"/>
            <a:ext cx="1158340" cy="115834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DF1A8325-5D1D-4321-997F-AEA7CE40A2A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008774" y="3886711"/>
            <a:ext cx="1066892" cy="1792378"/>
          </a:xfrm>
          <a:prstGeom prst="rect">
            <a:avLst/>
          </a:prstGeom>
        </p:spPr>
      </p:pic>
      <p:sp>
        <p:nvSpPr>
          <p:cNvPr id="145" name="Cuadro de texto 29">
            <a:extLst>
              <a:ext uri="{FF2B5EF4-FFF2-40B4-BE49-F238E27FC236}">
                <a16:creationId xmlns="" xmlns:a16="http://schemas.microsoft.com/office/drawing/2014/main" id="{0CB760F0-8054-4F12-8507-4B6238856450}"/>
              </a:ext>
            </a:extLst>
          </p:cNvPr>
          <p:cNvSpPr txBox="1"/>
          <p:nvPr/>
        </p:nvSpPr>
        <p:spPr>
          <a:xfrm>
            <a:off x="5504853" y="1356350"/>
            <a:ext cx="168465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es-ES" sz="1600" b="1" noProof="1" smtClean="0">
                <a:solidFill>
                  <a:schemeClr val="accent5"/>
                </a:solidFill>
                <a:latin typeface="+mj-lt"/>
              </a:rPr>
              <a:t>Reading</a:t>
            </a:r>
            <a:endParaRPr lang="es-ES" sz="1600" b="1" noProof="1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83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8864">
        <p15:prstTrans prst="crush"/>
      </p:transition>
    </mc:Choice>
    <mc:Fallback>
      <p:transition spd="slow" advTm="288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" x="4419600" y="2054225"/>
          <p14:tracePt t="15" x="4411663" y="2054225"/>
          <p14:tracePt t="48" x="4402138" y="2054225"/>
          <p14:tracePt t="325" x="4394200" y="2054225"/>
          <p14:tracePt t="377" x="4384675" y="2044700"/>
          <p14:tracePt t="402" x="4384675" y="2036763"/>
          <p14:tracePt t="415" x="4367213" y="2027238"/>
          <p14:tracePt t="428" x="4348163" y="2017713"/>
          <p14:tracePt t="440" x="4313238" y="2000250"/>
          <p14:tracePt t="453" x="4268788" y="1965325"/>
          <p14:tracePt t="466" x="4197350" y="1911350"/>
          <p14:tracePt t="479" x="4116388" y="1847850"/>
          <p14:tracePt t="496" x="4044950" y="1785938"/>
          <p14:tracePt t="512" x="3857625" y="1679575"/>
          <p14:tracePt t="529" x="3759200" y="1625600"/>
          <p14:tracePt t="546" x="3687763" y="1581150"/>
          <p14:tracePt t="562" x="3562350" y="1500188"/>
          <p14:tracePt t="579" x="3509963" y="1473200"/>
          <p14:tracePt t="596" x="3446463" y="1446213"/>
          <p14:tracePt t="612" x="3357563" y="1411288"/>
          <p14:tracePt t="630" x="3330575" y="1401763"/>
          <p14:tracePt t="646" x="3295650" y="1393825"/>
          <p14:tracePt t="662" x="3276600" y="1384300"/>
          <p14:tracePt t="679" x="3179763" y="1374775"/>
          <p14:tracePt t="696" x="3071813" y="1374775"/>
          <p14:tracePt t="713" x="2928938" y="1419225"/>
          <p14:tracePt t="729" x="2751138" y="1509713"/>
          <p14:tracePt t="746" x="2679700" y="1581150"/>
          <p14:tracePt t="763" x="2633663" y="1633538"/>
          <p14:tracePt t="779" x="2536825" y="1795463"/>
          <p14:tracePt t="796" x="2490788" y="1857375"/>
          <p14:tracePt t="812" x="2455863" y="1938338"/>
          <p14:tracePt t="829" x="2384425" y="2098675"/>
          <p14:tracePt t="846" x="2357438" y="2205038"/>
          <p14:tracePt t="862" x="2330450" y="2303463"/>
          <p14:tracePt t="879" x="2286000" y="2465388"/>
          <p14:tracePt t="896" x="2268538" y="2527300"/>
          <p14:tracePt t="912" x="2259013" y="2571750"/>
          <p14:tracePt t="929" x="2259013" y="2652713"/>
          <p14:tracePt t="946" x="2259013" y="2714625"/>
          <p14:tracePt t="962" x="2259013" y="2776538"/>
          <p14:tracePt t="979" x="2259013" y="2840038"/>
          <p14:tracePt t="996" x="2268538" y="2955925"/>
          <p14:tracePt t="1013" x="2286000" y="3017838"/>
          <p14:tracePt t="1029" x="2295525" y="3089275"/>
          <p14:tracePt t="1046" x="2322513" y="3224213"/>
          <p14:tracePt t="1063" x="2322513" y="3259138"/>
          <p14:tracePt t="1079" x="2322513" y="3276600"/>
          <p14:tracePt t="1096" x="2322513" y="3303588"/>
          <p14:tracePt t="1112" x="2322513" y="3313113"/>
          <p14:tracePt t="1129" x="2322513" y="3322638"/>
          <p14:tracePt t="1161" x="2330450" y="3322638"/>
          <p14:tracePt t="1213" x="2339975" y="3322638"/>
          <p14:tracePt t="1225" x="2347913" y="3330575"/>
          <p14:tracePt t="1237" x="2393950" y="3357563"/>
          <p14:tracePt t="1250" x="2500313" y="3411538"/>
          <p14:tracePt t="1263" x="2652713" y="3500438"/>
          <p14:tracePt t="1279" x="2847975" y="3608388"/>
          <p14:tracePt t="1296" x="3160713" y="3741738"/>
          <p14:tracePt t="1313" x="3251200" y="3759200"/>
          <p14:tracePt t="1329" x="3367088" y="3786188"/>
          <p14:tracePt t="1345" x="3482975" y="3786188"/>
          <p14:tracePt t="1361" x="3830638" y="3786188"/>
          <p14:tracePt t="1378" x="4125913" y="3714750"/>
          <p14:tracePt t="1395" x="4429125" y="3598863"/>
          <p14:tracePt t="1411" x="4983163" y="3322638"/>
          <p14:tracePt t="1428" x="5143500" y="3241675"/>
          <p14:tracePt t="1445" x="5276850" y="3152775"/>
          <p14:tracePt t="1461" x="5394325" y="3027363"/>
          <p14:tracePt t="1478" x="5429250" y="2946400"/>
          <p14:tracePt t="1495" x="5438775" y="2884488"/>
          <p14:tracePt t="1511" x="5456238" y="2732088"/>
          <p14:tracePt t="1528" x="5456238" y="2633663"/>
          <p14:tracePt t="1545" x="5456238" y="2517775"/>
          <p14:tracePt t="1561" x="5419725" y="2312988"/>
          <p14:tracePt t="1578" x="5384800" y="2214563"/>
          <p14:tracePt t="1595" x="5340350" y="2116138"/>
          <p14:tracePt t="1611" x="5251450" y="1938338"/>
          <p14:tracePt t="1629" x="5187950" y="1857375"/>
          <p14:tracePt t="1645" x="5153025" y="1795463"/>
          <p14:tracePt t="1661" x="5108575" y="1724025"/>
          <p14:tracePt t="1678" x="5027613" y="1598613"/>
          <p14:tracePt t="1695" x="4991100" y="1536700"/>
          <p14:tracePt t="1711" x="4956175" y="1490663"/>
          <p14:tracePt t="1728" x="4894263" y="1401763"/>
          <p14:tracePt t="1745" x="4875213" y="1393825"/>
          <p14:tracePt t="1761" x="4857750" y="1374775"/>
          <p14:tracePt t="1778" x="4830763" y="1347788"/>
          <p14:tracePt t="1795" x="4830763" y="1339850"/>
          <p14:tracePt t="1811" x="4813300" y="1330325"/>
          <p14:tracePt t="1828" x="4795838" y="1312863"/>
          <p14:tracePt t="1845" x="4786313" y="1295400"/>
          <p14:tracePt t="1861" x="4768850" y="1285875"/>
          <p14:tracePt t="1878" x="4741863" y="1258888"/>
          <p14:tracePt t="1895" x="4741863" y="1241425"/>
          <p14:tracePt t="1911" x="4724400" y="1231900"/>
          <p14:tracePt t="1928" x="4697413" y="1204913"/>
          <p14:tracePt t="1945" x="4679950" y="1187450"/>
          <p14:tracePt t="1961" x="4652963" y="1169988"/>
          <p14:tracePt t="1978" x="4562475" y="1116013"/>
          <p14:tracePt t="1997" x="4510088" y="1089025"/>
          <p14:tracePt t="2011" x="4465638" y="1062038"/>
          <p14:tracePt t="2028" x="4411663" y="1044575"/>
          <p14:tracePt t="2044" x="4286250" y="1000125"/>
          <p14:tracePt t="2061" x="4187825" y="990600"/>
          <p14:tracePt t="2077" x="4062413" y="973138"/>
          <p14:tracePt t="2094" x="3813175" y="973138"/>
          <p14:tracePt t="2111" x="3679825" y="973138"/>
          <p14:tracePt t="2128" x="3554413" y="973138"/>
          <p14:tracePt t="2145" x="3276600" y="973138"/>
          <p14:tracePt t="2161" x="3108325" y="982663"/>
          <p14:tracePt t="2178" x="2894013" y="1027113"/>
          <p14:tracePt t="2195" x="2428875" y="1214438"/>
          <p14:tracePt t="2212" x="2259013" y="1303338"/>
          <p14:tracePt t="2228" x="2116138" y="1401763"/>
          <p14:tracePt t="2245" x="1919288" y="1562100"/>
          <p14:tracePt t="2261" x="1822450" y="1652588"/>
          <p14:tracePt t="2278" x="1751013" y="1741488"/>
          <p14:tracePt t="2295" x="1643063" y="1938338"/>
          <p14:tracePt t="2312" x="1598613" y="2036763"/>
          <p14:tracePt t="2328" x="1562100" y="2133600"/>
          <p14:tracePt t="2345" x="1536700" y="2241550"/>
          <p14:tracePt t="2361" x="1500188" y="2473325"/>
          <p14:tracePt t="2378" x="1482725" y="2589213"/>
          <p14:tracePt t="2395" x="1473200" y="2705100"/>
          <p14:tracePt t="2411" x="1465263" y="2894013"/>
          <p14:tracePt t="2429" x="1465263" y="2973388"/>
          <p14:tracePt t="2445" x="1465263" y="3017838"/>
          <p14:tracePt t="2461" x="1465263" y="3116263"/>
          <p14:tracePt t="2477" x="1465263" y="3170238"/>
          <p14:tracePt t="2494" x="1465263" y="3214688"/>
          <p14:tracePt t="11615" x="1446213" y="3205163"/>
          <p14:tracePt t="12146" x="1438275" y="3179763"/>
          <p14:tracePt t="12158" x="1401763" y="3133725"/>
          <p14:tracePt t="12170" x="1357313" y="3098800"/>
          <p14:tracePt t="12184" x="1276350" y="3044825"/>
          <p14:tracePt t="12196" x="1133475" y="3017838"/>
          <p14:tracePt t="12211" x="884238" y="3000375"/>
          <p14:tracePt t="12227" x="615950" y="3036888"/>
          <p14:tracePt t="12244" x="241300" y="3295650"/>
          <p14:tracePt t="12261" x="169863" y="3384550"/>
          <p14:tracePt t="12277" x="125413" y="3455988"/>
          <p14:tracePt t="12294" x="107950" y="3581400"/>
          <p14:tracePt t="12311" x="133350" y="3679825"/>
          <p14:tracePt t="12327" x="196850" y="3768725"/>
          <p14:tracePt t="12344" x="490538" y="4017963"/>
          <p14:tracePt t="12361" x="723900" y="4125913"/>
          <p14:tracePt t="12377" x="982663" y="4214813"/>
          <p14:tracePt t="12394" x="1608138" y="4303713"/>
          <p14:tracePt t="12411" x="1928813" y="4322763"/>
          <p14:tracePt t="12428" x="2330450" y="4322763"/>
          <p14:tracePt t="12444" x="3081338" y="4295775"/>
          <p14:tracePt t="12462" x="3402013" y="4205288"/>
          <p14:tracePt t="12477" x="3625850" y="4133850"/>
          <p14:tracePt t="12494" x="3732213" y="4071938"/>
          <p14:tracePt t="12511" x="3813175" y="4000500"/>
          <p14:tracePt t="12527" x="3822700" y="3983038"/>
          <p14:tracePt t="12544" x="3822700" y="3965575"/>
          <p14:tracePt t="12561" x="3813175" y="3919538"/>
          <p14:tracePt t="12578" x="3741738" y="3894138"/>
          <p14:tracePt t="12594" x="3633788" y="3848100"/>
          <p14:tracePt t="12611" x="3286125" y="3768725"/>
          <p14:tracePt t="12627" x="3143250" y="3751263"/>
          <p14:tracePt t="12644" x="3044825" y="3724275"/>
          <p14:tracePt t="12661" x="2867025" y="3697288"/>
          <p14:tracePt t="12678" x="2795588" y="3687763"/>
          <p14:tracePt t="12695" x="2724150" y="3687763"/>
          <p14:tracePt t="12711" x="2554288" y="3687763"/>
          <p14:tracePt t="12728" x="2455863" y="3705225"/>
          <p14:tracePt t="12744" x="2374900" y="3751263"/>
          <p14:tracePt t="12761" x="2268538" y="3840163"/>
          <p14:tracePt t="12778" x="2241550" y="3875088"/>
          <p14:tracePt t="12794" x="2224088" y="3902075"/>
          <p14:tracePt t="12811" x="2214563" y="3929063"/>
          <p14:tracePt t="12827" x="2205038" y="3946525"/>
          <p14:tracePt t="12844" x="2197100" y="3965575"/>
          <p14:tracePt t="12861" x="2197100" y="3973513"/>
          <p14:tracePt t="12879" x="2197100" y="3983038"/>
          <p14:tracePt t="12894" x="2187575" y="3983038"/>
          <p14:tracePt t="12912" x="2187575" y="3990975"/>
          <p14:tracePt t="12927" x="2179638" y="3990975"/>
          <p14:tracePt t="12993" x="2170113" y="3990975"/>
          <p14:tracePt t="13018" x="2160588" y="3990975"/>
          <p14:tracePt t="13031" x="2143125" y="3990975"/>
          <p14:tracePt t="13043" x="2133600" y="3990975"/>
          <p14:tracePt t="13056" x="2125663" y="3990975"/>
          <p14:tracePt t="13070" x="2116138" y="3990975"/>
          <p14:tracePt t="13082" x="2108200" y="3990975"/>
          <p14:tracePt t="13120" x="2098675" y="3990975"/>
          <p14:tracePt t="13398" x="2089150" y="3990975"/>
          <p14:tracePt t="13411" x="2089150" y="4000500"/>
          <p14:tracePt t="13436" x="2081213" y="4010025"/>
          <p14:tracePt t="13448" x="2081213" y="4017963"/>
          <p14:tracePt t="13461" x="2071688" y="4027488"/>
          <p14:tracePt t="13474" x="2054225" y="4037013"/>
          <p14:tracePt t="13486" x="2054225" y="4044950"/>
          <p14:tracePt t="13499" x="2044700" y="4054475"/>
          <p14:tracePt t="13512" x="2044700" y="4062413"/>
          <p14:tracePt t="13537" x="2036763" y="4062413"/>
          <p14:tracePt t="13651" x="2027238" y="4071938"/>
          <p14:tracePt t="13689" x="2017713" y="4071938"/>
          <p14:tracePt t="13702" x="2017713" y="4081463"/>
          <p14:tracePt t="13714" x="2009775" y="4089400"/>
          <p14:tracePt t="13765" x="2009775" y="4108450"/>
          <p14:tracePt t="13789" x="2000250" y="4125913"/>
          <p14:tracePt t="13803" x="1990725" y="4143375"/>
          <p14:tracePt t="13816" x="1982788" y="4152900"/>
          <p14:tracePt t="13828" x="1982788" y="4179888"/>
          <p14:tracePt t="13844" x="1973263" y="4187825"/>
          <p14:tracePt t="13860" x="1965325" y="4197350"/>
          <p14:tracePt t="13877" x="1955800" y="4214813"/>
          <p14:tracePt t="13895" x="1946275" y="4232275"/>
          <p14:tracePt t="13911" x="1946275" y="4241800"/>
          <p14:tracePt t="13927" x="1928813" y="4268788"/>
          <p14:tracePt t="13944" x="1928813" y="4276725"/>
          <p14:tracePt t="13961" x="1928813" y="4286250"/>
          <p14:tracePt t="13977" x="1928813" y="4303713"/>
          <p14:tracePt t="13994" x="1928813" y="4322763"/>
          <p14:tracePt t="14011" x="1928813" y="4340225"/>
          <p14:tracePt t="14027" x="1928813" y="4375150"/>
          <p14:tracePt t="14043" x="1928813" y="4402138"/>
          <p14:tracePt t="14060" x="1938338" y="4419600"/>
          <p14:tracePt t="14077" x="1965325" y="4456113"/>
          <p14:tracePt t="14094" x="1982788" y="4465638"/>
          <p14:tracePt t="14111" x="2000250" y="4483100"/>
          <p14:tracePt t="14127" x="2027238" y="4510088"/>
          <p14:tracePt t="14144" x="2054225" y="4518025"/>
          <p14:tracePt t="14161" x="2089150" y="4527550"/>
          <p14:tracePt t="14177" x="2116138" y="4537075"/>
          <p14:tracePt t="14194" x="2205038" y="4545013"/>
          <p14:tracePt t="14211" x="2259013" y="4545013"/>
          <p14:tracePt t="14227" x="2295525" y="4554538"/>
          <p14:tracePt t="14244" x="2419350" y="4554538"/>
          <p14:tracePt t="14261" x="2500313" y="4554538"/>
          <p14:tracePt t="14277" x="2589213" y="4554538"/>
          <p14:tracePt t="14294" x="2724150" y="4554538"/>
          <p14:tracePt t="14311" x="2795588" y="4554538"/>
          <p14:tracePt t="14327" x="2894013" y="4554538"/>
          <p14:tracePt t="14344" x="3133725" y="4545013"/>
          <p14:tracePt t="14361" x="3295650" y="4518025"/>
          <p14:tracePt t="14377" x="3438525" y="4491038"/>
          <p14:tracePt t="14394" x="3643313" y="4446588"/>
          <p14:tracePt t="14411" x="3705225" y="4438650"/>
          <p14:tracePt t="14427" x="3776663" y="4402138"/>
          <p14:tracePt t="14444" x="3867150" y="4375150"/>
          <p14:tracePt t="14461" x="3911600" y="4357688"/>
          <p14:tracePt t="14478" x="3919538" y="4348163"/>
          <p14:tracePt t="14494" x="3938588" y="4340225"/>
          <p14:tracePt t="14511" x="3946525" y="4340225"/>
          <p14:tracePt t="14549" x="3946525" y="4330700"/>
          <p14:tracePt t="14638" x="3938588" y="4330700"/>
          <p14:tracePt t="14663" x="3929063" y="4330700"/>
          <p14:tracePt t="14676" x="3919538" y="4322763"/>
          <p14:tracePt t="14689" x="3911600" y="4322763"/>
          <p14:tracePt t="14701" x="3902075" y="4322763"/>
          <p14:tracePt t="14713" x="3894138" y="4322763"/>
          <p14:tracePt t="14727" x="3884613" y="4322763"/>
          <p14:tracePt t="14744" x="3875088" y="4322763"/>
          <p14:tracePt t="14760" x="3776663" y="4322763"/>
          <p14:tracePt t="14777" x="3679825" y="4322763"/>
          <p14:tracePt t="14794" x="3571875" y="4322763"/>
          <p14:tracePt t="14810" x="3357563" y="4330700"/>
          <p14:tracePt t="14827" x="3276600" y="4330700"/>
          <p14:tracePt t="14844" x="3197225" y="4340225"/>
          <p14:tracePt t="14861" x="3036888" y="4348163"/>
          <p14:tracePt t="14879" x="2938463" y="4367213"/>
          <p14:tracePt t="14894" x="2768600" y="4375150"/>
          <p14:tracePt t="14911" x="2527300" y="4429125"/>
          <p14:tracePt t="14927" x="1884363" y="4589463"/>
          <p14:tracePt t="14944" x="1633538" y="4679950"/>
          <p14:tracePt t="14960" x="1428750" y="4759325"/>
          <p14:tracePt t="14977" x="1223963" y="4840288"/>
          <p14:tracePt t="14994" x="1196975" y="4848225"/>
          <p14:tracePt t="15010" x="1169988" y="4867275"/>
          <p14:tracePt t="15027" x="1152525" y="4867275"/>
          <p14:tracePt t="15044" x="1160463" y="4867275"/>
          <p14:tracePt t="15156" x="1169988" y="4867275"/>
          <p14:tracePt t="15169" x="1179513" y="4867275"/>
          <p14:tracePt t="15182" x="1196975" y="4867275"/>
          <p14:tracePt t="15195" x="1223963" y="4867275"/>
          <p14:tracePt t="15210" x="1241425" y="4867275"/>
          <p14:tracePt t="15227" x="1250950" y="4875213"/>
          <p14:tracePt t="15244" x="1285875" y="4875213"/>
          <p14:tracePt t="15261" x="1312863" y="4875213"/>
          <p14:tracePt t="15277" x="1347788" y="4884738"/>
          <p14:tracePt t="15294" x="1438275" y="4894263"/>
          <p14:tracePt t="15311" x="1500188" y="4902200"/>
          <p14:tracePt t="15327" x="1571625" y="4902200"/>
          <p14:tracePt t="15344" x="1731963" y="4902200"/>
          <p14:tracePt t="15361" x="1803400" y="4902200"/>
          <p14:tracePt t="15377" x="1884363" y="4902200"/>
          <p14:tracePt t="15394" x="1982788" y="4902200"/>
          <p14:tracePt t="15411" x="2009775" y="4902200"/>
          <p14:tracePt t="15427" x="2027238" y="4902200"/>
          <p14:tracePt t="15444" x="2044700" y="4902200"/>
          <p14:tracePt t="15461" x="2054225" y="4902200"/>
          <p14:tracePt t="15663" x="2081213" y="4902200"/>
          <p14:tracePt t="15676" x="2133600" y="4894263"/>
          <p14:tracePt t="15688" x="2232025" y="4857750"/>
          <p14:tracePt t="15701" x="2357438" y="4840288"/>
          <p14:tracePt t="15714" x="2473325" y="4813300"/>
          <p14:tracePt t="15727" x="2562225" y="4803775"/>
          <p14:tracePt t="15744" x="2625725" y="4786313"/>
          <p14:tracePt t="15760" x="2679700" y="4786313"/>
          <p14:tracePt t="15777" x="2697163" y="4786313"/>
          <p14:tracePt t="15794" x="2714625" y="4786313"/>
          <p14:tracePt t="15810" x="2751138" y="4776788"/>
          <p14:tracePt t="15828" x="2776538" y="4776788"/>
          <p14:tracePt t="15844" x="2803525" y="4776788"/>
          <p14:tracePt t="15861" x="2874963" y="4768850"/>
          <p14:tracePt t="15878" x="2919413" y="4759325"/>
          <p14:tracePt t="15894" x="2982913" y="4759325"/>
          <p14:tracePt t="15910" x="3062288" y="4741863"/>
          <p14:tracePt t="15927" x="3224213" y="4724400"/>
          <p14:tracePt t="15944" x="3295650" y="4714875"/>
          <p14:tracePt t="15960" x="3357563" y="4705350"/>
          <p14:tracePt t="15977" x="3429000" y="4687888"/>
          <p14:tracePt t="15994" x="3446463" y="4687888"/>
          <p14:tracePt t="16010" x="3455988" y="4687888"/>
          <p14:tracePt t="16027" x="3465513" y="4679950"/>
          <p14:tracePt t="16044" x="3473450" y="4679950"/>
          <p14:tracePt t="16060" x="3473450" y="4660900"/>
          <p14:tracePt t="16536" x="3473450" y="4643438"/>
          <p14:tracePt t="16549" x="3473450" y="4616450"/>
          <p14:tracePt t="16562" x="3455988" y="4545013"/>
          <p14:tracePt t="16574" x="3429000" y="4473575"/>
          <p14:tracePt t="16587" x="3384550" y="4394200"/>
          <p14:tracePt t="16599" x="3348038" y="4330700"/>
          <p14:tracePt t="16612" x="3322638" y="4259263"/>
          <p14:tracePt t="16627" x="3295650" y="4224338"/>
          <p14:tracePt t="16644" x="3268663" y="4179888"/>
          <p14:tracePt t="16660" x="3224213" y="4143375"/>
          <p14:tracePt t="16677" x="3205163" y="4125913"/>
          <p14:tracePt t="16693" x="3179763" y="4116388"/>
          <p14:tracePt t="16710" x="3125788" y="4108450"/>
          <p14:tracePt t="16727" x="3081338" y="4089400"/>
          <p14:tracePt t="16743" x="3017838" y="4081463"/>
          <p14:tracePt t="16760" x="2884488" y="4081463"/>
          <p14:tracePt t="16777" x="2813050" y="4081463"/>
          <p14:tracePt t="16793" x="2724150" y="4081463"/>
          <p14:tracePt t="16811" x="2562225" y="4081463"/>
          <p14:tracePt t="16827" x="2490788" y="4081463"/>
          <p14:tracePt t="16843" x="2446338" y="4081463"/>
          <p14:tracePt t="16860" x="2339975" y="4081463"/>
          <p14:tracePt t="16878" x="2303463" y="4081463"/>
          <p14:tracePt t="16894" x="2259013" y="4081463"/>
          <p14:tracePt t="16910" x="2205038" y="4081463"/>
          <p14:tracePt t="16927" x="2108200" y="4081463"/>
          <p14:tracePt t="16944" x="2054225" y="4081463"/>
          <p14:tracePt t="16960" x="2009775" y="4081463"/>
          <p14:tracePt t="16977" x="1965325" y="4081463"/>
          <p14:tracePt t="16994" x="1955800" y="4081463"/>
          <p14:tracePt t="17010" x="1946275" y="4081463"/>
          <p14:tracePt t="17027" x="1938338" y="4089400"/>
          <p14:tracePt t="17044" x="1938338" y="4098925"/>
          <p14:tracePt t="17068" x="1938338" y="4108450"/>
          <p14:tracePt t="17118" x="1938338" y="4116388"/>
          <p14:tracePt t="17194" x="1938338" y="4125913"/>
          <p14:tracePt t="17245" x="1938338" y="4133850"/>
          <p14:tracePt t="17270" x="1938338" y="4160838"/>
          <p14:tracePt t="17282" x="1946275" y="4179888"/>
          <p14:tracePt t="17295" x="1973263" y="4197350"/>
          <p14:tracePt t="17308" x="2009775" y="4241800"/>
          <p14:tracePt t="17320" x="2062163" y="4276725"/>
          <p14:tracePt t="17333" x="2143125" y="4322763"/>
          <p14:tracePt t="17346" x="2224088" y="4357688"/>
          <p14:tracePt t="17360" x="2312988" y="4384675"/>
          <p14:tracePt t="17377" x="2384425" y="4419600"/>
          <p14:tracePt t="17394" x="2562225" y="4456113"/>
          <p14:tracePt t="17410" x="2633663" y="4465638"/>
          <p14:tracePt t="17427" x="2705100" y="4465638"/>
          <p14:tracePt t="17444" x="2830513" y="4473575"/>
          <p14:tracePt t="17460" x="2884488" y="4473575"/>
          <p14:tracePt t="17477" x="2965450" y="4473575"/>
          <p14:tracePt t="17494" x="3160713" y="4473575"/>
          <p14:tracePt t="17510" x="3259138" y="4456113"/>
          <p14:tracePt t="17527" x="3348038" y="4438650"/>
          <p14:tracePt t="17544" x="3527425" y="4394200"/>
          <p14:tracePt t="17561" x="3598863" y="4384675"/>
          <p14:tracePt t="17577" x="3679825" y="4367213"/>
          <p14:tracePt t="17594" x="3741738" y="4357688"/>
          <p14:tracePt t="17610" x="3848100" y="4340225"/>
          <p14:tracePt t="17627" x="3875088" y="4340225"/>
          <p14:tracePt t="17644" x="3902075" y="4340225"/>
          <p14:tracePt t="17660" x="3929063" y="4340225"/>
          <p14:tracePt t="17677" x="3938588" y="4340225"/>
          <p14:tracePt t="17699" x="3929063" y="4340225"/>
          <p14:tracePt t="17788" x="3911600" y="4340225"/>
          <p14:tracePt t="17802" x="3867150" y="4340225"/>
          <p14:tracePt t="17814" x="3768725" y="4340225"/>
          <p14:tracePt t="17827" x="3660775" y="4340225"/>
          <p14:tracePt t="17844" x="3509963" y="4340225"/>
          <p14:tracePt t="17860" x="3268663" y="4340225"/>
          <p14:tracePt t="17878" x="3179763" y="4340225"/>
          <p14:tracePt t="17894" x="3108325" y="4340225"/>
          <p14:tracePt t="17910" x="3000375" y="4340225"/>
          <p14:tracePt t="17927" x="2955925" y="4340225"/>
          <p14:tracePt t="17944" x="2919413" y="4340225"/>
          <p14:tracePt t="17960" x="2884488" y="4340225"/>
          <p14:tracePt t="17977" x="2813050" y="4340225"/>
          <p14:tracePt t="17994" x="2751138" y="4340225"/>
          <p14:tracePt t="18010" x="2697163" y="4340225"/>
          <p14:tracePt t="18027" x="2562225" y="4340225"/>
          <p14:tracePt t="18044" x="2473325" y="4348163"/>
          <p14:tracePt t="18060" x="2357438" y="4375150"/>
          <p14:tracePt t="18077" x="2108200" y="4446588"/>
          <p14:tracePt t="18094" x="2000250" y="4473575"/>
          <p14:tracePt t="18110" x="1901825" y="4500563"/>
          <p14:tracePt t="18127" x="1795463" y="4545013"/>
          <p14:tracePt t="18145" x="1776413" y="4562475"/>
          <p14:tracePt t="18160" x="1758950" y="4572000"/>
          <p14:tracePt t="18177" x="1731963" y="4589463"/>
          <p14:tracePt t="18194" x="1704975" y="4608513"/>
          <p14:tracePt t="18210" x="1687513" y="4643438"/>
          <p14:tracePt t="18227" x="1625600" y="4714875"/>
          <p14:tracePt t="18244" x="1589088" y="4786313"/>
          <p14:tracePt t="18260" x="1554163" y="4875213"/>
          <p14:tracePt t="18277" x="1509713" y="4965700"/>
          <p14:tracePt t="18294" x="1465263" y="5089525"/>
          <p14:tracePt t="18311" x="1446213" y="5143500"/>
          <p14:tracePt t="18327" x="1446213" y="5180013"/>
          <p14:tracePt t="18344" x="1446213" y="5241925"/>
          <p14:tracePt t="18361" x="1446213" y="5259388"/>
          <p14:tracePt t="18377" x="1473200" y="5276850"/>
          <p14:tracePt t="18396" x="1500188" y="5286375"/>
          <p14:tracePt t="18410" x="1517650" y="5286375"/>
          <p14:tracePt t="18427" x="1536700" y="5286375"/>
          <p14:tracePt t="18444" x="1562100" y="5286375"/>
          <p14:tracePt t="18460" x="1589088" y="5286375"/>
          <p14:tracePt t="18477" x="1589088" y="5276850"/>
          <p14:tracePt t="18494" x="1608138" y="5259388"/>
          <p14:tracePt t="18511" x="1608138" y="5251450"/>
          <p14:tracePt t="18535" x="1616075" y="5232400"/>
          <p14:tracePt t="18561" x="1616075" y="5214938"/>
          <p14:tracePt t="18573" x="1616075" y="5187950"/>
          <p14:tracePt t="18586" x="1616075" y="5160963"/>
          <p14:tracePt t="18598" x="1616075" y="5126038"/>
          <p14:tracePt t="18610" x="1616075" y="5099050"/>
          <p14:tracePt t="18627" x="1616075" y="5072063"/>
          <p14:tracePt t="18644" x="1616075" y="5054600"/>
          <p14:tracePt t="18661" x="1616075" y="5010150"/>
          <p14:tracePt t="18677" x="1616075" y="4983163"/>
          <p14:tracePt t="18693" x="1608138" y="4973638"/>
          <p14:tracePt t="18710" x="1598613" y="4946650"/>
          <p14:tracePt t="18727" x="1598613" y="4938713"/>
          <p14:tracePt t="18743" x="1589088" y="4929188"/>
          <p14:tracePt t="18760" x="1589088" y="4919663"/>
          <p14:tracePt t="18777" x="1589088" y="4911725"/>
          <p14:tracePt t="18794" x="1581150" y="4902200"/>
          <p14:tracePt t="18811" x="1581150" y="4894263"/>
          <p14:tracePt t="18827" x="1581150" y="4884738"/>
          <p14:tracePt t="18851" x="1581150" y="4875213"/>
          <p14:tracePt t="18864" x="1581150" y="4867275"/>
          <p14:tracePt t="18877" x="1571625" y="4867275"/>
          <p14:tracePt t="18893" x="1562100" y="4848225"/>
          <p14:tracePt t="18910" x="1562100" y="4840288"/>
          <p14:tracePt t="18927" x="1562100" y="4830763"/>
          <p14:tracePt t="18943" x="1562100" y="4822825"/>
          <p14:tracePt t="18960" x="1562100" y="4813300"/>
          <p14:tracePt t="18977" x="1562100" y="4795838"/>
          <p14:tracePt t="18994" x="1562100" y="4776788"/>
          <p14:tracePt t="19016" x="1562100" y="4768850"/>
          <p14:tracePt t="19041" x="1562100" y="4776788"/>
          <p14:tracePt t="19168" x="1562100" y="4786313"/>
          <p14:tracePt t="19180" x="1562100" y="4803775"/>
          <p14:tracePt t="19193" x="1562100" y="4830763"/>
          <p14:tracePt t="19206" x="1562100" y="4857750"/>
          <p14:tracePt t="19218" x="1562100" y="4902200"/>
          <p14:tracePt t="19231" x="1562100" y="4946650"/>
          <p14:tracePt t="19245" x="1581150" y="4983163"/>
          <p14:tracePt t="19260" x="1589088" y="5027613"/>
          <p14:tracePt t="19277" x="1625600" y="5081588"/>
          <p14:tracePt t="19295" x="1633538" y="5089525"/>
          <p14:tracePt t="19310" x="1652588" y="5108575"/>
          <p14:tracePt t="19327" x="1670050" y="5133975"/>
          <p14:tracePt t="19343" x="1731963" y="5170488"/>
          <p14:tracePt t="19360" x="1785938" y="5187950"/>
          <p14:tracePt t="19377" x="1847850" y="5205413"/>
          <p14:tracePt t="19393" x="2027238" y="5241925"/>
          <p14:tracePt t="19410" x="2133600" y="5251450"/>
          <p14:tracePt t="19427" x="2241550" y="5251450"/>
          <p14:tracePt t="19443" x="2465388" y="5268913"/>
          <p14:tracePt t="19460" x="2581275" y="5268913"/>
          <p14:tracePt t="19477" x="2687638" y="5268913"/>
          <p14:tracePt t="19494" x="2955925" y="5251450"/>
          <p14:tracePt t="19510" x="3098800" y="5224463"/>
          <p14:tracePt t="19526" x="3205163" y="5214938"/>
          <p14:tracePt t="19543" x="3419475" y="5160963"/>
          <p14:tracePt t="19560" x="3490913" y="5143500"/>
          <p14:tracePt t="19576" x="3544888" y="5133975"/>
          <p14:tracePt t="19593" x="3660775" y="5099050"/>
          <p14:tracePt t="19611" x="3724275" y="5081588"/>
          <p14:tracePt t="19627" x="3776663" y="5062538"/>
          <p14:tracePt t="19643" x="3822700" y="5045075"/>
          <p14:tracePt t="19660" x="3867150" y="5027613"/>
          <p14:tracePt t="19677" x="3875088" y="5027613"/>
          <p14:tracePt t="19693" x="3875088" y="5018088"/>
          <p14:tracePt t="20459" x="3875088" y="5010150"/>
          <p14:tracePt t="20484" x="3875088" y="5000625"/>
          <p14:tracePt t="20497" x="3857625" y="4991100"/>
          <p14:tracePt t="20509" x="3857625" y="4983163"/>
          <p14:tracePt t="20522" x="3848100" y="4973638"/>
          <p14:tracePt t="20534" x="3840163" y="4973638"/>
          <p14:tracePt t="20547" x="3840163" y="4965700"/>
          <p14:tracePt t="20560" x="3830638" y="4956175"/>
          <p14:tracePt t="20577" x="3830638" y="4946650"/>
          <p14:tracePt t="20593" x="3822700" y="4946650"/>
          <p14:tracePt t="20610" x="3813175" y="4946650"/>
          <p14:tracePt t="20635" x="3813175" y="4938713"/>
          <p14:tracePt t="20648" x="3803650" y="4938713"/>
          <p14:tracePt t="20673" x="3803650" y="4919663"/>
          <p14:tracePt t="20686" x="3786188" y="4919663"/>
          <p14:tracePt t="20698" x="3776663" y="4911725"/>
          <p14:tracePt t="20711" x="3759200" y="4902200"/>
          <p14:tracePt t="20726" x="3751263" y="4894263"/>
          <p14:tracePt t="20743" x="3741738" y="4884738"/>
          <p14:tracePt t="20759" x="3732213" y="4884738"/>
          <p14:tracePt t="20776" x="3724275" y="4884738"/>
          <p14:tracePt t="20850" x="3714750" y="4875213"/>
          <p14:tracePt t="20875" x="3705225" y="4867275"/>
          <p14:tracePt t="20900" x="3687763" y="4857750"/>
          <p14:tracePt t="20926" x="3679825" y="4840288"/>
          <p14:tracePt t="20938" x="3660775" y="4830763"/>
          <p14:tracePt t="20951" x="3652838" y="4822825"/>
          <p14:tracePt t="20964" x="3625850" y="4803775"/>
          <p14:tracePt t="20976" x="3608388" y="4795838"/>
          <p14:tracePt t="20993" x="3589338" y="4768850"/>
          <p14:tracePt t="21009" x="3581400" y="4768850"/>
          <p14:tracePt t="21026" x="3562350" y="4751388"/>
          <p14:tracePt t="21043" x="3554413" y="4741863"/>
          <p14:tracePt t="21059" x="3544888" y="4741863"/>
          <p14:tracePt t="21076" x="3544888" y="4732338"/>
          <p14:tracePt t="21166" x="3544888" y="4724400"/>
          <p14:tracePt t="21242" x="3544888" y="4714875"/>
          <p14:tracePt t="21267" x="3544888" y="4697413"/>
          <p14:tracePt t="21293" x="3544888" y="4687888"/>
          <p14:tracePt t="21305" x="3544888" y="4679950"/>
          <p14:tracePt t="21318" x="3544888" y="4670425"/>
          <p14:tracePt t="21331" x="3544888" y="4660900"/>
          <p14:tracePt t="21356" x="3544888" y="4652963"/>
          <p14:tracePt t="21369" x="3536950" y="4652963"/>
          <p14:tracePt t="21457" x="3536950" y="4660900"/>
          <p14:tracePt t="21483" x="3536950" y="4670425"/>
          <p14:tracePt t="21508" x="3527425" y="4670425"/>
          <p14:tracePt t="21522" x="3527425" y="4679950"/>
          <p14:tracePt t="21534" x="3517900" y="4679950"/>
          <p14:tracePt t="21546" x="3517900" y="4687888"/>
          <p14:tracePt t="21572" x="3509963" y="4687888"/>
          <p14:tracePt t="21610" x="3500438" y="4687888"/>
          <p14:tracePt t="21635" x="3490913" y="4687888"/>
          <p14:tracePt t="21647" x="3482975" y="4687888"/>
          <p14:tracePt t="21660" x="3455988" y="4697413"/>
          <p14:tracePt t="21673" x="3411538" y="4705350"/>
          <p14:tracePt t="21686" x="3286125" y="4741863"/>
          <p14:tracePt t="21698" x="3081338" y="4813300"/>
          <p14:tracePt t="21711" x="2803525" y="4902200"/>
          <p14:tracePt t="21727" x="2544763" y="5010150"/>
          <p14:tracePt t="21744" x="2312988" y="5116513"/>
          <p14:tracePt t="21760" x="2081213" y="5241925"/>
          <p14:tracePt t="21777" x="2017713" y="5259388"/>
          <p14:tracePt t="21794" x="1982788" y="5268913"/>
          <p14:tracePt t="21810" x="1938338" y="5276850"/>
          <p14:tracePt t="21827" x="1919288" y="5276850"/>
          <p14:tracePt t="21843" x="1901825" y="5276850"/>
          <p14:tracePt t="21860" x="1866900" y="5276850"/>
          <p14:tracePt t="21877" x="1857375" y="5276850"/>
          <p14:tracePt t="21893" x="1847850" y="5276850"/>
          <p14:tracePt t="21910" x="1822450" y="5276850"/>
          <p14:tracePt t="21927" x="1812925" y="5268913"/>
          <p14:tracePt t="21944" x="1795463" y="5259388"/>
          <p14:tracePt t="21960" x="1741488" y="5241925"/>
          <p14:tracePt t="21977" x="1724025" y="5232400"/>
          <p14:tracePt t="21993" x="1697038" y="5224463"/>
          <p14:tracePt t="22010" x="1652588" y="5205413"/>
          <p14:tracePt t="22027" x="1625600" y="5187950"/>
          <p14:tracePt t="22043" x="1608138" y="5180013"/>
          <p14:tracePt t="22060" x="1581150" y="5153025"/>
          <p14:tracePt t="22077" x="1544638" y="5081588"/>
          <p14:tracePt t="22093" x="1517650" y="5027613"/>
          <p14:tracePt t="22110" x="1509713" y="4965700"/>
          <p14:tracePt t="22127" x="1482725" y="4884738"/>
          <p14:tracePt t="22143" x="1473200" y="4867275"/>
          <p14:tracePt t="22160" x="1473200" y="4840288"/>
          <p14:tracePt t="22177" x="1473200" y="4822825"/>
          <p14:tracePt t="22194" x="1473200" y="4813300"/>
          <p14:tracePt t="22210" x="1473200" y="4803775"/>
          <p14:tracePt t="22243" x="1473200" y="4822825"/>
          <p14:tracePt t="22471" x="1473200" y="4840288"/>
          <p14:tracePt t="22483" x="1473200" y="4857750"/>
          <p14:tracePt t="22495" x="1473200" y="4875213"/>
          <p14:tracePt t="22508" x="1473200" y="4902200"/>
          <p14:tracePt t="22521" x="1500188" y="4929188"/>
          <p14:tracePt t="22533" x="1517650" y="4956175"/>
          <p14:tracePt t="22546" x="1544638" y="4983163"/>
          <p14:tracePt t="22560" x="1581150" y="5000625"/>
          <p14:tracePt t="22577" x="1633538" y="5027613"/>
          <p14:tracePt t="22593" x="1724025" y="5072063"/>
          <p14:tracePt t="22610" x="1751013" y="5099050"/>
          <p14:tracePt t="22627" x="1795463" y="5116513"/>
          <p14:tracePt t="22643" x="1857375" y="5143500"/>
          <p14:tracePt t="22660" x="1884363" y="5160963"/>
          <p14:tracePt t="22677" x="1919288" y="5170488"/>
          <p14:tracePt t="22693" x="1973263" y="5187950"/>
          <p14:tracePt t="22712" x="2000250" y="5187950"/>
          <p14:tracePt t="22727" x="2017713" y="5197475"/>
          <p14:tracePt t="22743" x="2036763" y="5197475"/>
          <p14:tracePt t="22760" x="2108200" y="5205413"/>
          <p14:tracePt t="22777" x="2179638" y="5205413"/>
          <p14:tracePt t="22793" x="2276475" y="5205413"/>
          <p14:tracePt t="22810" x="2616200" y="5160963"/>
          <p14:tracePt t="22827" x="2857500" y="5116513"/>
          <p14:tracePt t="22843" x="3125788" y="5072063"/>
          <p14:tracePt t="22860" x="3544888" y="5018088"/>
          <p14:tracePt t="22877" x="3759200" y="4991100"/>
          <p14:tracePt t="22894" x="3902075" y="4973638"/>
          <p14:tracePt t="22910" x="4187825" y="4938713"/>
          <p14:tracePt t="22927" x="4303713" y="4929188"/>
          <p14:tracePt t="22943" x="4340225" y="4929188"/>
          <p14:tracePt t="22960" x="4367213" y="4929188"/>
          <p14:tracePt t="22977" x="4375150" y="4929188"/>
          <p14:tracePt t="22993" x="4375150" y="4919663"/>
          <p14:tracePt t="23040" x="4357688" y="4911725"/>
          <p14:tracePt t="23078" x="4313238" y="4884738"/>
          <p14:tracePt t="23090" x="4232275" y="4857750"/>
          <p14:tracePt t="23102" x="4071938" y="4786313"/>
          <p14:tracePt t="23116" x="3813175" y="4697413"/>
          <p14:tracePt t="23128" x="3527425" y="4572000"/>
          <p14:tracePt t="23143" x="3268663" y="4429125"/>
          <p14:tracePt t="23160" x="3027363" y="4295775"/>
          <p14:tracePt t="23178" x="2581275" y="3911600"/>
          <p14:tracePt t="23193" x="2419350" y="3705225"/>
          <p14:tracePt t="23210" x="2276475" y="3527425"/>
          <p14:tracePt t="23227" x="2125663" y="3241675"/>
          <p14:tracePt t="23243" x="2089150" y="3143250"/>
          <p14:tracePt t="23260" x="2071688" y="3071813"/>
          <p14:tracePt t="23276" x="2062163" y="3000375"/>
          <p14:tracePt t="23293" x="2062163" y="2982913"/>
          <p14:tracePt t="23310" x="2062163" y="2955925"/>
          <p14:tracePt t="23326" x="2062163" y="2938463"/>
          <p14:tracePt t="25364" x="2054225" y="2938463"/>
          <p14:tracePt t="25466" x="2027238" y="2911475"/>
          <p14:tracePt t="25478" x="1955800" y="2822575"/>
          <p14:tracePt t="25491" x="1822450" y="2660650"/>
          <p14:tracePt t="25504" x="1625600" y="2446338"/>
          <p14:tracePt t="25516" x="1419225" y="2214563"/>
          <p14:tracePt t="25529" x="1250950" y="2027238"/>
          <p14:tracePt t="25543" x="1108075" y="1884363"/>
          <p14:tracePt t="25560" x="990600" y="1768475"/>
          <p14:tracePt t="25576" x="803275" y="1581150"/>
          <p14:tracePt t="25593" x="723900" y="1490663"/>
          <p14:tracePt t="25610" x="660400" y="1419225"/>
          <p14:tracePt t="25626" x="554038" y="1276350"/>
          <p14:tracePt t="25644" x="517525" y="1223963"/>
          <p14:tracePt t="25660" x="490538" y="1179513"/>
          <p14:tracePt t="25676" x="465138" y="1133475"/>
          <p14:tracePt t="25693" x="446088" y="1125538"/>
          <p14:tracePt t="26604" x="428625" y="1116013"/>
          <p14:tracePt t="26616" x="411163" y="1098550"/>
          <p14:tracePt t="26629" x="384175" y="1071563"/>
          <p14:tracePt t="26643" x="357188" y="1054100"/>
          <p14:tracePt t="26660" x="322263" y="1000125"/>
          <p14:tracePt t="26676" x="241300" y="839788"/>
          <p14:tracePt t="26693" x="204788" y="741363"/>
          <p14:tracePt t="26710" x="160338" y="642938"/>
          <p14:tracePt t="26726" x="133350" y="473075"/>
          <p14:tracePt t="26743" x="125413" y="4111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 descr="Páginas y lomos de libro en un estante" title="Páginas y lomos de libro en un estante">
            <a:extLst>
              <a:ext uri="{FF2B5EF4-FFF2-40B4-BE49-F238E27FC236}">
                <a16:creationId xmlns="" xmlns:a16="http://schemas.microsoft.com/office/drawing/2014/main" id="{19B96C06-3130-4B0A-B70E-A333D8DFDF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Subtítulo 4">
            <a:extLst>
              <a:ext uri="{FF2B5EF4-FFF2-40B4-BE49-F238E27FC236}">
                <a16:creationId xmlns=""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485" y="4399979"/>
            <a:ext cx="3598000" cy="1233073"/>
          </a:xfrm>
        </p:spPr>
        <p:txBody>
          <a:bodyPr rtlCol="0"/>
          <a:lstStyle/>
          <a:p>
            <a:pPr rtl="0"/>
            <a:r>
              <a:rPr lang="es-ES" noProof="1" smtClean="0"/>
              <a:t>Be attentive and check your progress</a:t>
            </a:r>
            <a:endParaRPr lang="es-ES" noProof="1"/>
          </a:p>
        </p:txBody>
      </p:sp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923" y="2012478"/>
            <a:ext cx="5674312" cy="2504498"/>
          </a:xfrm>
        </p:spPr>
        <p:txBody>
          <a:bodyPr rtlCol="0"/>
          <a:lstStyle/>
          <a:p>
            <a:pPr rtl="0">
              <a:lnSpc>
                <a:spcPts val="6500"/>
              </a:lnSpc>
            </a:pPr>
            <a:r>
              <a:rPr lang="es-ES" sz="4800" noProof="1" smtClean="0"/>
              <a:t>We will check the activities of worksheet nº14</a:t>
            </a:r>
            <a:endParaRPr lang="es-ES" sz="4800" noProof="1"/>
          </a:p>
        </p:txBody>
      </p:sp>
      <p:grpSp>
        <p:nvGrpSpPr>
          <p:cNvPr id="35" name="Grupo 34">
            <a:extLst>
              <a:ext uri="{FF2B5EF4-FFF2-40B4-BE49-F238E27FC236}">
                <a16:creationId xmlns="" xmlns:a16="http://schemas.microsoft.com/office/drawing/2014/main" id="{085EAAB4-E45B-472F-8D9A-D62A91B64E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20760045">
            <a:off x="5611218" y="3732371"/>
            <a:ext cx="1513987" cy="1451769"/>
            <a:chOff x="7976201" y="850024"/>
            <a:chExt cx="1137481" cy="1090735"/>
          </a:xfrm>
        </p:grpSpPr>
        <p:sp>
          <p:nvSpPr>
            <p:cNvPr id="36" name="Forma libre: Forma 35">
              <a:extLst>
                <a:ext uri="{FF2B5EF4-FFF2-40B4-BE49-F238E27FC236}">
                  <a16:creationId xmlns="" xmlns:a16="http://schemas.microsoft.com/office/drawing/2014/main" id="{FD8131A4-B1F1-4BF4-8FE3-4709CCF5B11C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="" xmlns:a16="http://schemas.microsoft.com/office/drawing/2014/main" id="{11D7ACD4-FB7D-4BDD-AED9-852F1FE63E75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="" xmlns:a16="http://schemas.microsoft.com/office/drawing/2014/main" id="{B655DA7F-24EC-4953-9BD3-EB2C031BEB5B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="" xmlns:a16="http://schemas.microsoft.com/office/drawing/2014/main" id="{D8E3D00F-3FBA-4DA8-9567-2BC6CDEE69BE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="" xmlns:a16="http://schemas.microsoft.com/office/drawing/2014/main" id="{145749E8-9D88-451E-9CF2-922E76F2B2EB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="" xmlns:a16="http://schemas.microsoft.com/office/drawing/2014/main" id="{1BD6E258-FEA0-409F-8F7D-F32297684C5F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="" xmlns:a16="http://schemas.microsoft.com/office/drawing/2014/main" id="{C0293828-C9D3-46C7-930D-D35348DD4BFF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="" xmlns:a16="http://schemas.microsoft.com/office/drawing/2014/main" id="{B839BC30-DC0D-4D20-A508-32A5D9D6F7D1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="" xmlns:a16="http://schemas.microsoft.com/office/drawing/2014/main" id="{42385431-18F4-4426-8D23-AF54F967EACD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="" xmlns:a16="http://schemas.microsoft.com/office/drawing/2014/main" id="{9B739CED-C802-4150-BE0A-D1AE1A289542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="" xmlns:a16="http://schemas.microsoft.com/office/drawing/2014/main" id="{2DE60A20-536D-4030-8E9E-B48D65AF2473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="" xmlns:a16="http://schemas.microsoft.com/office/drawing/2014/main" id="{FFCE18A1-8DDA-4D6B-BD6A-BE889EDCAEE8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="" xmlns:a16="http://schemas.microsoft.com/office/drawing/2014/main" id="{57F9BD38-8EE5-4976-A3C1-32E52731ABDC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="" xmlns:a16="http://schemas.microsoft.com/office/drawing/2014/main" id="{B230755A-E2AF-482A-972D-E19378500D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696572">
            <a:off x="10118576" y="1468337"/>
            <a:ext cx="1424651" cy="1097682"/>
            <a:chOff x="967966" y="847100"/>
            <a:chExt cx="1424651" cy="1097682"/>
          </a:xfrm>
        </p:grpSpPr>
        <p:sp>
          <p:nvSpPr>
            <p:cNvPr id="15" name="Forma libre: Forma 14">
              <a:extLst>
                <a:ext uri="{FF2B5EF4-FFF2-40B4-BE49-F238E27FC236}">
                  <a16:creationId xmlns="" xmlns:a16="http://schemas.microsoft.com/office/drawing/2014/main" id="{2012EE9F-6DF3-4EA4-858C-885E1C7C7B3E}"/>
                </a:ext>
              </a:extLst>
            </p:cNvPr>
            <p:cNvSpPr/>
            <p:nvPr/>
          </p:nvSpPr>
          <p:spPr>
            <a:xfrm>
              <a:off x="967966" y="847100"/>
              <a:ext cx="1424651" cy="1097682"/>
            </a:xfrm>
            <a:custGeom>
              <a:avLst/>
              <a:gdLst>
                <a:gd name="connsiteX0" fmla="*/ 1423670 w 1424651"/>
                <a:gd name="connsiteY0" fmla="*/ 552531 h 1097682"/>
                <a:gd name="connsiteX1" fmla="*/ 1324411 w 1424651"/>
                <a:gd name="connsiteY1" fmla="*/ 310807 h 1097682"/>
                <a:gd name="connsiteX2" fmla="*/ 1324411 w 1424651"/>
                <a:gd name="connsiteY2" fmla="*/ 247749 h 1097682"/>
                <a:gd name="connsiteX3" fmla="*/ 1320908 w 1424651"/>
                <a:gd name="connsiteY3" fmla="*/ 244246 h 1097682"/>
                <a:gd name="connsiteX4" fmla="*/ 1299889 w 1424651"/>
                <a:gd name="connsiteY4" fmla="*/ 240743 h 1097682"/>
                <a:gd name="connsiteX5" fmla="*/ 1197127 w 1424651"/>
                <a:gd name="connsiteY5" fmla="*/ 136813 h 1097682"/>
                <a:gd name="connsiteX6" fmla="*/ 1194792 w 1424651"/>
                <a:gd name="connsiteY6" fmla="*/ 115794 h 1097682"/>
                <a:gd name="connsiteX7" fmla="*/ 1191288 w 1424651"/>
                <a:gd name="connsiteY7" fmla="*/ 112290 h 1097682"/>
                <a:gd name="connsiteX8" fmla="*/ 1106043 w 1424651"/>
                <a:gd name="connsiteY8" fmla="*/ 112290 h 1097682"/>
                <a:gd name="connsiteX9" fmla="*/ 717183 w 1424651"/>
                <a:gd name="connsiteY9" fmla="*/ 10696 h 1097682"/>
                <a:gd name="connsiteX10" fmla="*/ 328324 w 1424651"/>
                <a:gd name="connsiteY10" fmla="*/ 112290 h 1097682"/>
                <a:gd name="connsiteX11" fmla="*/ 243078 w 1424651"/>
                <a:gd name="connsiteY11" fmla="*/ 112290 h 1097682"/>
                <a:gd name="connsiteX12" fmla="*/ 239575 w 1424651"/>
                <a:gd name="connsiteY12" fmla="*/ 115794 h 1097682"/>
                <a:gd name="connsiteX13" fmla="*/ 237239 w 1424651"/>
                <a:gd name="connsiteY13" fmla="*/ 136813 h 1097682"/>
                <a:gd name="connsiteX14" fmla="*/ 134478 w 1424651"/>
                <a:gd name="connsiteY14" fmla="*/ 240743 h 1097682"/>
                <a:gd name="connsiteX15" fmla="*/ 113458 w 1424651"/>
                <a:gd name="connsiteY15" fmla="*/ 244246 h 1097682"/>
                <a:gd name="connsiteX16" fmla="*/ 109955 w 1424651"/>
                <a:gd name="connsiteY16" fmla="*/ 247749 h 1097682"/>
                <a:gd name="connsiteX17" fmla="*/ 109955 w 1424651"/>
                <a:gd name="connsiteY17" fmla="*/ 310807 h 1097682"/>
                <a:gd name="connsiteX18" fmla="*/ 10696 w 1424651"/>
                <a:gd name="connsiteY18" fmla="*/ 552531 h 1097682"/>
                <a:gd name="connsiteX19" fmla="*/ 10696 w 1424651"/>
                <a:gd name="connsiteY19" fmla="*/ 553699 h 1097682"/>
                <a:gd name="connsiteX20" fmla="*/ 10696 w 1424651"/>
                <a:gd name="connsiteY20" fmla="*/ 554866 h 1097682"/>
                <a:gd name="connsiteX21" fmla="*/ 109955 w 1424651"/>
                <a:gd name="connsiteY21" fmla="*/ 795422 h 1097682"/>
                <a:gd name="connsiteX22" fmla="*/ 109955 w 1424651"/>
                <a:gd name="connsiteY22" fmla="*/ 858481 h 1097682"/>
                <a:gd name="connsiteX23" fmla="*/ 113458 w 1424651"/>
                <a:gd name="connsiteY23" fmla="*/ 861984 h 1097682"/>
                <a:gd name="connsiteX24" fmla="*/ 134478 w 1424651"/>
                <a:gd name="connsiteY24" fmla="*/ 865487 h 1097682"/>
                <a:gd name="connsiteX25" fmla="*/ 237239 w 1424651"/>
                <a:gd name="connsiteY25" fmla="*/ 969417 h 1097682"/>
                <a:gd name="connsiteX26" fmla="*/ 239575 w 1424651"/>
                <a:gd name="connsiteY26" fmla="*/ 990436 h 1097682"/>
                <a:gd name="connsiteX27" fmla="*/ 243078 w 1424651"/>
                <a:gd name="connsiteY27" fmla="*/ 993939 h 1097682"/>
                <a:gd name="connsiteX28" fmla="*/ 328324 w 1424651"/>
                <a:gd name="connsiteY28" fmla="*/ 993939 h 1097682"/>
                <a:gd name="connsiteX29" fmla="*/ 717183 w 1424651"/>
                <a:gd name="connsiteY29" fmla="*/ 1095533 h 1097682"/>
                <a:gd name="connsiteX30" fmla="*/ 1106043 w 1424651"/>
                <a:gd name="connsiteY30" fmla="*/ 993939 h 1097682"/>
                <a:gd name="connsiteX31" fmla="*/ 1191288 w 1424651"/>
                <a:gd name="connsiteY31" fmla="*/ 993939 h 1097682"/>
                <a:gd name="connsiteX32" fmla="*/ 1194792 w 1424651"/>
                <a:gd name="connsiteY32" fmla="*/ 990436 h 1097682"/>
                <a:gd name="connsiteX33" fmla="*/ 1197127 w 1424651"/>
                <a:gd name="connsiteY33" fmla="*/ 969417 h 1097682"/>
                <a:gd name="connsiteX34" fmla="*/ 1299889 w 1424651"/>
                <a:gd name="connsiteY34" fmla="*/ 865487 h 1097682"/>
                <a:gd name="connsiteX35" fmla="*/ 1320908 w 1424651"/>
                <a:gd name="connsiteY35" fmla="*/ 861984 h 1097682"/>
                <a:gd name="connsiteX36" fmla="*/ 1324411 w 1424651"/>
                <a:gd name="connsiteY36" fmla="*/ 858481 h 1097682"/>
                <a:gd name="connsiteX37" fmla="*/ 1324411 w 1424651"/>
                <a:gd name="connsiteY37" fmla="*/ 795422 h 1097682"/>
                <a:gd name="connsiteX38" fmla="*/ 1423670 w 1424651"/>
                <a:gd name="connsiteY38" fmla="*/ 553699 h 1097682"/>
                <a:gd name="connsiteX39" fmla="*/ 1423670 w 1424651"/>
                <a:gd name="connsiteY39" fmla="*/ 552531 h 1097682"/>
                <a:gd name="connsiteX40" fmla="*/ 1423670 w 1424651"/>
                <a:gd name="connsiteY40" fmla="*/ 552531 h 109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24651" h="1097682">
                  <a:moveTo>
                    <a:pt x="1423670" y="552531"/>
                  </a:moveTo>
                  <a:cubicBezTo>
                    <a:pt x="1420167" y="474292"/>
                    <a:pt x="1393309" y="369195"/>
                    <a:pt x="1324411" y="310807"/>
                  </a:cubicBezTo>
                  <a:lnTo>
                    <a:pt x="1324411" y="247749"/>
                  </a:lnTo>
                  <a:cubicBezTo>
                    <a:pt x="1324411" y="245413"/>
                    <a:pt x="1323244" y="244246"/>
                    <a:pt x="1320908" y="244246"/>
                  </a:cubicBezTo>
                  <a:lnTo>
                    <a:pt x="1299889" y="240743"/>
                  </a:lnTo>
                  <a:cubicBezTo>
                    <a:pt x="1242669" y="231401"/>
                    <a:pt x="1205301" y="194033"/>
                    <a:pt x="1197127" y="136813"/>
                  </a:cubicBezTo>
                  <a:lnTo>
                    <a:pt x="1194792" y="115794"/>
                  </a:lnTo>
                  <a:cubicBezTo>
                    <a:pt x="1194792" y="113458"/>
                    <a:pt x="1192456" y="112290"/>
                    <a:pt x="1191288" y="112290"/>
                  </a:cubicBezTo>
                  <a:lnTo>
                    <a:pt x="1106043" y="112290"/>
                  </a:lnTo>
                  <a:cubicBezTo>
                    <a:pt x="998610" y="42226"/>
                    <a:pt x="829287" y="10696"/>
                    <a:pt x="717183" y="10696"/>
                  </a:cubicBezTo>
                  <a:cubicBezTo>
                    <a:pt x="605079" y="10696"/>
                    <a:pt x="435756" y="42226"/>
                    <a:pt x="328324" y="112290"/>
                  </a:cubicBezTo>
                  <a:lnTo>
                    <a:pt x="243078" y="112290"/>
                  </a:lnTo>
                  <a:cubicBezTo>
                    <a:pt x="240742" y="112290"/>
                    <a:pt x="239575" y="113458"/>
                    <a:pt x="239575" y="115794"/>
                  </a:cubicBezTo>
                  <a:lnTo>
                    <a:pt x="237239" y="136813"/>
                  </a:lnTo>
                  <a:cubicBezTo>
                    <a:pt x="229065" y="194033"/>
                    <a:pt x="191697" y="231401"/>
                    <a:pt x="134478" y="240743"/>
                  </a:cubicBezTo>
                  <a:lnTo>
                    <a:pt x="113458" y="244246"/>
                  </a:lnTo>
                  <a:cubicBezTo>
                    <a:pt x="111123" y="244246"/>
                    <a:pt x="109955" y="246581"/>
                    <a:pt x="109955" y="247749"/>
                  </a:cubicBezTo>
                  <a:lnTo>
                    <a:pt x="109955" y="310807"/>
                  </a:lnTo>
                  <a:cubicBezTo>
                    <a:pt x="41058" y="369195"/>
                    <a:pt x="14200" y="473124"/>
                    <a:pt x="10696" y="552531"/>
                  </a:cubicBezTo>
                  <a:lnTo>
                    <a:pt x="10696" y="553699"/>
                  </a:lnTo>
                  <a:lnTo>
                    <a:pt x="10696" y="554866"/>
                  </a:lnTo>
                  <a:cubicBezTo>
                    <a:pt x="14200" y="633105"/>
                    <a:pt x="41058" y="737035"/>
                    <a:pt x="109955" y="795422"/>
                  </a:cubicBezTo>
                  <a:lnTo>
                    <a:pt x="109955" y="858481"/>
                  </a:lnTo>
                  <a:cubicBezTo>
                    <a:pt x="109955" y="860816"/>
                    <a:pt x="111123" y="861984"/>
                    <a:pt x="113458" y="861984"/>
                  </a:cubicBezTo>
                  <a:lnTo>
                    <a:pt x="134478" y="865487"/>
                  </a:lnTo>
                  <a:cubicBezTo>
                    <a:pt x="191697" y="874829"/>
                    <a:pt x="229065" y="912197"/>
                    <a:pt x="237239" y="969417"/>
                  </a:cubicBezTo>
                  <a:lnTo>
                    <a:pt x="239575" y="990436"/>
                  </a:lnTo>
                  <a:cubicBezTo>
                    <a:pt x="239575" y="992771"/>
                    <a:pt x="241910" y="993939"/>
                    <a:pt x="243078" y="993939"/>
                  </a:cubicBezTo>
                  <a:lnTo>
                    <a:pt x="328324" y="993939"/>
                  </a:lnTo>
                  <a:cubicBezTo>
                    <a:pt x="435756" y="1064004"/>
                    <a:pt x="603912" y="1095533"/>
                    <a:pt x="717183" y="1095533"/>
                  </a:cubicBezTo>
                  <a:cubicBezTo>
                    <a:pt x="829287" y="1095533"/>
                    <a:pt x="999778" y="1064004"/>
                    <a:pt x="1106043" y="993939"/>
                  </a:cubicBezTo>
                  <a:lnTo>
                    <a:pt x="1191288" y="993939"/>
                  </a:lnTo>
                  <a:cubicBezTo>
                    <a:pt x="1193624" y="993939"/>
                    <a:pt x="1194792" y="992771"/>
                    <a:pt x="1194792" y="990436"/>
                  </a:cubicBezTo>
                  <a:lnTo>
                    <a:pt x="1197127" y="969417"/>
                  </a:lnTo>
                  <a:cubicBezTo>
                    <a:pt x="1205301" y="912197"/>
                    <a:pt x="1242669" y="874829"/>
                    <a:pt x="1299889" y="865487"/>
                  </a:cubicBezTo>
                  <a:lnTo>
                    <a:pt x="1320908" y="861984"/>
                  </a:lnTo>
                  <a:cubicBezTo>
                    <a:pt x="1323244" y="861984"/>
                    <a:pt x="1324411" y="859648"/>
                    <a:pt x="1324411" y="858481"/>
                  </a:cubicBezTo>
                  <a:lnTo>
                    <a:pt x="1324411" y="795422"/>
                  </a:lnTo>
                  <a:cubicBezTo>
                    <a:pt x="1393309" y="737035"/>
                    <a:pt x="1420167" y="633105"/>
                    <a:pt x="1423670" y="553699"/>
                  </a:cubicBezTo>
                  <a:lnTo>
                    <a:pt x="1423670" y="552531"/>
                  </a:lnTo>
                  <a:lnTo>
                    <a:pt x="1423670" y="552531"/>
                  </a:lnTo>
                  <a:close/>
                </a:path>
              </a:pathLst>
            </a:custGeom>
            <a:solidFill>
              <a:schemeClr val="accent5"/>
            </a:solidFill>
            <a:ln w="285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="" xmlns:a16="http://schemas.microsoft.com/office/drawing/2014/main" id="{9C996CAC-044D-4578-9044-3660E3B83834}"/>
                </a:ext>
              </a:extLst>
            </p:cNvPr>
            <p:cNvSpPr/>
            <p:nvPr/>
          </p:nvSpPr>
          <p:spPr>
            <a:xfrm>
              <a:off x="1434668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6487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5320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="" xmlns:a16="http://schemas.microsoft.com/office/drawing/2014/main" id="{556922F9-F7BE-4FC3-92B9-C8415FAAE90D}"/>
                </a:ext>
              </a:extLst>
            </p:cNvPr>
            <p:cNvSpPr/>
            <p:nvPr/>
          </p:nvSpPr>
          <p:spPr>
            <a:xfrm>
              <a:off x="1834037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5320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6487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="" xmlns:a16="http://schemas.microsoft.com/office/drawing/2014/main" id="{F7AE0856-A80F-41AC-B3CC-92F90F2214CC}"/>
                </a:ext>
              </a:extLst>
            </p:cNvPr>
            <p:cNvSpPr/>
            <p:nvPr/>
          </p:nvSpPr>
          <p:spPr>
            <a:xfrm>
              <a:off x="1473203" y="1034710"/>
              <a:ext cx="408711" cy="81742"/>
            </a:xfrm>
            <a:custGeom>
              <a:avLst/>
              <a:gdLst>
                <a:gd name="connsiteX0" fmla="*/ 209611 w 408711"/>
                <a:gd name="connsiteY0" fmla="*/ 8758 h 81742"/>
                <a:gd name="connsiteX1" fmla="*/ 8758 w 408711"/>
                <a:gd name="connsiteY1" fmla="*/ 83494 h 81742"/>
                <a:gd name="connsiteX2" fmla="*/ 209611 w 408711"/>
                <a:gd name="connsiteY2" fmla="*/ 37952 h 81742"/>
                <a:gd name="connsiteX3" fmla="*/ 410463 w 408711"/>
                <a:gd name="connsiteY3" fmla="*/ 83494 h 81742"/>
                <a:gd name="connsiteX4" fmla="*/ 209611 w 408711"/>
                <a:gd name="connsiteY4" fmla="*/ 875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711" h="81742">
                  <a:moveTo>
                    <a:pt x="209611" y="8758"/>
                  </a:moveTo>
                  <a:cubicBezTo>
                    <a:pt x="136043" y="8758"/>
                    <a:pt x="64810" y="35616"/>
                    <a:pt x="8758" y="83494"/>
                  </a:cubicBezTo>
                  <a:cubicBezTo>
                    <a:pt x="71816" y="54300"/>
                    <a:pt x="140714" y="39120"/>
                    <a:pt x="209611" y="37952"/>
                  </a:cubicBezTo>
                  <a:cubicBezTo>
                    <a:pt x="279675" y="39120"/>
                    <a:pt x="347405" y="54300"/>
                    <a:pt x="410463" y="83494"/>
                  </a:cubicBezTo>
                  <a:cubicBezTo>
                    <a:pt x="354411" y="35616"/>
                    <a:pt x="283179" y="8758"/>
                    <a:pt x="209611" y="875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grpSp>
          <p:nvGrpSpPr>
            <p:cNvPr id="19" name="Grupo 18">
              <a:extLst>
                <a:ext uri="{FF2B5EF4-FFF2-40B4-BE49-F238E27FC236}">
                  <a16:creationId xmlns="" xmlns:a16="http://schemas.microsoft.com/office/drawing/2014/main" id="{FCE80753-DB75-4D85-A8D6-4D03A3EE1FC1}"/>
                </a:ext>
              </a:extLst>
            </p:cNvPr>
            <p:cNvGrpSpPr/>
            <p:nvPr/>
          </p:nvGrpSpPr>
          <p:grpSpPr>
            <a:xfrm>
              <a:off x="1278190" y="977491"/>
              <a:ext cx="822094" cy="695977"/>
              <a:chOff x="1278190" y="977491"/>
              <a:chExt cx="822094" cy="695977"/>
            </a:xfrm>
          </p:grpSpPr>
          <p:sp>
            <p:nvSpPr>
              <p:cNvPr id="30" name="Forma libre: Forma 29">
                <a:extLst>
                  <a:ext uri="{FF2B5EF4-FFF2-40B4-BE49-F238E27FC236}">
                    <a16:creationId xmlns="" xmlns:a16="http://schemas.microsoft.com/office/drawing/2014/main" id="{D448CEFB-08C1-4A62-B7D0-C40A91B86E02}"/>
                  </a:ext>
                </a:extLst>
              </p:cNvPr>
              <p:cNvSpPr/>
              <p:nvPr/>
            </p:nvSpPr>
            <p:spPr>
              <a:xfrm>
                <a:off x="2048903" y="1429409"/>
                <a:ext cx="35032" cy="81742"/>
              </a:xfrm>
              <a:custGeom>
                <a:avLst/>
                <a:gdLst>
                  <a:gd name="connsiteX0" fmla="*/ 8758 w 35032"/>
                  <a:gd name="connsiteY0" fmla="*/ 9926 h 81742"/>
                  <a:gd name="connsiteX1" fmla="*/ 8758 w 35032"/>
                  <a:gd name="connsiteY1" fmla="*/ 57803 h 81742"/>
                  <a:gd name="connsiteX2" fmla="*/ 36784 w 35032"/>
                  <a:gd name="connsiteY2" fmla="*/ 74152 h 81742"/>
                  <a:gd name="connsiteX3" fmla="*/ 36784 w 35032"/>
                  <a:gd name="connsiteY3" fmla="*/ 8758 h 81742"/>
                  <a:gd name="connsiteX4" fmla="*/ 8758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8758" y="9926"/>
                    </a:moveTo>
                    <a:lnTo>
                      <a:pt x="8758" y="57803"/>
                    </a:lnTo>
                    <a:cubicBezTo>
                      <a:pt x="19268" y="61307"/>
                      <a:pt x="28610" y="67145"/>
                      <a:pt x="36784" y="74152"/>
                    </a:cubicBezTo>
                    <a:lnTo>
                      <a:pt x="36784" y="8758"/>
                    </a:lnTo>
                    <a:lnTo>
                      <a:pt x="8758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="" xmlns:a16="http://schemas.microsoft.com/office/drawing/2014/main" id="{12FAE3E9-0AAC-4D09-A9E5-6CB93538397E}"/>
                  </a:ext>
                </a:extLst>
              </p:cNvPr>
              <p:cNvSpPr/>
              <p:nvPr/>
            </p:nvSpPr>
            <p:spPr>
              <a:xfrm>
                <a:off x="1278190" y="1430577"/>
                <a:ext cx="35032" cy="81742"/>
              </a:xfrm>
              <a:custGeom>
                <a:avLst/>
                <a:gdLst>
                  <a:gd name="connsiteX0" fmla="*/ 36784 w 35032"/>
                  <a:gd name="connsiteY0" fmla="*/ 8758 h 81742"/>
                  <a:gd name="connsiteX1" fmla="*/ 8758 w 35032"/>
                  <a:gd name="connsiteY1" fmla="*/ 8758 h 81742"/>
                  <a:gd name="connsiteX2" fmla="*/ 8758 w 35032"/>
                  <a:gd name="connsiteY2" fmla="*/ 74152 h 81742"/>
                  <a:gd name="connsiteX3" fmla="*/ 36784 w 35032"/>
                  <a:gd name="connsiteY3" fmla="*/ 57803 h 81742"/>
                  <a:gd name="connsiteX4" fmla="*/ 36784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36784" y="8758"/>
                    </a:moveTo>
                    <a:lnTo>
                      <a:pt x="8758" y="8758"/>
                    </a:lnTo>
                    <a:lnTo>
                      <a:pt x="8758" y="74152"/>
                    </a:lnTo>
                    <a:cubicBezTo>
                      <a:pt x="16932" y="67145"/>
                      <a:pt x="26274" y="61307"/>
                      <a:pt x="36784" y="57803"/>
                    </a:cubicBezTo>
                    <a:lnTo>
                      <a:pt x="36784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="" xmlns:a16="http://schemas.microsoft.com/office/drawing/2014/main" id="{C5EAA38F-9AA0-49E6-B03D-979615688B3D}"/>
                  </a:ext>
                </a:extLst>
              </p:cNvPr>
              <p:cNvSpPr/>
              <p:nvPr/>
            </p:nvSpPr>
            <p:spPr>
              <a:xfrm>
                <a:off x="1282861" y="977491"/>
                <a:ext cx="817423" cy="443744"/>
              </a:xfrm>
              <a:custGeom>
                <a:avLst/>
                <a:gdLst>
                  <a:gd name="connsiteX0" fmla="*/ 408128 w 817422"/>
                  <a:gd name="connsiteY0" fmla="*/ 8758 h 443743"/>
                  <a:gd name="connsiteX1" fmla="*/ 8758 w 817422"/>
                  <a:gd name="connsiteY1" fmla="*/ 437321 h 443743"/>
                  <a:gd name="connsiteX2" fmla="*/ 44958 w 817422"/>
                  <a:gd name="connsiteY2" fmla="*/ 437321 h 443743"/>
                  <a:gd name="connsiteX3" fmla="*/ 126701 w 817422"/>
                  <a:gd name="connsiteY3" fmla="*/ 186256 h 443743"/>
                  <a:gd name="connsiteX4" fmla="*/ 127868 w 817422"/>
                  <a:gd name="connsiteY4" fmla="*/ 185088 h 443743"/>
                  <a:gd name="connsiteX5" fmla="*/ 409295 w 817422"/>
                  <a:gd name="connsiteY5" fmla="*/ 37952 h 443743"/>
                  <a:gd name="connsiteX6" fmla="*/ 691890 w 817422"/>
                  <a:gd name="connsiteY6" fmla="*/ 185088 h 443743"/>
                  <a:gd name="connsiteX7" fmla="*/ 691890 w 817422"/>
                  <a:gd name="connsiteY7" fmla="*/ 185088 h 443743"/>
                  <a:gd name="connsiteX8" fmla="*/ 773632 w 817422"/>
                  <a:gd name="connsiteY8" fmla="*/ 437321 h 443743"/>
                  <a:gd name="connsiteX9" fmla="*/ 809832 w 817422"/>
                  <a:gd name="connsiteY9" fmla="*/ 437321 h 443743"/>
                  <a:gd name="connsiteX10" fmla="*/ 408128 w 817422"/>
                  <a:gd name="connsiteY10" fmla="*/ 8758 h 44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7422" h="443743">
                    <a:moveTo>
                      <a:pt x="408128" y="8758"/>
                    </a:moveTo>
                    <a:cubicBezTo>
                      <a:pt x="192094" y="8758"/>
                      <a:pt x="14597" y="200269"/>
                      <a:pt x="8758" y="437321"/>
                    </a:cubicBezTo>
                    <a:lnTo>
                      <a:pt x="44958" y="437321"/>
                    </a:lnTo>
                    <a:cubicBezTo>
                      <a:pt x="44958" y="347405"/>
                      <a:pt x="72984" y="258656"/>
                      <a:pt x="126701" y="186256"/>
                    </a:cubicBezTo>
                    <a:cubicBezTo>
                      <a:pt x="126701" y="186256"/>
                      <a:pt x="127868" y="185088"/>
                      <a:pt x="127868" y="185088"/>
                    </a:cubicBezTo>
                    <a:cubicBezTo>
                      <a:pt x="193262" y="94004"/>
                      <a:pt x="297192" y="39120"/>
                      <a:pt x="409295" y="37952"/>
                    </a:cubicBezTo>
                    <a:cubicBezTo>
                      <a:pt x="521399" y="39120"/>
                      <a:pt x="626496" y="94004"/>
                      <a:pt x="691890" y="185088"/>
                    </a:cubicBezTo>
                    <a:cubicBezTo>
                      <a:pt x="691890" y="185088"/>
                      <a:pt x="691890" y="185088"/>
                      <a:pt x="691890" y="185088"/>
                    </a:cubicBezTo>
                    <a:cubicBezTo>
                      <a:pt x="745606" y="258656"/>
                      <a:pt x="773632" y="346237"/>
                      <a:pt x="773632" y="437321"/>
                    </a:cubicBezTo>
                    <a:lnTo>
                      <a:pt x="809832" y="437321"/>
                    </a:lnTo>
                    <a:cubicBezTo>
                      <a:pt x="800490" y="196765"/>
                      <a:pt x="625328" y="8758"/>
                      <a:pt x="408128" y="875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="" xmlns:a16="http://schemas.microsoft.com/office/drawing/2014/main" id="{69C67754-6253-41BD-A77B-7E4A373DBFFA}"/>
                  </a:ext>
                </a:extLst>
              </p:cNvPr>
              <p:cNvSpPr/>
              <p:nvPr/>
            </p:nvSpPr>
            <p:spPr>
              <a:xfrm>
                <a:off x="1335409" y="1358176"/>
                <a:ext cx="81742" cy="315292"/>
              </a:xfrm>
              <a:custGeom>
                <a:avLst/>
                <a:gdLst>
                  <a:gd name="connsiteX0" fmla="*/ 79991 w 81742"/>
                  <a:gd name="connsiteY0" fmla="*/ 317043 h 315291"/>
                  <a:gd name="connsiteX1" fmla="*/ 79991 w 81742"/>
                  <a:gd name="connsiteY1" fmla="*/ 8758 h 315291"/>
                  <a:gd name="connsiteX2" fmla="*/ 8758 w 81742"/>
                  <a:gd name="connsiteY2" fmla="*/ 162901 h 315291"/>
                  <a:gd name="connsiteX3" fmla="*/ 79991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79991" y="317043"/>
                    </a:moveTo>
                    <a:lnTo>
                      <a:pt x="79991" y="8758"/>
                    </a:lnTo>
                    <a:cubicBezTo>
                      <a:pt x="51965" y="36784"/>
                      <a:pt x="8758" y="91668"/>
                      <a:pt x="8758" y="162901"/>
                    </a:cubicBezTo>
                    <a:cubicBezTo>
                      <a:pt x="8758" y="232966"/>
                      <a:pt x="51965" y="289017"/>
                      <a:pt x="79991" y="3170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="" xmlns:a16="http://schemas.microsoft.com/office/drawing/2014/main" id="{9E4F4342-C034-43E4-953B-0278BB8A8A0F}"/>
                  </a:ext>
                </a:extLst>
              </p:cNvPr>
              <p:cNvSpPr/>
              <p:nvPr/>
            </p:nvSpPr>
            <p:spPr>
              <a:xfrm>
                <a:off x="1949644" y="1358176"/>
                <a:ext cx="81742" cy="315292"/>
              </a:xfrm>
              <a:custGeom>
                <a:avLst/>
                <a:gdLst>
                  <a:gd name="connsiteX0" fmla="*/ 8758 w 81742"/>
                  <a:gd name="connsiteY0" fmla="*/ 317043 h 315291"/>
                  <a:gd name="connsiteX1" fmla="*/ 79991 w 81742"/>
                  <a:gd name="connsiteY1" fmla="*/ 162901 h 315291"/>
                  <a:gd name="connsiteX2" fmla="*/ 8758 w 81742"/>
                  <a:gd name="connsiteY2" fmla="*/ 8758 h 315291"/>
                  <a:gd name="connsiteX3" fmla="*/ 8758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8758" y="317043"/>
                    </a:moveTo>
                    <a:cubicBezTo>
                      <a:pt x="36784" y="289017"/>
                      <a:pt x="79991" y="234133"/>
                      <a:pt x="79991" y="162901"/>
                    </a:cubicBezTo>
                    <a:cubicBezTo>
                      <a:pt x="79991" y="92836"/>
                      <a:pt x="36784" y="36784"/>
                      <a:pt x="8758" y="8758"/>
                    </a:cubicBezTo>
                    <a:lnTo>
                      <a:pt x="8758" y="31704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</p:grpSp>
        <p:sp>
          <p:nvSpPr>
            <p:cNvPr id="20" name="Forma libre: Forma 19">
              <a:extLst>
                <a:ext uri="{FF2B5EF4-FFF2-40B4-BE49-F238E27FC236}">
                  <a16:creationId xmlns="" xmlns:a16="http://schemas.microsoft.com/office/drawing/2014/main" id="{96A7CEEC-314D-4DA6-A5EF-E8ACE66276AC}"/>
                </a:ext>
              </a:extLst>
            </p:cNvPr>
            <p:cNvSpPr/>
            <p:nvPr/>
          </p:nvSpPr>
          <p:spPr>
            <a:xfrm>
              <a:off x="1305445" y="1460167"/>
              <a:ext cx="46710" cy="116775"/>
            </a:xfrm>
            <a:custGeom>
              <a:avLst/>
              <a:gdLst>
                <a:gd name="connsiteX0" fmla="*/ 10696 w 46709"/>
                <a:gd name="connsiteY0" fmla="*/ 64413 h 116774"/>
                <a:gd name="connsiteX1" fmla="*/ 46897 w 46709"/>
                <a:gd name="connsiteY1" fmla="*/ 116961 h 116774"/>
                <a:gd name="connsiteX2" fmla="*/ 46897 w 46709"/>
                <a:gd name="connsiteY2" fmla="*/ 10696 h 116774"/>
                <a:gd name="connsiteX3" fmla="*/ 10696 w 46709"/>
                <a:gd name="connsiteY3" fmla="*/ 64413 h 116774"/>
                <a:gd name="connsiteX4" fmla="*/ 10696 w 46709"/>
                <a:gd name="connsiteY4" fmla="*/ 64413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64413"/>
                  </a:moveTo>
                  <a:cubicBezTo>
                    <a:pt x="10696" y="87768"/>
                    <a:pt x="24709" y="108787"/>
                    <a:pt x="46897" y="116961"/>
                  </a:cubicBezTo>
                  <a:cubicBezTo>
                    <a:pt x="37555" y="81929"/>
                    <a:pt x="37555" y="45729"/>
                    <a:pt x="46897" y="10696"/>
                  </a:cubicBezTo>
                  <a:cubicBezTo>
                    <a:pt x="24709" y="20038"/>
                    <a:pt x="10696" y="41058"/>
                    <a:pt x="10696" y="64413"/>
                  </a:cubicBezTo>
                  <a:lnTo>
                    <a:pt x="10696" y="64413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="" xmlns:a16="http://schemas.microsoft.com/office/drawing/2014/main" id="{0A5A1A5E-EF11-4445-9F78-DD96ADE80D9F}"/>
                </a:ext>
              </a:extLst>
            </p:cNvPr>
            <p:cNvSpPr/>
            <p:nvPr/>
          </p:nvSpPr>
          <p:spPr>
            <a:xfrm>
              <a:off x="2010764" y="1460167"/>
              <a:ext cx="46710" cy="116775"/>
            </a:xfrm>
            <a:custGeom>
              <a:avLst/>
              <a:gdLst>
                <a:gd name="connsiteX0" fmla="*/ 10696 w 46709"/>
                <a:gd name="connsiteY0" fmla="*/ 10696 h 116774"/>
                <a:gd name="connsiteX1" fmla="*/ 10696 w 46709"/>
                <a:gd name="connsiteY1" fmla="*/ 116961 h 116774"/>
                <a:gd name="connsiteX2" fmla="*/ 46897 w 46709"/>
                <a:gd name="connsiteY2" fmla="*/ 64413 h 116774"/>
                <a:gd name="connsiteX3" fmla="*/ 10696 w 46709"/>
                <a:gd name="connsiteY3" fmla="*/ 10696 h 116774"/>
                <a:gd name="connsiteX4" fmla="*/ 10696 w 46709"/>
                <a:gd name="connsiteY4" fmla="*/ 10696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10696"/>
                  </a:moveTo>
                  <a:cubicBezTo>
                    <a:pt x="20038" y="45729"/>
                    <a:pt x="20038" y="81929"/>
                    <a:pt x="10696" y="116961"/>
                  </a:cubicBezTo>
                  <a:cubicBezTo>
                    <a:pt x="31716" y="108787"/>
                    <a:pt x="46897" y="87768"/>
                    <a:pt x="46897" y="64413"/>
                  </a:cubicBezTo>
                  <a:cubicBezTo>
                    <a:pt x="46897" y="41058"/>
                    <a:pt x="32883" y="20038"/>
                    <a:pt x="10696" y="10696"/>
                  </a:cubicBezTo>
                  <a:lnTo>
                    <a:pt x="10696" y="10696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="" xmlns:a16="http://schemas.microsoft.com/office/drawing/2014/main" id="{3FE1C95C-6392-4369-A4E4-BEA0A4ED63E1}"/>
                </a:ext>
              </a:extLst>
            </p:cNvPr>
            <p:cNvSpPr/>
            <p:nvPr/>
          </p:nvSpPr>
          <p:spPr>
            <a:xfrm>
              <a:off x="1463861" y="1676971"/>
              <a:ext cx="35032" cy="81742"/>
            </a:xfrm>
            <a:custGeom>
              <a:avLst/>
              <a:gdLst>
                <a:gd name="connsiteX0" fmla="*/ 36784 w 35032"/>
                <a:gd name="connsiteY0" fmla="*/ 65978 h 81742"/>
                <a:gd name="connsiteX1" fmla="*/ 22771 w 35032"/>
                <a:gd name="connsiteY1" fmla="*/ 79991 h 81742"/>
                <a:gd name="connsiteX2" fmla="*/ 8758 w 35032"/>
                <a:gd name="connsiteY2" fmla="*/ 65978 h 81742"/>
                <a:gd name="connsiteX3" fmla="*/ 8758 w 35032"/>
                <a:gd name="connsiteY3" fmla="*/ 22771 h 81742"/>
                <a:gd name="connsiteX4" fmla="*/ 22771 w 35032"/>
                <a:gd name="connsiteY4" fmla="*/ 8758 h 81742"/>
                <a:gd name="connsiteX5" fmla="*/ 36784 w 35032"/>
                <a:gd name="connsiteY5" fmla="*/ 22771 h 81742"/>
                <a:gd name="connsiteX6" fmla="*/ 36784 w 35032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81742">
                  <a:moveTo>
                    <a:pt x="36784" y="65978"/>
                  </a:moveTo>
                  <a:cubicBezTo>
                    <a:pt x="36784" y="74152"/>
                    <a:pt x="30945" y="79991"/>
                    <a:pt x="22771" y="79991"/>
                  </a:cubicBezTo>
                  <a:cubicBezTo>
                    <a:pt x="14597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="" xmlns:a16="http://schemas.microsoft.com/office/drawing/2014/main" id="{39A317B2-CB79-409F-A477-2C06B96B5158}"/>
                </a:ext>
              </a:extLst>
            </p:cNvPr>
            <p:cNvSpPr/>
            <p:nvPr/>
          </p:nvSpPr>
          <p:spPr>
            <a:xfrm>
              <a:off x="1463861" y="1376860"/>
              <a:ext cx="35032" cy="280259"/>
            </a:xfrm>
            <a:custGeom>
              <a:avLst/>
              <a:gdLst>
                <a:gd name="connsiteX0" fmla="*/ 36784 w 35032"/>
                <a:gd name="connsiteY0" fmla="*/ 265662 h 280259"/>
                <a:gd name="connsiteX1" fmla="*/ 22771 w 35032"/>
                <a:gd name="connsiteY1" fmla="*/ 279675 h 280259"/>
                <a:gd name="connsiteX2" fmla="*/ 8758 w 35032"/>
                <a:gd name="connsiteY2" fmla="*/ 265662 h 280259"/>
                <a:gd name="connsiteX3" fmla="*/ 8758 w 35032"/>
                <a:gd name="connsiteY3" fmla="*/ 22771 h 280259"/>
                <a:gd name="connsiteX4" fmla="*/ 22771 w 35032"/>
                <a:gd name="connsiteY4" fmla="*/ 8758 h 280259"/>
                <a:gd name="connsiteX5" fmla="*/ 36784 w 35032"/>
                <a:gd name="connsiteY5" fmla="*/ 22771 h 280259"/>
                <a:gd name="connsiteX6" fmla="*/ 36784 w 35032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280259">
                  <a:moveTo>
                    <a:pt x="36784" y="265662"/>
                  </a:moveTo>
                  <a:cubicBezTo>
                    <a:pt x="36784" y="273837"/>
                    <a:pt x="30945" y="279675"/>
                    <a:pt x="22771" y="279675"/>
                  </a:cubicBezTo>
                  <a:cubicBezTo>
                    <a:pt x="14597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="" xmlns:a16="http://schemas.microsoft.com/office/drawing/2014/main" id="{D122A6B4-3C64-4324-B6E9-E9CC02A671D3}"/>
                </a:ext>
              </a:extLst>
            </p:cNvPr>
            <p:cNvSpPr/>
            <p:nvPr/>
          </p:nvSpPr>
          <p:spPr>
            <a:xfrm>
              <a:off x="1863231" y="1673468"/>
              <a:ext cx="46710" cy="81742"/>
            </a:xfrm>
            <a:custGeom>
              <a:avLst/>
              <a:gdLst>
                <a:gd name="connsiteX0" fmla="*/ 37952 w 46709"/>
                <a:gd name="connsiteY0" fmla="*/ 65978 h 81742"/>
                <a:gd name="connsiteX1" fmla="*/ 23939 w 46709"/>
                <a:gd name="connsiteY1" fmla="*/ 79991 h 81742"/>
                <a:gd name="connsiteX2" fmla="*/ 8758 w 46709"/>
                <a:gd name="connsiteY2" fmla="*/ 65978 h 81742"/>
                <a:gd name="connsiteX3" fmla="*/ 8758 w 46709"/>
                <a:gd name="connsiteY3" fmla="*/ 22771 h 81742"/>
                <a:gd name="connsiteX4" fmla="*/ 22771 w 46709"/>
                <a:gd name="connsiteY4" fmla="*/ 8758 h 81742"/>
                <a:gd name="connsiteX5" fmla="*/ 36784 w 46709"/>
                <a:gd name="connsiteY5" fmla="*/ 22771 h 81742"/>
                <a:gd name="connsiteX6" fmla="*/ 36784 w 46709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81742">
                  <a:moveTo>
                    <a:pt x="37952" y="65978"/>
                  </a:moveTo>
                  <a:cubicBezTo>
                    <a:pt x="37952" y="74152"/>
                    <a:pt x="32113" y="79991"/>
                    <a:pt x="23939" y="79991"/>
                  </a:cubicBezTo>
                  <a:cubicBezTo>
                    <a:pt x="15765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="" xmlns:a16="http://schemas.microsoft.com/office/drawing/2014/main" id="{6847E948-7A27-472B-9679-250B7A953C02}"/>
                </a:ext>
              </a:extLst>
            </p:cNvPr>
            <p:cNvSpPr/>
            <p:nvPr/>
          </p:nvSpPr>
          <p:spPr>
            <a:xfrm>
              <a:off x="1863231" y="1373357"/>
              <a:ext cx="46710" cy="280259"/>
            </a:xfrm>
            <a:custGeom>
              <a:avLst/>
              <a:gdLst>
                <a:gd name="connsiteX0" fmla="*/ 37952 w 46709"/>
                <a:gd name="connsiteY0" fmla="*/ 265662 h 280259"/>
                <a:gd name="connsiteX1" fmla="*/ 23939 w 46709"/>
                <a:gd name="connsiteY1" fmla="*/ 279675 h 280259"/>
                <a:gd name="connsiteX2" fmla="*/ 8758 w 46709"/>
                <a:gd name="connsiteY2" fmla="*/ 265662 h 280259"/>
                <a:gd name="connsiteX3" fmla="*/ 8758 w 46709"/>
                <a:gd name="connsiteY3" fmla="*/ 22771 h 280259"/>
                <a:gd name="connsiteX4" fmla="*/ 22771 w 46709"/>
                <a:gd name="connsiteY4" fmla="*/ 8758 h 280259"/>
                <a:gd name="connsiteX5" fmla="*/ 36784 w 46709"/>
                <a:gd name="connsiteY5" fmla="*/ 22771 h 280259"/>
                <a:gd name="connsiteX6" fmla="*/ 36784 w 46709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280259">
                  <a:moveTo>
                    <a:pt x="37952" y="265662"/>
                  </a:moveTo>
                  <a:cubicBezTo>
                    <a:pt x="37952" y="273837"/>
                    <a:pt x="32113" y="279675"/>
                    <a:pt x="23939" y="279675"/>
                  </a:cubicBezTo>
                  <a:cubicBezTo>
                    <a:pt x="15765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="" xmlns:a16="http://schemas.microsoft.com/office/drawing/2014/main" id="{8CC5E166-F0D2-4665-A4A6-36B174BCC3A0}"/>
                </a:ext>
              </a:extLst>
            </p:cNvPr>
            <p:cNvSpPr/>
            <p:nvPr/>
          </p:nvSpPr>
          <p:spPr>
            <a:xfrm>
              <a:off x="1590878" y="1449415"/>
              <a:ext cx="186839" cy="291937"/>
            </a:xfrm>
            <a:custGeom>
              <a:avLst/>
              <a:gdLst>
                <a:gd name="connsiteX0" fmla="*/ 54568 w 186839"/>
                <a:gd name="connsiteY0" fmla="*/ 278353 h 291936"/>
                <a:gd name="connsiteX1" fmla="*/ 65077 w 186839"/>
                <a:gd name="connsiteY1" fmla="*/ 179094 h 291936"/>
                <a:gd name="connsiteX2" fmla="*/ 21871 w 186839"/>
                <a:gd name="connsiteY2" fmla="*/ 179094 h 291936"/>
                <a:gd name="connsiteX3" fmla="*/ 12529 w 186839"/>
                <a:gd name="connsiteY3" fmla="*/ 161578 h 291936"/>
                <a:gd name="connsiteX4" fmla="*/ 112955 w 186839"/>
                <a:gd name="connsiteY4" fmla="*/ 15610 h 291936"/>
                <a:gd name="connsiteX5" fmla="*/ 132807 w 186839"/>
                <a:gd name="connsiteY5" fmla="*/ 23784 h 291936"/>
                <a:gd name="connsiteX6" fmla="*/ 122297 w 186839"/>
                <a:gd name="connsiteY6" fmla="*/ 123043 h 291936"/>
                <a:gd name="connsiteX7" fmla="*/ 165504 w 186839"/>
                <a:gd name="connsiteY7" fmla="*/ 123043 h 291936"/>
                <a:gd name="connsiteX8" fmla="*/ 174846 w 186839"/>
                <a:gd name="connsiteY8" fmla="*/ 140559 h 291936"/>
                <a:gd name="connsiteX9" fmla="*/ 74419 w 186839"/>
                <a:gd name="connsiteY9" fmla="*/ 286527 h 291936"/>
                <a:gd name="connsiteX10" fmla="*/ 54568 w 186839"/>
                <a:gd name="connsiteY10" fmla="*/ 278353 h 29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839" h="291936">
                  <a:moveTo>
                    <a:pt x="54568" y="278353"/>
                  </a:moveTo>
                  <a:lnTo>
                    <a:pt x="65077" y="179094"/>
                  </a:lnTo>
                  <a:lnTo>
                    <a:pt x="21871" y="179094"/>
                  </a:lnTo>
                  <a:cubicBezTo>
                    <a:pt x="12529" y="179094"/>
                    <a:pt x="7858" y="168585"/>
                    <a:pt x="12529" y="161578"/>
                  </a:cubicBezTo>
                  <a:lnTo>
                    <a:pt x="112955" y="15610"/>
                  </a:lnTo>
                  <a:cubicBezTo>
                    <a:pt x="119962" y="6268"/>
                    <a:pt x="133975" y="10939"/>
                    <a:pt x="132807" y="23784"/>
                  </a:cubicBezTo>
                  <a:lnTo>
                    <a:pt x="122297" y="123043"/>
                  </a:lnTo>
                  <a:lnTo>
                    <a:pt x="165504" y="123043"/>
                  </a:lnTo>
                  <a:cubicBezTo>
                    <a:pt x="174846" y="123043"/>
                    <a:pt x="179517" y="133552"/>
                    <a:pt x="174846" y="140559"/>
                  </a:cubicBezTo>
                  <a:lnTo>
                    <a:pt x="74419" y="286527"/>
                  </a:lnTo>
                  <a:cubicBezTo>
                    <a:pt x="68581" y="295869"/>
                    <a:pt x="53400" y="290030"/>
                    <a:pt x="54568" y="278353"/>
                  </a:cubicBezTo>
                  <a:close/>
                </a:path>
              </a:pathLst>
            </a:custGeom>
            <a:solidFill>
              <a:schemeClr val="accent3"/>
            </a:solidFill>
            <a:ln w="1163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="" xmlns:a16="http://schemas.microsoft.com/office/drawing/2014/main" id="{D68B951B-B773-4905-8A19-88754E641CC1}"/>
                </a:ext>
              </a:extLst>
            </p:cNvPr>
            <p:cNvSpPr/>
            <p:nvPr/>
          </p:nvSpPr>
          <p:spPr>
            <a:xfrm>
              <a:off x="1131761" y="1256122"/>
              <a:ext cx="116775" cy="116775"/>
            </a:xfrm>
            <a:custGeom>
              <a:avLst/>
              <a:gdLst>
                <a:gd name="connsiteX0" fmla="*/ 37244 w 116774"/>
                <a:gd name="connsiteY0" fmla="*/ 62934 h 116774"/>
                <a:gd name="connsiteX1" fmla="*/ 40747 w 116774"/>
                <a:gd name="connsiteY1" fmla="*/ 72276 h 116774"/>
                <a:gd name="connsiteX2" fmla="*/ 37244 w 116774"/>
                <a:gd name="connsiteY2" fmla="*/ 107309 h 116774"/>
                <a:gd name="connsiteX3" fmla="*/ 40747 w 116774"/>
                <a:gd name="connsiteY3" fmla="*/ 108477 h 116774"/>
                <a:gd name="connsiteX4" fmla="*/ 62934 w 116774"/>
                <a:gd name="connsiteY4" fmla="*/ 81618 h 116774"/>
                <a:gd name="connsiteX5" fmla="*/ 72276 w 116774"/>
                <a:gd name="connsiteY5" fmla="*/ 78115 h 116774"/>
                <a:gd name="connsiteX6" fmla="*/ 107309 w 116774"/>
                <a:gd name="connsiteY6" fmla="*/ 81618 h 116774"/>
                <a:gd name="connsiteX7" fmla="*/ 108477 w 116774"/>
                <a:gd name="connsiteY7" fmla="*/ 78115 h 116774"/>
                <a:gd name="connsiteX8" fmla="*/ 81618 w 116774"/>
                <a:gd name="connsiteY8" fmla="*/ 55928 h 116774"/>
                <a:gd name="connsiteX9" fmla="*/ 78115 w 116774"/>
                <a:gd name="connsiteY9" fmla="*/ 46586 h 116774"/>
                <a:gd name="connsiteX10" fmla="*/ 81618 w 116774"/>
                <a:gd name="connsiteY10" fmla="*/ 11554 h 116774"/>
                <a:gd name="connsiteX11" fmla="*/ 78115 w 116774"/>
                <a:gd name="connsiteY11" fmla="*/ 10386 h 116774"/>
                <a:gd name="connsiteX12" fmla="*/ 55928 w 116774"/>
                <a:gd name="connsiteY12" fmla="*/ 37244 h 116774"/>
                <a:gd name="connsiteX13" fmla="*/ 46586 w 116774"/>
                <a:gd name="connsiteY13" fmla="*/ 40747 h 116774"/>
                <a:gd name="connsiteX14" fmla="*/ 11554 w 116774"/>
                <a:gd name="connsiteY14" fmla="*/ 37244 h 116774"/>
                <a:gd name="connsiteX15" fmla="*/ 10386 w 116774"/>
                <a:gd name="connsiteY15" fmla="*/ 40747 h 116774"/>
                <a:gd name="connsiteX16" fmla="*/ 37244 w 116774"/>
                <a:gd name="connsiteY16" fmla="*/ 62934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37244" y="62934"/>
                  </a:moveTo>
                  <a:cubicBezTo>
                    <a:pt x="39579" y="65270"/>
                    <a:pt x="41915" y="68773"/>
                    <a:pt x="40747" y="72276"/>
                  </a:cubicBezTo>
                  <a:lnTo>
                    <a:pt x="37244" y="107309"/>
                  </a:lnTo>
                  <a:cubicBezTo>
                    <a:pt x="37244" y="110812"/>
                    <a:pt x="38412" y="110812"/>
                    <a:pt x="40747" y="108477"/>
                  </a:cubicBezTo>
                  <a:lnTo>
                    <a:pt x="62934" y="81618"/>
                  </a:lnTo>
                  <a:cubicBezTo>
                    <a:pt x="65270" y="79283"/>
                    <a:pt x="68773" y="76947"/>
                    <a:pt x="72276" y="78115"/>
                  </a:cubicBezTo>
                  <a:lnTo>
                    <a:pt x="107309" y="81618"/>
                  </a:lnTo>
                  <a:cubicBezTo>
                    <a:pt x="110812" y="81618"/>
                    <a:pt x="110812" y="80451"/>
                    <a:pt x="108477" y="78115"/>
                  </a:cubicBezTo>
                  <a:lnTo>
                    <a:pt x="81618" y="55928"/>
                  </a:lnTo>
                  <a:cubicBezTo>
                    <a:pt x="79283" y="53592"/>
                    <a:pt x="76947" y="50089"/>
                    <a:pt x="78115" y="46586"/>
                  </a:cubicBezTo>
                  <a:lnTo>
                    <a:pt x="81618" y="11554"/>
                  </a:lnTo>
                  <a:cubicBezTo>
                    <a:pt x="81618" y="8050"/>
                    <a:pt x="80451" y="8050"/>
                    <a:pt x="78115" y="10386"/>
                  </a:cubicBezTo>
                  <a:lnTo>
                    <a:pt x="55928" y="37244"/>
                  </a:lnTo>
                  <a:cubicBezTo>
                    <a:pt x="53592" y="39579"/>
                    <a:pt x="50089" y="41915"/>
                    <a:pt x="46586" y="40747"/>
                  </a:cubicBezTo>
                  <a:lnTo>
                    <a:pt x="11554" y="37244"/>
                  </a:lnTo>
                  <a:cubicBezTo>
                    <a:pt x="8050" y="37244"/>
                    <a:pt x="8050" y="38412"/>
                    <a:pt x="10386" y="40747"/>
                  </a:cubicBezTo>
                  <a:lnTo>
                    <a:pt x="37244" y="62934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="" xmlns:a16="http://schemas.microsoft.com/office/drawing/2014/main" id="{C1F345F4-910F-412E-8CF8-10F300125C55}"/>
                </a:ext>
              </a:extLst>
            </p:cNvPr>
            <p:cNvSpPr/>
            <p:nvPr/>
          </p:nvSpPr>
          <p:spPr>
            <a:xfrm>
              <a:off x="2081308" y="1178051"/>
              <a:ext cx="116775" cy="116775"/>
            </a:xfrm>
            <a:custGeom>
              <a:avLst/>
              <a:gdLst>
                <a:gd name="connsiteX0" fmla="*/ 41747 w 116774"/>
                <a:gd name="connsiteY0" fmla="*/ 70941 h 116774"/>
                <a:gd name="connsiteX1" fmla="*/ 47586 w 116774"/>
                <a:gd name="connsiteY1" fmla="*/ 79115 h 116774"/>
                <a:gd name="connsiteX2" fmla="*/ 52257 w 116774"/>
                <a:gd name="connsiteY2" fmla="*/ 114147 h 116774"/>
                <a:gd name="connsiteX3" fmla="*/ 55760 w 116774"/>
                <a:gd name="connsiteY3" fmla="*/ 114147 h 116774"/>
                <a:gd name="connsiteX4" fmla="*/ 70941 w 116774"/>
                <a:gd name="connsiteY4" fmla="*/ 82618 h 116774"/>
                <a:gd name="connsiteX5" fmla="*/ 79115 w 116774"/>
                <a:gd name="connsiteY5" fmla="*/ 76779 h 116774"/>
                <a:gd name="connsiteX6" fmla="*/ 114147 w 116774"/>
                <a:gd name="connsiteY6" fmla="*/ 72108 h 116774"/>
                <a:gd name="connsiteX7" fmla="*/ 114147 w 116774"/>
                <a:gd name="connsiteY7" fmla="*/ 68605 h 116774"/>
                <a:gd name="connsiteX8" fmla="*/ 82618 w 116774"/>
                <a:gd name="connsiteY8" fmla="*/ 54592 h 116774"/>
                <a:gd name="connsiteX9" fmla="*/ 76779 w 116774"/>
                <a:gd name="connsiteY9" fmla="*/ 46418 h 116774"/>
                <a:gd name="connsiteX10" fmla="*/ 72108 w 116774"/>
                <a:gd name="connsiteY10" fmla="*/ 11386 h 116774"/>
                <a:gd name="connsiteX11" fmla="*/ 68605 w 116774"/>
                <a:gd name="connsiteY11" fmla="*/ 11386 h 116774"/>
                <a:gd name="connsiteX12" fmla="*/ 54592 w 116774"/>
                <a:gd name="connsiteY12" fmla="*/ 42915 h 116774"/>
                <a:gd name="connsiteX13" fmla="*/ 46418 w 116774"/>
                <a:gd name="connsiteY13" fmla="*/ 48753 h 116774"/>
                <a:gd name="connsiteX14" fmla="*/ 11386 w 116774"/>
                <a:gd name="connsiteY14" fmla="*/ 53424 h 116774"/>
                <a:gd name="connsiteX15" fmla="*/ 11386 w 116774"/>
                <a:gd name="connsiteY15" fmla="*/ 56928 h 116774"/>
                <a:gd name="connsiteX16" fmla="*/ 41747 w 116774"/>
                <a:gd name="connsiteY16" fmla="*/ 70941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41747" y="70941"/>
                  </a:moveTo>
                  <a:cubicBezTo>
                    <a:pt x="45250" y="72108"/>
                    <a:pt x="47586" y="75612"/>
                    <a:pt x="47586" y="79115"/>
                  </a:cubicBezTo>
                  <a:lnTo>
                    <a:pt x="52257" y="114147"/>
                  </a:lnTo>
                  <a:cubicBezTo>
                    <a:pt x="52257" y="117650"/>
                    <a:pt x="54592" y="117650"/>
                    <a:pt x="55760" y="114147"/>
                  </a:cubicBezTo>
                  <a:lnTo>
                    <a:pt x="70941" y="82618"/>
                  </a:lnTo>
                  <a:cubicBezTo>
                    <a:pt x="72108" y="79115"/>
                    <a:pt x="75612" y="76779"/>
                    <a:pt x="79115" y="76779"/>
                  </a:cubicBezTo>
                  <a:lnTo>
                    <a:pt x="114147" y="72108"/>
                  </a:lnTo>
                  <a:cubicBezTo>
                    <a:pt x="117650" y="72108"/>
                    <a:pt x="117650" y="69773"/>
                    <a:pt x="114147" y="68605"/>
                  </a:cubicBezTo>
                  <a:lnTo>
                    <a:pt x="82618" y="54592"/>
                  </a:lnTo>
                  <a:cubicBezTo>
                    <a:pt x="79115" y="53424"/>
                    <a:pt x="76779" y="49921"/>
                    <a:pt x="76779" y="46418"/>
                  </a:cubicBezTo>
                  <a:lnTo>
                    <a:pt x="72108" y="11386"/>
                  </a:lnTo>
                  <a:cubicBezTo>
                    <a:pt x="72108" y="7882"/>
                    <a:pt x="69773" y="7882"/>
                    <a:pt x="68605" y="11386"/>
                  </a:cubicBezTo>
                  <a:lnTo>
                    <a:pt x="54592" y="42915"/>
                  </a:lnTo>
                  <a:cubicBezTo>
                    <a:pt x="53424" y="46418"/>
                    <a:pt x="49921" y="48753"/>
                    <a:pt x="46418" y="48753"/>
                  </a:cubicBezTo>
                  <a:lnTo>
                    <a:pt x="11386" y="53424"/>
                  </a:lnTo>
                  <a:cubicBezTo>
                    <a:pt x="7882" y="53424"/>
                    <a:pt x="7882" y="55760"/>
                    <a:pt x="11386" y="56928"/>
                  </a:cubicBezTo>
                  <a:lnTo>
                    <a:pt x="41747" y="7094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="" xmlns:a16="http://schemas.microsoft.com/office/drawing/2014/main" id="{DC6B02A6-1720-4A6C-AA3B-07D8D2843CE3}"/>
                </a:ext>
              </a:extLst>
            </p:cNvPr>
            <p:cNvSpPr/>
            <p:nvPr/>
          </p:nvSpPr>
          <p:spPr>
            <a:xfrm>
              <a:off x="2050754" y="1694004"/>
              <a:ext cx="58387" cy="58387"/>
            </a:xfrm>
            <a:custGeom>
              <a:avLst/>
              <a:gdLst>
                <a:gd name="connsiteX0" fmla="*/ 23255 w 58387"/>
                <a:gd name="connsiteY0" fmla="*/ 36100 h 58387"/>
                <a:gd name="connsiteX1" fmla="*/ 25590 w 58387"/>
                <a:gd name="connsiteY1" fmla="*/ 40771 h 58387"/>
                <a:gd name="connsiteX2" fmla="*/ 23255 w 58387"/>
                <a:gd name="connsiteY2" fmla="*/ 58287 h 58387"/>
                <a:gd name="connsiteX3" fmla="*/ 24423 w 58387"/>
                <a:gd name="connsiteY3" fmla="*/ 59455 h 58387"/>
                <a:gd name="connsiteX4" fmla="*/ 36100 w 58387"/>
                <a:gd name="connsiteY4" fmla="*/ 45442 h 58387"/>
                <a:gd name="connsiteX5" fmla="*/ 40771 w 58387"/>
                <a:gd name="connsiteY5" fmla="*/ 43106 h 58387"/>
                <a:gd name="connsiteX6" fmla="*/ 58287 w 58387"/>
                <a:gd name="connsiteY6" fmla="*/ 45442 h 58387"/>
                <a:gd name="connsiteX7" fmla="*/ 59455 w 58387"/>
                <a:gd name="connsiteY7" fmla="*/ 44274 h 58387"/>
                <a:gd name="connsiteX8" fmla="*/ 45442 w 58387"/>
                <a:gd name="connsiteY8" fmla="*/ 32597 h 58387"/>
                <a:gd name="connsiteX9" fmla="*/ 43106 w 58387"/>
                <a:gd name="connsiteY9" fmla="*/ 27926 h 58387"/>
                <a:gd name="connsiteX10" fmla="*/ 45442 w 58387"/>
                <a:gd name="connsiteY10" fmla="*/ 10410 h 58387"/>
                <a:gd name="connsiteX11" fmla="*/ 44274 w 58387"/>
                <a:gd name="connsiteY11" fmla="*/ 9242 h 58387"/>
                <a:gd name="connsiteX12" fmla="*/ 32597 w 58387"/>
                <a:gd name="connsiteY12" fmla="*/ 23255 h 58387"/>
                <a:gd name="connsiteX13" fmla="*/ 27926 w 58387"/>
                <a:gd name="connsiteY13" fmla="*/ 25590 h 58387"/>
                <a:gd name="connsiteX14" fmla="*/ 10410 w 58387"/>
                <a:gd name="connsiteY14" fmla="*/ 23255 h 58387"/>
                <a:gd name="connsiteX15" fmla="*/ 9242 w 58387"/>
                <a:gd name="connsiteY15" fmla="*/ 24422 h 58387"/>
                <a:gd name="connsiteX16" fmla="*/ 23255 w 58387"/>
                <a:gd name="connsiteY16" fmla="*/ 36100 h 5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387" h="58387">
                  <a:moveTo>
                    <a:pt x="23255" y="36100"/>
                  </a:moveTo>
                  <a:cubicBezTo>
                    <a:pt x="24423" y="37268"/>
                    <a:pt x="25590" y="39603"/>
                    <a:pt x="25590" y="40771"/>
                  </a:cubicBezTo>
                  <a:lnTo>
                    <a:pt x="23255" y="58287"/>
                  </a:lnTo>
                  <a:cubicBezTo>
                    <a:pt x="23255" y="59455"/>
                    <a:pt x="23255" y="60623"/>
                    <a:pt x="24423" y="59455"/>
                  </a:cubicBezTo>
                  <a:lnTo>
                    <a:pt x="36100" y="45442"/>
                  </a:lnTo>
                  <a:cubicBezTo>
                    <a:pt x="37268" y="44274"/>
                    <a:pt x="39603" y="43106"/>
                    <a:pt x="40771" y="43106"/>
                  </a:cubicBezTo>
                  <a:lnTo>
                    <a:pt x="58287" y="45442"/>
                  </a:lnTo>
                  <a:cubicBezTo>
                    <a:pt x="59455" y="45442"/>
                    <a:pt x="60623" y="45442"/>
                    <a:pt x="59455" y="44274"/>
                  </a:cubicBezTo>
                  <a:lnTo>
                    <a:pt x="45442" y="32597"/>
                  </a:lnTo>
                  <a:cubicBezTo>
                    <a:pt x="44274" y="31429"/>
                    <a:pt x="43106" y="29093"/>
                    <a:pt x="43106" y="27926"/>
                  </a:cubicBezTo>
                  <a:lnTo>
                    <a:pt x="45442" y="10410"/>
                  </a:lnTo>
                  <a:cubicBezTo>
                    <a:pt x="45442" y="9242"/>
                    <a:pt x="45442" y="8074"/>
                    <a:pt x="44274" y="9242"/>
                  </a:cubicBezTo>
                  <a:lnTo>
                    <a:pt x="32597" y="23255"/>
                  </a:lnTo>
                  <a:cubicBezTo>
                    <a:pt x="31429" y="24422"/>
                    <a:pt x="29094" y="25590"/>
                    <a:pt x="27926" y="25590"/>
                  </a:cubicBezTo>
                  <a:lnTo>
                    <a:pt x="10410" y="23255"/>
                  </a:lnTo>
                  <a:cubicBezTo>
                    <a:pt x="9242" y="23255"/>
                    <a:pt x="8074" y="23255"/>
                    <a:pt x="9242" y="24422"/>
                  </a:cubicBezTo>
                  <a:lnTo>
                    <a:pt x="23255" y="3610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</p:grpSp>
      <p:grpSp>
        <p:nvGrpSpPr>
          <p:cNvPr id="83" name="Grupo 82">
            <a:extLst>
              <a:ext uri="{FF2B5EF4-FFF2-40B4-BE49-F238E27FC236}">
                <a16:creationId xmlns="" xmlns:a16="http://schemas.microsoft.com/office/drawing/2014/main" id="{A4AE79D7-7E11-4272-9332-37522397B4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20895564">
            <a:off x="1553076" y="636216"/>
            <a:ext cx="1600379" cy="1524851"/>
            <a:chOff x="-68843" y="1795825"/>
            <a:chExt cx="1600379" cy="1524851"/>
          </a:xfrm>
        </p:grpSpPr>
        <p:sp>
          <p:nvSpPr>
            <p:cNvPr id="84" name="Forma libre: Forma 83">
              <a:extLst>
                <a:ext uri="{FF2B5EF4-FFF2-40B4-BE49-F238E27FC236}">
                  <a16:creationId xmlns="" xmlns:a16="http://schemas.microsoft.com/office/drawing/2014/main" id="{8970474A-61F8-4F6B-B873-0616C95630A0}"/>
                </a:ext>
              </a:extLst>
            </p:cNvPr>
            <p:cNvSpPr/>
            <p:nvPr/>
          </p:nvSpPr>
          <p:spPr>
            <a:xfrm>
              <a:off x="-68843" y="1795825"/>
              <a:ext cx="1600379" cy="1414288"/>
            </a:xfrm>
            <a:custGeom>
              <a:avLst/>
              <a:gdLst>
                <a:gd name="connsiteX0" fmla="*/ 619125 w 1228725"/>
                <a:gd name="connsiteY0" fmla="*/ 1046798 h 1085850"/>
                <a:gd name="connsiteX1" fmla="*/ 693420 w 1228725"/>
                <a:gd name="connsiteY1" fmla="*/ 1002030 h 1085850"/>
                <a:gd name="connsiteX2" fmla="*/ 1173480 w 1228725"/>
                <a:gd name="connsiteY2" fmla="*/ 180023 h 1085850"/>
                <a:gd name="connsiteX3" fmla="*/ 1141095 w 1228725"/>
                <a:gd name="connsiteY3" fmla="*/ 55245 h 1085850"/>
                <a:gd name="connsiteX4" fmla="*/ 1094423 w 1228725"/>
                <a:gd name="connsiteY4" fmla="*/ 42863 h 1085850"/>
                <a:gd name="connsiteX5" fmla="*/ 134303 w 1228725"/>
                <a:gd name="connsiteY5" fmla="*/ 42863 h 1085850"/>
                <a:gd name="connsiteX6" fmla="*/ 42863 w 1228725"/>
                <a:gd name="connsiteY6" fmla="*/ 133350 h 1085850"/>
                <a:gd name="connsiteX7" fmla="*/ 55245 w 1228725"/>
                <a:gd name="connsiteY7" fmla="*/ 180023 h 1085850"/>
                <a:gd name="connsiteX8" fmla="*/ 535305 w 1228725"/>
                <a:gd name="connsiteY8" fmla="*/ 1002030 h 1085850"/>
                <a:gd name="connsiteX9" fmla="*/ 619125 w 1228725"/>
                <a:gd name="connsiteY9" fmla="*/ 1046798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8725" h="1085850">
                  <a:moveTo>
                    <a:pt x="619125" y="1046798"/>
                  </a:moveTo>
                  <a:cubicBezTo>
                    <a:pt x="649605" y="1044892"/>
                    <a:pt x="678180" y="1028700"/>
                    <a:pt x="693420" y="1002030"/>
                  </a:cubicBezTo>
                  <a:lnTo>
                    <a:pt x="1173480" y="180023"/>
                  </a:lnTo>
                  <a:cubicBezTo>
                    <a:pt x="1199198" y="136207"/>
                    <a:pt x="1184910" y="80963"/>
                    <a:pt x="1141095" y="55245"/>
                  </a:cubicBezTo>
                  <a:cubicBezTo>
                    <a:pt x="1126808" y="46673"/>
                    <a:pt x="1110615" y="42863"/>
                    <a:pt x="1094423" y="42863"/>
                  </a:cubicBezTo>
                  <a:lnTo>
                    <a:pt x="134303" y="42863"/>
                  </a:lnTo>
                  <a:cubicBezTo>
                    <a:pt x="83820" y="42863"/>
                    <a:pt x="42863" y="82868"/>
                    <a:pt x="42863" y="133350"/>
                  </a:cubicBezTo>
                  <a:cubicBezTo>
                    <a:pt x="42863" y="149543"/>
                    <a:pt x="46673" y="165735"/>
                    <a:pt x="55245" y="180023"/>
                  </a:cubicBezTo>
                  <a:lnTo>
                    <a:pt x="535305" y="1002030"/>
                  </a:lnTo>
                  <a:cubicBezTo>
                    <a:pt x="552450" y="1031558"/>
                    <a:pt x="584835" y="1048702"/>
                    <a:pt x="619125" y="1046798"/>
                  </a:cubicBezTo>
                  <a:close/>
                </a:path>
              </a:pathLst>
            </a:custGeom>
            <a:solidFill>
              <a:schemeClr val="accent3"/>
            </a:solidFill>
            <a:ln w="571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600" noProof="1"/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="" xmlns:a16="http://schemas.microsoft.com/office/drawing/2014/main" id="{C876A269-BFEF-49CE-B617-AB3804A419C5}"/>
                </a:ext>
              </a:extLst>
            </p:cNvPr>
            <p:cNvSpPr/>
            <p:nvPr/>
          </p:nvSpPr>
          <p:spPr>
            <a:xfrm>
              <a:off x="384598" y="2452253"/>
              <a:ext cx="719550" cy="856017"/>
            </a:xfrm>
            <a:custGeom>
              <a:avLst/>
              <a:gdLst>
                <a:gd name="connsiteX0" fmla="*/ 205264 w 552450"/>
                <a:gd name="connsiteY0" fmla="*/ 15716 h 657225"/>
                <a:gd name="connsiteX1" fmla="*/ 65246 w 552450"/>
                <a:gd name="connsiteY1" fmla="*/ 152876 h 657225"/>
                <a:gd name="connsiteX2" fmla="*/ 25241 w 552450"/>
                <a:gd name="connsiteY2" fmla="*/ 294799 h 657225"/>
                <a:gd name="connsiteX3" fmla="*/ 7144 w 552450"/>
                <a:gd name="connsiteY3" fmla="*/ 385286 h 657225"/>
                <a:gd name="connsiteX4" fmla="*/ 48101 w 552450"/>
                <a:gd name="connsiteY4" fmla="*/ 443389 h 657225"/>
                <a:gd name="connsiteX5" fmla="*/ 181451 w 552450"/>
                <a:gd name="connsiteY5" fmla="*/ 623411 h 657225"/>
                <a:gd name="connsiteX6" fmla="*/ 318611 w 552450"/>
                <a:gd name="connsiteY6" fmla="*/ 650081 h 657225"/>
                <a:gd name="connsiteX7" fmla="*/ 391001 w 552450"/>
                <a:gd name="connsiteY7" fmla="*/ 603409 h 657225"/>
                <a:gd name="connsiteX8" fmla="*/ 501491 w 552450"/>
                <a:gd name="connsiteY8" fmla="*/ 443389 h 657225"/>
                <a:gd name="connsiteX9" fmla="*/ 536734 w 552450"/>
                <a:gd name="connsiteY9" fmla="*/ 405289 h 657225"/>
                <a:gd name="connsiteX10" fmla="*/ 551021 w 552450"/>
                <a:gd name="connsiteY10" fmla="*/ 304324 h 657225"/>
                <a:gd name="connsiteX11" fmla="*/ 454819 w 552450"/>
                <a:gd name="connsiteY11" fmla="*/ 68104 h 657225"/>
                <a:gd name="connsiteX12" fmla="*/ 315754 w 552450"/>
                <a:gd name="connsiteY12" fmla="*/ 7144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2450" h="657225">
                  <a:moveTo>
                    <a:pt x="205264" y="15716"/>
                  </a:moveTo>
                  <a:lnTo>
                    <a:pt x="65246" y="152876"/>
                  </a:lnTo>
                  <a:lnTo>
                    <a:pt x="25241" y="294799"/>
                  </a:lnTo>
                  <a:lnTo>
                    <a:pt x="7144" y="385286"/>
                  </a:lnTo>
                  <a:lnTo>
                    <a:pt x="48101" y="443389"/>
                  </a:lnTo>
                  <a:lnTo>
                    <a:pt x="181451" y="623411"/>
                  </a:lnTo>
                  <a:lnTo>
                    <a:pt x="318611" y="650081"/>
                  </a:lnTo>
                  <a:lnTo>
                    <a:pt x="391001" y="603409"/>
                  </a:lnTo>
                  <a:lnTo>
                    <a:pt x="501491" y="443389"/>
                  </a:lnTo>
                  <a:lnTo>
                    <a:pt x="536734" y="405289"/>
                  </a:lnTo>
                  <a:lnTo>
                    <a:pt x="551021" y="304324"/>
                  </a:lnTo>
                  <a:lnTo>
                    <a:pt x="454819" y="68104"/>
                  </a:lnTo>
                  <a:lnTo>
                    <a:pt x="315754" y="7144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600" noProof="1"/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="" xmlns:a16="http://schemas.microsoft.com/office/drawing/2014/main" id="{5EB34CBA-1A78-4229-B6DF-6EB43639959B}"/>
                </a:ext>
              </a:extLst>
            </p:cNvPr>
            <p:cNvSpPr/>
            <p:nvPr/>
          </p:nvSpPr>
          <p:spPr>
            <a:xfrm>
              <a:off x="657531" y="3058908"/>
              <a:ext cx="173685" cy="124060"/>
            </a:xfrm>
            <a:custGeom>
              <a:avLst/>
              <a:gdLst>
                <a:gd name="connsiteX0" fmla="*/ 7144 w 133350"/>
                <a:gd name="connsiteY0" fmla="*/ 7144 h 95250"/>
                <a:gd name="connsiteX1" fmla="*/ 134779 w 133350"/>
                <a:gd name="connsiteY1" fmla="*/ 21431 h 95250"/>
                <a:gd name="connsiteX2" fmla="*/ 76676 w 133350"/>
                <a:gd name="connsiteY2" fmla="*/ 90964 h 95250"/>
                <a:gd name="connsiteX3" fmla="*/ 27146 w 133350"/>
                <a:gd name="connsiteY3" fmla="*/ 7096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95250">
                  <a:moveTo>
                    <a:pt x="7144" y="7144"/>
                  </a:moveTo>
                  <a:lnTo>
                    <a:pt x="134779" y="21431"/>
                  </a:lnTo>
                  <a:lnTo>
                    <a:pt x="76676" y="90964"/>
                  </a:lnTo>
                  <a:lnTo>
                    <a:pt x="27146" y="70961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600" noProof="1"/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="" xmlns:a16="http://schemas.microsoft.com/office/drawing/2014/main" id="{885B4BEF-D2D7-48A6-8A81-2D214AF21605}"/>
                </a:ext>
              </a:extLst>
            </p:cNvPr>
            <p:cNvSpPr/>
            <p:nvPr/>
          </p:nvSpPr>
          <p:spPr>
            <a:xfrm>
              <a:off x="736930" y="2357968"/>
              <a:ext cx="533460" cy="781580"/>
            </a:xfrm>
            <a:custGeom>
              <a:avLst/>
              <a:gdLst>
                <a:gd name="connsiteX0" fmla="*/ 7144 w 409575"/>
                <a:gd name="connsiteY0" fmla="*/ 7144 h 600075"/>
                <a:gd name="connsiteX1" fmla="*/ 21431 w 409575"/>
                <a:gd name="connsiteY1" fmla="*/ 76676 h 600075"/>
                <a:gd name="connsiteX2" fmla="*/ 155734 w 409575"/>
                <a:gd name="connsiteY2" fmla="*/ 126206 h 600075"/>
                <a:gd name="connsiteX3" fmla="*/ 222409 w 409575"/>
                <a:gd name="connsiteY3" fmla="*/ 208121 h 600075"/>
                <a:gd name="connsiteX4" fmla="*/ 249079 w 409575"/>
                <a:gd name="connsiteY4" fmla="*/ 327184 h 600075"/>
                <a:gd name="connsiteX5" fmla="*/ 283369 w 409575"/>
                <a:gd name="connsiteY5" fmla="*/ 396716 h 600075"/>
                <a:gd name="connsiteX6" fmla="*/ 280511 w 409575"/>
                <a:gd name="connsiteY6" fmla="*/ 466249 h 600075"/>
                <a:gd name="connsiteX7" fmla="*/ 230981 w 409575"/>
                <a:gd name="connsiteY7" fmla="*/ 515779 h 600075"/>
                <a:gd name="connsiteX8" fmla="*/ 213836 w 409575"/>
                <a:gd name="connsiteY8" fmla="*/ 594836 h 600075"/>
                <a:gd name="connsiteX9" fmla="*/ 312896 w 409575"/>
                <a:gd name="connsiteY9" fmla="*/ 535781 h 600075"/>
                <a:gd name="connsiteX10" fmla="*/ 330041 w 409575"/>
                <a:gd name="connsiteY10" fmla="*/ 565309 h 600075"/>
                <a:gd name="connsiteX11" fmla="*/ 365284 w 409575"/>
                <a:gd name="connsiteY11" fmla="*/ 545306 h 600075"/>
                <a:gd name="connsiteX12" fmla="*/ 399574 w 409575"/>
                <a:gd name="connsiteY12" fmla="*/ 460534 h 600075"/>
                <a:gd name="connsiteX13" fmla="*/ 391001 w 409575"/>
                <a:gd name="connsiteY13" fmla="*/ 379571 h 600075"/>
                <a:gd name="connsiteX14" fmla="*/ 402431 w 409575"/>
                <a:gd name="connsiteY14" fmla="*/ 283369 h 600075"/>
                <a:gd name="connsiteX15" fmla="*/ 310039 w 409575"/>
                <a:gd name="connsiteY15" fmla="*/ 178594 h 600075"/>
                <a:gd name="connsiteX16" fmla="*/ 335756 w 409575"/>
                <a:gd name="connsiteY16" fmla="*/ 158591 h 600075"/>
                <a:gd name="connsiteX17" fmla="*/ 283369 w 409575"/>
                <a:gd name="connsiteY17" fmla="*/ 68104 h 600075"/>
                <a:gd name="connsiteX18" fmla="*/ 172879 w 409575"/>
                <a:gd name="connsiteY18" fmla="*/ 7144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575" h="600075">
                  <a:moveTo>
                    <a:pt x="7144" y="7144"/>
                  </a:moveTo>
                  <a:lnTo>
                    <a:pt x="21431" y="76676"/>
                  </a:lnTo>
                  <a:lnTo>
                    <a:pt x="155734" y="126206"/>
                  </a:lnTo>
                  <a:lnTo>
                    <a:pt x="222409" y="208121"/>
                  </a:lnTo>
                  <a:lnTo>
                    <a:pt x="249079" y="327184"/>
                  </a:lnTo>
                  <a:lnTo>
                    <a:pt x="283369" y="396716"/>
                  </a:lnTo>
                  <a:lnTo>
                    <a:pt x="280511" y="466249"/>
                  </a:lnTo>
                  <a:lnTo>
                    <a:pt x="230981" y="515779"/>
                  </a:lnTo>
                  <a:lnTo>
                    <a:pt x="213836" y="594836"/>
                  </a:lnTo>
                  <a:lnTo>
                    <a:pt x="312896" y="535781"/>
                  </a:lnTo>
                  <a:lnTo>
                    <a:pt x="330041" y="565309"/>
                  </a:lnTo>
                  <a:lnTo>
                    <a:pt x="365284" y="545306"/>
                  </a:lnTo>
                  <a:lnTo>
                    <a:pt x="399574" y="460534"/>
                  </a:lnTo>
                  <a:lnTo>
                    <a:pt x="391001" y="379571"/>
                  </a:lnTo>
                  <a:lnTo>
                    <a:pt x="402431" y="283369"/>
                  </a:lnTo>
                  <a:lnTo>
                    <a:pt x="310039" y="178594"/>
                  </a:lnTo>
                  <a:lnTo>
                    <a:pt x="335756" y="158591"/>
                  </a:lnTo>
                  <a:lnTo>
                    <a:pt x="283369" y="68104"/>
                  </a:lnTo>
                  <a:lnTo>
                    <a:pt x="172879" y="71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600" noProof="1"/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="" xmlns:a16="http://schemas.microsoft.com/office/drawing/2014/main" id="{94B81C37-EE87-4A25-BEE6-E71DDA372ED8}"/>
                </a:ext>
              </a:extLst>
            </p:cNvPr>
            <p:cNvSpPr/>
            <p:nvPr/>
          </p:nvSpPr>
          <p:spPr>
            <a:xfrm>
              <a:off x="229523" y="2335637"/>
              <a:ext cx="558272" cy="806392"/>
            </a:xfrm>
            <a:custGeom>
              <a:avLst/>
              <a:gdLst>
                <a:gd name="connsiteX0" fmla="*/ 263366 w 428625"/>
                <a:gd name="connsiteY0" fmla="*/ 7144 h 619125"/>
                <a:gd name="connsiteX1" fmla="*/ 117634 w 428625"/>
                <a:gd name="connsiteY1" fmla="*/ 76676 h 619125"/>
                <a:gd name="connsiteX2" fmla="*/ 65246 w 428625"/>
                <a:gd name="connsiteY2" fmla="*/ 163354 h 619125"/>
                <a:gd name="connsiteX3" fmla="*/ 80486 w 428625"/>
                <a:gd name="connsiteY3" fmla="*/ 207169 h 619125"/>
                <a:gd name="connsiteX4" fmla="*/ 21431 w 428625"/>
                <a:gd name="connsiteY4" fmla="*/ 280511 h 619125"/>
                <a:gd name="connsiteX5" fmla="*/ 7144 w 428625"/>
                <a:gd name="connsiteY5" fmla="*/ 375761 h 619125"/>
                <a:gd name="connsiteX6" fmla="*/ 18574 w 428625"/>
                <a:gd name="connsiteY6" fmla="*/ 422434 h 619125"/>
                <a:gd name="connsiteX7" fmla="*/ 10001 w 428625"/>
                <a:gd name="connsiteY7" fmla="*/ 504349 h 619125"/>
                <a:gd name="connsiteX8" fmla="*/ 59531 w 428625"/>
                <a:gd name="connsiteY8" fmla="*/ 585311 h 619125"/>
                <a:gd name="connsiteX9" fmla="*/ 89059 w 428625"/>
                <a:gd name="connsiteY9" fmla="*/ 556736 h 619125"/>
                <a:gd name="connsiteX10" fmla="*/ 196691 w 428625"/>
                <a:gd name="connsiteY10" fmla="*/ 611981 h 619125"/>
                <a:gd name="connsiteX11" fmla="*/ 167164 w 428625"/>
                <a:gd name="connsiteY11" fmla="*/ 532924 h 619125"/>
                <a:gd name="connsiteX12" fmla="*/ 109061 w 428625"/>
                <a:gd name="connsiteY12" fmla="*/ 396716 h 619125"/>
                <a:gd name="connsiteX13" fmla="*/ 155734 w 428625"/>
                <a:gd name="connsiteY13" fmla="*/ 341471 h 619125"/>
                <a:gd name="connsiteX14" fmla="*/ 213836 w 428625"/>
                <a:gd name="connsiteY14" fmla="*/ 198596 h 619125"/>
                <a:gd name="connsiteX15" fmla="*/ 291941 w 428625"/>
                <a:gd name="connsiteY15" fmla="*/ 129064 h 619125"/>
                <a:gd name="connsiteX16" fmla="*/ 411004 w 428625"/>
                <a:gd name="connsiteY16" fmla="*/ 93821 h 619125"/>
                <a:gd name="connsiteX17" fmla="*/ 429101 w 428625"/>
                <a:gd name="connsiteY17" fmla="*/ 18574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625" h="619125">
                  <a:moveTo>
                    <a:pt x="263366" y="7144"/>
                  </a:moveTo>
                  <a:lnTo>
                    <a:pt x="117634" y="76676"/>
                  </a:lnTo>
                  <a:lnTo>
                    <a:pt x="65246" y="163354"/>
                  </a:lnTo>
                  <a:lnTo>
                    <a:pt x="80486" y="207169"/>
                  </a:lnTo>
                  <a:lnTo>
                    <a:pt x="21431" y="280511"/>
                  </a:lnTo>
                  <a:lnTo>
                    <a:pt x="7144" y="375761"/>
                  </a:lnTo>
                  <a:lnTo>
                    <a:pt x="18574" y="422434"/>
                  </a:lnTo>
                  <a:lnTo>
                    <a:pt x="10001" y="504349"/>
                  </a:lnTo>
                  <a:lnTo>
                    <a:pt x="59531" y="585311"/>
                  </a:lnTo>
                  <a:lnTo>
                    <a:pt x="89059" y="556736"/>
                  </a:lnTo>
                  <a:lnTo>
                    <a:pt x="196691" y="611981"/>
                  </a:lnTo>
                  <a:lnTo>
                    <a:pt x="167164" y="532924"/>
                  </a:lnTo>
                  <a:lnTo>
                    <a:pt x="109061" y="396716"/>
                  </a:lnTo>
                  <a:lnTo>
                    <a:pt x="155734" y="341471"/>
                  </a:lnTo>
                  <a:lnTo>
                    <a:pt x="213836" y="198596"/>
                  </a:lnTo>
                  <a:lnTo>
                    <a:pt x="291941" y="129064"/>
                  </a:lnTo>
                  <a:lnTo>
                    <a:pt x="411004" y="93821"/>
                  </a:lnTo>
                  <a:lnTo>
                    <a:pt x="429101" y="1857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600" noProof="1"/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="" xmlns:a16="http://schemas.microsoft.com/office/drawing/2014/main" id="{E115B737-D0F4-4104-939D-47262ABF3E8D}"/>
                </a:ext>
              </a:extLst>
            </p:cNvPr>
            <p:cNvSpPr/>
            <p:nvPr/>
          </p:nvSpPr>
          <p:spPr>
            <a:xfrm>
              <a:off x="575473" y="2978269"/>
              <a:ext cx="347369" cy="235715"/>
            </a:xfrm>
            <a:custGeom>
              <a:avLst/>
              <a:gdLst>
                <a:gd name="connsiteX0" fmla="*/ 256836 w 266700"/>
                <a:gd name="connsiteY0" fmla="*/ 58579 h 180975"/>
                <a:gd name="connsiteX1" fmla="*/ 175874 w 266700"/>
                <a:gd name="connsiteY1" fmla="*/ 8096 h 180975"/>
                <a:gd name="connsiteX2" fmla="*/ 133964 w 266700"/>
                <a:gd name="connsiteY2" fmla="*/ 20479 h 180975"/>
                <a:gd name="connsiteX3" fmla="*/ 92054 w 266700"/>
                <a:gd name="connsiteY3" fmla="*/ 7144 h 180975"/>
                <a:gd name="connsiteX4" fmla="*/ 11091 w 266700"/>
                <a:gd name="connsiteY4" fmla="*/ 57626 h 180975"/>
                <a:gd name="connsiteX5" fmla="*/ 15854 w 266700"/>
                <a:gd name="connsiteY5" fmla="*/ 87154 h 180975"/>
                <a:gd name="connsiteX6" fmla="*/ 28236 w 266700"/>
                <a:gd name="connsiteY6" fmla="*/ 90964 h 180975"/>
                <a:gd name="connsiteX7" fmla="*/ 45381 w 266700"/>
                <a:gd name="connsiteY7" fmla="*/ 82391 h 180975"/>
                <a:gd name="connsiteX8" fmla="*/ 50144 w 266700"/>
                <a:gd name="connsiteY8" fmla="*/ 76676 h 180975"/>
                <a:gd name="connsiteX9" fmla="*/ 134916 w 266700"/>
                <a:gd name="connsiteY9" fmla="*/ 175736 h 180975"/>
                <a:gd name="connsiteX10" fmla="*/ 219689 w 266700"/>
                <a:gd name="connsiteY10" fmla="*/ 76676 h 180975"/>
                <a:gd name="connsiteX11" fmla="*/ 224451 w 266700"/>
                <a:gd name="connsiteY11" fmla="*/ 82391 h 180975"/>
                <a:gd name="connsiteX12" fmla="*/ 241596 w 266700"/>
                <a:gd name="connsiteY12" fmla="*/ 90964 h 180975"/>
                <a:gd name="connsiteX13" fmla="*/ 253979 w 266700"/>
                <a:gd name="connsiteY13" fmla="*/ 87154 h 180975"/>
                <a:gd name="connsiteX14" fmla="*/ 256836 w 266700"/>
                <a:gd name="connsiteY14" fmla="*/ 58579 h 180975"/>
                <a:gd name="connsiteX15" fmla="*/ 133964 w 266700"/>
                <a:gd name="connsiteY15" fmla="*/ 134779 h 180975"/>
                <a:gd name="connsiteX16" fmla="*/ 93959 w 266700"/>
                <a:gd name="connsiteY16" fmla="*/ 91916 h 180975"/>
                <a:gd name="connsiteX17" fmla="*/ 173969 w 266700"/>
                <a:gd name="connsiteY17" fmla="*/ 91916 h 180975"/>
                <a:gd name="connsiteX18" fmla="*/ 133964 w 266700"/>
                <a:gd name="connsiteY18" fmla="*/ 1347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6700" h="180975">
                  <a:moveTo>
                    <a:pt x="256836" y="58579"/>
                  </a:moveTo>
                  <a:cubicBezTo>
                    <a:pt x="253026" y="53816"/>
                    <a:pt x="219689" y="10001"/>
                    <a:pt x="175874" y="8096"/>
                  </a:cubicBezTo>
                  <a:cubicBezTo>
                    <a:pt x="164444" y="7144"/>
                    <a:pt x="149204" y="10001"/>
                    <a:pt x="133964" y="20479"/>
                  </a:cubicBezTo>
                  <a:cubicBezTo>
                    <a:pt x="118724" y="9049"/>
                    <a:pt x="103484" y="7144"/>
                    <a:pt x="92054" y="7144"/>
                  </a:cubicBezTo>
                  <a:cubicBezTo>
                    <a:pt x="48239" y="9049"/>
                    <a:pt x="14901" y="51911"/>
                    <a:pt x="11091" y="57626"/>
                  </a:cubicBezTo>
                  <a:cubicBezTo>
                    <a:pt x="4424" y="67151"/>
                    <a:pt x="6329" y="80486"/>
                    <a:pt x="15854" y="87154"/>
                  </a:cubicBezTo>
                  <a:cubicBezTo>
                    <a:pt x="19664" y="90011"/>
                    <a:pt x="24426" y="90964"/>
                    <a:pt x="28236" y="90964"/>
                  </a:cubicBezTo>
                  <a:cubicBezTo>
                    <a:pt x="34904" y="90964"/>
                    <a:pt x="41571" y="88106"/>
                    <a:pt x="45381" y="82391"/>
                  </a:cubicBezTo>
                  <a:cubicBezTo>
                    <a:pt x="46334" y="81439"/>
                    <a:pt x="48239" y="79534"/>
                    <a:pt x="50144" y="76676"/>
                  </a:cubicBezTo>
                  <a:cubicBezTo>
                    <a:pt x="53001" y="130969"/>
                    <a:pt x="90149" y="175736"/>
                    <a:pt x="134916" y="175736"/>
                  </a:cubicBezTo>
                  <a:cubicBezTo>
                    <a:pt x="178731" y="175736"/>
                    <a:pt x="215879" y="130969"/>
                    <a:pt x="219689" y="76676"/>
                  </a:cubicBezTo>
                  <a:cubicBezTo>
                    <a:pt x="221594" y="78581"/>
                    <a:pt x="223499" y="80486"/>
                    <a:pt x="224451" y="82391"/>
                  </a:cubicBezTo>
                  <a:cubicBezTo>
                    <a:pt x="228261" y="88106"/>
                    <a:pt x="234929" y="90964"/>
                    <a:pt x="241596" y="90964"/>
                  </a:cubicBezTo>
                  <a:cubicBezTo>
                    <a:pt x="246359" y="90964"/>
                    <a:pt x="250169" y="90011"/>
                    <a:pt x="253979" y="87154"/>
                  </a:cubicBezTo>
                  <a:cubicBezTo>
                    <a:pt x="262551" y="81439"/>
                    <a:pt x="264456" y="68104"/>
                    <a:pt x="256836" y="58579"/>
                  </a:cubicBezTo>
                  <a:close/>
                  <a:moveTo>
                    <a:pt x="133964" y="134779"/>
                  </a:moveTo>
                  <a:cubicBezTo>
                    <a:pt x="119676" y="134779"/>
                    <a:pt x="100626" y="119539"/>
                    <a:pt x="93959" y="91916"/>
                  </a:cubicBezTo>
                  <a:lnTo>
                    <a:pt x="173969" y="91916"/>
                  </a:lnTo>
                  <a:cubicBezTo>
                    <a:pt x="167301" y="119539"/>
                    <a:pt x="148251" y="134779"/>
                    <a:pt x="133964" y="13477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600" noProof="1"/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="" xmlns:a16="http://schemas.microsoft.com/office/drawing/2014/main" id="{C8AA2505-2D5A-4F5C-A7B3-61FB55986D7F}"/>
                </a:ext>
              </a:extLst>
            </p:cNvPr>
            <p:cNvSpPr/>
            <p:nvPr/>
          </p:nvSpPr>
          <p:spPr>
            <a:xfrm>
              <a:off x="191064" y="2315787"/>
              <a:ext cx="1116543" cy="1004889"/>
            </a:xfrm>
            <a:custGeom>
              <a:avLst/>
              <a:gdLst>
                <a:gd name="connsiteX0" fmla="*/ 852964 w 857250"/>
                <a:gd name="connsiteY0" fmla="*/ 368141 h 771525"/>
                <a:gd name="connsiteX1" fmla="*/ 773906 w 857250"/>
                <a:gd name="connsiteY1" fmla="*/ 219551 h 771525"/>
                <a:gd name="connsiteX2" fmla="*/ 766286 w 857250"/>
                <a:gd name="connsiteY2" fmla="*/ 146209 h 771525"/>
                <a:gd name="connsiteX3" fmla="*/ 535781 w 857250"/>
                <a:gd name="connsiteY3" fmla="*/ 7144 h 771525"/>
                <a:gd name="connsiteX4" fmla="*/ 430054 w 857250"/>
                <a:gd name="connsiteY4" fmla="*/ 23336 h 771525"/>
                <a:gd name="connsiteX5" fmla="*/ 324326 w 857250"/>
                <a:gd name="connsiteY5" fmla="*/ 7144 h 771525"/>
                <a:gd name="connsiteX6" fmla="*/ 93821 w 857250"/>
                <a:gd name="connsiteY6" fmla="*/ 146209 h 771525"/>
                <a:gd name="connsiteX7" fmla="*/ 86201 w 857250"/>
                <a:gd name="connsiteY7" fmla="*/ 219551 h 771525"/>
                <a:gd name="connsiteX8" fmla="*/ 7144 w 857250"/>
                <a:gd name="connsiteY8" fmla="*/ 368141 h 771525"/>
                <a:gd name="connsiteX9" fmla="*/ 29051 w 857250"/>
                <a:gd name="connsiteY9" fmla="*/ 445294 h 771525"/>
                <a:gd name="connsiteX10" fmla="*/ 54769 w 857250"/>
                <a:gd name="connsiteY10" fmla="*/ 593884 h 771525"/>
                <a:gd name="connsiteX11" fmla="*/ 119539 w 857250"/>
                <a:gd name="connsiteY11" fmla="*/ 624364 h 771525"/>
                <a:gd name="connsiteX12" fmla="*/ 136684 w 857250"/>
                <a:gd name="connsiteY12" fmla="*/ 600551 h 771525"/>
                <a:gd name="connsiteX13" fmla="*/ 231934 w 857250"/>
                <a:gd name="connsiteY13" fmla="*/ 643414 h 771525"/>
                <a:gd name="connsiteX14" fmla="*/ 431006 w 857250"/>
                <a:gd name="connsiteY14" fmla="*/ 771049 h 771525"/>
                <a:gd name="connsiteX15" fmla="*/ 630079 w 857250"/>
                <a:gd name="connsiteY15" fmla="*/ 643414 h 771525"/>
                <a:gd name="connsiteX16" fmla="*/ 725329 w 857250"/>
                <a:gd name="connsiteY16" fmla="*/ 600551 h 771525"/>
                <a:gd name="connsiteX17" fmla="*/ 742474 w 857250"/>
                <a:gd name="connsiteY17" fmla="*/ 624364 h 771525"/>
                <a:gd name="connsiteX18" fmla="*/ 807244 w 857250"/>
                <a:gd name="connsiteY18" fmla="*/ 593884 h 771525"/>
                <a:gd name="connsiteX19" fmla="*/ 832961 w 857250"/>
                <a:gd name="connsiteY19" fmla="*/ 445294 h 771525"/>
                <a:gd name="connsiteX20" fmla="*/ 852964 w 857250"/>
                <a:gd name="connsiteY20" fmla="*/ 368141 h 771525"/>
                <a:gd name="connsiteX21" fmla="*/ 642461 w 857250"/>
                <a:gd name="connsiteY21" fmla="*/ 513874 h 771525"/>
                <a:gd name="connsiteX22" fmla="*/ 630079 w 857250"/>
                <a:gd name="connsiteY22" fmla="*/ 528161 h 771525"/>
                <a:gd name="connsiteX23" fmla="*/ 430054 w 857250"/>
                <a:gd name="connsiteY23" fmla="*/ 728186 h 771525"/>
                <a:gd name="connsiteX24" fmla="*/ 230029 w 857250"/>
                <a:gd name="connsiteY24" fmla="*/ 528161 h 771525"/>
                <a:gd name="connsiteX25" fmla="*/ 216694 w 857250"/>
                <a:gd name="connsiteY25" fmla="*/ 513874 h 771525"/>
                <a:gd name="connsiteX26" fmla="*/ 209074 w 857250"/>
                <a:gd name="connsiteY26" fmla="*/ 512921 h 771525"/>
                <a:gd name="connsiteX27" fmla="*/ 196691 w 857250"/>
                <a:gd name="connsiteY27" fmla="*/ 516731 h 771525"/>
                <a:gd name="connsiteX28" fmla="*/ 175736 w 857250"/>
                <a:gd name="connsiteY28" fmla="*/ 452914 h 771525"/>
                <a:gd name="connsiteX29" fmla="*/ 195739 w 857250"/>
                <a:gd name="connsiteY29" fmla="*/ 389096 h 771525"/>
                <a:gd name="connsiteX30" fmla="*/ 196691 w 857250"/>
                <a:gd name="connsiteY30" fmla="*/ 389096 h 771525"/>
                <a:gd name="connsiteX31" fmla="*/ 213836 w 857250"/>
                <a:gd name="connsiteY31" fmla="*/ 383381 h 771525"/>
                <a:gd name="connsiteX32" fmla="*/ 215741 w 857250"/>
                <a:gd name="connsiteY32" fmla="*/ 380524 h 771525"/>
                <a:gd name="connsiteX33" fmla="*/ 215741 w 857250"/>
                <a:gd name="connsiteY33" fmla="*/ 431959 h 771525"/>
                <a:gd name="connsiteX34" fmla="*/ 214789 w 857250"/>
                <a:gd name="connsiteY34" fmla="*/ 431959 h 771525"/>
                <a:gd name="connsiteX35" fmla="*/ 214789 w 857250"/>
                <a:gd name="connsiteY35" fmla="*/ 441484 h 771525"/>
                <a:gd name="connsiteX36" fmla="*/ 235744 w 857250"/>
                <a:gd name="connsiteY36" fmla="*/ 462439 h 771525"/>
                <a:gd name="connsiteX37" fmla="*/ 363379 w 857250"/>
                <a:gd name="connsiteY37" fmla="*/ 462439 h 771525"/>
                <a:gd name="connsiteX38" fmla="*/ 369094 w 857250"/>
                <a:gd name="connsiteY38" fmla="*/ 461486 h 771525"/>
                <a:gd name="connsiteX39" fmla="*/ 431959 w 857250"/>
                <a:gd name="connsiteY39" fmla="*/ 411956 h 771525"/>
                <a:gd name="connsiteX40" fmla="*/ 494824 w 857250"/>
                <a:gd name="connsiteY40" fmla="*/ 461486 h 771525"/>
                <a:gd name="connsiteX41" fmla="*/ 500539 w 857250"/>
                <a:gd name="connsiteY41" fmla="*/ 462439 h 771525"/>
                <a:gd name="connsiteX42" fmla="*/ 621506 w 857250"/>
                <a:gd name="connsiteY42" fmla="*/ 462439 h 771525"/>
                <a:gd name="connsiteX43" fmla="*/ 642461 w 857250"/>
                <a:gd name="connsiteY43" fmla="*/ 441484 h 771525"/>
                <a:gd name="connsiteX44" fmla="*/ 642461 w 857250"/>
                <a:gd name="connsiteY44" fmla="*/ 431959 h 771525"/>
                <a:gd name="connsiteX45" fmla="*/ 642461 w 857250"/>
                <a:gd name="connsiteY45" fmla="*/ 379571 h 771525"/>
                <a:gd name="connsiteX46" fmla="*/ 645319 w 857250"/>
                <a:gd name="connsiteY46" fmla="*/ 383381 h 771525"/>
                <a:gd name="connsiteX47" fmla="*/ 662464 w 857250"/>
                <a:gd name="connsiteY47" fmla="*/ 389096 h 771525"/>
                <a:gd name="connsiteX48" fmla="*/ 663416 w 857250"/>
                <a:gd name="connsiteY48" fmla="*/ 389096 h 771525"/>
                <a:gd name="connsiteX49" fmla="*/ 683419 w 857250"/>
                <a:gd name="connsiteY49" fmla="*/ 452914 h 771525"/>
                <a:gd name="connsiteX50" fmla="*/ 660559 w 857250"/>
                <a:gd name="connsiteY50" fmla="*/ 515779 h 771525"/>
                <a:gd name="connsiteX51" fmla="*/ 642461 w 857250"/>
                <a:gd name="connsiteY51" fmla="*/ 513874 h 771525"/>
                <a:gd name="connsiteX52" fmla="*/ 218599 w 857250"/>
                <a:gd name="connsiteY52" fmla="*/ 320516 h 771525"/>
                <a:gd name="connsiteX53" fmla="*/ 429101 w 857250"/>
                <a:gd name="connsiteY53" fmla="*/ 134779 h 771525"/>
                <a:gd name="connsiteX54" fmla="*/ 639604 w 857250"/>
                <a:gd name="connsiteY54" fmla="*/ 320516 h 771525"/>
                <a:gd name="connsiteX55" fmla="*/ 218599 w 857250"/>
                <a:gd name="connsiteY55" fmla="*/ 320516 h 771525"/>
                <a:gd name="connsiteX56" fmla="*/ 809149 w 857250"/>
                <a:gd name="connsiteY56" fmla="*/ 400526 h 771525"/>
                <a:gd name="connsiteX57" fmla="*/ 807244 w 857250"/>
                <a:gd name="connsiteY57" fmla="*/ 397669 h 771525"/>
                <a:gd name="connsiteX58" fmla="*/ 777716 w 857250"/>
                <a:gd name="connsiteY58" fmla="*/ 392906 h 771525"/>
                <a:gd name="connsiteX59" fmla="*/ 772001 w 857250"/>
                <a:gd name="connsiteY59" fmla="*/ 422434 h 771525"/>
                <a:gd name="connsiteX60" fmla="*/ 774859 w 857250"/>
                <a:gd name="connsiteY60" fmla="*/ 426244 h 771525"/>
                <a:gd name="connsiteX61" fmla="*/ 773906 w 857250"/>
                <a:gd name="connsiteY61" fmla="*/ 566261 h 771525"/>
                <a:gd name="connsiteX62" fmla="*/ 763429 w 857250"/>
                <a:gd name="connsiteY62" fmla="*/ 576739 h 771525"/>
                <a:gd name="connsiteX63" fmla="*/ 768191 w 857250"/>
                <a:gd name="connsiteY63" fmla="*/ 542449 h 771525"/>
                <a:gd name="connsiteX64" fmla="*/ 754856 w 857250"/>
                <a:gd name="connsiteY64" fmla="*/ 517684 h 771525"/>
                <a:gd name="connsiteX65" fmla="*/ 729139 w 857250"/>
                <a:gd name="connsiteY65" fmla="*/ 527209 h 771525"/>
                <a:gd name="connsiteX66" fmla="*/ 651986 w 857250"/>
                <a:gd name="connsiteY66" fmla="*/ 594836 h 771525"/>
                <a:gd name="connsiteX67" fmla="*/ 665321 w 857250"/>
                <a:gd name="connsiteY67" fmla="*/ 557689 h 771525"/>
                <a:gd name="connsiteX68" fmla="*/ 726281 w 857250"/>
                <a:gd name="connsiteY68" fmla="*/ 451961 h 771525"/>
                <a:gd name="connsiteX69" fmla="*/ 683419 w 857250"/>
                <a:gd name="connsiteY69" fmla="*/ 351949 h 771525"/>
                <a:gd name="connsiteX70" fmla="*/ 683419 w 857250"/>
                <a:gd name="connsiteY70" fmla="*/ 346234 h 771525"/>
                <a:gd name="connsiteX71" fmla="*/ 662464 w 857250"/>
                <a:gd name="connsiteY71" fmla="*/ 246221 h 771525"/>
                <a:gd name="connsiteX72" fmla="*/ 707231 w 857250"/>
                <a:gd name="connsiteY72" fmla="*/ 280511 h 771525"/>
                <a:gd name="connsiteX73" fmla="*/ 752951 w 857250"/>
                <a:gd name="connsiteY73" fmla="*/ 358616 h 771525"/>
                <a:gd name="connsiteX74" fmla="*/ 757714 w 857250"/>
                <a:gd name="connsiteY74" fmla="*/ 362426 h 771525"/>
                <a:gd name="connsiteX75" fmla="*/ 757714 w 857250"/>
                <a:gd name="connsiteY75" fmla="*/ 362426 h 771525"/>
                <a:gd name="connsiteX76" fmla="*/ 762476 w 857250"/>
                <a:gd name="connsiteY76" fmla="*/ 358616 h 771525"/>
                <a:gd name="connsiteX77" fmla="*/ 726281 w 857250"/>
                <a:gd name="connsiteY77" fmla="*/ 265271 h 771525"/>
                <a:gd name="connsiteX78" fmla="*/ 654844 w 857250"/>
                <a:gd name="connsiteY78" fmla="*/ 231934 h 771525"/>
                <a:gd name="connsiteX79" fmla="*/ 492919 w 857250"/>
                <a:gd name="connsiteY79" fmla="*/ 101441 h 771525"/>
                <a:gd name="connsiteX80" fmla="*/ 525304 w 857250"/>
                <a:gd name="connsiteY80" fmla="*/ 91916 h 771525"/>
                <a:gd name="connsiteX81" fmla="*/ 601504 w 857250"/>
                <a:gd name="connsiteY81" fmla="*/ 93821 h 771525"/>
                <a:gd name="connsiteX82" fmla="*/ 607219 w 857250"/>
                <a:gd name="connsiteY82" fmla="*/ 91916 h 771525"/>
                <a:gd name="connsiteX83" fmla="*/ 606266 w 857250"/>
                <a:gd name="connsiteY83" fmla="*/ 86201 h 771525"/>
                <a:gd name="connsiteX84" fmla="*/ 522446 w 857250"/>
                <a:gd name="connsiteY84" fmla="*/ 70009 h 771525"/>
                <a:gd name="connsiteX85" fmla="*/ 471964 w 857250"/>
                <a:gd name="connsiteY85" fmla="*/ 97631 h 771525"/>
                <a:gd name="connsiteX86" fmla="*/ 429101 w 857250"/>
                <a:gd name="connsiteY86" fmla="*/ 93821 h 771525"/>
                <a:gd name="connsiteX87" fmla="*/ 385286 w 857250"/>
                <a:gd name="connsiteY87" fmla="*/ 97631 h 771525"/>
                <a:gd name="connsiteX88" fmla="*/ 274796 w 857250"/>
                <a:gd name="connsiteY88" fmla="*/ 81439 h 771525"/>
                <a:gd name="connsiteX89" fmla="*/ 190976 w 857250"/>
                <a:gd name="connsiteY89" fmla="*/ 141446 h 771525"/>
                <a:gd name="connsiteX90" fmla="*/ 193834 w 857250"/>
                <a:gd name="connsiteY90" fmla="*/ 147161 h 771525"/>
                <a:gd name="connsiteX91" fmla="*/ 195739 w 857250"/>
                <a:gd name="connsiteY91" fmla="*/ 147161 h 771525"/>
                <a:gd name="connsiteX92" fmla="*/ 199549 w 857250"/>
                <a:gd name="connsiteY92" fmla="*/ 145256 h 771525"/>
                <a:gd name="connsiteX93" fmla="*/ 277654 w 857250"/>
                <a:gd name="connsiteY93" fmla="*/ 110014 h 771525"/>
                <a:gd name="connsiteX94" fmla="*/ 352901 w 857250"/>
                <a:gd name="connsiteY94" fmla="*/ 105251 h 771525"/>
                <a:gd name="connsiteX95" fmla="*/ 174784 w 857250"/>
                <a:gd name="connsiteY95" fmla="*/ 346234 h 771525"/>
                <a:gd name="connsiteX96" fmla="*/ 174784 w 857250"/>
                <a:gd name="connsiteY96" fmla="*/ 351949 h 771525"/>
                <a:gd name="connsiteX97" fmla="*/ 138589 w 857250"/>
                <a:gd name="connsiteY97" fmla="*/ 403384 h 771525"/>
                <a:gd name="connsiteX98" fmla="*/ 107156 w 857250"/>
                <a:gd name="connsiteY98" fmla="*/ 430054 h 771525"/>
                <a:gd name="connsiteX99" fmla="*/ 88106 w 857250"/>
                <a:gd name="connsiteY99" fmla="*/ 497681 h 771525"/>
                <a:gd name="connsiteX100" fmla="*/ 91916 w 857250"/>
                <a:gd name="connsiteY100" fmla="*/ 500539 h 771525"/>
                <a:gd name="connsiteX101" fmla="*/ 92869 w 857250"/>
                <a:gd name="connsiteY101" fmla="*/ 500539 h 771525"/>
                <a:gd name="connsiteX102" fmla="*/ 96679 w 857250"/>
                <a:gd name="connsiteY102" fmla="*/ 495776 h 771525"/>
                <a:gd name="connsiteX103" fmla="*/ 123349 w 857250"/>
                <a:gd name="connsiteY103" fmla="*/ 446246 h 771525"/>
                <a:gd name="connsiteX104" fmla="*/ 133826 w 857250"/>
                <a:gd name="connsiteY104" fmla="*/ 434816 h 771525"/>
                <a:gd name="connsiteX105" fmla="*/ 132874 w 857250"/>
                <a:gd name="connsiteY105" fmla="*/ 451961 h 771525"/>
                <a:gd name="connsiteX106" fmla="*/ 193834 w 857250"/>
                <a:gd name="connsiteY106" fmla="*/ 557689 h 771525"/>
                <a:gd name="connsiteX107" fmla="*/ 207169 w 857250"/>
                <a:gd name="connsiteY107" fmla="*/ 594836 h 771525"/>
                <a:gd name="connsiteX108" fmla="*/ 130016 w 857250"/>
                <a:gd name="connsiteY108" fmla="*/ 527209 h 771525"/>
                <a:gd name="connsiteX109" fmla="*/ 104299 w 857250"/>
                <a:gd name="connsiteY109" fmla="*/ 517684 h 771525"/>
                <a:gd name="connsiteX110" fmla="*/ 90964 w 857250"/>
                <a:gd name="connsiteY110" fmla="*/ 542449 h 771525"/>
                <a:gd name="connsiteX111" fmla="*/ 95726 w 857250"/>
                <a:gd name="connsiteY111" fmla="*/ 576739 h 771525"/>
                <a:gd name="connsiteX112" fmla="*/ 85249 w 857250"/>
                <a:gd name="connsiteY112" fmla="*/ 566261 h 771525"/>
                <a:gd name="connsiteX113" fmla="*/ 84296 w 857250"/>
                <a:gd name="connsiteY113" fmla="*/ 426244 h 771525"/>
                <a:gd name="connsiteX114" fmla="*/ 86201 w 857250"/>
                <a:gd name="connsiteY114" fmla="*/ 423386 h 771525"/>
                <a:gd name="connsiteX115" fmla="*/ 80486 w 857250"/>
                <a:gd name="connsiteY115" fmla="*/ 393859 h 771525"/>
                <a:gd name="connsiteX116" fmla="*/ 50959 w 857250"/>
                <a:gd name="connsiteY116" fmla="*/ 398621 h 771525"/>
                <a:gd name="connsiteX117" fmla="*/ 49054 w 857250"/>
                <a:gd name="connsiteY117" fmla="*/ 401479 h 771525"/>
                <a:gd name="connsiteX118" fmla="*/ 47149 w 857250"/>
                <a:gd name="connsiteY118" fmla="*/ 369094 h 771525"/>
                <a:gd name="connsiteX119" fmla="*/ 160496 w 857250"/>
                <a:gd name="connsiteY119" fmla="*/ 219551 h 771525"/>
                <a:gd name="connsiteX120" fmla="*/ 163354 w 857250"/>
                <a:gd name="connsiteY120" fmla="*/ 218599 h 771525"/>
                <a:gd name="connsiteX121" fmla="*/ 171926 w 857250"/>
                <a:gd name="connsiteY121" fmla="*/ 190024 h 771525"/>
                <a:gd name="connsiteX122" fmla="*/ 143351 w 857250"/>
                <a:gd name="connsiteY122" fmla="*/ 180499 h 771525"/>
                <a:gd name="connsiteX123" fmla="*/ 140494 w 857250"/>
                <a:gd name="connsiteY123" fmla="*/ 182404 h 771525"/>
                <a:gd name="connsiteX124" fmla="*/ 119539 w 857250"/>
                <a:gd name="connsiteY124" fmla="*/ 190024 h 771525"/>
                <a:gd name="connsiteX125" fmla="*/ 129064 w 857250"/>
                <a:gd name="connsiteY125" fmla="*/ 167164 h 771525"/>
                <a:gd name="connsiteX126" fmla="*/ 322421 w 857250"/>
                <a:gd name="connsiteY126" fmla="*/ 51911 h 771525"/>
                <a:gd name="connsiteX127" fmla="*/ 411004 w 857250"/>
                <a:gd name="connsiteY127" fmla="*/ 63341 h 771525"/>
                <a:gd name="connsiteX128" fmla="*/ 411004 w 857250"/>
                <a:gd name="connsiteY128" fmla="*/ 63341 h 771525"/>
                <a:gd name="connsiteX129" fmla="*/ 413861 w 857250"/>
                <a:gd name="connsiteY129" fmla="*/ 67151 h 771525"/>
                <a:gd name="connsiteX130" fmla="*/ 414814 w 857250"/>
                <a:gd name="connsiteY130" fmla="*/ 68104 h 771525"/>
                <a:gd name="connsiteX131" fmla="*/ 417671 w 857250"/>
                <a:gd name="connsiteY131" fmla="*/ 70009 h 771525"/>
                <a:gd name="connsiteX132" fmla="*/ 419576 w 857250"/>
                <a:gd name="connsiteY132" fmla="*/ 70961 h 771525"/>
                <a:gd name="connsiteX133" fmla="*/ 422434 w 857250"/>
                <a:gd name="connsiteY133" fmla="*/ 71914 h 771525"/>
                <a:gd name="connsiteX134" fmla="*/ 424339 w 857250"/>
                <a:gd name="connsiteY134" fmla="*/ 71914 h 771525"/>
                <a:gd name="connsiteX135" fmla="*/ 429101 w 857250"/>
                <a:gd name="connsiteY135" fmla="*/ 72866 h 771525"/>
                <a:gd name="connsiteX136" fmla="*/ 433864 w 857250"/>
                <a:gd name="connsiteY136" fmla="*/ 71914 h 771525"/>
                <a:gd name="connsiteX137" fmla="*/ 435769 w 857250"/>
                <a:gd name="connsiteY137" fmla="*/ 71914 h 771525"/>
                <a:gd name="connsiteX138" fmla="*/ 438626 w 857250"/>
                <a:gd name="connsiteY138" fmla="*/ 70961 h 771525"/>
                <a:gd name="connsiteX139" fmla="*/ 440531 w 857250"/>
                <a:gd name="connsiteY139" fmla="*/ 70009 h 771525"/>
                <a:gd name="connsiteX140" fmla="*/ 443389 w 857250"/>
                <a:gd name="connsiteY140" fmla="*/ 68104 h 771525"/>
                <a:gd name="connsiteX141" fmla="*/ 444341 w 857250"/>
                <a:gd name="connsiteY141" fmla="*/ 67151 h 771525"/>
                <a:gd name="connsiteX142" fmla="*/ 447199 w 857250"/>
                <a:gd name="connsiteY142" fmla="*/ 63341 h 771525"/>
                <a:gd name="connsiteX143" fmla="*/ 447199 w 857250"/>
                <a:gd name="connsiteY143" fmla="*/ 63341 h 771525"/>
                <a:gd name="connsiteX144" fmla="*/ 535781 w 857250"/>
                <a:gd name="connsiteY144" fmla="*/ 51911 h 771525"/>
                <a:gd name="connsiteX145" fmla="*/ 729139 w 857250"/>
                <a:gd name="connsiteY145" fmla="*/ 167164 h 771525"/>
                <a:gd name="connsiteX146" fmla="*/ 738664 w 857250"/>
                <a:gd name="connsiteY146" fmla="*/ 190024 h 771525"/>
                <a:gd name="connsiteX147" fmla="*/ 717709 w 857250"/>
                <a:gd name="connsiteY147" fmla="*/ 182404 h 771525"/>
                <a:gd name="connsiteX148" fmla="*/ 714851 w 857250"/>
                <a:gd name="connsiteY148" fmla="*/ 180499 h 771525"/>
                <a:gd name="connsiteX149" fmla="*/ 686276 w 857250"/>
                <a:gd name="connsiteY149" fmla="*/ 190024 h 771525"/>
                <a:gd name="connsiteX150" fmla="*/ 694849 w 857250"/>
                <a:gd name="connsiteY150" fmla="*/ 218599 h 771525"/>
                <a:gd name="connsiteX151" fmla="*/ 697706 w 857250"/>
                <a:gd name="connsiteY151" fmla="*/ 219551 h 771525"/>
                <a:gd name="connsiteX152" fmla="*/ 811054 w 857250"/>
                <a:gd name="connsiteY152" fmla="*/ 369094 h 771525"/>
                <a:gd name="connsiteX153" fmla="*/ 809149 w 857250"/>
                <a:gd name="connsiteY153" fmla="*/ 400526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857250" h="771525">
                  <a:moveTo>
                    <a:pt x="852964" y="368141"/>
                  </a:moveTo>
                  <a:cubicBezTo>
                    <a:pt x="852964" y="302419"/>
                    <a:pt x="811054" y="251936"/>
                    <a:pt x="773906" y="219551"/>
                  </a:cubicBezTo>
                  <a:cubicBezTo>
                    <a:pt x="792004" y="197644"/>
                    <a:pt x="773906" y="160496"/>
                    <a:pt x="766286" y="146209"/>
                  </a:cubicBezTo>
                  <a:cubicBezTo>
                    <a:pt x="717709" y="51911"/>
                    <a:pt x="599599" y="7144"/>
                    <a:pt x="535781" y="7144"/>
                  </a:cubicBezTo>
                  <a:cubicBezTo>
                    <a:pt x="509111" y="7144"/>
                    <a:pt x="458629" y="9049"/>
                    <a:pt x="430054" y="23336"/>
                  </a:cubicBezTo>
                  <a:cubicBezTo>
                    <a:pt x="401479" y="9049"/>
                    <a:pt x="350996" y="7144"/>
                    <a:pt x="324326" y="7144"/>
                  </a:cubicBezTo>
                  <a:cubicBezTo>
                    <a:pt x="259556" y="7144"/>
                    <a:pt x="141446" y="50959"/>
                    <a:pt x="93821" y="146209"/>
                  </a:cubicBezTo>
                  <a:cubicBezTo>
                    <a:pt x="86201" y="160496"/>
                    <a:pt x="68104" y="197644"/>
                    <a:pt x="86201" y="219551"/>
                  </a:cubicBezTo>
                  <a:cubicBezTo>
                    <a:pt x="48101" y="251936"/>
                    <a:pt x="7144" y="301466"/>
                    <a:pt x="7144" y="368141"/>
                  </a:cubicBezTo>
                  <a:cubicBezTo>
                    <a:pt x="7144" y="399574"/>
                    <a:pt x="10001" y="431959"/>
                    <a:pt x="29051" y="445294"/>
                  </a:cubicBezTo>
                  <a:cubicBezTo>
                    <a:pt x="13811" y="488156"/>
                    <a:pt x="10954" y="545306"/>
                    <a:pt x="54769" y="593884"/>
                  </a:cubicBezTo>
                  <a:cubicBezTo>
                    <a:pt x="66199" y="607219"/>
                    <a:pt x="92869" y="636746"/>
                    <a:pt x="119539" y="624364"/>
                  </a:cubicBezTo>
                  <a:cubicBezTo>
                    <a:pt x="128111" y="619601"/>
                    <a:pt x="133826" y="611981"/>
                    <a:pt x="136684" y="600551"/>
                  </a:cubicBezTo>
                  <a:cubicBezTo>
                    <a:pt x="159544" y="621506"/>
                    <a:pt x="191929" y="640556"/>
                    <a:pt x="231934" y="643414"/>
                  </a:cubicBezTo>
                  <a:cubicBezTo>
                    <a:pt x="279559" y="722471"/>
                    <a:pt x="351949" y="771049"/>
                    <a:pt x="431006" y="771049"/>
                  </a:cubicBezTo>
                  <a:cubicBezTo>
                    <a:pt x="510064" y="771049"/>
                    <a:pt x="582454" y="722471"/>
                    <a:pt x="630079" y="643414"/>
                  </a:cubicBezTo>
                  <a:cubicBezTo>
                    <a:pt x="670084" y="641509"/>
                    <a:pt x="702469" y="621506"/>
                    <a:pt x="725329" y="600551"/>
                  </a:cubicBezTo>
                  <a:cubicBezTo>
                    <a:pt x="728186" y="611981"/>
                    <a:pt x="733901" y="619601"/>
                    <a:pt x="742474" y="624364"/>
                  </a:cubicBezTo>
                  <a:cubicBezTo>
                    <a:pt x="768191" y="637699"/>
                    <a:pt x="795814" y="607219"/>
                    <a:pt x="807244" y="593884"/>
                  </a:cubicBezTo>
                  <a:cubicBezTo>
                    <a:pt x="851059" y="544354"/>
                    <a:pt x="848201" y="487204"/>
                    <a:pt x="832961" y="445294"/>
                  </a:cubicBezTo>
                  <a:cubicBezTo>
                    <a:pt x="850106" y="431959"/>
                    <a:pt x="852964" y="399574"/>
                    <a:pt x="852964" y="368141"/>
                  </a:cubicBezTo>
                  <a:close/>
                  <a:moveTo>
                    <a:pt x="642461" y="513874"/>
                  </a:moveTo>
                  <a:cubicBezTo>
                    <a:pt x="635794" y="516731"/>
                    <a:pt x="631984" y="521494"/>
                    <a:pt x="630079" y="528161"/>
                  </a:cubicBezTo>
                  <a:cubicBezTo>
                    <a:pt x="600551" y="648176"/>
                    <a:pt x="519589" y="728186"/>
                    <a:pt x="430054" y="728186"/>
                  </a:cubicBezTo>
                  <a:cubicBezTo>
                    <a:pt x="339566" y="728186"/>
                    <a:pt x="259556" y="648176"/>
                    <a:pt x="230029" y="528161"/>
                  </a:cubicBezTo>
                  <a:cubicBezTo>
                    <a:pt x="228124" y="521494"/>
                    <a:pt x="223361" y="516731"/>
                    <a:pt x="216694" y="513874"/>
                  </a:cubicBezTo>
                  <a:cubicBezTo>
                    <a:pt x="214789" y="512921"/>
                    <a:pt x="211931" y="512921"/>
                    <a:pt x="209074" y="512921"/>
                  </a:cubicBezTo>
                  <a:cubicBezTo>
                    <a:pt x="204311" y="512921"/>
                    <a:pt x="200501" y="513874"/>
                    <a:pt x="196691" y="516731"/>
                  </a:cubicBezTo>
                  <a:cubicBezTo>
                    <a:pt x="190976" y="516731"/>
                    <a:pt x="175736" y="493871"/>
                    <a:pt x="175736" y="452914"/>
                  </a:cubicBezTo>
                  <a:cubicBezTo>
                    <a:pt x="175736" y="413861"/>
                    <a:pt x="190024" y="391954"/>
                    <a:pt x="195739" y="389096"/>
                  </a:cubicBezTo>
                  <a:cubicBezTo>
                    <a:pt x="195739" y="389096"/>
                    <a:pt x="195739" y="389096"/>
                    <a:pt x="196691" y="389096"/>
                  </a:cubicBezTo>
                  <a:cubicBezTo>
                    <a:pt x="203359" y="390049"/>
                    <a:pt x="209074" y="387191"/>
                    <a:pt x="213836" y="383381"/>
                  </a:cubicBezTo>
                  <a:cubicBezTo>
                    <a:pt x="214789" y="382429"/>
                    <a:pt x="215741" y="381476"/>
                    <a:pt x="215741" y="380524"/>
                  </a:cubicBezTo>
                  <a:lnTo>
                    <a:pt x="215741" y="431959"/>
                  </a:lnTo>
                  <a:lnTo>
                    <a:pt x="214789" y="431959"/>
                  </a:lnTo>
                  <a:lnTo>
                    <a:pt x="214789" y="441484"/>
                  </a:lnTo>
                  <a:cubicBezTo>
                    <a:pt x="214789" y="452914"/>
                    <a:pt x="224314" y="462439"/>
                    <a:pt x="235744" y="462439"/>
                  </a:cubicBezTo>
                  <a:lnTo>
                    <a:pt x="363379" y="462439"/>
                  </a:lnTo>
                  <a:cubicBezTo>
                    <a:pt x="365284" y="462439"/>
                    <a:pt x="367189" y="462439"/>
                    <a:pt x="369094" y="461486"/>
                  </a:cubicBezTo>
                  <a:cubicBezTo>
                    <a:pt x="375761" y="432911"/>
                    <a:pt x="401479" y="411956"/>
                    <a:pt x="431959" y="411956"/>
                  </a:cubicBezTo>
                  <a:cubicBezTo>
                    <a:pt x="462439" y="411956"/>
                    <a:pt x="488156" y="432911"/>
                    <a:pt x="494824" y="461486"/>
                  </a:cubicBezTo>
                  <a:cubicBezTo>
                    <a:pt x="496729" y="461486"/>
                    <a:pt x="498634" y="462439"/>
                    <a:pt x="500539" y="462439"/>
                  </a:cubicBezTo>
                  <a:lnTo>
                    <a:pt x="621506" y="462439"/>
                  </a:lnTo>
                  <a:cubicBezTo>
                    <a:pt x="632936" y="462439"/>
                    <a:pt x="642461" y="452914"/>
                    <a:pt x="642461" y="441484"/>
                  </a:cubicBezTo>
                  <a:lnTo>
                    <a:pt x="642461" y="431959"/>
                  </a:lnTo>
                  <a:lnTo>
                    <a:pt x="642461" y="379571"/>
                  </a:lnTo>
                  <a:cubicBezTo>
                    <a:pt x="643414" y="380524"/>
                    <a:pt x="644366" y="382429"/>
                    <a:pt x="645319" y="383381"/>
                  </a:cubicBezTo>
                  <a:cubicBezTo>
                    <a:pt x="650081" y="388144"/>
                    <a:pt x="655796" y="390049"/>
                    <a:pt x="662464" y="389096"/>
                  </a:cubicBezTo>
                  <a:cubicBezTo>
                    <a:pt x="662464" y="389096"/>
                    <a:pt x="662464" y="389096"/>
                    <a:pt x="663416" y="389096"/>
                  </a:cubicBezTo>
                  <a:cubicBezTo>
                    <a:pt x="669131" y="391001"/>
                    <a:pt x="683419" y="413861"/>
                    <a:pt x="683419" y="452914"/>
                  </a:cubicBezTo>
                  <a:cubicBezTo>
                    <a:pt x="683419" y="493871"/>
                    <a:pt x="668179" y="515779"/>
                    <a:pt x="660559" y="515779"/>
                  </a:cubicBezTo>
                  <a:cubicBezTo>
                    <a:pt x="655796" y="511969"/>
                    <a:pt x="648176" y="511016"/>
                    <a:pt x="642461" y="513874"/>
                  </a:cubicBezTo>
                  <a:close/>
                  <a:moveTo>
                    <a:pt x="218599" y="320516"/>
                  </a:moveTo>
                  <a:cubicBezTo>
                    <a:pt x="230981" y="215741"/>
                    <a:pt x="320516" y="134779"/>
                    <a:pt x="429101" y="134779"/>
                  </a:cubicBezTo>
                  <a:cubicBezTo>
                    <a:pt x="537686" y="134779"/>
                    <a:pt x="626269" y="215741"/>
                    <a:pt x="639604" y="320516"/>
                  </a:cubicBezTo>
                  <a:lnTo>
                    <a:pt x="218599" y="320516"/>
                  </a:lnTo>
                  <a:close/>
                  <a:moveTo>
                    <a:pt x="809149" y="400526"/>
                  </a:moveTo>
                  <a:cubicBezTo>
                    <a:pt x="808196" y="399574"/>
                    <a:pt x="808196" y="398621"/>
                    <a:pt x="807244" y="397669"/>
                  </a:cubicBezTo>
                  <a:cubicBezTo>
                    <a:pt x="800576" y="388144"/>
                    <a:pt x="787241" y="386239"/>
                    <a:pt x="777716" y="392906"/>
                  </a:cubicBezTo>
                  <a:cubicBezTo>
                    <a:pt x="768191" y="399574"/>
                    <a:pt x="766286" y="412909"/>
                    <a:pt x="772001" y="422434"/>
                  </a:cubicBezTo>
                  <a:cubicBezTo>
                    <a:pt x="772954" y="423386"/>
                    <a:pt x="773906" y="424339"/>
                    <a:pt x="774859" y="426244"/>
                  </a:cubicBezTo>
                  <a:cubicBezTo>
                    <a:pt x="784384" y="440531"/>
                    <a:pt x="825341" y="508159"/>
                    <a:pt x="773906" y="566261"/>
                  </a:cubicBezTo>
                  <a:cubicBezTo>
                    <a:pt x="770096" y="571024"/>
                    <a:pt x="766286" y="574834"/>
                    <a:pt x="763429" y="576739"/>
                  </a:cubicBezTo>
                  <a:cubicBezTo>
                    <a:pt x="763429" y="567214"/>
                    <a:pt x="765334" y="553879"/>
                    <a:pt x="768191" y="542449"/>
                  </a:cubicBezTo>
                  <a:cubicBezTo>
                    <a:pt x="770096" y="531971"/>
                    <a:pt x="764381" y="521494"/>
                    <a:pt x="754856" y="517684"/>
                  </a:cubicBezTo>
                  <a:cubicBezTo>
                    <a:pt x="745331" y="513874"/>
                    <a:pt x="733901" y="517684"/>
                    <a:pt x="729139" y="527209"/>
                  </a:cubicBezTo>
                  <a:cubicBezTo>
                    <a:pt x="729139" y="528161"/>
                    <a:pt x="700564" y="578644"/>
                    <a:pt x="651986" y="594836"/>
                  </a:cubicBezTo>
                  <a:cubicBezTo>
                    <a:pt x="656749" y="583406"/>
                    <a:pt x="661511" y="571024"/>
                    <a:pt x="665321" y="557689"/>
                  </a:cubicBezTo>
                  <a:cubicBezTo>
                    <a:pt x="700564" y="555784"/>
                    <a:pt x="726281" y="511016"/>
                    <a:pt x="726281" y="451961"/>
                  </a:cubicBezTo>
                  <a:cubicBezTo>
                    <a:pt x="726281" y="404336"/>
                    <a:pt x="709136" y="365284"/>
                    <a:pt x="683419" y="351949"/>
                  </a:cubicBezTo>
                  <a:cubicBezTo>
                    <a:pt x="683419" y="350044"/>
                    <a:pt x="683419" y="348139"/>
                    <a:pt x="683419" y="346234"/>
                  </a:cubicBezTo>
                  <a:cubicBezTo>
                    <a:pt x="683419" y="310991"/>
                    <a:pt x="675799" y="276701"/>
                    <a:pt x="662464" y="246221"/>
                  </a:cubicBezTo>
                  <a:cubicBezTo>
                    <a:pt x="671989" y="250984"/>
                    <a:pt x="687229" y="260509"/>
                    <a:pt x="707231" y="280511"/>
                  </a:cubicBezTo>
                  <a:cubicBezTo>
                    <a:pt x="745331" y="319564"/>
                    <a:pt x="752951" y="357664"/>
                    <a:pt x="752951" y="358616"/>
                  </a:cubicBezTo>
                  <a:cubicBezTo>
                    <a:pt x="752951" y="360521"/>
                    <a:pt x="755809" y="362426"/>
                    <a:pt x="757714" y="362426"/>
                  </a:cubicBezTo>
                  <a:cubicBezTo>
                    <a:pt x="757714" y="362426"/>
                    <a:pt x="757714" y="362426"/>
                    <a:pt x="757714" y="362426"/>
                  </a:cubicBezTo>
                  <a:cubicBezTo>
                    <a:pt x="759619" y="362426"/>
                    <a:pt x="761524" y="360521"/>
                    <a:pt x="762476" y="358616"/>
                  </a:cubicBezTo>
                  <a:cubicBezTo>
                    <a:pt x="762476" y="356711"/>
                    <a:pt x="771049" y="309086"/>
                    <a:pt x="726281" y="265271"/>
                  </a:cubicBezTo>
                  <a:cubicBezTo>
                    <a:pt x="693896" y="232886"/>
                    <a:pt x="668179" y="230029"/>
                    <a:pt x="654844" y="231934"/>
                  </a:cubicBezTo>
                  <a:cubicBezTo>
                    <a:pt x="622459" y="168116"/>
                    <a:pt x="563404" y="120491"/>
                    <a:pt x="492919" y="101441"/>
                  </a:cubicBezTo>
                  <a:cubicBezTo>
                    <a:pt x="500539" y="97631"/>
                    <a:pt x="511016" y="94774"/>
                    <a:pt x="525304" y="91916"/>
                  </a:cubicBezTo>
                  <a:cubicBezTo>
                    <a:pt x="570071" y="82391"/>
                    <a:pt x="600551" y="93821"/>
                    <a:pt x="601504" y="93821"/>
                  </a:cubicBezTo>
                  <a:cubicBezTo>
                    <a:pt x="603409" y="94774"/>
                    <a:pt x="606266" y="93821"/>
                    <a:pt x="607219" y="91916"/>
                  </a:cubicBezTo>
                  <a:cubicBezTo>
                    <a:pt x="608171" y="90011"/>
                    <a:pt x="608171" y="87154"/>
                    <a:pt x="606266" y="86201"/>
                  </a:cubicBezTo>
                  <a:cubicBezTo>
                    <a:pt x="605314" y="85249"/>
                    <a:pt x="574834" y="57626"/>
                    <a:pt x="522446" y="70009"/>
                  </a:cubicBezTo>
                  <a:cubicBezTo>
                    <a:pt x="493871" y="76676"/>
                    <a:pt x="479584" y="88106"/>
                    <a:pt x="471964" y="97631"/>
                  </a:cubicBezTo>
                  <a:cubicBezTo>
                    <a:pt x="457676" y="95726"/>
                    <a:pt x="443389" y="93821"/>
                    <a:pt x="429101" y="93821"/>
                  </a:cubicBezTo>
                  <a:cubicBezTo>
                    <a:pt x="413861" y="93821"/>
                    <a:pt x="399574" y="94774"/>
                    <a:pt x="385286" y="97631"/>
                  </a:cubicBezTo>
                  <a:cubicBezTo>
                    <a:pt x="369094" y="87154"/>
                    <a:pt x="330994" y="68104"/>
                    <a:pt x="274796" y="81439"/>
                  </a:cubicBezTo>
                  <a:cubicBezTo>
                    <a:pt x="199549" y="99536"/>
                    <a:pt x="191929" y="140494"/>
                    <a:pt x="190976" y="141446"/>
                  </a:cubicBezTo>
                  <a:cubicBezTo>
                    <a:pt x="190976" y="143351"/>
                    <a:pt x="191929" y="146209"/>
                    <a:pt x="193834" y="147161"/>
                  </a:cubicBezTo>
                  <a:cubicBezTo>
                    <a:pt x="194786" y="147161"/>
                    <a:pt x="194786" y="147161"/>
                    <a:pt x="195739" y="147161"/>
                  </a:cubicBezTo>
                  <a:cubicBezTo>
                    <a:pt x="197644" y="147161"/>
                    <a:pt x="198596" y="146209"/>
                    <a:pt x="199549" y="145256"/>
                  </a:cubicBezTo>
                  <a:cubicBezTo>
                    <a:pt x="199549" y="145256"/>
                    <a:pt x="214789" y="123349"/>
                    <a:pt x="277654" y="110014"/>
                  </a:cubicBezTo>
                  <a:cubicBezTo>
                    <a:pt x="307181" y="103346"/>
                    <a:pt x="333851" y="103346"/>
                    <a:pt x="352901" y="105251"/>
                  </a:cubicBezTo>
                  <a:cubicBezTo>
                    <a:pt x="250031" y="135731"/>
                    <a:pt x="174784" y="232886"/>
                    <a:pt x="174784" y="346234"/>
                  </a:cubicBezTo>
                  <a:cubicBezTo>
                    <a:pt x="174784" y="348139"/>
                    <a:pt x="174784" y="350044"/>
                    <a:pt x="174784" y="351949"/>
                  </a:cubicBezTo>
                  <a:cubicBezTo>
                    <a:pt x="158591" y="360521"/>
                    <a:pt x="146209" y="379571"/>
                    <a:pt x="138589" y="403384"/>
                  </a:cubicBezTo>
                  <a:cubicBezTo>
                    <a:pt x="128111" y="409099"/>
                    <a:pt x="116681" y="417671"/>
                    <a:pt x="107156" y="430054"/>
                  </a:cubicBezTo>
                  <a:cubicBezTo>
                    <a:pt x="74771" y="471011"/>
                    <a:pt x="87154" y="496729"/>
                    <a:pt x="88106" y="497681"/>
                  </a:cubicBezTo>
                  <a:cubicBezTo>
                    <a:pt x="89059" y="499586"/>
                    <a:pt x="90964" y="500539"/>
                    <a:pt x="91916" y="500539"/>
                  </a:cubicBezTo>
                  <a:cubicBezTo>
                    <a:pt x="91916" y="500539"/>
                    <a:pt x="92869" y="500539"/>
                    <a:pt x="92869" y="500539"/>
                  </a:cubicBezTo>
                  <a:cubicBezTo>
                    <a:pt x="94774" y="499586"/>
                    <a:pt x="96679" y="497681"/>
                    <a:pt x="96679" y="495776"/>
                  </a:cubicBezTo>
                  <a:cubicBezTo>
                    <a:pt x="96679" y="495776"/>
                    <a:pt x="95726" y="478631"/>
                    <a:pt x="123349" y="446246"/>
                  </a:cubicBezTo>
                  <a:cubicBezTo>
                    <a:pt x="127159" y="442436"/>
                    <a:pt x="130016" y="438626"/>
                    <a:pt x="133826" y="434816"/>
                  </a:cubicBezTo>
                  <a:cubicBezTo>
                    <a:pt x="132874" y="440531"/>
                    <a:pt x="132874" y="446246"/>
                    <a:pt x="132874" y="451961"/>
                  </a:cubicBezTo>
                  <a:cubicBezTo>
                    <a:pt x="132874" y="511016"/>
                    <a:pt x="158591" y="555784"/>
                    <a:pt x="193834" y="557689"/>
                  </a:cubicBezTo>
                  <a:cubicBezTo>
                    <a:pt x="197644" y="570071"/>
                    <a:pt x="202406" y="582454"/>
                    <a:pt x="207169" y="594836"/>
                  </a:cubicBezTo>
                  <a:cubicBezTo>
                    <a:pt x="158591" y="577691"/>
                    <a:pt x="130969" y="527209"/>
                    <a:pt x="130016" y="527209"/>
                  </a:cubicBezTo>
                  <a:cubicBezTo>
                    <a:pt x="125254" y="517684"/>
                    <a:pt x="113824" y="513874"/>
                    <a:pt x="104299" y="517684"/>
                  </a:cubicBezTo>
                  <a:cubicBezTo>
                    <a:pt x="94774" y="521494"/>
                    <a:pt x="89059" y="531971"/>
                    <a:pt x="90964" y="542449"/>
                  </a:cubicBezTo>
                  <a:cubicBezTo>
                    <a:pt x="93821" y="553879"/>
                    <a:pt x="94774" y="567214"/>
                    <a:pt x="95726" y="576739"/>
                  </a:cubicBezTo>
                  <a:cubicBezTo>
                    <a:pt x="92869" y="573881"/>
                    <a:pt x="89059" y="571024"/>
                    <a:pt x="85249" y="566261"/>
                  </a:cubicBezTo>
                  <a:cubicBezTo>
                    <a:pt x="33814" y="508159"/>
                    <a:pt x="75724" y="439579"/>
                    <a:pt x="84296" y="426244"/>
                  </a:cubicBezTo>
                  <a:cubicBezTo>
                    <a:pt x="85249" y="425291"/>
                    <a:pt x="86201" y="423386"/>
                    <a:pt x="86201" y="423386"/>
                  </a:cubicBezTo>
                  <a:cubicBezTo>
                    <a:pt x="92869" y="413861"/>
                    <a:pt x="90011" y="400526"/>
                    <a:pt x="80486" y="393859"/>
                  </a:cubicBezTo>
                  <a:cubicBezTo>
                    <a:pt x="70961" y="387191"/>
                    <a:pt x="58579" y="389096"/>
                    <a:pt x="50959" y="398621"/>
                  </a:cubicBezTo>
                  <a:cubicBezTo>
                    <a:pt x="50006" y="399574"/>
                    <a:pt x="50006" y="400526"/>
                    <a:pt x="49054" y="401479"/>
                  </a:cubicBezTo>
                  <a:cubicBezTo>
                    <a:pt x="48101" y="394811"/>
                    <a:pt x="47149" y="384334"/>
                    <a:pt x="47149" y="369094"/>
                  </a:cubicBezTo>
                  <a:cubicBezTo>
                    <a:pt x="47149" y="284321"/>
                    <a:pt x="145256" y="228124"/>
                    <a:pt x="160496" y="219551"/>
                  </a:cubicBezTo>
                  <a:cubicBezTo>
                    <a:pt x="161449" y="219551"/>
                    <a:pt x="162401" y="218599"/>
                    <a:pt x="163354" y="218599"/>
                  </a:cubicBezTo>
                  <a:cubicBezTo>
                    <a:pt x="173831" y="212884"/>
                    <a:pt x="177641" y="200501"/>
                    <a:pt x="171926" y="190024"/>
                  </a:cubicBezTo>
                  <a:cubicBezTo>
                    <a:pt x="166211" y="179546"/>
                    <a:pt x="153829" y="175736"/>
                    <a:pt x="143351" y="180499"/>
                  </a:cubicBezTo>
                  <a:cubicBezTo>
                    <a:pt x="143351" y="180499"/>
                    <a:pt x="142399" y="181451"/>
                    <a:pt x="140494" y="182404"/>
                  </a:cubicBezTo>
                  <a:cubicBezTo>
                    <a:pt x="133826" y="186214"/>
                    <a:pt x="125254" y="189071"/>
                    <a:pt x="119539" y="190024"/>
                  </a:cubicBezTo>
                  <a:cubicBezTo>
                    <a:pt x="120491" y="185261"/>
                    <a:pt x="123349" y="177641"/>
                    <a:pt x="129064" y="167164"/>
                  </a:cubicBezTo>
                  <a:cubicBezTo>
                    <a:pt x="170974" y="85249"/>
                    <a:pt x="275749" y="51911"/>
                    <a:pt x="322421" y="51911"/>
                  </a:cubicBezTo>
                  <a:cubicBezTo>
                    <a:pt x="365284" y="51911"/>
                    <a:pt x="399574" y="58579"/>
                    <a:pt x="411004" y="63341"/>
                  </a:cubicBezTo>
                  <a:cubicBezTo>
                    <a:pt x="411004" y="63341"/>
                    <a:pt x="411004" y="63341"/>
                    <a:pt x="411004" y="63341"/>
                  </a:cubicBezTo>
                  <a:cubicBezTo>
                    <a:pt x="411956" y="64294"/>
                    <a:pt x="412909" y="66199"/>
                    <a:pt x="413861" y="67151"/>
                  </a:cubicBezTo>
                  <a:cubicBezTo>
                    <a:pt x="413861" y="67151"/>
                    <a:pt x="414814" y="68104"/>
                    <a:pt x="414814" y="68104"/>
                  </a:cubicBezTo>
                  <a:cubicBezTo>
                    <a:pt x="415766" y="69056"/>
                    <a:pt x="416719" y="69056"/>
                    <a:pt x="417671" y="70009"/>
                  </a:cubicBezTo>
                  <a:cubicBezTo>
                    <a:pt x="418624" y="70009"/>
                    <a:pt x="418624" y="70961"/>
                    <a:pt x="419576" y="70961"/>
                  </a:cubicBezTo>
                  <a:cubicBezTo>
                    <a:pt x="420529" y="71914"/>
                    <a:pt x="421481" y="71914"/>
                    <a:pt x="422434" y="71914"/>
                  </a:cubicBezTo>
                  <a:cubicBezTo>
                    <a:pt x="423386" y="71914"/>
                    <a:pt x="423386" y="71914"/>
                    <a:pt x="424339" y="71914"/>
                  </a:cubicBezTo>
                  <a:cubicBezTo>
                    <a:pt x="426244" y="71914"/>
                    <a:pt x="427196" y="72866"/>
                    <a:pt x="429101" y="72866"/>
                  </a:cubicBezTo>
                  <a:cubicBezTo>
                    <a:pt x="431006" y="72866"/>
                    <a:pt x="431959" y="72866"/>
                    <a:pt x="433864" y="71914"/>
                  </a:cubicBezTo>
                  <a:cubicBezTo>
                    <a:pt x="434816" y="71914"/>
                    <a:pt x="434816" y="71914"/>
                    <a:pt x="435769" y="71914"/>
                  </a:cubicBezTo>
                  <a:cubicBezTo>
                    <a:pt x="436721" y="71914"/>
                    <a:pt x="437674" y="70961"/>
                    <a:pt x="438626" y="70961"/>
                  </a:cubicBezTo>
                  <a:cubicBezTo>
                    <a:pt x="439579" y="70961"/>
                    <a:pt x="439579" y="70009"/>
                    <a:pt x="440531" y="70009"/>
                  </a:cubicBezTo>
                  <a:cubicBezTo>
                    <a:pt x="441484" y="69056"/>
                    <a:pt x="442436" y="69056"/>
                    <a:pt x="443389" y="68104"/>
                  </a:cubicBezTo>
                  <a:cubicBezTo>
                    <a:pt x="443389" y="68104"/>
                    <a:pt x="444341" y="67151"/>
                    <a:pt x="444341" y="67151"/>
                  </a:cubicBezTo>
                  <a:cubicBezTo>
                    <a:pt x="445294" y="66199"/>
                    <a:pt x="446246" y="65246"/>
                    <a:pt x="447199" y="63341"/>
                  </a:cubicBezTo>
                  <a:cubicBezTo>
                    <a:pt x="447199" y="63341"/>
                    <a:pt x="447199" y="63341"/>
                    <a:pt x="447199" y="63341"/>
                  </a:cubicBezTo>
                  <a:cubicBezTo>
                    <a:pt x="457676" y="58579"/>
                    <a:pt x="492919" y="51911"/>
                    <a:pt x="535781" y="51911"/>
                  </a:cubicBezTo>
                  <a:cubicBezTo>
                    <a:pt x="582454" y="51911"/>
                    <a:pt x="687229" y="86201"/>
                    <a:pt x="729139" y="167164"/>
                  </a:cubicBezTo>
                  <a:cubicBezTo>
                    <a:pt x="734854" y="178594"/>
                    <a:pt x="737711" y="185261"/>
                    <a:pt x="738664" y="190024"/>
                  </a:cubicBezTo>
                  <a:cubicBezTo>
                    <a:pt x="732949" y="188119"/>
                    <a:pt x="724376" y="185261"/>
                    <a:pt x="717709" y="182404"/>
                  </a:cubicBezTo>
                  <a:cubicBezTo>
                    <a:pt x="715804" y="181451"/>
                    <a:pt x="715804" y="181451"/>
                    <a:pt x="714851" y="180499"/>
                  </a:cubicBezTo>
                  <a:cubicBezTo>
                    <a:pt x="704374" y="175736"/>
                    <a:pt x="691991" y="179546"/>
                    <a:pt x="686276" y="190024"/>
                  </a:cubicBezTo>
                  <a:cubicBezTo>
                    <a:pt x="680561" y="200501"/>
                    <a:pt x="684371" y="212884"/>
                    <a:pt x="694849" y="218599"/>
                  </a:cubicBezTo>
                  <a:cubicBezTo>
                    <a:pt x="695801" y="218599"/>
                    <a:pt x="696754" y="219551"/>
                    <a:pt x="697706" y="219551"/>
                  </a:cubicBezTo>
                  <a:cubicBezTo>
                    <a:pt x="712946" y="228124"/>
                    <a:pt x="811054" y="284321"/>
                    <a:pt x="811054" y="369094"/>
                  </a:cubicBezTo>
                  <a:cubicBezTo>
                    <a:pt x="811054" y="383381"/>
                    <a:pt x="810101" y="393859"/>
                    <a:pt x="809149" y="40052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600" noProof="1"/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="" xmlns:a16="http://schemas.microsoft.com/office/drawing/2014/main" id="{4503CFC8-EDFD-49B5-950C-9249EACADA80}"/>
                </a:ext>
              </a:extLst>
            </p:cNvPr>
            <p:cNvSpPr/>
            <p:nvPr/>
          </p:nvSpPr>
          <p:spPr>
            <a:xfrm>
              <a:off x="497494" y="2749998"/>
              <a:ext cx="508648" cy="148872"/>
            </a:xfrm>
            <a:custGeom>
              <a:avLst/>
              <a:gdLst>
                <a:gd name="connsiteX0" fmla="*/ 307181 w 390525"/>
                <a:gd name="connsiteY0" fmla="*/ 7144 h 114300"/>
                <a:gd name="connsiteX1" fmla="*/ 350996 w 390525"/>
                <a:gd name="connsiteY1" fmla="*/ 39529 h 114300"/>
                <a:gd name="connsiteX2" fmla="*/ 351949 w 390525"/>
                <a:gd name="connsiteY2" fmla="*/ 46196 h 114300"/>
                <a:gd name="connsiteX3" fmla="*/ 348139 w 390525"/>
                <a:gd name="connsiteY3" fmla="*/ 48101 h 114300"/>
                <a:gd name="connsiteX4" fmla="*/ 345281 w 390525"/>
                <a:gd name="connsiteY4" fmla="*/ 47149 h 114300"/>
                <a:gd name="connsiteX5" fmla="*/ 290989 w 390525"/>
                <a:gd name="connsiteY5" fmla="*/ 7144 h 114300"/>
                <a:gd name="connsiteX6" fmla="*/ 262414 w 390525"/>
                <a:gd name="connsiteY6" fmla="*/ 7144 h 114300"/>
                <a:gd name="connsiteX7" fmla="*/ 360521 w 390525"/>
                <a:gd name="connsiteY7" fmla="*/ 82391 h 114300"/>
                <a:gd name="connsiteX8" fmla="*/ 361474 w 390525"/>
                <a:gd name="connsiteY8" fmla="*/ 89059 h 114300"/>
                <a:gd name="connsiteX9" fmla="*/ 357664 w 390525"/>
                <a:gd name="connsiteY9" fmla="*/ 90964 h 114300"/>
                <a:gd name="connsiteX10" fmla="*/ 354806 w 390525"/>
                <a:gd name="connsiteY10" fmla="*/ 90011 h 114300"/>
                <a:gd name="connsiteX11" fmla="*/ 246221 w 390525"/>
                <a:gd name="connsiteY11" fmla="*/ 7144 h 114300"/>
                <a:gd name="connsiteX12" fmla="*/ 211931 w 390525"/>
                <a:gd name="connsiteY12" fmla="*/ 7144 h 114300"/>
                <a:gd name="connsiteX13" fmla="*/ 331946 w 390525"/>
                <a:gd name="connsiteY13" fmla="*/ 96679 h 114300"/>
                <a:gd name="connsiteX14" fmla="*/ 332899 w 390525"/>
                <a:gd name="connsiteY14" fmla="*/ 103346 h 114300"/>
                <a:gd name="connsiteX15" fmla="*/ 329089 w 390525"/>
                <a:gd name="connsiteY15" fmla="*/ 105251 h 114300"/>
                <a:gd name="connsiteX16" fmla="*/ 326231 w 390525"/>
                <a:gd name="connsiteY16" fmla="*/ 104299 h 114300"/>
                <a:gd name="connsiteX17" fmla="*/ 201454 w 390525"/>
                <a:gd name="connsiteY17" fmla="*/ 10954 h 114300"/>
                <a:gd name="connsiteX18" fmla="*/ 199549 w 390525"/>
                <a:gd name="connsiteY18" fmla="*/ 7144 h 114300"/>
                <a:gd name="connsiteX19" fmla="*/ 47149 w 390525"/>
                <a:gd name="connsiteY19" fmla="*/ 7144 h 114300"/>
                <a:gd name="connsiteX20" fmla="*/ 90011 w 390525"/>
                <a:gd name="connsiteY20" fmla="*/ 38576 h 114300"/>
                <a:gd name="connsiteX21" fmla="*/ 90964 w 390525"/>
                <a:gd name="connsiteY21" fmla="*/ 45244 h 114300"/>
                <a:gd name="connsiteX22" fmla="*/ 87154 w 390525"/>
                <a:gd name="connsiteY22" fmla="*/ 47149 h 114300"/>
                <a:gd name="connsiteX23" fmla="*/ 84296 w 390525"/>
                <a:gd name="connsiteY23" fmla="*/ 46196 h 114300"/>
                <a:gd name="connsiteX24" fmla="*/ 30956 w 390525"/>
                <a:gd name="connsiteY24" fmla="*/ 7144 h 114300"/>
                <a:gd name="connsiteX25" fmla="*/ 8096 w 390525"/>
                <a:gd name="connsiteY25" fmla="*/ 7144 h 114300"/>
                <a:gd name="connsiteX26" fmla="*/ 8096 w 390525"/>
                <a:gd name="connsiteY26" fmla="*/ 11906 h 114300"/>
                <a:gd name="connsiteX27" fmla="*/ 100489 w 390525"/>
                <a:gd name="connsiteY27" fmla="*/ 82391 h 114300"/>
                <a:gd name="connsiteX28" fmla="*/ 101441 w 390525"/>
                <a:gd name="connsiteY28" fmla="*/ 89059 h 114300"/>
                <a:gd name="connsiteX29" fmla="*/ 97631 w 390525"/>
                <a:gd name="connsiteY29" fmla="*/ 90964 h 114300"/>
                <a:gd name="connsiteX30" fmla="*/ 94774 w 390525"/>
                <a:gd name="connsiteY30" fmla="*/ 90011 h 114300"/>
                <a:gd name="connsiteX31" fmla="*/ 9049 w 390525"/>
                <a:gd name="connsiteY31" fmla="*/ 24289 h 114300"/>
                <a:gd name="connsiteX32" fmla="*/ 9049 w 390525"/>
                <a:gd name="connsiteY32" fmla="*/ 49054 h 114300"/>
                <a:gd name="connsiteX33" fmla="*/ 72866 w 390525"/>
                <a:gd name="connsiteY33" fmla="*/ 96679 h 114300"/>
                <a:gd name="connsiteX34" fmla="*/ 73819 w 390525"/>
                <a:gd name="connsiteY34" fmla="*/ 103346 h 114300"/>
                <a:gd name="connsiteX35" fmla="*/ 70009 w 390525"/>
                <a:gd name="connsiteY35" fmla="*/ 105251 h 114300"/>
                <a:gd name="connsiteX36" fmla="*/ 67151 w 390525"/>
                <a:gd name="connsiteY36" fmla="*/ 104299 h 114300"/>
                <a:gd name="connsiteX37" fmla="*/ 8096 w 390525"/>
                <a:gd name="connsiteY37" fmla="*/ 60484 h 114300"/>
                <a:gd name="connsiteX38" fmla="*/ 8096 w 390525"/>
                <a:gd name="connsiteY38" fmla="*/ 90011 h 114300"/>
                <a:gd name="connsiteX39" fmla="*/ 7144 w 390525"/>
                <a:gd name="connsiteY39" fmla="*/ 90011 h 114300"/>
                <a:gd name="connsiteX40" fmla="*/ 7144 w 390525"/>
                <a:gd name="connsiteY40" fmla="*/ 96679 h 114300"/>
                <a:gd name="connsiteX41" fmla="*/ 26194 w 390525"/>
                <a:gd name="connsiteY41" fmla="*/ 111919 h 114300"/>
                <a:gd name="connsiteX42" fmla="*/ 121444 w 390525"/>
                <a:gd name="connsiteY42" fmla="*/ 111919 h 114300"/>
                <a:gd name="connsiteX43" fmla="*/ 196691 w 390525"/>
                <a:gd name="connsiteY43" fmla="*/ 59531 h 114300"/>
                <a:gd name="connsiteX44" fmla="*/ 271939 w 390525"/>
                <a:gd name="connsiteY44" fmla="*/ 111919 h 114300"/>
                <a:gd name="connsiteX45" fmla="*/ 367189 w 390525"/>
                <a:gd name="connsiteY45" fmla="*/ 111919 h 114300"/>
                <a:gd name="connsiteX46" fmla="*/ 386239 w 390525"/>
                <a:gd name="connsiteY46" fmla="*/ 96679 h 114300"/>
                <a:gd name="connsiteX47" fmla="*/ 386239 w 390525"/>
                <a:gd name="connsiteY47" fmla="*/ 90011 h 114300"/>
                <a:gd name="connsiteX48" fmla="*/ 386239 w 390525"/>
                <a:gd name="connsiteY48" fmla="*/ 20479 h 114300"/>
                <a:gd name="connsiteX49" fmla="*/ 386239 w 390525"/>
                <a:gd name="connsiteY49" fmla="*/ 8096 h 114300"/>
                <a:gd name="connsiteX50" fmla="*/ 307181 w 390525"/>
                <a:gd name="connsiteY50" fmla="*/ 8096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90525" h="114300">
                  <a:moveTo>
                    <a:pt x="307181" y="7144"/>
                  </a:moveTo>
                  <a:lnTo>
                    <a:pt x="350996" y="39529"/>
                  </a:lnTo>
                  <a:cubicBezTo>
                    <a:pt x="352901" y="41434"/>
                    <a:pt x="353854" y="44291"/>
                    <a:pt x="351949" y="46196"/>
                  </a:cubicBezTo>
                  <a:cubicBezTo>
                    <a:pt x="350996" y="47149"/>
                    <a:pt x="349091" y="48101"/>
                    <a:pt x="348139" y="48101"/>
                  </a:cubicBezTo>
                  <a:cubicBezTo>
                    <a:pt x="347186" y="48101"/>
                    <a:pt x="346234" y="48101"/>
                    <a:pt x="345281" y="47149"/>
                  </a:cubicBezTo>
                  <a:lnTo>
                    <a:pt x="290989" y="7144"/>
                  </a:lnTo>
                  <a:lnTo>
                    <a:pt x="262414" y="7144"/>
                  </a:lnTo>
                  <a:lnTo>
                    <a:pt x="360521" y="82391"/>
                  </a:lnTo>
                  <a:cubicBezTo>
                    <a:pt x="362426" y="84296"/>
                    <a:pt x="363379" y="87154"/>
                    <a:pt x="361474" y="89059"/>
                  </a:cubicBezTo>
                  <a:cubicBezTo>
                    <a:pt x="360521" y="90011"/>
                    <a:pt x="359569" y="90964"/>
                    <a:pt x="357664" y="90964"/>
                  </a:cubicBezTo>
                  <a:cubicBezTo>
                    <a:pt x="356711" y="90964"/>
                    <a:pt x="355759" y="90964"/>
                    <a:pt x="354806" y="90011"/>
                  </a:cubicBezTo>
                  <a:lnTo>
                    <a:pt x="246221" y="7144"/>
                  </a:lnTo>
                  <a:lnTo>
                    <a:pt x="211931" y="7144"/>
                  </a:lnTo>
                  <a:lnTo>
                    <a:pt x="331946" y="96679"/>
                  </a:lnTo>
                  <a:cubicBezTo>
                    <a:pt x="333851" y="98584"/>
                    <a:pt x="334804" y="101441"/>
                    <a:pt x="332899" y="103346"/>
                  </a:cubicBezTo>
                  <a:cubicBezTo>
                    <a:pt x="331946" y="104299"/>
                    <a:pt x="330994" y="105251"/>
                    <a:pt x="329089" y="105251"/>
                  </a:cubicBezTo>
                  <a:cubicBezTo>
                    <a:pt x="328136" y="105251"/>
                    <a:pt x="327184" y="105251"/>
                    <a:pt x="326231" y="104299"/>
                  </a:cubicBezTo>
                  <a:lnTo>
                    <a:pt x="201454" y="10954"/>
                  </a:lnTo>
                  <a:cubicBezTo>
                    <a:pt x="200501" y="10001"/>
                    <a:pt x="199549" y="9049"/>
                    <a:pt x="199549" y="7144"/>
                  </a:cubicBezTo>
                  <a:lnTo>
                    <a:pt x="47149" y="7144"/>
                  </a:lnTo>
                  <a:lnTo>
                    <a:pt x="90011" y="38576"/>
                  </a:lnTo>
                  <a:cubicBezTo>
                    <a:pt x="91916" y="40481"/>
                    <a:pt x="92869" y="43339"/>
                    <a:pt x="90964" y="45244"/>
                  </a:cubicBezTo>
                  <a:cubicBezTo>
                    <a:pt x="90011" y="46196"/>
                    <a:pt x="88106" y="47149"/>
                    <a:pt x="87154" y="47149"/>
                  </a:cubicBezTo>
                  <a:cubicBezTo>
                    <a:pt x="86201" y="47149"/>
                    <a:pt x="85249" y="47149"/>
                    <a:pt x="84296" y="46196"/>
                  </a:cubicBezTo>
                  <a:lnTo>
                    <a:pt x="30956" y="7144"/>
                  </a:lnTo>
                  <a:lnTo>
                    <a:pt x="8096" y="7144"/>
                  </a:lnTo>
                  <a:lnTo>
                    <a:pt x="8096" y="11906"/>
                  </a:lnTo>
                  <a:lnTo>
                    <a:pt x="100489" y="82391"/>
                  </a:lnTo>
                  <a:cubicBezTo>
                    <a:pt x="102394" y="84296"/>
                    <a:pt x="103346" y="87154"/>
                    <a:pt x="101441" y="89059"/>
                  </a:cubicBezTo>
                  <a:cubicBezTo>
                    <a:pt x="100489" y="90011"/>
                    <a:pt x="99536" y="90964"/>
                    <a:pt x="97631" y="90964"/>
                  </a:cubicBezTo>
                  <a:cubicBezTo>
                    <a:pt x="96679" y="90964"/>
                    <a:pt x="95726" y="90964"/>
                    <a:pt x="94774" y="90011"/>
                  </a:cubicBezTo>
                  <a:lnTo>
                    <a:pt x="9049" y="24289"/>
                  </a:lnTo>
                  <a:lnTo>
                    <a:pt x="9049" y="49054"/>
                  </a:lnTo>
                  <a:lnTo>
                    <a:pt x="72866" y="96679"/>
                  </a:lnTo>
                  <a:cubicBezTo>
                    <a:pt x="74771" y="98584"/>
                    <a:pt x="75724" y="101441"/>
                    <a:pt x="73819" y="103346"/>
                  </a:cubicBezTo>
                  <a:cubicBezTo>
                    <a:pt x="72866" y="104299"/>
                    <a:pt x="71914" y="105251"/>
                    <a:pt x="70009" y="105251"/>
                  </a:cubicBezTo>
                  <a:cubicBezTo>
                    <a:pt x="69056" y="105251"/>
                    <a:pt x="68104" y="105251"/>
                    <a:pt x="67151" y="104299"/>
                  </a:cubicBezTo>
                  <a:lnTo>
                    <a:pt x="8096" y="60484"/>
                  </a:lnTo>
                  <a:lnTo>
                    <a:pt x="8096" y="90011"/>
                  </a:lnTo>
                  <a:lnTo>
                    <a:pt x="7144" y="90011"/>
                  </a:lnTo>
                  <a:lnTo>
                    <a:pt x="7144" y="96679"/>
                  </a:lnTo>
                  <a:cubicBezTo>
                    <a:pt x="7144" y="105251"/>
                    <a:pt x="15716" y="111919"/>
                    <a:pt x="26194" y="111919"/>
                  </a:cubicBezTo>
                  <a:lnTo>
                    <a:pt x="121444" y="111919"/>
                  </a:lnTo>
                  <a:cubicBezTo>
                    <a:pt x="132874" y="81439"/>
                    <a:pt x="162401" y="59531"/>
                    <a:pt x="196691" y="59531"/>
                  </a:cubicBezTo>
                  <a:cubicBezTo>
                    <a:pt x="230981" y="59531"/>
                    <a:pt x="260509" y="81439"/>
                    <a:pt x="271939" y="111919"/>
                  </a:cubicBezTo>
                  <a:lnTo>
                    <a:pt x="367189" y="111919"/>
                  </a:lnTo>
                  <a:cubicBezTo>
                    <a:pt x="377666" y="111919"/>
                    <a:pt x="386239" y="105251"/>
                    <a:pt x="386239" y="96679"/>
                  </a:cubicBezTo>
                  <a:lnTo>
                    <a:pt x="386239" y="90011"/>
                  </a:lnTo>
                  <a:lnTo>
                    <a:pt x="386239" y="20479"/>
                  </a:lnTo>
                  <a:lnTo>
                    <a:pt x="386239" y="8096"/>
                  </a:lnTo>
                  <a:lnTo>
                    <a:pt x="307181" y="8096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600" noProof="1"/>
            </a:p>
          </p:txBody>
        </p:sp>
        <p:sp>
          <p:nvSpPr>
            <p:cNvPr id="93" name="Cuadro de texto 92">
              <a:extLst>
                <a:ext uri="{FF2B5EF4-FFF2-40B4-BE49-F238E27FC236}">
                  <a16:creationId xmlns="" xmlns:a16="http://schemas.microsoft.com/office/drawing/2014/main" id="{289CE6C4-0D73-44F7-99B9-7B80B6B686F6}"/>
                </a:ext>
              </a:extLst>
            </p:cNvPr>
            <p:cNvSpPr txBox="1"/>
            <p:nvPr/>
          </p:nvSpPr>
          <p:spPr>
            <a:xfrm>
              <a:off x="134201" y="1806756"/>
              <a:ext cx="11942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 sz="1600" b="1" noProof="1" smtClean="0">
                  <a:solidFill>
                    <a:schemeClr val="bg1"/>
                  </a:solidFill>
                </a:rPr>
                <a:t>Love English</a:t>
              </a:r>
              <a:endParaRPr lang="es-ES" sz="1600" b="1" noProof="1">
                <a:solidFill>
                  <a:schemeClr val="bg1"/>
                </a:solidFill>
              </a:endParaRPr>
            </a:p>
          </p:txBody>
        </p:sp>
      </p:grpSp>
      <p:grpSp>
        <p:nvGrpSpPr>
          <p:cNvPr id="164" name="Grupo 163">
            <a:extLst>
              <a:ext uri="{FF2B5EF4-FFF2-40B4-BE49-F238E27FC236}">
                <a16:creationId xmlns="" xmlns:a16="http://schemas.microsoft.com/office/drawing/2014/main" id="{C6832F45-CD0F-454B-8D26-C3AE6BFEB6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20756102">
            <a:off x="7911409" y="975790"/>
            <a:ext cx="1511898" cy="1012825"/>
            <a:chOff x="7911409" y="975790"/>
            <a:chExt cx="1511898" cy="1012825"/>
          </a:xfrm>
        </p:grpSpPr>
        <p:sp>
          <p:nvSpPr>
            <p:cNvPr id="165" name="Forma libre: Forma de 164">
              <a:extLst>
                <a:ext uri="{FF2B5EF4-FFF2-40B4-BE49-F238E27FC236}">
                  <a16:creationId xmlns="" xmlns:a16="http://schemas.microsoft.com/office/drawing/2014/main" id="{1164F7DE-368F-450F-A806-965DEE3E2FDA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66" name="Forma libre: Forma 165">
              <a:extLst>
                <a:ext uri="{FF2B5EF4-FFF2-40B4-BE49-F238E27FC236}">
                  <a16:creationId xmlns="" xmlns:a16="http://schemas.microsoft.com/office/drawing/2014/main" id="{4FEE8055-1A64-4E0F-8217-48B364D1E602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67" name="Forma libre: Forma 166">
              <a:extLst>
                <a:ext uri="{FF2B5EF4-FFF2-40B4-BE49-F238E27FC236}">
                  <a16:creationId xmlns="" xmlns:a16="http://schemas.microsoft.com/office/drawing/2014/main" id="{AB19839C-B275-46F5-A3E4-93425D0E212B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68" name="Forma libre: Forma 167">
              <a:extLst>
                <a:ext uri="{FF2B5EF4-FFF2-40B4-BE49-F238E27FC236}">
                  <a16:creationId xmlns="" xmlns:a16="http://schemas.microsoft.com/office/drawing/2014/main" id="{25C58650-F545-4D41-A164-9277F2B7C2AD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169" name="Cuadro de texto 168">
              <a:extLst>
                <a:ext uri="{FF2B5EF4-FFF2-40B4-BE49-F238E27FC236}">
                  <a16:creationId xmlns="" xmlns:a16="http://schemas.microsoft.com/office/drawing/2014/main" id="{B1099266-5805-486E-BC85-D455155149D1}"/>
                </a:ext>
              </a:extLst>
            </p:cNvPr>
            <p:cNvSpPr txBox="1"/>
            <p:nvPr/>
          </p:nvSpPr>
          <p:spPr>
            <a:xfrm>
              <a:off x="8034549" y="1123630"/>
              <a:ext cx="12646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 sz="1000" noProof="1">
                  <a:solidFill>
                    <a:schemeClr val="accent1"/>
                  </a:solidFill>
                  <a:latin typeface="+mj-lt"/>
                </a:rPr>
                <a:t>FUNKY TUNES</a:t>
              </a:r>
            </a:p>
          </p:txBody>
        </p:sp>
      </p:grpSp>
      <p:sp>
        <p:nvSpPr>
          <p:cNvPr id="3" name="Marcador de número de diapositiva 2">
            <a:extLst>
              <a:ext uri="{FF2B5EF4-FFF2-40B4-BE49-F238E27FC236}">
                <a16:creationId xmlns=""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s-ES" noProof="1" smtClean="0"/>
              <a:pPr/>
              <a:t>2</a:t>
            </a:fld>
            <a:endParaRPr lang="es-ES" noProof="1"/>
          </a:p>
        </p:txBody>
      </p:sp>
      <p:sp>
        <p:nvSpPr>
          <p:cNvPr id="2" name="Rectángulo 1"/>
          <p:cNvSpPr/>
          <p:nvPr/>
        </p:nvSpPr>
        <p:spPr>
          <a:xfrm>
            <a:off x="10038200" y="6508712"/>
            <a:ext cx="1205862" cy="123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43270"/>
      </p:ext>
    </p:extLst>
  </p:cSld>
  <p:clrMapOvr>
    <a:masterClrMapping/>
  </p:clrMapOvr>
  <p:transition spd="slow" advTm="1577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1" smtClean="0"/>
              <a:t>Activity 1</a:t>
            </a:r>
            <a:endParaRPr lang="es-ES" noProof="1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48A36BD-3D0C-42D5-A5D3-CE11F48418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rtlCol="0"/>
          <a:lstStyle/>
          <a:p>
            <a:pPr rtl="0"/>
            <a:r>
              <a:rPr lang="es-ES" noProof="1" smtClean="0"/>
              <a:t>The answer to these questions will depend on you. We don’t have wrong answers</a:t>
            </a:r>
            <a:endParaRPr lang="es-ES" noProof="1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620000"/>
            <a:ext cx="3908757" cy="4356000"/>
          </a:xfrm>
        </p:spPr>
        <p:txBody>
          <a:bodyPr rtlCol="0"/>
          <a:lstStyle/>
          <a:p>
            <a:pPr rtl="0"/>
            <a:r>
              <a:rPr lang="es-ES" noProof="1" smtClean="0"/>
              <a:t>La respuestas entregadas son sólo para ejemplificar. Recuerda que las respuestas son personales y no hay respuestas erróneas.</a:t>
            </a:r>
            <a:endParaRPr lang="es-ES" noProof="1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s-ES" noProof="1" dirty="0" smtClean="0"/>
              <a:pPr/>
              <a:t>3</a:t>
            </a:fld>
            <a:endParaRPr lang="es-ES" noProof="1"/>
          </a:p>
        </p:txBody>
      </p:sp>
      <p:sp>
        <p:nvSpPr>
          <p:cNvPr id="6" name="Rectángulo 5"/>
          <p:cNvSpPr/>
          <p:nvPr/>
        </p:nvSpPr>
        <p:spPr>
          <a:xfrm>
            <a:off x="10122794" y="6465194"/>
            <a:ext cx="1068947" cy="193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2" name="Imagen 51" descr="Un primer plano de una señal&#10;&#10;Descripción generada automáticamente">
            <a:extLst>
              <a:ext uri="{FF2B5EF4-FFF2-40B4-BE49-F238E27FC236}">
                <a16:creationId xmlns="" xmlns:a16="http://schemas.microsoft.com/office/drawing/2014/main" id="{D812345D-5E05-4D5D-BDF5-89345BF474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298843" y="5577312"/>
            <a:ext cx="1383911" cy="1390008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4666676" y="1530762"/>
            <a:ext cx="7293421" cy="4429308"/>
            <a:chOff x="4666676" y="1530762"/>
            <a:chExt cx="7293421" cy="4429308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93164">
              <a:off x="4726291" y="1959627"/>
              <a:ext cx="6609823" cy="4000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47" name="Grupo 46">
              <a:extLst>
                <a:ext uri="{FF2B5EF4-FFF2-40B4-BE49-F238E27FC236}">
                  <a16:creationId xmlns="" xmlns:a16="http://schemas.microsoft.com/office/drawing/2014/main" id="{62D7FB1E-5AA9-4E84-8112-DAB89487ED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/>
          </p:nvGrpSpPr>
          <p:grpSpPr>
            <a:xfrm rot="760211">
              <a:off x="4666676" y="4906547"/>
              <a:ext cx="1012825" cy="1012825"/>
              <a:chOff x="7950627" y="2930800"/>
              <a:chExt cx="1012825" cy="1012825"/>
            </a:xfrm>
          </p:grpSpPr>
          <p:sp>
            <p:nvSpPr>
              <p:cNvPr id="48" name="Forma libre: Forma 38">
                <a:extLst>
                  <a:ext uri="{FF2B5EF4-FFF2-40B4-BE49-F238E27FC236}">
                    <a16:creationId xmlns="" xmlns:a16="http://schemas.microsoft.com/office/drawing/2014/main" id="{85E31878-321F-489F-93CB-5283E610F1DE}"/>
                  </a:ext>
                </a:extLst>
              </p:cNvPr>
              <p:cNvSpPr/>
              <p:nvPr/>
            </p:nvSpPr>
            <p:spPr>
              <a:xfrm>
                <a:off x="7950627" y="2930800"/>
                <a:ext cx="1012825" cy="1012825"/>
              </a:xfrm>
              <a:custGeom>
                <a:avLst/>
                <a:gdLst>
                  <a:gd name="connsiteX0" fmla="*/ 1014513 w 1012825"/>
                  <a:gd name="connsiteY0" fmla="*/ 511477 h 1012825"/>
                  <a:gd name="connsiteX1" fmla="*/ 511477 w 1012825"/>
                  <a:gd name="connsiteY1" fmla="*/ 1014513 h 1012825"/>
                  <a:gd name="connsiteX2" fmla="*/ 8440 w 1012825"/>
                  <a:gd name="connsiteY2" fmla="*/ 511477 h 1012825"/>
                  <a:gd name="connsiteX3" fmla="*/ 511477 w 1012825"/>
                  <a:gd name="connsiteY3" fmla="*/ 8440 h 1012825"/>
                  <a:gd name="connsiteX4" fmla="*/ 1014513 w 1012825"/>
                  <a:gd name="connsiteY4" fmla="*/ 511477 h 1012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2825" h="1012825">
                    <a:moveTo>
                      <a:pt x="1014513" y="511477"/>
                    </a:moveTo>
                    <a:cubicBezTo>
                      <a:pt x="1014513" y="789296"/>
                      <a:pt x="789296" y="1014513"/>
                      <a:pt x="511477" y="1014513"/>
                    </a:cubicBezTo>
                    <a:cubicBezTo>
                      <a:pt x="233657" y="1014513"/>
                      <a:pt x="8440" y="789296"/>
                      <a:pt x="8440" y="511477"/>
                    </a:cubicBezTo>
                    <a:cubicBezTo>
                      <a:pt x="8440" y="233657"/>
                      <a:pt x="233657" y="8440"/>
                      <a:pt x="511477" y="8440"/>
                    </a:cubicBezTo>
                    <a:cubicBezTo>
                      <a:pt x="789296" y="8440"/>
                      <a:pt x="1014513" y="233657"/>
                      <a:pt x="1014513" y="511477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49" name="Forma libre: Forma 39">
                <a:extLst>
                  <a:ext uri="{FF2B5EF4-FFF2-40B4-BE49-F238E27FC236}">
                    <a16:creationId xmlns="" xmlns:a16="http://schemas.microsoft.com/office/drawing/2014/main" id="{2A2E0D57-B097-4EC0-A5A3-3BF16DFA073F}"/>
                  </a:ext>
                </a:extLst>
              </p:cNvPr>
              <p:cNvSpPr/>
              <p:nvPr/>
            </p:nvSpPr>
            <p:spPr>
              <a:xfrm>
                <a:off x="7973134" y="2953307"/>
                <a:ext cx="967811" cy="967811"/>
              </a:xfrm>
              <a:custGeom>
                <a:avLst/>
                <a:gdLst>
                  <a:gd name="connsiteX0" fmla="*/ 935738 w 967810"/>
                  <a:gd name="connsiteY0" fmla="*/ 488969 h 967810"/>
                  <a:gd name="connsiteX1" fmla="*/ 488969 w 967810"/>
                  <a:gd name="connsiteY1" fmla="*/ 935738 h 967810"/>
                  <a:gd name="connsiteX2" fmla="*/ 42201 w 967810"/>
                  <a:gd name="connsiteY2" fmla="*/ 488969 h 967810"/>
                  <a:gd name="connsiteX3" fmla="*/ 488969 w 967810"/>
                  <a:gd name="connsiteY3" fmla="*/ 42201 h 967810"/>
                  <a:gd name="connsiteX4" fmla="*/ 935738 w 967810"/>
                  <a:gd name="connsiteY4" fmla="*/ 488969 h 96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7810" h="967810">
                    <a:moveTo>
                      <a:pt x="935738" y="488969"/>
                    </a:moveTo>
                    <a:cubicBezTo>
                      <a:pt x="935738" y="735713"/>
                      <a:pt x="735713" y="935738"/>
                      <a:pt x="488969" y="935738"/>
                    </a:cubicBezTo>
                    <a:cubicBezTo>
                      <a:pt x="242226" y="935738"/>
                      <a:pt x="42201" y="735713"/>
                      <a:pt x="42201" y="488969"/>
                    </a:cubicBezTo>
                    <a:cubicBezTo>
                      <a:pt x="42201" y="242226"/>
                      <a:pt x="242226" y="42201"/>
                      <a:pt x="488969" y="42201"/>
                    </a:cubicBezTo>
                    <a:cubicBezTo>
                      <a:pt x="735713" y="42201"/>
                      <a:pt x="935738" y="242226"/>
                      <a:pt x="935738" y="48896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76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50" name="Forma libre: Forma 40">
                <a:extLst>
                  <a:ext uri="{FF2B5EF4-FFF2-40B4-BE49-F238E27FC236}">
                    <a16:creationId xmlns="" xmlns:a16="http://schemas.microsoft.com/office/drawing/2014/main" id="{9C5F3673-4F7F-4B49-841C-FDBB0E1B9066}"/>
                  </a:ext>
                </a:extLst>
              </p:cNvPr>
              <p:cNvSpPr/>
              <p:nvPr/>
            </p:nvSpPr>
            <p:spPr>
              <a:xfrm>
                <a:off x="8006895" y="2987068"/>
                <a:ext cx="900289" cy="900289"/>
              </a:xfrm>
              <a:custGeom>
                <a:avLst/>
                <a:gdLst>
                  <a:gd name="connsiteX0" fmla="*/ 901977 w 900288"/>
                  <a:gd name="connsiteY0" fmla="*/ 455209 h 900288"/>
                  <a:gd name="connsiteX1" fmla="*/ 455209 w 900288"/>
                  <a:gd name="connsiteY1" fmla="*/ 901977 h 900288"/>
                  <a:gd name="connsiteX2" fmla="*/ 8440 w 900288"/>
                  <a:gd name="connsiteY2" fmla="*/ 455209 h 900288"/>
                  <a:gd name="connsiteX3" fmla="*/ 455209 w 900288"/>
                  <a:gd name="connsiteY3" fmla="*/ 8440 h 900288"/>
                  <a:gd name="connsiteX4" fmla="*/ 901977 w 900288"/>
                  <a:gd name="connsiteY4" fmla="*/ 455209 h 900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0288" h="900288">
                    <a:moveTo>
                      <a:pt x="901977" y="455209"/>
                    </a:moveTo>
                    <a:cubicBezTo>
                      <a:pt x="901977" y="701952"/>
                      <a:pt x="701952" y="901977"/>
                      <a:pt x="455209" y="901977"/>
                    </a:cubicBezTo>
                    <a:cubicBezTo>
                      <a:pt x="208465" y="901977"/>
                      <a:pt x="8440" y="701952"/>
                      <a:pt x="8440" y="455209"/>
                    </a:cubicBezTo>
                    <a:cubicBezTo>
                      <a:pt x="8440" y="208465"/>
                      <a:pt x="208465" y="8440"/>
                      <a:pt x="455209" y="8440"/>
                    </a:cubicBezTo>
                    <a:cubicBezTo>
                      <a:pt x="701952" y="8440"/>
                      <a:pt x="901977" y="208465"/>
                      <a:pt x="901977" y="45520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51" name="Forma libre: Forma 41">
                <a:extLst>
                  <a:ext uri="{FF2B5EF4-FFF2-40B4-BE49-F238E27FC236}">
                    <a16:creationId xmlns="" xmlns:a16="http://schemas.microsoft.com/office/drawing/2014/main" id="{97893471-D117-4E06-9E0B-594B3FA48DC2}"/>
                  </a:ext>
                </a:extLst>
              </p:cNvPr>
              <p:cNvSpPr/>
              <p:nvPr/>
            </p:nvSpPr>
            <p:spPr>
              <a:xfrm>
                <a:off x="8110428" y="3184006"/>
                <a:ext cx="697724" cy="618949"/>
              </a:xfrm>
              <a:custGeom>
                <a:avLst/>
                <a:gdLst>
                  <a:gd name="connsiteX0" fmla="*/ 626263 w 697723"/>
                  <a:gd name="connsiteY0" fmla="*/ 84965 h 618948"/>
                  <a:gd name="connsiteX1" fmla="*/ 626263 w 697723"/>
                  <a:gd name="connsiteY1" fmla="*/ 8440 h 618948"/>
                  <a:gd name="connsiteX2" fmla="*/ 389938 w 697723"/>
                  <a:gd name="connsiteY2" fmla="*/ 8440 h 618948"/>
                  <a:gd name="connsiteX3" fmla="*/ 389938 w 697723"/>
                  <a:gd name="connsiteY3" fmla="*/ 84965 h 618948"/>
                  <a:gd name="connsiteX4" fmla="*/ 313413 w 697723"/>
                  <a:gd name="connsiteY4" fmla="*/ 84965 h 618948"/>
                  <a:gd name="connsiteX5" fmla="*/ 313413 w 697723"/>
                  <a:gd name="connsiteY5" fmla="*/ 8440 h 618948"/>
                  <a:gd name="connsiteX6" fmla="*/ 77087 w 697723"/>
                  <a:gd name="connsiteY6" fmla="*/ 8440 h 618948"/>
                  <a:gd name="connsiteX7" fmla="*/ 77087 w 697723"/>
                  <a:gd name="connsiteY7" fmla="*/ 84965 h 618948"/>
                  <a:gd name="connsiteX8" fmla="*/ 61332 w 697723"/>
                  <a:gd name="connsiteY8" fmla="*/ 84965 h 618948"/>
                  <a:gd name="connsiteX9" fmla="*/ 8440 w 697723"/>
                  <a:gd name="connsiteY9" fmla="*/ 84965 h 618948"/>
                  <a:gd name="connsiteX10" fmla="*/ 8440 w 697723"/>
                  <a:gd name="connsiteY10" fmla="*/ 313413 h 618948"/>
                  <a:gd name="connsiteX11" fmla="*/ 61332 w 697723"/>
                  <a:gd name="connsiteY11" fmla="*/ 313413 h 618948"/>
                  <a:gd name="connsiteX12" fmla="*/ 77087 w 697723"/>
                  <a:gd name="connsiteY12" fmla="*/ 313413 h 618948"/>
                  <a:gd name="connsiteX13" fmla="*/ 77087 w 697723"/>
                  <a:gd name="connsiteY13" fmla="*/ 397815 h 618948"/>
                  <a:gd name="connsiteX14" fmla="*/ 153612 w 697723"/>
                  <a:gd name="connsiteY14" fmla="*/ 397815 h 618948"/>
                  <a:gd name="connsiteX15" fmla="*/ 153612 w 697723"/>
                  <a:gd name="connsiteY15" fmla="*/ 466462 h 618948"/>
                  <a:gd name="connsiteX16" fmla="*/ 230136 w 697723"/>
                  <a:gd name="connsiteY16" fmla="*/ 466462 h 618948"/>
                  <a:gd name="connsiteX17" fmla="*/ 230136 w 697723"/>
                  <a:gd name="connsiteY17" fmla="*/ 550864 h 618948"/>
                  <a:gd name="connsiteX18" fmla="*/ 306661 w 697723"/>
                  <a:gd name="connsiteY18" fmla="*/ 550864 h 618948"/>
                  <a:gd name="connsiteX19" fmla="*/ 306661 w 697723"/>
                  <a:gd name="connsiteY19" fmla="*/ 619511 h 618948"/>
                  <a:gd name="connsiteX20" fmla="*/ 397815 w 697723"/>
                  <a:gd name="connsiteY20" fmla="*/ 619511 h 618948"/>
                  <a:gd name="connsiteX21" fmla="*/ 397815 w 697723"/>
                  <a:gd name="connsiteY21" fmla="*/ 550864 h 618948"/>
                  <a:gd name="connsiteX22" fmla="*/ 473214 w 697723"/>
                  <a:gd name="connsiteY22" fmla="*/ 550864 h 618948"/>
                  <a:gd name="connsiteX23" fmla="*/ 473214 w 697723"/>
                  <a:gd name="connsiteY23" fmla="*/ 466462 h 618948"/>
                  <a:gd name="connsiteX24" fmla="*/ 479967 w 697723"/>
                  <a:gd name="connsiteY24" fmla="*/ 466462 h 618948"/>
                  <a:gd name="connsiteX25" fmla="*/ 549739 w 697723"/>
                  <a:gd name="connsiteY25" fmla="*/ 466462 h 618948"/>
                  <a:gd name="connsiteX26" fmla="*/ 549739 w 697723"/>
                  <a:gd name="connsiteY26" fmla="*/ 397815 h 618948"/>
                  <a:gd name="connsiteX27" fmla="*/ 626263 w 697723"/>
                  <a:gd name="connsiteY27" fmla="*/ 397815 h 618948"/>
                  <a:gd name="connsiteX28" fmla="*/ 626263 w 697723"/>
                  <a:gd name="connsiteY28" fmla="*/ 313413 h 618948"/>
                  <a:gd name="connsiteX29" fmla="*/ 642019 w 697723"/>
                  <a:gd name="connsiteY29" fmla="*/ 313413 h 618948"/>
                  <a:gd name="connsiteX30" fmla="*/ 694910 w 697723"/>
                  <a:gd name="connsiteY30" fmla="*/ 313413 h 618948"/>
                  <a:gd name="connsiteX31" fmla="*/ 694910 w 697723"/>
                  <a:gd name="connsiteY31" fmla="*/ 84965 h 618948"/>
                  <a:gd name="connsiteX32" fmla="*/ 176119 w 697723"/>
                  <a:gd name="connsiteY32" fmla="*/ 170492 h 618948"/>
                  <a:gd name="connsiteX33" fmla="*/ 176119 w 697723"/>
                  <a:gd name="connsiteY33" fmla="*/ 253769 h 618948"/>
                  <a:gd name="connsiteX34" fmla="*/ 84965 w 697723"/>
                  <a:gd name="connsiteY34" fmla="*/ 253769 h 618948"/>
                  <a:gd name="connsiteX35" fmla="*/ 84965 w 697723"/>
                  <a:gd name="connsiteY35" fmla="*/ 170492 h 618948"/>
                  <a:gd name="connsiteX36" fmla="*/ 84965 w 697723"/>
                  <a:gd name="connsiteY36" fmla="*/ 92842 h 618948"/>
                  <a:gd name="connsiteX37" fmla="*/ 176119 w 697723"/>
                  <a:gd name="connsiteY37" fmla="*/ 92842 h 618948"/>
                  <a:gd name="connsiteX38" fmla="*/ 176119 w 697723"/>
                  <a:gd name="connsiteY38" fmla="*/ 170492 h 618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97723" h="618948">
                    <a:moveTo>
                      <a:pt x="626263" y="84965"/>
                    </a:moveTo>
                    <a:lnTo>
                      <a:pt x="626263" y="8440"/>
                    </a:lnTo>
                    <a:lnTo>
                      <a:pt x="389938" y="8440"/>
                    </a:lnTo>
                    <a:lnTo>
                      <a:pt x="389938" y="84965"/>
                    </a:lnTo>
                    <a:lnTo>
                      <a:pt x="313413" y="84965"/>
                    </a:lnTo>
                    <a:lnTo>
                      <a:pt x="313413" y="8440"/>
                    </a:lnTo>
                    <a:lnTo>
                      <a:pt x="77087" y="8440"/>
                    </a:lnTo>
                    <a:lnTo>
                      <a:pt x="77087" y="84965"/>
                    </a:lnTo>
                    <a:lnTo>
                      <a:pt x="61332" y="84965"/>
                    </a:lnTo>
                    <a:lnTo>
                      <a:pt x="8440" y="84965"/>
                    </a:lnTo>
                    <a:lnTo>
                      <a:pt x="8440" y="313413"/>
                    </a:lnTo>
                    <a:lnTo>
                      <a:pt x="61332" y="313413"/>
                    </a:lnTo>
                    <a:lnTo>
                      <a:pt x="77087" y="313413"/>
                    </a:lnTo>
                    <a:lnTo>
                      <a:pt x="77087" y="397815"/>
                    </a:lnTo>
                    <a:lnTo>
                      <a:pt x="153612" y="397815"/>
                    </a:lnTo>
                    <a:lnTo>
                      <a:pt x="153612" y="466462"/>
                    </a:lnTo>
                    <a:lnTo>
                      <a:pt x="230136" y="466462"/>
                    </a:lnTo>
                    <a:lnTo>
                      <a:pt x="230136" y="550864"/>
                    </a:lnTo>
                    <a:lnTo>
                      <a:pt x="306661" y="550864"/>
                    </a:lnTo>
                    <a:lnTo>
                      <a:pt x="306661" y="619511"/>
                    </a:lnTo>
                    <a:lnTo>
                      <a:pt x="397815" y="619511"/>
                    </a:lnTo>
                    <a:lnTo>
                      <a:pt x="397815" y="550864"/>
                    </a:lnTo>
                    <a:lnTo>
                      <a:pt x="473214" y="550864"/>
                    </a:lnTo>
                    <a:lnTo>
                      <a:pt x="473214" y="466462"/>
                    </a:lnTo>
                    <a:lnTo>
                      <a:pt x="479967" y="466462"/>
                    </a:lnTo>
                    <a:lnTo>
                      <a:pt x="549739" y="466462"/>
                    </a:lnTo>
                    <a:lnTo>
                      <a:pt x="549739" y="397815"/>
                    </a:lnTo>
                    <a:lnTo>
                      <a:pt x="626263" y="397815"/>
                    </a:lnTo>
                    <a:lnTo>
                      <a:pt x="626263" y="313413"/>
                    </a:lnTo>
                    <a:lnTo>
                      <a:pt x="642019" y="313413"/>
                    </a:lnTo>
                    <a:lnTo>
                      <a:pt x="694910" y="313413"/>
                    </a:lnTo>
                    <a:lnTo>
                      <a:pt x="694910" y="84965"/>
                    </a:lnTo>
                    <a:moveTo>
                      <a:pt x="176119" y="170492"/>
                    </a:moveTo>
                    <a:lnTo>
                      <a:pt x="176119" y="253769"/>
                    </a:lnTo>
                    <a:lnTo>
                      <a:pt x="84965" y="253769"/>
                    </a:lnTo>
                    <a:lnTo>
                      <a:pt x="84965" y="170492"/>
                    </a:lnTo>
                    <a:lnTo>
                      <a:pt x="84965" y="92842"/>
                    </a:lnTo>
                    <a:lnTo>
                      <a:pt x="176119" y="92842"/>
                    </a:lnTo>
                    <a:lnTo>
                      <a:pt x="176119" y="170492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</p:grpSp>
        <p:grpSp>
          <p:nvGrpSpPr>
            <p:cNvPr id="53" name="Grupo 52">
              <a:extLst>
                <a:ext uri="{FF2B5EF4-FFF2-40B4-BE49-F238E27FC236}">
                  <a16:creationId xmlns="" xmlns:a16="http://schemas.microsoft.com/office/drawing/2014/main" id="{18CAB5F5-E27F-44B0-9430-A448E6C1A3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/>
          </p:nvGrpSpPr>
          <p:grpSpPr>
            <a:xfrm rot="20770368">
              <a:off x="10537650" y="1530762"/>
              <a:ext cx="1422447" cy="962244"/>
              <a:chOff x="228294" y="3266533"/>
              <a:chExt cx="971550" cy="657225"/>
            </a:xfrm>
          </p:grpSpPr>
          <p:sp>
            <p:nvSpPr>
              <p:cNvPr id="54" name="Forma libre: Forma 64">
                <a:extLst>
                  <a:ext uri="{FF2B5EF4-FFF2-40B4-BE49-F238E27FC236}">
                    <a16:creationId xmlns="" xmlns:a16="http://schemas.microsoft.com/office/drawing/2014/main" id="{67C09DE5-3657-4424-BB7C-0CECC1EA6D1D}"/>
                  </a:ext>
                </a:extLst>
              </p:cNvPr>
              <p:cNvSpPr/>
              <p:nvPr/>
            </p:nvSpPr>
            <p:spPr>
              <a:xfrm>
                <a:off x="228294" y="3266533"/>
                <a:ext cx="971550" cy="657225"/>
              </a:xfrm>
              <a:custGeom>
                <a:avLst/>
                <a:gdLst>
                  <a:gd name="connsiteX0" fmla="*/ 870347 w 971550"/>
                  <a:gd name="connsiteY0" fmla="*/ 657939 h 657225"/>
                  <a:gd name="connsiteX1" fmla="*/ 110252 w 971550"/>
                  <a:gd name="connsiteY1" fmla="*/ 657939 h 657225"/>
                  <a:gd name="connsiteX2" fmla="*/ 3572 w 971550"/>
                  <a:gd name="connsiteY2" fmla="*/ 551259 h 657225"/>
                  <a:gd name="connsiteX3" fmla="*/ 3572 w 971550"/>
                  <a:gd name="connsiteY3" fmla="*/ 110252 h 657225"/>
                  <a:gd name="connsiteX4" fmla="*/ 110252 w 971550"/>
                  <a:gd name="connsiteY4" fmla="*/ 3572 h 657225"/>
                  <a:gd name="connsiteX5" fmla="*/ 870347 w 971550"/>
                  <a:gd name="connsiteY5" fmla="*/ 3572 h 657225"/>
                  <a:gd name="connsiteX6" fmla="*/ 977027 w 971550"/>
                  <a:gd name="connsiteY6" fmla="*/ 110252 h 657225"/>
                  <a:gd name="connsiteX7" fmla="*/ 977027 w 971550"/>
                  <a:gd name="connsiteY7" fmla="*/ 551259 h 657225"/>
                  <a:gd name="connsiteX8" fmla="*/ 870347 w 971550"/>
                  <a:gd name="connsiteY8" fmla="*/ 657939 h 657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1550" h="657225">
                    <a:moveTo>
                      <a:pt x="870347" y="657939"/>
                    </a:moveTo>
                    <a:lnTo>
                      <a:pt x="110252" y="657939"/>
                    </a:lnTo>
                    <a:cubicBezTo>
                      <a:pt x="51197" y="657939"/>
                      <a:pt x="3572" y="610314"/>
                      <a:pt x="3572" y="551259"/>
                    </a:cubicBezTo>
                    <a:lnTo>
                      <a:pt x="3572" y="110252"/>
                    </a:lnTo>
                    <a:cubicBezTo>
                      <a:pt x="3572" y="51197"/>
                      <a:pt x="52149" y="3572"/>
                      <a:pt x="110252" y="3572"/>
                    </a:cubicBezTo>
                    <a:lnTo>
                      <a:pt x="870347" y="3572"/>
                    </a:lnTo>
                    <a:cubicBezTo>
                      <a:pt x="929402" y="3572"/>
                      <a:pt x="977027" y="52149"/>
                      <a:pt x="977027" y="110252"/>
                    </a:cubicBezTo>
                    <a:lnTo>
                      <a:pt x="977027" y="551259"/>
                    </a:lnTo>
                    <a:cubicBezTo>
                      <a:pt x="977979" y="610314"/>
                      <a:pt x="929402" y="657939"/>
                      <a:pt x="870347" y="657939"/>
                    </a:cubicBezTo>
                    <a:close/>
                  </a:path>
                </a:pathLst>
              </a:custGeom>
              <a:noFill/>
              <a:ln w="4763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55" name="Forma libre: Forma 65">
                <a:extLst>
                  <a:ext uri="{FF2B5EF4-FFF2-40B4-BE49-F238E27FC236}">
                    <a16:creationId xmlns="" xmlns:a16="http://schemas.microsoft.com/office/drawing/2014/main" id="{87574FE6-AEC6-439E-A680-B50477530EB5}"/>
                  </a:ext>
                </a:extLst>
              </p:cNvPr>
              <p:cNvSpPr/>
              <p:nvPr/>
            </p:nvSpPr>
            <p:spPr>
              <a:xfrm>
                <a:off x="248058" y="3285345"/>
                <a:ext cx="933450" cy="619125"/>
              </a:xfrm>
              <a:custGeom>
                <a:avLst/>
                <a:gdLst>
                  <a:gd name="connsiteX0" fmla="*/ 845820 w 933450"/>
                  <a:gd name="connsiteY0" fmla="*/ 609600 h 619125"/>
                  <a:gd name="connsiteX1" fmla="*/ 95250 w 933450"/>
                  <a:gd name="connsiteY1" fmla="*/ 609600 h 619125"/>
                  <a:gd name="connsiteX2" fmla="*/ 14288 w 933450"/>
                  <a:gd name="connsiteY2" fmla="*/ 528638 h 619125"/>
                  <a:gd name="connsiteX3" fmla="*/ 14288 w 933450"/>
                  <a:gd name="connsiteY3" fmla="*/ 95250 h 619125"/>
                  <a:gd name="connsiteX4" fmla="*/ 95250 w 933450"/>
                  <a:gd name="connsiteY4" fmla="*/ 14288 h 619125"/>
                  <a:gd name="connsiteX5" fmla="*/ 846773 w 933450"/>
                  <a:gd name="connsiteY5" fmla="*/ 14288 h 619125"/>
                  <a:gd name="connsiteX6" fmla="*/ 927735 w 933450"/>
                  <a:gd name="connsiteY6" fmla="*/ 95250 h 619125"/>
                  <a:gd name="connsiteX7" fmla="*/ 927735 w 933450"/>
                  <a:gd name="connsiteY7" fmla="*/ 528638 h 619125"/>
                  <a:gd name="connsiteX8" fmla="*/ 845820 w 933450"/>
                  <a:gd name="connsiteY8" fmla="*/ 609600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3450" h="619125">
                    <a:moveTo>
                      <a:pt x="845820" y="609600"/>
                    </a:moveTo>
                    <a:lnTo>
                      <a:pt x="95250" y="609600"/>
                    </a:lnTo>
                    <a:cubicBezTo>
                      <a:pt x="50483" y="609600"/>
                      <a:pt x="14288" y="573405"/>
                      <a:pt x="14288" y="528638"/>
                    </a:cubicBezTo>
                    <a:lnTo>
                      <a:pt x="14288" y="95250"/>
                    </a:lnTo>
                    <a:cubicBezTo>
                      <a:pt x="14288" y="50482"/>
                      <a:pt x="50483" y="14288"/>
                      <a:pt x="95250" y="14288"/>
                    </a:cubicBezTo>
                    <a:lnTo>
                      <a:pt x="846773" y="14288"/>
                    </a:lnTo>
                    <a:cubicBezTo>
                      <a:pt x="891540" y="14288"/>
                      <a:pt x="927735" y="50482"/>
                      <a:pt x="927735" y="95250"/>
                    </a:cubicBezTo>
                    <a:lnTo>
                      <a:pt x="927735" y="528638"/>
                    </a:lnTo>
                    <a:cubicBezTo>
                      <a:pt x="927735" y="573405"/>
                      <a:pt x="890588" y="609600"/>
                      <a:pt x="845820" y="609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56" name="Forma libre: Forma 66">
                <a:extLst>
                  <a:ext uri="{FF2B5EF4-FFF2-40B4-BE49-F238E27FC236}">
                    <a16:creationId xmlns="" xmlns:a16="http://schemas.microsoft.com/office/drawing/2014/main" id="{AD8A1E0C-5B00-4ED9-BCAE-2406FC1F3ED6}"/>
                  </a:ext>
                </a:extLst>
              </p:cNvPr>
              <p:cNvSpPr/>
              <p:nvPr/>
            </p:nvSpPr>
            <p:spPr>
              <a:xfrm>
                <a:off x="372359" y="3349638"/>
                <a:ext cx="666750" cy="485775"/>
              </a:xfrm>
              <a:custGeom>
                <a:avLst/>
                <a:gdLst>
                  <a:gd name="connsiteX0" fmla="*/ 140494 w 666750"/>
                  <a:gd name="connsiteY0" fmla="*/ 478631 h 485775"/>
                  <a:gd name="connsiteX1" fmla="*/ 140494 w 666750"/>
                  <a:gd name="connsiteY1" fmla="*/ 354806 h 485775"/>
                  <a:gd name="connsiteX2" fmla="*/ 111919 w 666750"/>
                  <a:gd name="connsiteY2" fmla="*/ 354806 h 485775"/>
                  <a:gd name="connsiteX3" fmla="*/ 55721 w 666750"/>
                  <a:gd name="connsiteY3" fmla="*/ 298609 h 485775"/>
                  <a:gd name="connsiteX4" fmla="*/ 55721 w 666750"/>
                  <a:gd name="connsiteY4" fmla="*/ 237649 h 485775"/>
                  <a:gd name="connsiteX5" fmla="*/ 7144 w 666750"/>
                  <a:gd name="connsiteY5" fmla="*/ 173831 h 485775"/>
                  <a:gd name="connsiteX6" fmla="*/ 36671 w 666750"/>
                  <a:gd name="connsiteY6" fmla="*/ 118586 h 485775"/>
                  <a:gd name="connsiteX7" fmla="*/ 40481 w 666750"/>
                  <a:gd name="connsiteY7" fmla="*/ 115729 h 485775"/>
                  <a:gd name="connsiteX8" fmla="*/ 58579 w 666750"/>
                  <a:gd name="connsiteY8" fmla="*/ 143351 h 485775"/>
                  <a:gd name="connsiteX9" fmla="*/ 54769 w 666750"/>
                  <a:gd name="connsiteY9" fmla="*/ 146209 h 485775"/>
                  <a:gd name="connsiteX10" fmla="*/ 40481 w 666750"/>
                  <a:gd name="connsiteY10" fmla="*/ 172879 h 485775"/>
                  <a:gd name="connsiteX11" fmla="*/ 72866 w 666750"/>
                  <a:gd name="connsiteY11" fmla="*/ 205264 h 485775"/>
                  <a:gd name="connsiteX12" fmla="*/ 105251 w 666750"/>
                  <a:gd name="connsiteY12" fmla="*/ 172879 h 485775"/>
                  <a:gd name="connsiteX13" fmla="*/ 90964 w 666750"/>
                  <a:gd name="connsiteY13" fmla="*/ 146209 h 485775"/>
                  <a:gd name="connsiteX14" fmla="*/ 87154 w 666750"/>
                  <a:gd name="connsiteY14" fmla="*/ 143351 h 485775"/>
                  <a:gd name="connsiteX15" fmla="*/ 104299 w 666750"/>
                  <a:gd name="connsiteY15" fmla="*/ 117634 h 485775"/>
                  <a:gd name="connsiteX16" fmla="*/ 108109 w 666750"/>
                  <a:gd name="connsiteY16" fmla="*/ 120491 h 485775"/>
                  <a:gd name="connsiteX17" fmla="*/ 137636 w 666750"/>
                  <a:gd name="connsiteY17" fmla="*/ 175736 h 485775"/>
                  <a:gd name="connsiteX18" fmla="*/ 89059 w 666750"/>
                  <a:gd name="connsiteY18" fmla="*/ 239554 h 485775"/>
                  <a:gd name="connsiteX19" fmla="*/ 89059 w 666750"/>
                  <a:gd name="connsiteY19" fmla="*/ 300514 h 485775"/>
                  <a:gd name="connsiteX20" fmla="*/ 111919 w 666750"/>
                  <a:gd name="connsiteY20" fmla="*/ 323374 h 485775"/>
                  <a:gd name="connsiteX21" fmla="*/ 140494 w 666750"/>
                  <a:gd name="connsiteY21" fmla="*/ 323374 h 485775"/>
                  <a:gd name="connsiteX22" fmla="*/ 140494 w 666750"/>
                  <a:gd name="connsiteY22" fmla="*/ 170974 h 485775"/>
                  <a:gd name="connsiteX23" fmla="*/ 230981 w 666750"/>
                  <a:gd name="connsiteY23" fmla="*/ 67151 h 485775"/>
                  <a:gd name="connsiteX24" fmla="*/ 230981 w 666750"/>
                  <a:gd name="connsiteY24" fmla="*/ 7144 h 485775"/>
                  <a:gd name="connsiteX25" fmla="*/ 456724 w 666750"/>
                  <a:gd name="connsiteY25" fmla="*/ 7144 h 485775"/>
                  <a:gd name="connsiteX26" fmla="*/ 456724 w 666750"/>
                  <a:gd name="connsiteY26" fmla="*/ 62389 h 485775"/>
                  <a:gd name="connsiteX27" fmla="*/ 534829 w 666750"/>
                  <a:gd name="connsiteY27" fmla="*/ 167164 h 485775"/>
                  <a:gd name="connsiteX28" fmla="*/ 564356 w 666750"/>
                  <a:gd name="connsiteY28" fmla="*/ 118586 h 485775"/>
                  <a:gd name="connsiteX29" fmla="*/ 568166 w 666750"/>
                  <a:gd name="connsiteY29" fmla="*/ 115729 h 485775"/>
                  <a:gd name="connsiteX30" fmla="*/ 586264 w 666750"/>
                  <a:gd name="connsiteY30" fmla="*/ 143351 h 485775"/>
                  <a:gd name="connsiteX31" fmla="*/ 582454 w 666750"/>
                  <a:gd name="connsiteY31" fmla="*/ 146209 h 485775"/>
                  <a:gd name="connsiteX32" fmla="*/ 568166 w 666750"/>
                  <a:gd name="connsiteY32" fmla="*/ 172879 h 485775"/>
                  <a:gd name="connsiteX33" fmla="*/ 600551 w 666750"/>
                  <a:gd name="connsiteY33" fmla="*/ 205264 h 485775"/>
                  <a:gd name="connsiteX34" fmla="*/ 632936 w 666750"/>
                  <a:gd name="connsiteY34" fmla="*/ 172879 h 485775"/>
                  <a:gd name="connsiteX35" fmla="*/ 618649 w 666750"/>
                  <a:gd name="connsiteY35" fmla="*/ 146209 h 485775"/>
                  <a:gd name="connsiteX36" fmla="*/ 614839 w 666750"/>
                  <a:gd name="connsiteY36" fmla="*/ 143351 h 485775"/>
                  <a:gd name="connsiteX37" fmla="*/ 632936 w 666750"/>
                  <a:gd name="connsiteY37" fmla="*/ 115729 h 485775"/>
                  <a:gd name="connsiteX38" fmla="*/ 636746 w 666750"/>
                  <a:gd name="connsiteY38" fmla="*/ 118586 h 485775"/>
                  <a:gd name="connsiteX39" fmla="*/ 666274 w 666750"/>
                  <a:gd name="connsiteY39" fmla="*/ 173831 h 485775"/>
                  <a:gd name="connsiteX40" fmla="*/ 617696 w 666750"/>
                  <a:gd name="connsiteY40" fmla="*/ 237649 h 485775"/>
                  <a:gd name="connsiteX41" fmla="*/ 617696 w 666750"/>
                  <a:gd name="connsiteY41" fmla="*/ 298609 h 485775"/>
                  <a:gd name="connsiteX42" fmla="*/ 561499 w 666750"/>
                  <a:gd name="connsiteY42" fmla="*/ 354806 h 485775"/>
                  <a:gd name="connsiteX43" fmla="*/ 536734 w 666750"/>
                  <a:gd name="connsiteY43" fmla="*/ 354806 h 485775"/>
                  <a:gd name="connsiteX44" fmla="*/ 536734 w 666750"/>
                  <a:gd name="connsiteY44" fmla="*/ 478631 h 485775"/>
                  <a:gd name="connsiteX45" fmla="*/ 140494 w 666750"/>
                  <a:gd name="connsiteY45" fmla="*/ 478631 h 485775"/>
                  <a:gd name="connsiteX46" fmla="*/ 561499 w 666750"/>
                  <a:gd name="connsiteY46" fmla="*/ 321469 h 485775"/>
                  <a:gd name="connsiteX47" fmla="*/ 584359 w 666750"/>
                  <a:gd name="connsiteY47" fmla="*/ 298609 h 485775"/>
                  <a:gd name="connsiteX48" fmla="*/ 584359 w 666750"/>
                  <a:gd name="connsiteY48" fmla="*/ 237649 h 485775"/>
                  <a:gd name="connsiteX49" fmla="*/ 536734 w 666750"/>
                  <a:gd name="connsiteY49" fmla="*/ 188119 h 485775"/>
                  <a:gd name="connsiteX50" fmla="*/ 536734 w 666750"/>
                  <a:gd name="connsiteY50" fmla="*/ 321469 h 485775"/>
                  <a:gd name="connsiteX51" fmla="*/ 561499 w 666750"/>
                  <a:gd name="connsiteY51" fmla="*/ 321469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666750" h="485775">
                    <a:moveTo>
                      <a:pt x="140494" y="478631"/>
                    </a:moveTo>
                    <a:lnTo>
                      <a:pt x="140494" y="354806"/>
                    </a:lnTo>
                    <a:lnTo>
                      <a:pt x="111919" y="354806"/>
                    </a:lnTo>
                    <a:cubicBezTo>
                      <a:pt x="81439" y="354806"/>
                      <a:pt x="55721" y="330041"/>
                      <a:pt x="55721" y="298609"/>
                    </a:cubicBezTo>
                    <a:lnTo>
                      <a:pt x="55721" y="237649"/>
                    </a:lnTo>
                    <a:cubicBezTo>
                      <a:pt x="27146" y="230029"/>
                      <a:pt x="7144" y="204311"/>
                      <a:pt x="7144" y="173831"/>
                    </a:cubicBezTo>
                    <a:cubicBezTo>
                      <a:pt x="7144" y="151924"/>
                      <a:pt x="18574" y="130969"/>
                      <a:pt x="36671" y="118586"/>
                    </a:cubicBezTo>
                    <a:lnTo>
                      <a:pt x="40481" y="115729"/>
                    </a:lnTo>
                    <a:lnTo>
                      <a:pt x="58579" y="143351"/>
                    </a:lnTo>
                    <a:lnTo>
                      <a:pt x="54769" y="146209"/>
                    </a:lnTo>
                    <a:cubicBezTo>
                      <a:pt x="45244" y="151924"/>
                      <a:pt x="40481" y="162401"/>
                      <a:pt x="40481" y="172879"/>
                    </a:cubicBezTo>
                    <a:cubicBezTo>
                      <a:pt x="40481" y="190976"/>
                      <a:pt x="54769" y="205264"/>
                      <a:pt x="72866" y="205264"/>
                    </a:cubicBezTo>
                    <a:cubicBezTo>
                      <a:pt x="90964" y="205264"/>
                      <a:pt x="105251" y="190976"/>
                      <a:pt x="105251" y="172879"/>
                    </a:cubicBezTo>
                    <a:cubicBezTo>
                      <a:pt x="105251" y="162401"/>
                      <a:pt x="99536" y="151924"/>
                      <a:pt x="90964" y="146209"/>
                    </a:cubicBezTo>
                    <a:lnTo>
                      <a:pt x="87154" y="143351"/>
                    </a:lnTo>
                    <a:lnTo>
                      <a:pt x="104299" y="117634"/>
                    </a:lnTo>
                    <a:lnTo>
                      <a:pt x="108109" y="120491"/>
                    </a:lnTo>
                    <a:cubicBezTo>
                      <a:pt x="127159" y="132874"/>
                      <a:pt x="137636" y="152876"/>
                      <a:pt x="137636" y="175736"/>
                    </a:cubicBezTo>
                    <a:cubicBezTo>
                      <a:pt x="137636" y="205264"/>
                      <a:pt x="117634" y="231934"/>
                      <a:pt x="89059" y="239554"/>
                    </a:cubicBezTo>
                    <a:lnTo>
                      <a:pt x="89059" y="300514"/>
                    </a:lnTo>
                    <a:cubicBezTo>
                      <a:pt x="89059" y="312896"/>
                      <a:pt x="99536" y="323374"/>
                      <a:pt x="111919" y="323374"/>
                    </a:cubicBezTo>
                    <a:lnTo>
                      <a:pt x="140494" y="323374"/>
                    </a:lnTo>
                    <a:lnTo>
                      <a:pt x="140494" y="170974"/>
                    </a:lnTo>
                    <a:lnTo>
                      <a:pt x="230981" y="67151"/>
                    </a:lnTo>
                    <a:lnTo>
                      <a:pt x="230981" y="7144"/>
                    </a:lnTo>
                    <a:lnTo>
                      <a:pt x="456724" y="7144"/>
                    </a:lnTo>
                    <a:lnTo>
                      <a:pt x="456724" y="62389"/>
                    </a:lnTo>
                    <a:lnTo>
                      <a:pt x="534829" y="167164"/>
                    </a:lnTo>
                    <a:cubicBezTo>
                      <a:pt x="536734" y="147161"/>
                      <a:pt x="547211" y="130016"/>
                      <a:pt x="564356" y="118586"/>
                    </a:cubicBezTo>
                    <a:lnTo>
                      <a:pt x="568166" y="115729"/>
                    </a:lnTo>
                    <a:lnTo>
                      <a:pt x="586264" y="143351"/>
                    </a:lnTo>
                    <a:lnTo>
                      <a:pt x="582454" y="146209"/>
                    </a:lnTo>
                    <a:cubicBezTo>
                      <a:pt x="572929" y="151924"/>
                      <a:pt x="568166" y="162401"/>
                      <a:pt x="568166" y="172879"/>
                    </a:cubicBezTo>
                    <a:cubicBezTo>
                      <a:pt x="568166" y="190976"/>
                      <a:pt x="582454" y="205264"/>
                      <a:pt x="600551" y="205264"/>
                    </a:cubicBezTo>
                    <a:cubicBezTo>
                      <a:pt x="618649" y="205264"/>
                      <a:pt x="632936" y="190976"/>
                      <a:pt x="632936" y="172879"/>
                    </a:cubicBezTo>
                    <a:cubicBezTo>
                      <a:pt x="632936" y="162401"/>
                      <a:pt x="627221" y="151924"/>
                      <a:pt x="618649" y="146209"/>
                    </a:cubicBezTo>
                    <a:lnTo>
                      <a:pt x="614839" y="143351"/>
                    </a:lnTo>
                    <a:lnTo>
                      <a:pt x="632936" y="115729"/>
                    </a:lnTo>
                    <a:lnTo>
                      <a:pt x="636746" y="118586"/>
                    </a:lnTo>
                    <a:cubicBezTo>
                      <a:pt x="655796" y="130969"/>
                      <a:pt x="666274" y="150971"/>
                      <a:pt x="666274" y="173831"/>
                    </a:cubicBezTo>
                    <a:cubicBezTo>
                      <a:pt x="666274" y="203359"/>
                      <a:pt x="646271" y="230029"/>
                      <a:pt x="617696" y="237649"/>
                    </a:cubicBezTo>
                    <a:lnTo>
                      <a:pt x="617696" y="298609"/>
                    </a:lnTo>
                    <a:cubicBezTo>
                      <a:pt x="617696" y="329089"/>
                      <a:pt x="592931" y="354806"/>
                      <a:pt x="561499" y="354806"/>
                    </a:cubicBezTo>
                    <a:lnTo>
                      <a:pt x="536734" y="354806"/>
                    </a:lnTo>
                    <a:lnTo>
                      <a:pt x="536734" y="478631"/>
                    </a:lnTo>
                    <a:lnTo>
                      <a:pt x="140494" y="478631"/>
                    </a:lnTo>
                    <a:close/>
                    <a:moveTo>
                      <a:pt x="561499" y="321469"/>
                    </a:moveTo>
                    <a:cubicBezTo>
                      <a:pt x="573881" y="321469"/>
                      <a:pt x="584359" y="310991"/>
                      <a:pt x="584359" y="298609"/>
                    </a:cubicBezTo>
                    <a:lnTo>
                      <a:pt x="584359" y="237649"/>
                    </a:lnTo>
                    <a:cubicBezTo>
                      <a:pt x="560546" y="230981"/>
                      <a:pt x="541496" y="211931"/>
                      <a:pt x="536734" y="188119"/>
                    </a:cubicBezTo>
                    <a:lnTo>
                      <a:pt x="536734" y="321469"/>
                    </a:lnTo>
                    <a:lnTo>
                      <a:pt x="561499" y="321469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57" name="Forma libre: Forma 67">
                <a:extLst>
                  <a:ext uri="{FF2B5EF4-FFF2-40B4-BE49-F238E27FC236}">
                    <a16:creationId xmlns="" xmlns:a16="http://schemas.microsoft.com/office/drawing/2014/main" id="{8549F401-AD1C-4D64-8D43-7E497C11EFD1}"/>
                  </a:ext>
                </a:extLst>
              </p:cNvPr>
              <p:cNvSpPr/>
              <p:nvPr/>
            </p:nvSpPr>
            <p:spPr>
              <a:xfrm>
                <a:off x="368549" y="3344876"/>
                <a:ext cx="676275" cy="495300"/>
              </a:xfrm>
              <a:custGeom>
                <a:avLst/>
                <a:gdLst>
                  <a:gd name="connsiteX0" fmla="*/ 455771 w 676275"/>
                  <a:gd name="connsiteY0" fmla="*/ 16669 h 495300"/>
                  <a:gd name="connsiteX1" fmla="*/ 455771 w 676275"/>
                  <a:gd name="connsiteY1" fmla="*/ 69056 h 495300"/>
                  <a:gd name="connsiteX2" fmla="*/ 534829 w 676275"/>
                  <a:gd name="connsiteY2" fmla="*/ 175736 h 495300"/>
                  <a:gd name="connsiteX3" fmla="*/ 534829 w 676275"/>
                  <a:gd name="connsiteY3" fmla="*/ 330994 h 495300"/>
                  <a:gd name="connsiteX4" fmla="*/ 565309 w 676275"/>
                  <a:gd name="connsiteY4" fmla="*/ 330994 h 495300"/>
                  <a:gd name="connsiteX5" fmla="*/ 592931 w 676275"/>
                  <a:gd name="connsiteY5" fmla="*/ 303371 h 495300"/>
                  <a:gd name="connsiteX6" fmla="*/ 592931 w 676275"/>
                  <a:gd name="connsiteY6" fmla="*/ 238601 h 495300"/>
                  <a:gd name="connsiteX7" fmla="*/ 544354 w 676275"/>
                  <a:gd name="connsiteY7" fmla="*/ 178594 h 495300"/>
                  <a:gd name="connsiteX8" fmla="*/ 571976 w 676275"/>
                  <a:gd name="connsiteY8" fmla="*/ 128111 h 495300"/>
                  <a:gd name="connsiteX9" fmla="*/ 585311 w 676275"/>
                  <a:gd name="connsiteY9" fmla="*/ 148114 h 495300"/>
                  <a:gd name="connsiteX10" fmla="*/ 568166 w 676275"/>
                  <a:gd name="connsiteY10" fmla="*/ 178594 h 495300"/>
                  <a:gd name="connsiteX11" fmla="*/ 605314 w 676275"/>
                  <a:gd name="connsiteY11" fmla="*/ 215741 h 495300"/>
                  <a:gd name="connsiteX12" fmla="*/ 642461 w 676275"/>
                  <a:gd name="connsiteY12" fmla="*/ 178594 h 495300"/>
                  <a:gd name="connsiteX13" fmla="*/ 625316 w 676275"/>
                  <a:gd name="connsiteY13" fmla="*/ 148114 h 495300"/>
                  <a:gd name="connsiteX14" fmla="*/ 638651 w 676275"/>
                  <a:gd name="connsiteY14" fmla="*/ 128111 h 495300"/>
                  <a:gd name="connsiteX15" fmla="*/ 666274 w 676275"/>
                  <a:gd name="connsiteY15" fmla="*/ 178594 h 495300"/>
                  <a:gd name="connsiteX16" fmla="*/ 617696 w 676275"/>
                  <a:gd name="connsiteY16" fmla="*/ 238601 h 495300"/>
                  <a:gd name="connsiteX17" fmla="*/ 617696 w 676275"/>
                  <a:gd name="connsiteY17" fmla="*/ 303371 h 495300"/>
                  <a:gd name="connsiteX18" fmla="*/ 566261 w 676275"/>
                  <a:gd name="connsiteY18" fmla="*/ 354806 h 495300"/>
                  <a:gd name="connsiteX19" fmla="*/ 536734 w 676275"/>
                  <a:gd name="connsiteY19" fmla="*/ 354806 h 495300"/>
                  <a:gd name="connsiteX20" fmla="*/ 536734 w 676275"/>
                  <a:gd name="connsiteY20" fmla="*/ 478631 h 495300"/>
                  <a:gd name="connsiteX21" fmla="*/ 149066 w 676275"/>
                  <a:gd name="connsiteY21" fmla="*/ 478631 h 495300"/>
                  <a:gd name="connsiteX22" fmla="*/ 149066 w 676275"/>
                  <a:gd name="connsiteY22" fmla="*/ 354806 h 495300"/>
                  <a:gd name="connsiteX23" fmla="*/ 115729 w 676275"/>
                  <a:gd name="connsiteY23" fmla="*/ 354806 h 495300"/>
                  <a:gd name="connsiteX24" fmla="*/ 64294 w 676275"/>
                  <a:gd name="connsiteY24" fmla="*/ 303371 h 495300"/>
                  <a:gd name="connsiteX25" fmla="*/ 64294 w 676275"/>
                  <a:gd name="connsiteY25" fmla="*/ 238601 h 495300"/>
                  <a:gd name="connsiteX26" fmla="*/ 15716 w 676275"/>
                  <a:gd name="connsiteY26" fmla="*/ 178594 h 495300"/>
                  <a:gd name="connsiteX27" fmla="*/ 43339 w 676275"/>
                  <a:gd name="connsiteY27" fmla="*/ 128111 h 495300"/>
                  <a:gd name="connsiteX28" fmla="*/ 56674 w 676275"/>
                  <a:gd name="connsiteY28" fmla="*/ 148114 h 495300"/>
                  <a:gd name="connsiteX29" fmla="*/ 39529 w 676275"/>
                  <a:gd name="connsiteY29" fmla="*/ 178594 h 495300"/>
                  <a:gd name="connsiteX30" fmla="*/ 76676 w 676275"/>
                  <a:gd name="connsiteY30" fmla="*/ 215741 h 495300"/>
                  <a:gd name="connsiteX31" fmla="*/ 113824 w 676275"/>
                  <a:gd name="connsiteY31" fmla="*/ 178594 h 495300"/>
                  <a:gd name="connsiteX32" fmla="*/ 96679 w 676275"/>
                  <a:gd name="connsiteY32" fmla="*/ 148114 h 495300"/>
                  <a:gd name="connsiteX33" fmla="*/ 110014 w 676275"/>
                  <a:gd name="connsiteY33" fmla="*/ 128111 h 495300"/>
                  <a:gd name="connsiteX34" fmla="*/ 137636 w 676275"/>
                  <a:gd name="connsiteY34" fmla="*/ 178594 h 495300"/>
                  <a:gd name="connsiteX35" fmla="*/ 89059 w 676275"/>
                  <a:gd name="connsiteY35" fmla="*/ 238601 h 495300"/>
                  <a:gd name="connsiteX36" fmla="*/ 89059 w 676275"/>
                  <a:gd name="connsiteY36" fmla="*/ 303371 h 495300"/>
                  <a:gd name="connsiteX37" fmla="*/ 116681 w 676275"/>
                  <a:gd name="connsiteY37" fmla="*/ 330994 h 495300"/>
                  <a:gd name="connsiteX38" fmla="*/ 150019 w 676275"/>
                  <a:gd name="connsiteY38" fmla="*/ 330994 h 495300"/>
                  <a:gd name="connsiteX39" fmla="*/ 150019 w 676275"/>
                  <a:gd name="connsiteY39" fmla="*/ 175736 h 495300"/>
                  <a:gd name="connsiteX40" fmla="*/ 240506 w 676275"/>
                  <a:gd name="connsiteY40" fmla="*/ 71914 h 495300"/>
                  <a:gd name="connsiteX41" fmla="*/ 240506 w 676275"/>
                  <a:gd name="connsiteY41" fmla="*/ 16669 h 495300"/>
                  <a:gd name="connsiteX42" fmla="*/ 455771 w 676275"/>
                  <a:gd name="connsiteY42" fmla="*/ 16669 h 495300"/>
                  <a:gd name="connsiteX43" fmla="*/ 465296 w 676275"/>
                  <a:gd name="connsiteY43" fmla="*/ 7144 h 495300"/>
                  <a:gd name="connsiteX44" fmla="*/ 455771 w 676275"/>
                  <a:gd name="connsiteY44" fmla="*/ 7144 h 495300"/>
                  <a:gd name="connsiteX45" fmla="*/ 239554 w 676275"/>
                  <a:gd name="connsiteY45" fmla="*/ 7144 h 495300"/>
                  <a:gd name="connsiteX46" fmla="*/ 230029 w 676275"/>
                  <a:gd name="connsiteY46" fmla="*/ 7144 h 495300"/>
                  <a:gd name="connsiteX47" fmla="*/ 230029 w 676275"/>
                  <a:gd name="connsiteY47" fmla="*/ 16669 h 495300"/>
                  <a:gd name="connsiteX48" fmla="*/ 230029 w 676275"/>
                  <a:gd name="connsiteY48" fmla="*/ 68104 h 495300"/>
                  <a:gd name="connsiteX49" fmla="*/ 145256 w 676275"/>
                  <a:gd name="connsiteY49" fmla="*/ 165259 h 495300"/>
                  <a:gd name="connsiteX50" fmla="*/ 114776 w 676275"/>
                  <a:gd name="connsiteY50" fmla="*/ 120491 h 495300"/>
                  <a:gd name="connsiteX51" fmla="*/ 107156 w 676275"/>
                  <a:gd name="connsiteY51" fmla="*/ 115729 h 495300"/>
                  <a:gd name="connsiteX52" fmla="*/ 102394 w 676275"/>
                  <a:gd name="connsiteY52" fmla="*/ 123349 h 495300"/>
                  <a:gd name="connsiteX53" fmla="*/ 89059 w 676275"/>
                  <a:gd name="connsiteY53" fmla="*/ 143351 h 495300"/>
                  <a:gd name="connsiteX54" fmla="*/ 83344 w 676275"/>
                  <a:gd name="connsiteY54" fmla="*/ 150971 h 495300"/>
                  <a:gd name="connsiteX55" fmla="*/ 90964 w 676275"/>
                  <a:gd name="connsiteY55" fmla="*/ 155734 h 495300"/>
                  <a:gd name="connsiteX56" fmla="*/ 103346 w 676275"/>
                  <a:gd name="connsiteY56" fmla="*/ 178594 h 495300"/>
                  <a:gd name="connsiteX57" fmla="*/ 75724 w 676275"/>
                  <a:gd name="connsiteY57" fmla="*/ 206216 h 495300"/>
                  <a:gd name="connsiteX58" fmla="*/ 48101 w 676275"/>
                  <a:gd name="connsiteY58" fmla="*/ 178594 h 495300"/>
                  <a:gd name="connsiteX59" fmla="*/ 60484 w 676275"/>
                  <a:gd name="connsiteY59" fmla="*/ 155734 h 495300"/>
                  <a:gd name="connsiteX60" fmla="*/ 68104 w 676275"/>
                  <a:gd name="connsiteY60" fmla="*/ 150971 h 495300"/>
                  <a:gd name="connsiteX61" fmla="*/ 63341 w 676275"/>
                  <a:gd name="connsiteY61" fmla="*/ 143351 h 495300"/>
                  <a:gd name="connsiteX62" fmla="*/ 50959 w 676275"/>
                  <a:gd name="connsiteY62" fmla="*/ 123349 h 495300"/>
                  <a:gd name="connsiteX63" fmla="*/ 46196 w 676275"/>
                  <a:gd name="connsiteY63" fmla="*/ 115729 h 495300"/>
                  <a:gd name="connsiteX64" fmla="*/ 38576 w 676275"/>
                  <a:gd name="connsiteY64" fmla="*/ 120491 h 495300"/>
                  <a:gd name="connsiteX65" fmla="*/ 7144 w 676275"/>
                  <a:gd name="connsiteY65" fmla="*/ 179546 h 495300"/>
                  <a:gd name="connsiteX66" fmla="*/ 55721 w 676275"/>
                  <a:gd name="connsiteY66" fmla="*/ 246221 h 495300"/>
                  <a:gd name="connsiteX67" fmla="*/ 55721 w 676275"/>
                  <a:gd name="connsiteY67" fmla="*/ 303371 h 495300"/>
                  <a:gd name="connsiteX68" fmla="*/ 116681 w 676275"/>
                  <a:gd name="connsiteY68" fmla="*/ 364331 h 495300"/>
                  <a:gd name="connsiteX69" fmla="*/ 140494 w 676275"/>
                  <a:gd name="connsiteY69" fmla="*/ 364331 h 495300"/>
                  <a:gd name="connsiteX70" fmla="*/ 140494 w 676275"/>
                  <a:gd name="connsiteY70" fmla="*/ 478631 h 495300"/>
                  <a:gd name="connsiteX71" fmla="*/ 140494 w 676275"/>
                  <a:gd name="connsiteY71" fmla="*/ 488156 h 495300"/>
                  <a:gd name="connsiteX72" fmla="*/ 150019 w 676275"/>
                  <a:gd name="connsiteY72" fmla="*/ 488156 h 495300"/>
                  <a:gd name="connsiteX73" fmla="*/ 536734 w 676275"/>
                  <a:gd name="connsiteY73" fmla="*/ 488156 h 495300"/>
                  <a:gd name="connsiteX74" fmla="*/ 546259 w 676275"/>
                  <a:gd name="connsiteY74" fmla="*/ 488156 h 495300"/>
                  <a:gd name="connsiteX75" fmla="*/ 546259 w 676275"/>
                  <a:gd name="connsiteY75" fmla="*/ 478631 h 495300"/>
                  <a:gd name="connsiteX76" fmla="*/ 546259 w 676275"/>
                  <a:gd name="connsiteY76" fmla="*/ 364331 h 495300"/>
                  <a:gd name="connsiteX77" fmla="*/ 565309 w 676275"/>
                  <a:gd name="connsiteY77" fmla="*/ 364331 h 495300"/>
                  <a:gd name="connsiteX78" fmla="*/ 626269 w 676275"/>
                  <a:gd name="connsiteY78" fmla="*/ 303371 h 495300"/>
                  <a:gd name="connsiteX79" fmla="*/ 626269 w 676275"/>
                  <a:gd name="connsiteY79" fmla="*/ 246221 h 495300"/>
                  <a:gd name="connsiteX80" fmla="*/ 674846 w 676275"/>
                  <a:gd name="connsiteY80" fmla="*/ 179546 h 495300"/>
                  <a:gd name="connsiteX81" fmla="*/ 643414 w 676275"/>
                  <a:gd name="connsiteY81" fmla="*/ 120491 h 495300"/>
                  <a:gd name="connsiteX82" fmla="*/ 635794 w 676275"/>
                  <a:gd name="connsiteY82" fmla="*/ 115729 h 495300"/>
                  <a:gd name="connsiteX83" fmla="*/ 631031 w 676275"/>
                  <a:gd name="connsiteY83" fmla="*/ 123349 h 495300"/>
                  <a:gd name="connsiteX84" fmla="*/ 617696 w 676275"/>
                  <a:gd name="connsiteY84" fmla="*/ 143351 h 495300"/>
                  <a:gd name="connsiteX85" fmla="*/ 611981 w 676275"/>
                  <a:gd name="connsiteY85" fmla="*/ 150971 h 495300"/>
                  <a:gd name="connsiteX86" fmla="*/ 619601 w 676275"/>
                  <a:gd name="connsiteY86" fmla="*/ 155734 h 495300"/>
                  <a:gd name="connsiteX87" fmla="*/ 631984 w 676275"/>
                  <a:gd name="connsiteY87" fmla="*/ 179546 h 495300"/>
                  <a:gd name="connsiteX88" fmla="*/ 604361 w 676275"/>
                  <a:gd name="connsiteY88" fmla="*/ 207169 h 495300"/>
                  <a:gd name="connsiteX89" fmla="*/ 576739 w 676275"/>
                  <a:gd name="connsiteY89" fmla="*/ 179546 h 495300"/>
                  <a:gd name="connsiteX90" fmla="*/ 589121 w 676275"/>
                  <a:gd name="connsiteY90" fmla="*/ 156686 h 495300"/>
                  <a:gd name="connsiteX91" fmla="*/ 596741 w 676275"/>
                  <a:gd name="connsiteY91" fmla="*/ 151924 h 495300"/>
                  <a:gd name="connsiteX92" fmla="*/ 591979 w 676275"/>
                  <a:gd name="connsiteY92" fmla="*/ 144304 h 495300"/>
                  <a:gd name="connsiteX93" fmla="*/ 578644 w 676275"/>
                  <a:gd name="connsiteY93" fmla="*/ 124301 h 495300"/>
                  <a:gd name="connsiteX94" fmla="*/ 573881 w 676275"/>
                  <a:gd name="connsiteY94" fmla="*/ 116681 h 495300"/>
                  <a:gd name="connsiteX95" fmla="*/ 566261 w 676275"/>
                  <a:gd name="connsiteY95" fmla="*/ 121444 h 495300"/>
                  <a:gd name="connsiteX96" fmla="*/ 536734 w 676275"/>
                  <a:gd name="connsiteY96" fmla="*/ 162401 h 495300"/>
                  <a:gd name="connsiteX97" fmla="*/ 466249 w 676275"/>
                  <a:gd name="connsiteY97" fmla="*/ 67151 h 495300"/>
                  <a:gd name="connsiteX98" fmla="*/ 466249 w 676275"/>
                  <a:gd name="connsiteY98" fmla="*/ 16669 h 495300"/>
                  <a:gd name="connsiteX99" fmla="*/ 466249 w 676275"/>
                  <a:gd name="connsiteY99" fmla="*/ 7144 h 495300"/>
                  <a:gd name="connsiteX100" fmla="*/ 465296 w 676275"/>
                  <a:gd name="connsiteY100" fmla="*/ 7144 h 495300"/>
                  <a:gd name="connsiteX101" fmla="*/ 97631 w 676275"/>
                  <a:gd name="connsiteY101" fmla="*/ 246221 h 495300"/>
                  <a:gd name="connsiteX102" fmla="*/ 139541 w 676275"/>
                  <a:gd name="connsiteY102" fmla="*/ 210026 h 495300"/>
                  <a:gd name="connsiteX103" fmla="*/ 139541 w 676275"/>
                  <a:gd name="connsiteY103" fmla="*/ 321469 h 495300"/>
                  <a:gd name="connsiteX104" fmla="*/ 115729 w 676275"/>
                  <a:gd name="connsiteY104" fmla="*/ 321469 h 495300"/>
                  <a:gd name="connsiteX105" fmla="*/ 97631 w 676275"/>
                  <a:gd name="connsiteY105" fmla="*/ 303371 h 495300"/>
                  <a:gd name="connsiteX106" fmla="*/ 97631 w 676275"/>
                  <a:gd name="connsiteY106" fmla="*/ 246221 h 495300"/>
                  <a:gd name="connsiteX107" fmla="*/ 97631 w 676275"/>
                  <a:gd name="connsiteY107" fmla="*/ 246221 h 495300"/>
                  <a:gd name="connsiteX108" fmla="*/ 545306 w 676275"/>
                  <a:gd name="connsiteY108" fmla="*/ 321469 h 495300"/>
                  <a:gd name="connsiteX109" fmla="*/ 545306 w 676275"/>
                  <a:gd name="connsiteY109" fmla="*/ 216694 h 495300"/>
                  <a:gd name="connsiteX110" fmla="*/ 583406 w 676275"/>
                  <a:gd name="connsiteY110" fmla="*/ 246221 h 495300"/>
                  <a:gd name="connsiteX111" fmla="*/ 583406 w 676275"/>
                  <a:gd name="connsiteY111" fmla="*/ 303371 h 495300"/>
                  <a:gd name="connsiteX112" fmla="*/ 565309 w 676275"/>
                  <a:gd name="connsiteY112" fmla="*/ 321469 h 495300"/>
                  <a:gd name="connsiteX113" fmla="*/ 545306 w 676275"/>
                  <a:gd name="connsiteY113" fmla="*/ 321469 h 495300"/>
                  <a:gd name="connsiteX114" fmla="*/ 545306 w 676275"/>
                  <a:gd name="connsiteY114" fmla="*/ 321469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676275" h="495300">
                    <a:moveTo>
                      <a:pt x="455771" y="16669"/>
                    </a:moveTo>
                    <a:lnTo>
                      <a:pt x="455771" y="69056"/>
                    </a:lnTo>
                    <a:lnTo>
                      <a:pt x="534829" y="175736"/>
                    </a:lnTo>
                    <a:lnTo>
                      <a:pt x="534829" y="330994"/>
                    </a:lnTo>
                    <a:lnTo>
                      <a:pt x="565309" y="330994"/>
                    </a:lnTo>
                    <a:cubicBezTo>
                      <a:pt x="580549" y="330994"/>
                      <a:pt x="592931" y="318611"/>
                      <a:pt x="592931" y="303371"/>
                    </a:cubicBezTo>
                    <a:lnTo>
                      <a:pt x="592931" y="238601"/>
                    </a:lnTo>
                    <a:cubicBezTo>
                      <a:pt x="565309" y="232886"/>
                      <a:pt x="544354" y="208121"/>
                      <a:pt x="544354" y="178594"/>
                    </a:cubicBezTo>
                    <a:cubicBezTo>
                      <a:pt x="544354" y="157639"/>
                      <a:pt x="554831" y="138589"/>
                      <a:pt x="571976" y="128111"/>
                    </a:cubicBezTo>
                    <a:lnTo>
                      <a:pt x="585311" y="148114"/>
                    </a:lnTo>
                    <a:cubicBezTo>
                      <a:pt x="574834" y="154781"/>
                      <a:pt x="568166" y="166211"/>
                      <a:pt x="568166" y="178594"/>
                    </a:cubicBezTo>
                    <a:cubicBezTo>
                      <a:pt x="568166" y="198596"/>
                      <a:pt x="584359" y="215741"/>
                      <a:pt x="605314" y="215741"/>
                    </a:cubicBezTo>
                    <a:cubicBezTo>
                      <a:pt x="625316" y="215741"/>
                      <a:pt x="642461" y="199549"/>
                      <a:pt x="642461" y="178594"/>
                    </a:cubicBezTo>
                    <a:cubicBezTo>
                      <a:pt x="642461" y="166211"/>
                      <a:pt x="635794" y="154781"/>
                      <a:pt x="625316" y="148114"/>
                    </a:cubicBezTo>
                    <a:lnTo>
                      <a:pt x="638651" y="128111"/>
                    </a:lnTo>
                    <a:cubicBezTo>
                      <a:pt x="655796" y="139541"/>
                      <a:pt x="666274" y="158591"/>
                      <a:pt x="666274" y="178594"/>
                    </a:cubicBezTo>
                    <a:cubicBezTo>
                      <a:pt x="666274" y="208121"/>
                      <a:pt x="645319" y="232886"/>
                      <a:pt x="617696" y="238601"/>
                    </a:cubicBezTo>
                    <a:lnTo>
                      <a:pt x="617696" y="303371"/>
                    </a:lnTo>
                    <a:cubicBezTo>
                      <a:pt x="617696" y="331946"/>
                      <a:pt x="594836" y="354806"/>
                      <a:pt x="566261" y="354806"/>
                    </a:cubicBezTo>
                    <a:lnTo>
                      <a:pt x="536734" y="354806"/>
                    </a:lnTo>
                    <a:lnTo>
                      <a:pt x="536734" y="478631"/>
                    </a:lnTo>
                    <a:lnTo>
                      <a:pt x="149066" y="478631"/>
                    </a:lnTo>
                    <a:lnTo>
                      <a:pt x="149066" y="354806"/>
                    </a:lnTo>
                    <a:lnTo>
                      <a:pt x="115729" y="354806"/>
                    </a:lnTo>
                    <a:cubicBezTo>
                      <a:pt x="87154" y="354806"/>
                      <a:pt x="64294" y="331946"/>
                      <a:pt x="64294" y="303371"/>
                    </a:cubicBezTo>
                    <a:lnTo>
                      <a:pt x="64294" y="238601"/>
                    </a:lnTo>
                    <a:cubicBezTo>
                      <a:pt x="36671" y="232886"/>
                      <a:pt x="15716" y="208121"/>
                      <a:pt x="15716" y="178594"/>
                    </a:cubicBezTo>
                    <a:cubicBezTo>
                      <a:pt x="15716" y="157639"/>
                      <a:pt x="26194" y="138589"/>
                      <a:pt x="43339" y="128111"/>
                    </a:cubicBezTo>
                    <a:lnTo>
                      <a:pt x="56674" y="148114"/>
                    </a:lnTo>
                    <a:cubicBezTo>
                      <a:pt x="46196" y="154781"/>
                      <a:pt x="39529" y="166211"/>
                      <a:pt x="39529" y="178594"/>
                    </a:cubicBezTo>
                    <a:cubicBezTo>
                      <a:pt x="39529" y="198596"/>
                      <a:pt x="55721" y="215741"/>
                      <a:pt x="76676" y="215741"/>
                    </a:cubicBezTo>
                    <a:cubicBezTo>
                      <a:pt x="96679" y="215741"/>
                      <a:pt x="113824" y="199549"/>
                      <a:pt x="113824" y="178594"/>
                    </a:cubicBezTo>
                    <a:cubicBezTo>
                      <a:pt x="113824" y="166211"/>
                      <a:pt x="107156" y="154781"/>
                      <a:pt x="96679" y="148114"/>
                    </a:cubicBezTo>
                    <a:lnTo>
                      <a:pt x="110014" y="128111"/>
                    </a:lnTo>
                    <a:cubicBezTo>
                      <a:pt x="127159" y="139541"/>
                      <a:pt x="137636" y="158591"/>
                      <a:pt x="137636" y="178594"/>
                    </a:cubicBezTo>
                    <a:cubicBezTo>
                      <a:pt x="137636" y="208121"/>
                      <a:pt x="116681" y="232886"/>
                      <a:pt x="89059" y="238601"/>
                    </a:cubicBezTo>
                    <a:lnTo>
                      <a:pt x="89059" y="303371"/>
                    </a:lnTo>
                    <a:cubicBezTo>
                      <a:pt x="89059" y="318611"/>
                      <a:pt x="101441" y="330994"/>
                      <a:pt x="116681" y="330994"/>
                    </a:cubicBezTo>
                    <a:lnTo>
                      <a:pt x="150019" y="330994"/>
                    </a:lnTo>
                    <a:lnTo>
                      <a:pt x="150019" y="175736"/>
                    </a:lnTo>
                    <a:lnTo>
                      <a:pt x="240506" y="71914"/>
                    </a:lnTo>
                    <a:lnTo>
                      <a:pt x="240506" y="16669"/>
                    </a:lnTo>
                    <a:lnTo>
                      <a:pt x="455771" y="16669"/>
                    </a:lnTo>
                    <a:moveTo>
                      <a:pt x="465296" y="7144"/>
                    </a:moveTo>
                    <a:lnTo>
                      <a:pt x="455771" y="7144"/>
                    </a:lnTo>
                    <a:lnTo>
                      <a:pt x="239554" y="7144"/>
                    </a:lnTo>
                    <a:lnTo>
                      <a:pt x="230029" y="7144"/>
                    </a:lnTo>
                    <a:lnTo>
                      <a:pt x="230029" y="16669"/>
                    </a:lnTo>
                    <a:lnTo>
                      <a:pt x="230029" y="68104"/>
                    </a:lnTo>
                    <a:lnTo>
                      <a:pt x="145256" y="165259"/>
                    </a:lnTo>
                    <a:cubicBezTo>
                      <a:pt x="141446" y="147161"/>
                      <a:pt x="130969" y="130969"/>
                      <a:pt x="114776" y="120491"/>
                    </a:cubicBezTo>
                    <a:lnTo>
                      <a:pt x="107156" y="115729"/>
                    </a:lnTo>
                    <a:lnTo>
                      <a:pt x="102394" y="123349"/>
                    </a:lnTo>
                    <a:lnTo>
                      <a:pt x="89059" y="143351"/>
                    </a:lnTo>
                    <a:lnTo>
                      <a:pt x="83344" y="150971"/>
                    </a:lnTo>
                    <a:lnTo>
                      <a:pt x="90964" y="155734"/>
                    </a:lnTo>
                    <a:cubicBezTo>
                      <a:pt x="98584" y="160496"/>
                      <a:pt x="103346" y="169069"/>
                      <a:pt x="103346" y="178594"/>
                    </a:cubicBezTo>
                    <a:cubicBezTo>
                      <a:pt x="103346" y="193834"/>
                      <a:pt x="90964" y="206216"/>
                      <a:pt x="75724" y="206216"/>
                    </a:cubicBezTo>
                    <a:cubicBezTo>
                      <a:pt x="60484" y="206216"/>
                      <a:pt x="48101" y="193834"/>
                      <a:pt x="48101" y="178594"/>
                    </a:cubicBezTo>
                    <a:cubicBezTo>
                      <a:pt x="48101" y="169069"/>
                      <a:pt x="52864" y="160496"/>
                      <a:pt x="60484" y="155734"/>
                    </a:cubicBezTo>
                    <a:lnTo>
                      <a:pt x="68104" y="150971"/>
                    </a:lnTo>
                    <a:lnTo>
                      <a:pt x="63341" y="143351"/>
                    </a:lnTo>
                    <a:lnTo>
                      <a:pt x="50959" y="123349"/>
                    </a:lnTo>
                    <a:lnTo>
                      <a:pt x="46196" y="115729"/>
                    </a:lnTo>
                    <a:lnTo>
                      <a:pt x="38576" y="120491"/>
                    </a:lnTo>
                    <a:cubicBezTo>
                      <a:pt x="18574" y="133826"/>
                      <a:pt x="7144" y="155734"/>
                      <a:pt x="7144" y="179546"/>
                    </a:cubicBezTo>
                    <a:cubicBezTo>
                      <a:pt x="7144" y="210026"/>
                      <a:pt x="27146" y="237649"/>
                      <a:pt x="55721" y="246221"/>
                    </a:cubicBezTo>
                    <a:lnTo>
                      <a:pt x="55721" y="303371"/>
                    </a:lnTo>
                    <a:cubicBezTo>
                      <a:pt x="55721" y="336709"/>
                      <a:pt x="83344" y="364331"/>
                      <a:pt x="116681" y="364331"/>
                    </a:cubicBezTo>
                    <a:lnTo>
                      <a:pt x="140494" y="364331"/>
                    </a:lnTo>
                    <a:lnTo>
                      <a:pt x="140494" y="478631"/>
                    </a:lnTo>
                    <a:lnTo>
                      <a:pt x="140494" y="488156"/>
                    </a:lnTo>
                    <a:lnTo>
                      <a:pt x="150019" y="488156"/>
                    </a:lnTo>
                    <a:lnTo>
                      <a:pt x="536734" y="488156"/>
                    </a:lnTo>
                    <a:lnTo>
                      <a:pt x="546259" y="488156"/>
                    </a:lnTo>
                    <a:lnTo>
                      <a:pt x="546259" y="478631"/>
                    </a:lnTo>
                    <a:lnTo>
                      <a:pt x="546259" y="364331"/>
                    </a:lnTo>
                    <a:lnTo>
                      <a:pt x="565309" y="364331"/>
                    </a:lnTo>
                    <a:cubicBezTo>
                      <a:pt x="598646" y="364331"/>
                      <a:pt x="626269" y="336709"/>
                      <a:pt x="626269" y="303371"/>
                    </a:cubicBezTo>
                    <a:lnTo>
                      <a:pt x="626269" y="246221"/>
                    </a:lnTo>
                    <a:cubicBezTo>
                      <a:pt x="654844" y="236696"/>
                      <a:pt x="674846" y="210026"/>
                      <a:pt x="674846" y="179546"/>
                    </a:cubicBezTo>
                    <a:cubicBezTo>
                      <a:pt x="674846" y="155734"/>
                      <a:pt x="662464" y="133826"/>
                      <a:pt x="643414" y="120491"/>
                    </a:cubicBezTo>
                    <a:lnTo>
                      <a:pt x="635794" y="115729"/>
                    </a:lnTo>
                    <a:lnTo>
                      <a:pt x="631031" y="123349"/>
                    </a:lnTo>
                    <a:lnTo>
                      <a:pt x="617696" y="143351"/>
                    </a:lnTo>
                    <a:lnTo>
                      <a:pt x="611981" y="150971"/>
                    </a:lnTo>
                    <a:lnTo>
                      <a:pt x="619601" y="155734"/>
                    </a:lnTo>
                    <a:cubicBezTo>
                      <a:pt x="627221" y="161449"/>
                      <a:pt x="631984" y="170021"/>
                      <a:pt x="631984" y="179546"/>
                    </a:cubicBezTo>
                    <a:cubicBezTo>
                      <a:pt x="631984" y="194786"/>
                      <a:pt x="619601" y="207169"/>
                      <a:pt x="604361" y="207169"/>
                    </a:cubicBezTo>
                    <a:cubicBezTo>
                      <a:pt x="589121" y="207169"/>
                      <a:pt x="576739" y="194786"/>
                      <a:pt x="576739" y="179546"/>
                    </a:cubicBezTo>
                    <a:cubicBezTo>
                      <a:pt x="576739" y="170021"/>
                      <a:pt x="581501" y="161449"/>
                      <a:pt x="589121" y="156686"/>
                    </a:cubicBezTo>
                    <a:lnTo>
                      <a:pt x="596741" y="151924"/>
                    </a:lnTo>
                    <a:lnTo>
                      <a:pt x="591979" y="144304"/>
                    </a:lnTo>
                    <a:lnTo>
                      <a:pt x="578644" y="124301"/>
                    </a:lnTo>
                    <a:lnTo>
                      <a:pt x="573881" y="116681"/>
                    </a:lnTo>
                    <a:lnTo>
                      <a:pt x="566261" y="121444"/>
                    </a:lnTo>
                    <a:cubicBezTo>
                      <a:pt x="551021" y="130969"/>
                      <a:pt x="541496" y="146209"/>
                      <a:pt x="536734" y="162401"/>
                    </a:cubicBezTo>
                    <a:lnTo>
                      <a:pt x="466249" y="67151"/>
                    </a:lnTo>
                    <a:lnTo>
                      <a:pt x="466249" y="16669"/>
                    </a:lnTo>
                    <a:lnTo>
                      <a:pt x="466249" y="7144"/>
                    </a:lnTo>
                    <a:lnTo>
                      <a:pt x="465296" y="7144"/>
                    </a:lnTo>
                    <a:close/>
                    <a:moveTo>
                      <a:pt x="97631" y="246221"/>
                    </a:moveTo>
                    <a:cubicBezTo>
                      <a:pt x="115729" y="240506"/>
                      <a:pt x="130969" y="227171"/>
                      <a:pt x="139541" y="210026"/>
                    </a:cubicBezTo>
                    <a:lnTo>
                      <a:pt x="139541" y="321469"/>
                    </a:lnTo>
                    <a:lnTo>
                      <a:pt x="115729" y="321469"/>
                    </a:lnTo>
                    <a:cubicBezTo>
                      <a:pt x="106204" y="321469"/>
                      <a:pt x="97631" y="313849"/>
                      <a:pt x="97631" y="303371"/>
                    </a:cubicBezTo>
                    <a:lnTo>
                      <a:pt x="97631" y="246221"/>
                    </a:lnTo>
                    <a:lnTo>
                      <a:pt x="97631" y="246221"/>
                    </a:lnTo>
                    <a:close/>
                    <a:moveTo>
                      <a:pt x="545306" y="321469"/>
                    </a:moveTo>
                    <a:lnTo>
                      <a:pt x="545306" y="216694"/>
                    </a:lnTo>
                    <a:cubicBezTo>
                      <a:pt x="553879" y="230029"/>
                      <a:pt x="567214" y="241459"/>
                      <a:pt x="583406" y="246221"/>
                    </a:cubicBezTo>
                    <a:lnTo>
                      <a:pt x="583406" y="303371"/>
                    </a:lnTo>
                    <a:cubicBezTo>
                      <a:pt x="583406" y="312896"/>
                      <a:pt x="575786" y="321469"/>
                      <a:pt x="565309" y="321469"/>
                    </a:cubicBezTo>
                    <a:lnTo>
                      <a:pt x="545306" y="321469"/>
                    </a:lnTo>
                    <a:lnTo>
                      <a:pt x="545306" y="321469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58" name="Forma libre: Forma 68">
                <a:extLst>
                  <a:ext uri="{FF2B5EF4-FFF2-40B4-BE49-F238E27FC236}">
                    <a16:creationId xmlns="" xmlns:a16="http://schemas.microsoft.com/office/drawing/2014/main" id="{339A360D-A741-4ED2-A909-EFADD53121FE}"/>
                  </a:ext>
                </a:extLst>
              </p:cNvPr>
              <p:cNvSpPr/>
              <p:nvPr/>
            </p:nvSpPr>
            <p:spPr>
              <a:xfrm>
                <a:off x="674302" y="3691586"/>
                <a:ext cx="47625" cy="47625"/>
              </a:xfrm>
              <a:custGeom>
                <a:avLst/>
                <a:gdLst>
                  <a:gd name="connsiteX0" fmla="*/ 7144 w 47625"/>
                  <a:gd name="connsiteY0" fmla="*/ 7144 h 47625"/>
                  <a:gd name="connsiteX1" fmla="*/ 40481 w 47625"/>
                  <a:gd name="connsiteY1" fmla="*/ 7144 h 47625"/>
                  <a:gd name="connsiteX2" fmla="*/ 40481 w 47625"/>
                  <a:gd name="connsiteY2" fmla="*/ 41434 h 47625"/>
                  <a:gd name="connsiteX3" fmla="*/ 7144 w 47625"/>
                  <a:gd name="connsiteY3" fmla="*/ 4143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47625">
                    <a:moveTo>
                      <a:pt x="7144" y="7144"/>
                    </a:moveTo>
                    <a:lnTo>
                      <a:pt x="40481" y="7144"/>
                    </a:lnTo>
                    <a:lnTo>
                      <a:pt x="40481" y="41434"/>
                    </a:lnTo>
                    <a:lnTo>
                      <a:pt x="7144" y="41434"/>
                    </a:lnTo>
                    <a:close/>
                  </a:path>
                </a:pathLst>
              </a:custGeom>
              <a:solidFill>
                <a:srgbClr val="F5A71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59" name="Forma libre: Forma 69">
                <a:extLst>
                  <a:ext uri="{FF2B5EF4-FFF2-40B4-BE49-F238E27FC236}">
                    <a16:creationId xmlns="" xmlns:a16="http://schemas.microsoft.com/office/drawing/2014/main" id="{E18F84CB-07F0-46E2-9429-767EA83F1DE1}"/>
                  </a:ext>
                </a:extLst>
              </p:cNvPr>
              <p:cNvSpPr/>
              <p:nvPr/>
            </p:nvSpPr>
            <p:spPr>
              <a:xfrm>
                <a:off x="669539" y="3686823"/>
                <a:ext cx="57150" cy="57150"/>
              </a:xfrm>
              <a:custGeom>
                <a:avLst/>
                <a:gdLst>
                  <a:gd name="connsiteX0" fmla="*/ 39529 w 57150"/>
                  <a:gd name="connsiteY0" fmla="*/ 16669 h 57150"/>
                  <a:gd name="connsiteX1" fmla="*/ 39529 w 57150"/>
                  <a:gd name="connsiteY1" fmla="*/ 41434 h 57150"/>
                  <a:gd name="connsiteX2" fmla="*/ 16669 w 57150"/>
                  <a:gd name="connsiteY2" fmla="*/ 41434 h 57150"/>
                  <a:gd name="connsiteX3" fmla="*/ 16669 w 57150"/>
                  <a:gd name="connsiteY3" fmla="*/ 16669 h 57150"/>
                  <a:gd name="connsiteX4" fmla="*/ 39529 w 57150"/>
                  <a:gd name="connsiteY4" fmla="*/ 16669 h 57150"/>
                  <a:gd name="connsiteX5" fmla="*/ 49054 w 57150"/>
                  <a:gd name="connsiteY5" fmla="*/ 7144 h 57150"/>
                  <a:gd name="connsiteX6" fmla="*/ 39529 w 57150"/>
                  <a:gd name="connsiteY6" fmla="*/ 7144 h 57150"/>
                  <a:gd name="connsiteX7" fmla="*/ 16669 w 57150"/>
                  <a:gd name="connsiteY7" fmla="*/ 7144 h 57150"/>
                  <a:gd name="connsiteX8" fmla="*/ 7144 w 57150"/>
                  <a:gd name="connsiteY8" fmla="*/ 7144 h 57150"/>
                  <a:gd name="connsiteX9" fmla="*/ 7144 w 57150"/>
                  <a:gd name="connsiteY9" fmla="*/ 16669 h 57150"/>
                  <a:gd name="connsiteX10" fmla="*/ 7144 w 57150"/>
                  <a:gd name="connsiteY10" fmla="*/ 41434 h 57150"/>
                  <a:gd name="connsiteX11" fmla="*/ 7144 w 57150"/>
                  <a:gd name="connsiteY11" fmla="*/ 50959 h 57150"/>
                  <a:gd name="connsiteX12" fmla="*/ 16669 w 57150"/>
                  <a:gd name="connsiteY12" fmla="*/ 50959 h 57150"/>
                  <a:gd name="connsiteX13" fmla="*/ 40481 w 57150"/>
                  <a:gd name="connsiteY13" fmla="*/ 50959 h 57150"/>
                  <a:gd name="connsiteX14" fmla="*/ 50006 w 57150"/>
                  <a:gd name="connsiteY14" fmla="*/ 50959 h 57150"/>
                  <a:gd name="connsiteX15" fmla="*/ 50006 w 57150"/>
                  <a:gd name="connsiteY15" fmla="*/ 41434 h 57150"/>
                  <a:gd name="connsiteX16" fmla="*/ 50006 w 57150"/>
                  <a:gd name="connsiteY16" fmla="*/ 16669 h 57150"/>
                  <a:gd name="connsiteX17" fmla="*/ 50006 w 57150"/>
                  <a:gd name="connsiteY17" fmla="*/ 7144 h 57150"/>
                  <a:gd name="connsiteX18" fmla="*/ 49054 w 57150"/>
                  <a:gd name="connsiteY18" fmla="*/ 714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150" h="57150">
                    <a:moveTo>
                      <a:pt x="39529" y="16669"/>
                    </a:moveTo>
                    <a:lnTo>
                      <a:pt x="39529" y="41434"/>
                    </a:lnTo>
                    <a:lnTo>
                      <a:pt x="16669" y="41434"/>
                    </a:lnTo>
                    <a:lnTo>
                      <a:pt x="16669" y="16669"/>
                    </a:lnTo>
                    <a:lnTo>
                      <a:pt x="39529" y="16669"/>
                    </a:lnTo>
                    <a:moveTo>
                      <a:pt x="49054" y="7144"/>
                    </a:moveTo>
                    <a:lnTo>
                      <a:pt x="39529" y="7144"/>
                    </a:lnTo>
                    <a:lnTo>
                      <a:pt x="16669" y="7144"/>
                    </a:lnTo>
                    <a:lnTo>
                      <a:pt x="7144" y="7144"/>
                    </a:lnTo>
                    <a:lnTo>
                      <a:pt x="7144" y="16669"/>
                    </a:lnTo>
                    <a:lnTo>
                      <a:pt x="7144" y="41434"/>
                    </a:lnTo>
                    <a:lnTo>
                      <a:pt x="7144" y="50959"/>
                    </a:lnTo>
                    <a:lnTo>
                      <a:pt x="16669" y="50959"/>
                    </a:lnTo>
                    <a:lnTo>
                      <a:pt x="40481" y="50959"/>
                    </a:lnTo>
                    <a:lnTo>
                      <a:pt x="50006" y="50959"/>
                    </a:lnTo>
                    <a:lnTo>
                      <a:pt x="50006" y="41434"/>
                    </a:lnTo>
                    <a:lnTo>
                      <a:pt x="50006" y="16669"/>
                    </a:lnTo>
                    <a:lnTo>
                      <a:pt x="50006" y="7144"/>
                    </a:lnTo>
                    <a:lnTo>
                      <a:pt x="49054" y="7144"/>
                    </a:lnTo>
                    <a:close/>
                  </a:path>
                </a:pathLst>
              </a:custGeom>
              <a:solidFill>
                <a:srgbClr val="1E3F7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60" name="Forma libre: Forma 70">
                <a:extLst>
                  <a:ext uri="{FF2B5EF4-FFF2-40B4-BE49-F238E27FC236}">
                    <a16:creationId xmlns="" xmlns:a16="http://schemas.microsoft.com/office/drawing/2014/main" id="{18880A20-0C66-4168-BE88-542EFC12A717}"/>
                  </a:ext>
                </a:extLst>
              </p:cNvPr>
              <p:cNvSpPr/>
              <p:nvPr/>
            </p:nvSpPr>
            <p:spPr>
              <a:xfrm>
                <a:off x="634297" y="3691586"/>
                <a:ext cx="47625" cy="47625"/>
              </a:xfrm>
              <a:custGeom>
                <a:avLst/>
                <a:gdLst>
                  <a:gd name="connsiteX0" fmla="*/ 7144 w 47625"/>
                  <a:gd name="connsiteY0" fmla="*/ 7144 h 47625"/>
                  <a:gd name="connsiteX1" fmla="*/ 40481 w 47625"/>
                  <a:gd name="connsiteY1" fmla="*/ 7144 h 47625"/>
                  <a:gd name="connsiteX2" fmla="*/ 40481 w 47625"/>
                  <a:gd name="connsiteY2" fmla="*/ 41434 h 47625"/>
                  <a:gd name="connsiteX3" fmla="*/ 7144 w 47625"/>
                  <a:gd name="connsiteY3" fmla="*/ 4143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47625">
                    <a:moveTo>
                      <a:pt x="7144" y="7144"/>
                    </a:moveTo>
                    <a:lnTo>
                      <a:pt x="40481" y="7144"/>
                    </a:lnTo>
                    <a:lnTo>
                      <a:pt x="40481" y="41434"/>
                    </a:lnTo>
                    <a:lnTo>
                      <a:pt x="7144" y="41434"/>
                    </a:lnTo>
                    <a:close/>
                  </a:path>
                </a:pathLst>
              </a:custGeom>
              <a:solidFill>
                <a:srgbClr val="F5A71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61" name="Forma libre: Forma 71">
                <a:extLst>
                  <a:ext uri="{FF2B5EF4-FFF2-40B4-BE49-F238E27FC236}">
                    <a16:creationId xmlns="" xmlns:a16="http://schemas.microsoft.com/office/drawing/2014/main" id="{78ACC600-FB4F-43E0-A5CB-069C2A8D2524}"/>
                  </a:ext>
                </a:extLst>
              </p:cNvPr>
              <p:cNvSpPr/>
              <p:nvPr/>
            </p:nvSpPr>
            <p:spPr>
              <a:xfrm>
                <a:off x="629534" y="3686823"/>
                <a:ext cx="57150" cy="57150"/>
              </a:xfrm>
              <a:custGeom>
                <a:avLst/>
                <a:gdLst>
                  <a:gd name="connsiteX0" fmla="*/ 40481 w 57150"/>
                  <a:gd name="connsiteY0" fmla="*/ 16669 h 57150"/>
                  <a:gd name="connsiteX1" fmla="*/ 40481 w 57150"/>
                  <a:gd name="connsiteY1" fmla="*/ 41434 h 57150"/>
                  <a:gd name="connsiteX2" fmla="*/ 16669 w 57150"/>
                  <a:gd name="connsiteY2" fmla="*/ 41434 h 57150"/>
                  <a:gd name="connsiteX3" fmla="*/ 16669 w 57150"/>
                  <a:gd name="connsiteY3" fmla="*/ 16669 h 57150"/>
                  <a:gd name="connsiteX4" fmla="*/ 40481 w 57150"/>
                  <a:gd name="connsiteY4" fmla="*/ 16669 h 57150"/>
                  <a:gd name="connsiteX5" fmla="*/ 50006 w 57150"/>
                  <a:gd name="connsiteY5" fmla="*/ 7144 h 57150"/>
                  <a:gd name="connsiteX6" fmla="*/ 40481 w 57150"/>
                  <a:gd name="connsiteY6" fmla="*/ 7144 h 57150"/>
                  <a:gd name="connsiteX7" fmla="*/ 16669 w 57150"/>
                  <a:gd name="connsiteY7" fmla="*/ 7144 h 57150"/>
                  <a:gd name="connsiteX8" fmla="*/ 7144 w 57150"/>
                  <a:gd name="connsiteY8" fmla="*/ 7144 h 57150"/>
                  <a:gd name="connsiteX9" fmla="*/ 7144 w 57150"/>
                  <a:gd name="connsiteY9" fmla="*/ 16669 h 57150"/>
                  <a:gd name="connsiteX10" fmla="*/ 7144 w 57150"/>
                  <a:gd name="connsiteY10" fmla="*/ 41434 h 57150"/>
                  <a:gd name="connsiteX11" fmla="*/ 7144 w 57150"/>
                  <a:gd name="connsiteY11" fmla="*/ 50959 h 57150"/>
                  <a:gd name="connsiteX12" fmla="*/ 16669 w 57150"/>
                  <a:gd name="connsiteY12" fmla="*/ 50959 h 57150"/>
                  <a:gd name="connsiteX13" fmla="*/ 40481 w 57150"/>
                  <a:gd name="connsiteY13" fmla="*/ 50959 h 57150"/>
                  <a:gd name="connsiteX14" fmla="*/ 50006 w 57150"/>
                  <a:gd name="connsiteY14" fmla="*/ 50959 h 57150"/>
                  <a:gd name="connsiteX15" fmla="*/ 50006 w 57150"/>
                  <a:gd name="connsiteY15" fmla="*/ 41434 h 57150"/>
                  <a:gd name="connsiteX16" fmla="*/ 50006 w 57150"/>
                  <a:gd name="connsiteY16" fmla="*/ 16669 h 57150"/>
                  <a:gd name="connsiteX17" fmla="*/ 50006 w 57150"/>
                  <a:gd name="connsiteY17" fmla="*/ 7144 h 57150"/>
                  <a:gd name="connsiteX18" fmla="*/ 50006 w 57150"/>
                  <a:gd name="connsiteY18" fmla="*/ 714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150" h="57150">
                    <a:moveTo>
                      <a:pt x="40481" y="16669"/>
                    </a:moveTo>
                    <a:lnTo>
                      <a:pt x="40481" y="41434"/>
                    </a:lnTo>
                    <a:lnTo>
                      <a:pt x="16669" y="41434"/>
                    </a:lnTo>
                    <a:lnTo>
                      <a:pt x="16669" y="16669"/>
                    </a:lnTo>
                    <a:lnTo>
                      <a:pt x="40481" y="16669"/>
                    </a:lnTo>
                    <a:moveTo>
                      <a:pt x="50006" y="7144"/>
                    </a:moveTo>
                    <a:lnTo>
                      <a:pt x="40481" y="7144"/>
                    </a:lnTo>
                    <a:lnTo>
                      <a:pt x="16669" y="7144"/>
                    </a:lnTo>
                    <a:lnTo>
                      <a:pt x="7144" y="7144"/>
                    </a:lnTo>
                    <a:lnTo>
                      <a:pt x="7144" y="16669"/>
                    </a:lnTo>
                    <a:lnTo>
                      <a:pt x="7144" y="41434"/>
                    </a:lnTo>
                    <a:lnTo>
                      <a:pt x="7144" y="50959"/>
                    </a:lnTo>
                    <a:lnTo>
                      <a:pt x="16669" y="50959"/>
                    </a:lnTo>
                    <a:lnTo>
                      <a:pt x="40481" y="50959"/>
                    </a:lnTo>
                    <a:lnTo>
                      <a:pt x="50006" y="50959"/>
                    </a:lnTo>
                    <a:lnTo>
                      <a:pt x="50006" y="41434"/>
                    </a:lnTo>
                    <a:lnTo>
                      <a:pt x="50006" y="16669"/>
                    </a:lnTo>
                    <a:lnTo>
                      <a:pt x="50006" y="7144"/>
                    </a:lnTo>
                    <a:lnTo>
                      <a:pt x="50006" y="7144"/>
                    </a:lnTo>
                    <a:close/>
                  </a:path>
                </a:pathLst>
              </a:custGeom>
              <a:solidFill>
                <a:srgbClr val="1E3F7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62" name="Forma libre: Forma 72">
                <a:extLst>
                  <a:ext uri="{FF2B5EF4-FFF2-40B4-BE49-F238E27FC236}">
                    <a16:creationId xmlns="" xmlns:a16="http://schemas.microsoft.com/office/drawing/2014/main" id="{4432FEAB-C38D-450E-B076-C7976C6AE13C}"/>
                  </a:ext>
                </a:extLst>
              </p:cNvPr>
              <p:cNvSpPr/>
              <p:nvPr/>
            </p:nvSpPr>
            <p:spPr>
              <a:xfrm>
                <a:off x="595244" y="3691586"/>
                <a:ext cx="47625" cy="47625"/>
              </a:xfrm>
              <a:custGeom>
                <a:avLst/>
                <a:gdLst>
                  <a:gd name="connsiteX0" fmla="*/ 7144 w 47625"/>
                  <a:gd name="connsiteY0" fmla="*/ 7144 h 47625"/>
                  <a:gd name="connsiteX1" fmla="*/ 40481 w 47625"/>
                  <a:gd name="connsiteY1" fmla="*/ 7144 h 47625"/>
                  <a:gd name="connsiteX2" fmla="*/ 40481 w 47625"/>
                  <a:gd name="connsiteY2" fmla="*/ 41434 h 47625"/>
                  <a:gd name="connsiteX3" fmla="*/ 7144 w 47625"/>
                  <a:gd name="connsiteY3" fmla="*/ 4143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47625">
                    <a:moveTo>
                      <a:pt x="7144" y="7144"/>
                    </a:moveTo>
                    <a:lnTo>
                      <a:pt x="40481" y="7144"/>
                    </a:lnTo>
                    <a:lnTo>
                      <a:pt x="40481" y="41434"/>
                    </a:lnTo>
                    <a:lnTo>
                      <a:pt x="7144" y="41434"/>
                    </a:lnTo>
                    <a:close/>
                  </a:path>
                </a:pathLst>
              </a:custGeom>
              <a:solidFill>
                <a:srgbClr val="F5A71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63" name="Forma libre: Forma 73">
                <a:extLst>
                  <a:ext uri="{FF2B5EF4-FFF2-40B4-BE49-F238E27FC236}">
                    <a16:creationId xmlns="" xmlns:a16="http://schemas.microsoft.com/office/drawing/2014/main" id="{59E5CF13-8ECB-4CA4-B302-178980EB996E}"/>
                  </a:ext>
                </a:extLst>
              </p:cNvPr>
              <p:cNvSpPr/>
              <p:nvPr/>
            </p:nvSpPr>
            <p:spPr>
              <a:xfrm>
                <a:off x="589529" y="3686823"/>
                <a:ext cx="57150" cy="57150"/>
              </a:xfrm>
              <a:custGeom>
                <a:avLst/>
                <a:gdLst>
                  <a:gd name="connsiteX0" fmla="*/ 40481 w 57150"/>
                  <a:gd name="connsiteY0" fmla="*/ 16669 h 57150"/>
                  <a:gd name="connsiteX1" fmla="*/ 40481 w 57150"/>
                  <a:gd name="connsiteY1" fmla="*/ 41434 h 57150"/>
                  <a:gd name="connsiteX2" fmla="*/ 16669 w 57150"/>
                  <a:gd name="connsiteY2" fmla="*/ 41434 h 57150"/>
                  <a:gd name="connsiteX3" fmla="*/ 16669 w 57150"/>
                  <a:gd name="connsiteY3" fmla="*/ 16669 h 57150"/>
                  <a:gd name="connsiteX4" fmla="*/ 40481 w 57150"/>
                  <a:gd name="connsiteY4" fmla="*/ 16669 h 57150"/>
                  <a:gd name="connsiteX5" fmla="*/ 50006 w 57150"/>
                  <a:gd name="connsiteY5" fmla="*/ 7144 h 57150"/>
                  <a:gd name="connsiteX6" fmla="*/ 40481 w 57150"/>
                  <a:gd name="connsiteY6" fmla="*/ 7144 h 57150"/>
                  <a:gd name="connsiteX7" fmla="*/ 16669 w 57150"/>
                  <a:gd name="connsiteY7" fmla="*/ 7144 h 57150"/>
                  <a:gd name="connsiteX8" fmla="*/ 7144 w 57150"/>
                  <a:gd name="connsiteY8" fmla="*/ 7144 h 57150"/>
                  <a:gd name="connsiteX9" fmla="*/ 7144 w 57150"/>
                  <a:gd name="connsiteY9" fmla="*/ 16669 h 57150"/>
                  <a:gd name="connsiteX10" fmla="*/ 7144 w 57150"/>
                  <a:gd name="connsiteY10" fmla="*/ 41434 h 57150"/>
                  <a:gd name="connsiteX11" fmla="*/ 7144 w 57150"/>
                  <a:gd name="connsiteY11" fmla="*/ 50959 h 57150"/>
                  <a:gd name="connsiteX12" fmla="*/ 16669 w 57150"/>
                  <a:gd name="connsiteY12" fmla="*/ 50959 h 57150"/>
                  <a:gd name="connsiteX13" fmla="*/ 40481 w 57150"/>
                  <a:gd name="connsiteY13" fmla="*/ 50959 h 57150"/>
                  <a:gd name="connsiteX14" fmla="*/ 50006 w 57150"/>
                  <a:gd name="connsiteY14" fmla="*/ 50959 h 57150"/>
                  <a:gd name="connsiteX15" fmla="*/ 50006 w 57150"/>
                  <a:gd name="connsiteY15" fmla="*/ 41434 h 57150"/>
                  <a:gd name="connsiteX16" fmla="*/ 50006 w 57150"/>
                  <a:gd name="connsiteY16" fmla="*/ 16669 h 57150"/>
                  <a:gd name="connsiteX17" fmla="*/ 50006 w 57150"/>
                  <a:gd name="connsiteY17" fmla="*/ 7144 h 57150"/>
                  <a:gd name="connsiteX18" fmla="*/ 50006 w 57150"/>
                  <a:gd name="connsiteY18" fmla="*/ 714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150" h="57150">
                    <a:moveTo>
                      <a:pt x="40481" y="16669"/>
                    </a:moveTo>
                    <a:lnTo>
                      <a:pt x="40481" y="41434"/>
                    </a:lnTo>
                    <a:lnTo>
                      <a:pt x="16669" y="41434"/>
                    </a:lnTo>
                    <a:lnTo>
                      <a:pt x="16669" y="16669"/>
                    </a:lnTo>
                    <a:lnTo>
                      <a:pt x="40481" y="16669"/>
                    </a:lnTo>
                    <a:moveTo>
                      <a:pt x="50006" y="7144"/>
                    </a:moveTo>
                    <a:lnTo>
                      <a:pt x="40481" y="7144"/>
                    </a:lnTo>
                    <a:lnTo>
                      <a:pt x="16669" y="7144"/>
                    </a:lnTo>
                    <a:lnTo>
                      <a:pt x="7144" y="7144"/>
                    </a:lnTo>
                    <a:lnTo>
                      <a:pt x="7144" y="16669"/>
                    </a:lnTo>
                    <a:lnTo>
                      <a:pt x="7144" y="41434"/>
                    </a:lnTo>
                    <a:lnTo>
                      <a:pt x="7144" y="50959"/>
                    </a:lnTo>
                    <a:lnTo>
                      <a:pt x="16669" y="50959"/>
                    </a:lnTo>
                    <a:lnTo>
                      <a:pt x="40481" y="50959"/>
                    </a:lnTo>
                    <a:lnTo>
                      <a:pt x="50006" y="50959"/>
                    </a:lnTo>
                    <a:lnTo>
                      <a:pt x="50006" y="41434"/>
                    </a:lnTo>
                    <a:lnTo>
                      <a:pt x="50006" y="16669"/>
                    </a:lnTo>
                    <a:lnTo>
                      <a:pt x="50006" y="7144"/>
                    </a:lnTo>
                    <a:lnTo>
                      <a:pt x="50006" y="7144"/>
                    </a:lnTo>
                    <a:close/>
                  </a:path>
                </a:pathLst>
              </a:custGeom>
              <a:solidFill>
                <a:srgbClr val="1E3F7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92" name="Forma libre: Forma 74">
                <a:extLst>
                  <a:ext uri="{FF2B5EF4-FFF2-40B4-BE49-F238E27FC236}">
                    <a16:creationId xmlns="" xmlns:a16="http://schemas.microsoft.com/office/drawing/2014/main" id="{136DE21F-6320-4D2E-B4A4-EBCD8B29DBB6}"/>
                  </a:ext>
                </a:extLst>
              </p:cNvPr>
              <p:cNvSpPr/>
              <p:nvPr/>
            </p:nvSpPr>
            <p:spPr>
              <a:xfrm>
                <a:off x="555239" y="3691586"/>
                <a:ext cx="47625" cy="47625"/>
              </a:xfrm>
              <a:custGeom>
                <a:avLst/>
                <a:gdLst>
                  <a:gd name="connsiteX0" fmla="*/ 7144 w 47625"/>
                  <a:gd name="connsiteY0" fmla="*/ 7144 h 47625"/>
                  <a:gd name="connsiteX1" fmla="*/ 40481 w 47625"/>
                  <a:gd name="connsiteY1" fmla="*/ 7144 h 47625"/>
                  <a:gd name="connsiteX2" fmla="*/ 40481 w 47625"/>
                  <a:gd name="connsiteY2" fmla="*/ 41434 h 47625"/>
                  <a:gd name="connsiteX3" fmla="*/ 7144 w 47625"/>
                  <a:gd name="connsiteY3" fmla="*/ 4143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47625">
                    <a:moveTo>
                      <a:pt x="7144" y="7144"/>
                    </a:moveTo>
                    <a:lnTo>
                      <a:pt x="40481" y="7144"/>
                    </a:lnTo>
                    <a:lnTo>
                      <a:pt x="40481" y="41434"/>
                    </a:lnTo>
                    <a:lnTo>
                      <a:pt x="7144" y="41434"/>
                    </a:lnTo>
                    <a:close/>
                  </a:path>
                </a:pathLst>
              </a:custGeom>
              <a:solidFill>
                <a:srgbClr val="F5A71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93" name="Forma libre: Forma 75">
                <a:extLst>
                  <a:ext uri="{FF2B5EF4-FFF2-40B4-BE49-F238E27FC236}">
                    <a16:creationId xmlns="" xmlns:a16="http://schemas.microsoft.com/office/drawing/2014/main" id="{FA704B99-4EE9-47E1-BEA3-0A7D7041943C}"/>
                  </a:ext>
                </a:extLst>
              </p:cNvPr>
              <p:cNvSpPr/>
              <p:nvPr/>
            </p:nvSpPr>
            <p:spPr>
              <a:xfrm>
                <a:off x="550477" y="3686823"/>
                <a:ext cx="57150" cy="57150"/>
              </a:xfrm>
              <a:custGeom>
                <a:avLst/>
                <a:gdLst>
                  <a:gd name="connsiteX0" fmla="*/ 40481 w 57150"/>
                  <a:gd name="connsiteY0" fmla="*/ 16669 h 57150"/>
                  <a:gd name="connsiteX1" fmla="*/ 40481 w 57150"/>
                  <a:gd name="connsiteY1" fmla="*/ 41434 h 57150"/>
                  <a:gd name="connsiteX2" fmla="*/ 16669 w 57150"/>
                  <a:gd name="connsiteY2" fmla="*/ 41434 h 57150"/>
                  <a:gd name="connsiteX3" fmla="*/ 16669 w 57150"/>
                  <a:gd name="connsiteY3" fmla="*/ 16669 h 57150"/>
                  <a:gd name="connsiteX4" fmla="*/ 40481 w 57150"/>
                  <a:gd name="connsiteY4" fmla="*/ 16669 h 57150"/>
                  <a:gd name="connsiteX5" fmla="*/ 50006 w 57150"/>
                  <a:gd name="connsiteY5" fmla="*/ 7144 h 57150"/>
                  <a:gd name="connsiteX6" fmla="*/ 40481 w 57150"/>
                  <a:gd name="connsiteY6" fmla="*/ 7144 h 57150"/>
                  <a:gd name="connsiteX7" fmla="*/ 16669 w 57150"/>
                  <a:gd name="connsiteY7" fmla="*/ 7144 h 57150"/>
                  <a:gd name="connsiteX8" fmla="*/ 7144 w 57150"/>
                  <a:gd name="connsiteY8" fmla="*/ 7144 h 57150"/>
                  <a:gd name="connsiteX9" fmla="*/ 7144 w 57150"/>
                  <a:gd name="connsiteY9" fmla="*/ 16669 h 57150"/>
                  <a:gd name="connsiteX10" fmla="*/ 7144 w 57150"/>
                  <a:gd name="connsiteY10" fmla="*/ 41434 h 57150"/>
                  <a:gd name="connsiteX11" fmla="*/ 7144 w 57150"/>
                  <a:gd name="connsiteY11" fmla="*/ 50959 h 57150"/>
                  <a:gd name="connsiteX12" fmla="*/ 16669 w 57150"/>
                  <a:gd name="connsiteY12" fmla="*/ 50959 h 57150"/>
                  <a:gd name="connsiteX13" fmla="*/ 40481 w 57150"/>
                  <a:gd name="connsiteY13" fmla="*/ 50959 h 57150"/>
                  <a:gd name="connsiteX14" fmla="*/ 50006 w 57150"/>
                  <a:gd name="connsiteY14" fmla="*/ 50959 h 57150"/>
                  <a:gd name="connsiteX15" fmla="*/ 50006 w 57150"/>
                  <a:gd name="connsiteY15" fmla="*/ 41434 h 57150"/>
                  <a:gd name="connsiteX16" fmla="*/ 50006 w 57150"/>
                  <a:gd name="connsiteY16" fmla="*/ 16669 h 57150"/>
                  <a:gd name="connsiteX17" fmla="*/ 50006 w 57150"/>
                  <a:gd name="connsiteY17" fmla="*/ 7144 h 57150"/>
                  <a:gd name="connsiteX18" fmla="*/ 50006 w 57150"/>
                  <a:gd name="connsiteY18" fmla="*/ 714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150" h="57150">
                    <a:moveTo>
                      <a:pt x="40481" y="16669"/>
                    </a:moveTo>
                    <a:lnTo>
                      <a:pt x="40481" y="41434"/>
                    </a:lnTo>
                    <a:lnTo>
                      <a:pt x="16669" y="41434"/>
                    </a:lnTo>
                    <a:lnTo>
                      <a:pt x="16669" y="16669"/>
                    </a:lnTo>
                    <a:lnTo>
                      <a:pt x="40481" y="16669"/>
                    </a:lnTo>
                    <a:moveTo>
                      <a:pt x="50006" y="7144"/>
                    </a:moveTo>
                    <a:lnTo>
                      <a:pt x="40481" y="7144"/>
                    </a:lnTo>
                    <a:lnTo>
                      <a:pt x="16669" y="7144"/>
                    </a:lnTo>
                    <a:lnTo>
                      <a:pt x="7144" y="7144"/>
                    </a:lnTo>
                    <a:lnTo>
                      <a:pt x="7144" y="16669"/>
                    </a:lnTo>
                    <a:lnTo>
                      <a:pt x="7144" y="41434"/>
                    </a:lnTo>
                    <a:lnTo>
                      <a:pt x="7144" y="50959"/>
                    </a:lnTo>
                    <a:lnTo>
                      <a:pt x="16669" y="50959"/>
                    </a:lnTo>
                    <a:lnTo>
                      <a:pt x="40481" y="50959"/>
                    </a:lnTo>
                    <a:lnTo>
                      <a:pt x="50006" y="50959"/>
                    </a:lnTo>
                    <a:lnTo>
                      <a:pt x="50006" y="41434"/>
                    </a:lnTo>
                    <a:lnTo>
                      <a:pt x="50006" y="16669"/>
                    </a:lnTo>
                    <a:lnTo>
                      <a:pt x="50006" y="7144"/>
                    </a:lnTo>
                    <a:lnTo>
                      <a:pt x="50006" y="7144"/>
                    </a:lnTo>
                    <a:close/>
                  </a:path>
                </a:pathLst>
              </a:custGeom>
              <a:solidFill>
                <a:srgbClr val="1E3F7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94" name="Forma libre: Forma 76">
                <a:extLst>
                  <a:ext uri="{FF2B5EF4-FFF2-40B4-BE49-F238E27FC236}">
                    <a16:creationId xmlns="" xmlns:a16="http://schemas.microsoft.com/office/drawing/2014/main" id="{B3327A96-AF48-4846-BA2B-9E9C8410DDC6}"/>
                  </a:ext>
                </a:extLst>
              </p:cNvPr>
              <p:cNvSpPr/>
              <p:nvPr/>
            </p:nvSpPr>
            <p:spPr>
              <a:xfrm>
                <a:off x="679064" y="3696348"/>
                <a:ext cx="38100" cy="38100"/>
              </a:xfrm>
              <a:custGeom>
                <a:avLst/>
                <a:gdLst>
                  <a:gd name="connsiteX0" fmla="*/ 7144 w 38100"/>
                  <a:gd name="connsiteY0" fmla="*/ 7144 h 38100"/>
                  <a:gd name="connsiteX1" fmla="*/ 30956 w 38100"/>
                  <a:gd name="connsiteY1" fmla="*/ 7144 h 38100"/>
                  <a:gd name="connsiteX2" fmla="*/ 30956 w 38100"/>
                  <a:gd name="connsiteY2" fmla="*/ 31909 h 38100"/>
                  <a:gd name="connsiteX3" fmla="*/ 7144 w 38100"/>
                  <a:gd name="connsiteY3" fmla="*/ 3190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38100">
                    <a:moveTo>
                      <a:pt x="7144" y="7144"/>
                    </a:moveTo>
                    <a:lnTo>
                      <a:pt x="30956" y="7144"/>
                    </a:lnTo>
                    <a:lnTo>
                      <a:pt x="30956" y="31909"/>
                    </a:lnTo>
                    <a:lnTo>
                      <a:pt x="7144" y="31909"/>
                    </a:lnTo>
                    <a:close/>
                  </a:path>
                </a:pathLst>
              </a:custGeom>
              <a:solidFill>
                <a:srgbClr val="F5A71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95" name="Forma libre: Forma 77">
                <a:extLst>
                  <a:ext uri="{FF2B5EF4-FFF2-40B4-BE49-F238E27FC236}">
                    <a16:creationId xmlns="" xmlns:a16="http://schemas.microsoft.com/office/drawing/2014/main" id="{CE03ABA5-AE86-40BD-9434-BCE71F56764E}"/>
                  </a:ext>
                </a:extLst>
              </p:cNvPr>
              <p:cNvSpPr/>
              <p:nvPr/>
            </p:nvSpPr>
            <p:spPr>
              <a:xfrm>
                <a:off x="640012" y="3696348"/>
                <a:ext cx="38100" cy="38100"/>
              </a:xfrm>
              <a:custGeom>
                <a:avLst/>
                <a:gdLst>
                  <a:gd name="connsiteX0" fmla="*/ 7144 w 38100"/>
                  <a:gd name="connsiteY0" fmla="*/ 7144 h 38100"/>
                  <a:gd name="connsiteX1" fmla="*/ 30956 w 38100"/>
                  <a:gd name="connsiteY1" fmla="*/ 7144 h 38100"/>
                  <a:gd name="connsiteX2" fmla="*/ 30956 w 38100"/>
                  <a:gd name="connsiteY2" fmla="*/ 31909 h 38100"/>
                  <a:gd name="connsiteX3" fmla="*/ 7144 w 38100"/>
                  <a:gd name="connsiteY3" fmla="*/ 3190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38100">
                    <a:moveTo>
                      <a:pt x="7144" y="7144"/>
                    </a:moveTo>
                    <a:lnTo>
                      <a:pt x="30956" y="7144"/>
                    </a:lnTo>
                    <a:lnTo>
                      <a:pt x="30956" y="31909"/>
                    </a:lnTo>
                    <a:lnTo>
                      <a:pt x="7144" y="31909"/>
                    </a:lnTo>
                    <a:close/>
                  </a:path>
                </a:pathLst>
              </a:custGeom>
              <a:solidFill>
                <a:srgbClr val="F5A71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96" name="Forma libre: Forma 78">
                <a:extLst>
                  <a:ext uri="{FF2B5EF4-FFF2-40B4-BE49-F238E27FC236}">
                    <a16:creationId xmlns="" xmlns:a16="http://schemas.microsoft.com/office/drawing/2014/main" id="{F23C1FC6-2D5D-4201-967A-C863F6F73C69}"/>
                  </a:ext>
                </a:extLst>
              </p:cNvPr>
              <p:cNvSpPr/>
              <p:nvPr/>
            </p:nvSpPr>
            <p:spPr>
              <a:xfrm>
                <a:off x="600007" y="3696348"/>
                <a:ext cx="38100" cy="38100"/>
              </a:xfrm>
              <a:custGeom>
                <a:avLst/>
                <a:gdLst>
                  <a:gd name="connsiteX0" fmla="*/ 7144 w 38100"/>
                  <a:gd name="connsiteY0" fmla="*/ 7144 h 38100"/>
                  <a:gd name="connsiteX1" fmla="*/ 30956 w 38100"/>
                  <a:gd name="connsiteY1" fmla="*/ 7144 h 38100"/>
                  <a:gd name="connsiteX2" fmla="*/ 30956 w 38100"/>
                  <a:gd name="connsiteY2" fmla="*/ 31909 h 38100"/>
                  <a:gd name="connsiteX3" fmla="*/ 7144 w 38100"/>
                  <a:gd name="connsiteY3" fmla="*/ 3190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38100">
                    <a:moveTo>
                      <a:pt x="7144" y="7144"/>
                    </a:moveTo>
                    <a:lnTo>
                      <a:pt x="30956" y="7144"/>
                    </a:lnTo>
                    <a:lnTo>
                      <a:pt x="30956" y="31909"/>
                    </a:lnTo>
                    <a:lnTo>
                      <a:pt x="7144" y="31909"/>
                    </a:lnTo>
                    <a:close/>
                  </a:path>
                </a:pathLst>
              </a:custGeom>
              <a:solidFill>
                <a:srgbClr val="F5A71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97" name="Forma libre: Forma 79">
                <a:extLst>
                  <a:ext uri="{FF2B5EF4-FFF2-40B4-BE49-F238E27FC236}">
                    <a16:creationId xmlns="" xmlns:a16="http://schemas.microsoft.com/office/drawing/2014/main" id="{93FFDCBC-CC8D-4C68-A0A0-451FE8B56711}"/>
                  </a:ext>
                </a:extLst>
              </p:cNvPr>
              <p:cNvSpPr/>
              <p:nvPr/>
            </p:nvSpPr>
            <p:spPr>
              <a:xfrm>
                <a:off x="560954" y="3696348"/>
                <a:ext cx="38100" cy="38100"/>
              </a:xfrm>
              <a:custGeom>
                <a:avLst/>
                <a:gdLst>
                  <a:gd name="connsiteX0" fmla="*/ 7144 w 38100"/>
                  <a:gd name="connsiteY0" fmla="*/ 7144 h 38100"/>
                  <a:gd name="connsiteX1" fmla="*/ 30956 w 38100"/>
                  <a:gd name="connsiteY1" fmla="*/ 7144 h 38100"/>
                  <a:gd name="connsiteX2" fmla="*/ 30956 w 38100"/>
                  <a:gd name="connsiteY2" fmla="*/ 31909 h 38100"/>
                  <a:gd name="connsiteX3" fmla="*/ 7144 w 38100"/>
                  <a:gd name="connsiteY3" fmla="*/ 3190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38100">
                    <a:moveTo>
                      <a:pt x="7144" y="7144"/>
                    </a:moveTo>
                    <a:lnTo>
                      <a:pt x="30956" y="7144"/>
                    </a:lnTo>
                    <a:lnTo>
                      <a:pt x="30956" y="31909"/>
                    </a:lnTo>
                    <a:lnTo>
                      <a:pt x="7144" y="31909"/>
                    </a:lnTo>
                    <a:close/>
                  </a:path>
                </a:pathLst>
              </a:custGeom>
              <a:solidFill>
                <a:srgbClr val="F5A71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98" name="Forma libre: Forma 80">
                <a:extLst>
                  <a:ext uri="{FF2B5EF4-FFF2-40B4-BE49-F238E27FC236}">
                    <a16:creationId xmlns="" xmlns:a16="http://schemas.microsoft.com/office/drawing/2014/main" id="{44AD2142-8C0F-4EA0-B861-2EAE8B61D684}"/>
                  </a:ext>
                </a:extLst>
              </p:cNvPr>
              <p:cNvSpPr/>
              <p:nvPr/>
            </p:nvSpPr>
            <p:spPr>
              <a:xfrm>
                <a:off x="538094" y="3526803"/>
                <a:ext cx="219075" cy="276225"/>
              </a:xfrm>
              <a:custGeom>
                <a:avLst/>
                <a:gdLst>
                  <a:gd name="connsiteX0" fmla="*/ 7144 w 219075"/>
                  <a:gd name="connsiteY0" fmla="*/ 7144 h 276225"/>
                  <a:gd name="connsiteX1" fmla="*/ 220504 w 219075"/>
                  <a:gd name="connsiteY1" fmla="*/ 7144 h 276225"/>
                  <a:gd name="connsiteX2" fmla="*/ 220504 w 219075"/>
                  <a:gd name="connsiteY2" fmla="*/ 276701 h 276225"/>
                  <a:gd name="connsiteX3" fmla="*/ 7144 w 219075"/>
                  <a:gd name="connsiteY3" fmla="*/ 276701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5" h="276225">
                    <a:moveTo>
                      <a:pt x="7144" y="7144"/>
                    </a:moveTo>
                    <a:lnTo>
                      <a:pt x="220504" y="7144"/>
                    </a:lnTo>
                    <a:lnTo>
                      <a:pt x="220504" y="276701"/>
                    </a:lnTo>
                    <a:lnTo>
                      <a:pt x="7144" y="27670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99" name="Forma libre: Forma 81">
                <a:extLst>
                  <a:ext uri="{FF2B5EF4-FFF2-40B4-BE49-F238E27FC236}">
                    <a16:creationId xmlns="" xmlns:a16="http://schemas.microsoft.com/office/drawing/2014/main" id="{FF4717A7-771B-460A-BA2A-94ED553ABC6C}"/>
                  </a:ext>
                </a:extLst>
              </p:cNvPr>
              <p:cNvSpPr/>
              <p:nvPr/>
            </p:nvSpPr>
            <p:spPr>
              <a:xfrm>
                <a:off x="563812" y="3559188"/>
                <a:ext cx="171450" cy="133350"/>
              </a:xfrm>
              <a:custGeom>
                <a:avLst/>
                <a:gdLst>
                  <a:gd name="connsiteX0" fmla="*/ 30956 w 171450"/>
                  <a:gd name="connsiteY0" fmla="*/ 126206 h 133350"/>
                  <a:gd name="connsiteX1" fmla="*/ 143351 w 171450"/>
                  <a:gd name="connsiteY1" fmla="*/ 126206 h 133350"/>
                  <a:gd name="connsiteX2" fmla="*/ 167164 w 171450"/>
                  <a:gd name="connsiteY2" fmla="*/ 102394 h 133350"/>
                  <a:gd name="connsiteX3" fmla="*/ 167164 w 171450"/>
                  <a:gd name="connsiteY3" fmla="*/ 30956 h 133350"/>
                  <a:gd name="connsiteX4" fmla="*/ 143351 w 171450"/>
                  <a:gd name="connsiteY4" fmla="*/ 7144 h 133350"/>
                  <a:gd name="connsiteX5" fmla="*/ 30956 w 171450"/>
                  <a:gd name="connsiteY5" fmla="*/ 7144 h 133350"/>
                  <a:gd name="connsiteX6" fmla="*/ 7144 w 171450"/>
                  <a:gd name="connsiteY6" fmla="*/ 30956 h 133350"/>
                  <a:gd name="connsiteX7" fmla="*/ 7144 w 171450"/>
                  <a:gd name="connsiteY7" fmla="*/ 102394 h 133350"/>
                  <a:gd name="connsiteX8" fmla="*/ 30956 w 171450"/>
                  <a:gd name="connsiteY8" fmla="*/ 126206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450" h="133350">
                    <a:moveTo>
                      <a:pt x="30956" y="126206"/>
                    </a:moveTo>
                    <a:lnTo>
                      <a:pt x="143351" y="126206"/>
                    </a:lnTo>
                    <a:cubicBezTo>
                      <a:pt x="156686" y="126206"/>
                      <a:pt x="167164" y="115729"/>
                      <a:pt x="167164" y="102394"/>
                    </a:cubicBezTo>
                    <a:lnTo>
                      <a:pt x="167164" y="30956"/>
                    </a:lnTo>
                    <a:cubicBezTo>
                      <a:pt x="167164" y="17621"/>
                      <a:pt x="156686" y="7144"/>
                      <a:pt x="143351" y="7144"/>
                    </a:cubicBezTo>
                    <a:lnTo>
                      <a:pt x="30956" y="7144"/>
                    </a:lnTo>
                    <a:cubicBezTo>
                      <a:pt x="17621" y="7144"/>
                      <a:pt x="7144" y="17621"/>
                      <a:pt x="7144" y="30956"/>
                    </a:cubicBezTo>
                    <a:lnTo>
                      <a:pt x="7144" y="102394"/>
                    </a:lnTo>
                    <a:cubicBezTo>
                      <a:pt x="7144" y="115729"/>
                      <a:pt x="17621" y="126206"/>
                      <a:pt x="30956" y="126206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100" name="Forma libre: Forma 82">
                <a:extLst>
                  <a:ext uri="{FF2B5EF4-FFF2-40B4-BE49-F238E27FC236}">
                    <a16:creationId xmlns="" xmlns:a16="http://schemas.microsoft.com/office/drawing/2014/main" id="{3FA82FEE-A7A8-41C1-A903-1A2701353899}"/>
                  </a:ext>
                </a:extLst>
              </p:cNvPr>
              <p:cNvSpPr/>
              <p:nvPr/>
            </p:nvSpPr>
            <p:spPr>
              <a:xfrm>
                <a:off x="656204" y="3585858"/>
                <a:ext cx="38100" cy="76200"/>
              </a:xfrm>
              <a:custGeom>
                <a:avLst/>
                <a:gdLst>
                  <a:gd name="connsiteX0" fmla="*/ 7144 w 38100"/>
                  <a:gd name="connsiteY0" fmla="*/ 18574 h 76200"/>
                  <a:gd name="connsiteX1" fmla="*/ 18574 w 38100"/>
                  <a:gd name="connsiteY1" fmla="*/ 7144 h 76200"/>
                  <a:gd name="connsiteX2" fmla="*/ 24289 w 38100"/>
                  <a:gd name="connsiteY2" fmla="*/ 7144 h 76200"/>
                  <a:gd name="connsiteX3" fmla="*/ 35719 w 38100"/>
                  <a:gd name="connsiteY3" fmla="*/ 18574 h 76200"/>
                  <a:gd name="connsiteX4" fmla="*/ 35719 w 38100"/>
                  <a:gd name="connsiteY4" fmla="*/ 61436 h 76200"/>
                  <a:gd name="connsiteX5" fmla="*/ 24289 w 38100"/>
                  <a:gd name="connsiteY5" fmla="*/ 72866 h 76200"/>
                  <a:gd name="connsiteX6" fmla="*/ 18574 w 38100"/>
                  <a:gd name="connsiteY6" fmla="*/ 72866 h 76200"/>
                  <a:gd name="connsiteX7" fmla="*/ 7144 w 38100"/>
                  <a:gd name="connsiteY7" fmla="*/ 61436 h 76200"/>
                  <a:gd name="connsiteX8" fmla="*/ 7144 w 38100"/>
                  <a:gd name="connsiteY8" fmla="*/ 1857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100" h="76200">
                    <a:moveTo>
                      <a:pt x="7144" y="18574"/>
                    </a:moveTo>
                    <a:cubicBezTo>
                      <a:pt x="7144" y="11906"/>
                      <a:pt x="11906" y="7144"/>
                      <a:pt x="18574" y="7144"/>
                    </a:cubicBezTo>
                    <a:lnTo>
                      <a:pt x="24289" y="7144"/>
                    </a:lnTo>
                    <a:cubicBezTo>
                      <a:pt x="30956" y="7144"/>
                      <a:pt x="35719" y="11906"/>
                      <a:pt x="35719" y="18574"/>
                    </a:cubicBezTo>
                    <a:lnTo>
                      <a:pt x="35719" y="61436"/>
                    </a:lnTo>
                    <a:cubicBezTo>
                      <a:pt x="35719" y="68104"/>
                      <a:pt x="30956" y="72866"/>
                      <a:pt x="24289" y="72866"/>
                    </a:cubicBezTo>
                    <a:lnTo>
                      <a:pt x="18574" y="72866"/>
                    </a:lnTo>
                    <a:cubicBezTo>
                      <a:pt x="11906" y="72866"/>
                      <a:pt x="7144" y="68104"/>
                      <a:pt x="7144" y="61436"/>
                    </a:cubicBezTo>
                    <a:lnTo>
                      <a:pt x="7144" y="1857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101" name="Forma libre: Forma 83">
                <a:extLst>
                  <a:ext uri="{FF2B5EF4-FFF2-40B4-BE49-F238E27FC236}">
                    <a16:creationId xmlns="" xmlns:a16="http://schemas.microsoft.com/office/drawing/2014/main" id="{86376422-1987-4F97-9883-28A68BF35B85}"/>
                  </a:ext>
                </a:extLst>
              </p:cNvPr>
              <p:cNvSpPr/>
              <p:nvPr/>
            </p:nvSpPr>
            <p:spPr>
              <a:xfrm>
                <a:off x="601912" y="3585858"/>
                <a:ext cx="38100" cy="76200"/>
              </a:xfrm>
              <a:custGeom>
                <a:avLst/>
                <a:gdLst>
                  <a:gd name="connsiteX0" fmla="*/ 7144 w 38100"/>
                  <a:gd name="connsiteY0" fmla="*/ 18574 h 76200"/>
                  <a:gd name="connsiteX1" fmla="*/ 18574 w 38100"/>
                  <a:gd name="connsiteY1" fmla="*/ 7144 h 76200"/>
                  <a:gd name="connsiteX2" fmla="*/ 24289 w 38100"/>
                  <a:gd name="connsiteY2" fmla="*/ 7144 h 76200"/>
                  <a:gd name="connsiteX3" fmla="*/ 35719 w 38100"/>
                  <a:gd name="connsiteY3" fmla="*/ 18574 h 76200"/>
                  <a:gd name="connsiteX4" fmla="*/ 35719 w 38100"/>
                  <a:gd name="connsiteY4" fmla="*/ 61436 h 76200"/>
                  <a:gd name="connsiteX5" fmla="*/ 24289 w 38100"/>
                  <a:gd name="connsiteY5" fmla="*/ 72866 h 76200"/>
                  <a:gd name="connsiteX6" fmla="*/ 18574 w 38100"/>
                  <a:gd name="connsiteY6" fmla="*/ 72866 h 76200"/>
                  <a:gd name="connsiteX7" fmla="*/ 7144 w 38100"/>
                  <a:gd name="connsiteY7" fmla="*/ 61436 h 76200"/>
                  <a:gd name="connsiteX8" fmla="*/ 7144 w 38100"/>
                  <a:gd name="connsiteY8" fmla="*/ 1857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100" h="76200">
                    <a:moveTo>
                      <a:pt x="7144" y="18574"/>
                    </a:moveTo>
                    <a:cubicBezTo>
                      <a:pt x="7144" y="11906"/>
                      <a:pt x="11906" y="7144"/>
                      <a:pt x="18574" y="7144"/>
                    </a:cubicBezTo>
                    <a:lnTo>
                      <a:pt x="24289" y="7144"/>
                    </a:lnTo>
                    <a:cubicBezTo>
                      <a:pt x="30956" y="7144"/>
                      <a:pt x="35719" y="11906"/>
                      <a:pt x="35719" y="18574"/>
                    </a:cubicBezTo>
                    <a:lnTo>
                      <a:pt x="35719" y="61436"/>
                    </a:lnTo>
                    <a:cubicBezTo>
                      <a:pt x="35719" y="68104"/>
                      <a:pt x="30956" y="72866"/>
                      <a:pt x="24289" y="72866"/>
                    </a:cubicBezTo>
                    <a:lnTo>
                      <a:pt x="18574" y="72866"/>
                    </a:lnTo>
                    <a:cubicBezTo>
                      <a:pt x="11906" y="72866"/>
                      <a:pt x="7144" y="68104"/>
                      <a:pt x="7144" y="61436"/>
                    </a:cubicBezTo>
                    <a:lnTo>
                      <a:pt x="7144" y="1857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102" name="Forma libre: Forma 84">
                <a:extLst>
                  <a:ext uri="{FF2B5EF4-FFF2-40B4-BE49-F238E27FC236}">
                    <a16:creationId xmlns="" xmlns:a16="http://schemas.microsoft.com/office/drawing/2014/main" id="{DEE01BF6-02BD-474C-B95D-D0B67E1B6376}"/>
                  </a:ext>
                </a:extLst>
              </p:cNvPr>
              <p:cNvSpPr/>
              <p:nvPr/>
            </p:nvSpPr>
            <p:spPr>
              <a:xfrm>
                <a:off x="625724" y="3374403"/>
                <a:ext cx="180975" cy="47625"/>
              </a:xfrm>
              <a:custGeom>
                <a:avLst/>
                <a:gdLst>
                  <a:gd name="connsiteX0" fmla="*/ 7144 w 180975"/>
                  <a:gd name="connsiteY0" fmla="*/ 7144 h 47625"/>
                  <a:gd name="connsiteX1" fmla="*/ 181451 w 180975"/>
                  <a:gd name="connsiteY1" fmla="*/ 7144 h 47625"/>
                  <a:gd name="connsiteX2" fmla="*/ 181451 w 180975"/>
                  <a:gd name="connsiteY2" fmla="*/ 41434 h 47625"/>
                  <a:gd name="connsiteX3" fmla="*/ 7144 w 180975"/>
                  <a:gd name="connsiteY3" fmla="*/ 4143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75" h="47625">
                    <a:moveTo>
                      <a:pt x="7144" y="7144"/>
                    </a:moveTo>
                    <a:lnTo>
                      <a:pt x="181451" y="7144"/>
                    </a:lnTo>
                    <a:lnTo>
                      <a:pt x="181451" y="41434"/>
                    </a:lnTo>
                    <a:lnTo>
                      <a:pt x="7144" y="4143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103" name="Forma libre: Forma 85">
                <a:extLst>
                  <a:ext uri="{FF2B5EF4-FFF2-40B4-BE49-F238E27FC236}">
                    <a16:creationId xmlns="" xmlns:a16="http://schemas.microsoft.com/office/drawing/2014/main" id="{F8061384-933A-4A82-99CD-0761FDE197A6}"/>
                  </a:ext>
                </a:extLst>
              </p:cNvPr>
              <p:cNvSpPr/>
              <p:nvPr/>
            </p:nvSpPr>
            <p:spPr>
              <a:xfrm>
                <a:off x="544762" y="3424886"/>
                <a:ext cx="266700" cy="95250"/>
              </a:xfrm>
              <a:custGeom>
                <a:avLst/>
                <a:gdLst>
                  <a:gd name="connsiteX0" fmla="*/ 7144 w 266700"/>
                  <a:gd name="connsiteY0" fmla="*/ 90011 h 95250"/>
                  <a:gd name="connsiteX1" fmla="*/ 79534 w 266700"/>
                  <a:gd name="connsiteY1" fmla="*/ 7144 h 95250"/>
                  <a:gd name="connsiteX2" fmla="*/ 262414 w 266700"/>
                  <a:gd name="connsiteY2" fmla="*/ 7144 h 95250"/>
                  <a:gd name="connsiteX3" fmla="*/ 211931 w 266700"/>
                  <a:gd name="connsiteY3" fmla="*/ 9001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95250">
                    <a:moveTo>
                      <a:pt x="7144" y="90011"/>
                    </a:moveTo>
                    <a:lnTo>
                      <a:pt x="79534" y="7144"/>
                    </a:lnTo>
                    <a:lnTo>
                      <a:pt x="262414" y="7144"/>
                    </a:lnTo>
                    <a:lnTo>
                      <a:pt x="211931" y="9001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104" name="Forma libre: Forma 86">
                <a:extLst>
                  <a:ext uri="{FF2B5EF4-FFF2-40B4-BE49-F238E27FC236}">
                    <a16:creationId xmlns="" xmlns:a16="http://schemas.microsoft.com/office/drawing/2014/main" id="{FB1E0457-3867-4701-BC2B-CDC8259E6D5C}"/>
                  </a:ext>
                </a:extLst>
              </p:cNvPr>
              <p:cNvSpPr/>
              <p:nvPr/>
            </p:nvSpPr>
            <p:spPr>
              <a:xfrm>
                <a:off x="779077" y="3462986"/>
                <a:ext cx="66675" cy="47625"/>
              </a:xfrm>
              <a:custGeom>
                <a:avLst/>
                <a:gdLst>
                  <a:gd name="connsiteX0" fmla="*/ 7144 w 66675"/>
                  <a:gd name="connsiteY0" fmla="*/ 49054 h 47625"/>
                  <a:gd name="connsiteX1" fmla="*/ 36671 w 66675"/>
                  <a:gd name="connsiteY1" fmla="*/ 7144 h 47625"/>
                  <a:gd name="connsiteX2" fmla="*/ 65246 w 66675"/>
                  <a:gd name="connsiteY2" fmla="*/ 4905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675" h="47625">
                    <a:moveTo>
                      <a:pt x="7144" y="49054"/>
                    </a:moveTo>
                    <a:lnTo>
                      <a:pt x="36671" y="7144"/>
                    </a:lnTo>
                    <a:lnTo>
                      <a:pt x="65246" y="4905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105" name="Forma libre: Forma 87">
                <a:extLst>
                  <a:ext uri="{FF2B5EF4-FFF2-40B4-BE49-F238E27FC236}">
                    <a16:creationId xmlns="" xmlns:a16="http://schemas.microsoft.com/office/drawing/2014/main" id="{2AF27C88-8BE9-49FA-A65D-03FA5F3227BA}"/>
                  </a:ext>
                </a:extLst>
              </p:cNvPr>
              <p:cNvSpPr/>
              <p:nvPr/>
            </p:nvSpPr>
            <p:spPr>
              <a:xfrm>
                <a:off x="692399" y="3717303"/>
                <a:ext cx="38100" cy="38100"/>
              </a:xfrm>
              <a:custGeom>
                <a:avLst/>
                <a:gdLst>
                  <a:gd name="connsiteX0" fmla="*/ 7144 w 38100"/>
                  <a:gd name="connsiteY0" fmla="*/ 7144 h 38100"/>
                  <a:gd name="connsiteX1" fmla="*/ 32861 w 38100"/>
                  <a:gd name="connsiteY1" fmla="*/ 7144 h 38100"/>
                  <a:gd name="connsiteX2" fmla="*/ 32861 w 38100"/>
                  <a:gd name="connsiteY2" fmla="*/ 34766 h 38100"/>
                  <a:gd name="connsiteX3" fmla="*/ 7144 w 38100"/>
                  <a:gd name="connsiteY3" fmla="*/ 3476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38100">
                    <a:moveTo>
                      <a:pt x="7144" y="7144"/>
                    </a:moveTo>
                    <a:lnTo>
                      <a:pt x="32861" y="7144"/>
                    </a:lnTo>
                    <a:lnTo>
                      <a:pt x="32861" y="34766"/>
                    </a:lnTo>
                    <a:lnTo>
                      <a:pt x="7144" y="3476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106" name="Forma libre: Forma 88">
                <a:extLst>
                  <a:ext uri="{FF2B5EF4-FFF2-40B4-BE49-F238E27FC236}">
                    <a16:creationId xmlns="" xmlns:a16="http://schemas.microsoft.com/office/drawing/2014/main" id="{F6411DD5-0E7F-448B-8DAA-0A6D6803F565}"/>
                  </a:ext>
                </a:extLst>
              </p:cNvPr>
              <p:cNvSpPr/>
              <p:nvPr/>
            </p:nvSpPr>
            <p:spPr>
              <a:xfrm>
                <a:off x="648584" y="3717303"/>
                <a:ext cx="38100" cy="38100"/>
              </a:xfrm>
              <a:custGeom>
                <a:avLst/>
                <a:gdLst>
                  <a:gd name="connsiteX0" fmla="*/ 7144 w 38100"/>
                  <a:gd name="connsiteY0" fmla="*/ 7144 h 38100"/>
                  <a:gd name="connsiteX1" fmla="*/ 32861 w 38100"/>
                  <a:gd name="connsiteY1" fmla="*/ 7144 h 38100"/>
                  <a:gd name="connsiteX2" fmla="*/ 32861 w 38100"/>
                  <a:gd name="connsiteY2" fmla="*/ 34766 h 38100"/>
                  <a:gd name="connsiteX3" fmla="*/ 7144 w 38100"/>
                  <a:gd name="connsiteY3" fmla="*/ 3476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38100">
                    <a:moveTo>
                      <a:pt x="7144" y="7144"/>
                    </a:moveTo>
                    <a:lnTo>
                      <a:pt x="32861" y="7144"/>
                    </a:lnTo>
                    <a:lnTo>
                      <a:pt x="32861" y="34766"/>
                    </a:lnTo>
                    <a:lnTo>
                      <a:pt x="7144" y="3476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107" name="Forma libre: Forma 89">
                <a:extLst>
                  <a:ext uri="{FF2B5EF4-FFF2-40B4-BE49-F238E27FC236}">
                    <a16:creationId xmlns="" xmlns:a16="http://schemas.microsoft.com/office/drawing/2014/main" id="{C6ABD900-0229-44CC-B3F4-729523036D4B}"/>
                  </a:ext>
                </a:extLst>
              </p:cNvPr>
              <p:cNvSpPr/>
              <p:nvPr/>
            </p:nvSpPr>
            <p:spPr>
              <a:xfrm>
                <a:off x="604769" y="3717303"/>
                <a:ext cx="38100" cy="38100"/>
              </a:xfrm>
              <a:custGeom>
                <a:avLst/>
                <a:gdLst>
                  <a:gd name="connsiteX0" fmla="*/ 7144 w 38100"/>
                  <a:gd name="connsiteY0" fmla="*/ 7144 h 38100"/>
                  <a:gd name="connsiteX1" fmla="*/ 32861 w 38100"/>
                  <a:gd name="connsiteY1" fmla="*/ 7144 h 38100"/>
                  <a:gd name="connsiteX2" fmla="*/ 32861 w 38100"/>
                  <a:gd name="connsiteY2" fmla="*/ 34766 h 38100"/>
                  <a:gd name="connsiteX3" fmla="*/ 7144 w 38100"/>
                  <a:gd name="connsiteY3" fmla="*/ 3476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38100">
                    <a:moveTo>
                      <a:pt x="7144" y="7144"/>
                    </a:moveTo>
                    <a:lnTo>
                      <a:pt x="32861" y="7144"/>
                    </a:lnTo>
                    <a:lnTo>
                      <a:pt x="32861" y="34766"/>
                    </a:lnTo>
                    <a:lnTo>
                      <a:pt x="7144" y="3476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108" name="Forma libre: Forma 90">
                <a:extLst>
                  <a:ext uri="{FF2B5EF4-FFF2-40B4-BE49-F238E27FC236}">
                    <a16:creationId xmlns="" xmlns:a16="http://schemas.microsoft.com/office/drawing/2014/main" id="{66737B89-BAD2-4AB1-8F04-090F95CF0C2C}"/>
                  </a:ext>
                </a:extLst>
              </p:cNvPr>
              <p:cNvSpPr/>
              <p:nvPr/>
            </p:nvSpPr>
            <p:spPr>
              <a:xfrm>
                <a:off x="561907" y="3717303"/>
                <a:ext cx="38100" cy="38100"/>
              </a:xfrm>
              <a:custGeom>
                <a:avLst/>
                <a:gdLst>
                  <a:gd name="connsiteX0" fmla="*/ 7144 w 38100"/>
                  <a:gd name="connsiteY0" fmla="*/ 7144 h 38100"/>
                  <a:gd name="connsiteX1" fmla="*/ 32861 w 38100"/>
                  <a:gd name="connsiteY1" fmla="*/ 7144 h 38100"/>
                  <a:gd name="connsiteX2" fmla="*/ 32861 w 38100"/>
                  <a:gd name="connsiteY2" fmla="*/ 34766 h 38100"/>
                  <a:gd name="connsiteX3" fmla="*/ 7144 w 38100"/>
                  <a:gd name="connsiteY3" fmla="*/ 3476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38100">
                    <a:moveTo>
                      <a:pt x="7144" y="7144"/>
                    </a:moveTo>
                    <a:lnTo>
                      <a:pt x="32861" y="7144"/>
                    </a:lnTo>
                    <a:lnTo>
                      <a:pt x="32861" y="34766"/>
                    </a:lnTo>
                    <a:lnTo>
                      <a:pt x="7144" y="3476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</p:grp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971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20979">
        <p15:prstTrans prst="peelOff"/>
      </p:transition>
    </mc:Choice>
    <mc:Fallback>
      <p:transition spd="slow" advTm="1209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 build="p"/>
    </p:bldLst>
  </p:timing>
  <p:extLst>
    <p:ext uri="{3A86A75C-4F4B-4683-9AE1-C65F6400EC91}">
      <p14:laserTraceLst xmlns:p14="http://schemas.microsoft.com/office/powerpoint/2010/main">
        <p14:tracePtLst>
          <p14:tracePt t="29231" x="438150" y="4965700"/>
          <p14:tracePt t="29426" x="465138" y="4965700"/>
          <p14:tracePt t="29698" x="509588" y="4965700"/>
          <p14:tracePt t="29710" x="652463" y="5010150"/>
          <p14:tracePt t="29723" x="982663" y="5126038"/>
          <p14:tracePt t="29735" x="1509713" y="5367338"/>
          <p14:tracePt t="29748" x="2116138" y="5688013"/>
          <p14:tracePt t="29761" x="2751138" y="5983288"/>
          <p14:tracePt t="29773" x="3384550" y="6296025"/>
          <p14:tracePt t="29788" x="4081463" y="6554788"/>
          <p14:tracePt t="29804" x="4840288" y="6796088"/>
          <p14:tracePt t="29821" x="6473825" y="6848475"/>
          <p14:tracePt t="29839" x="7286625" y="6848475"/>
          <p14:tracePt t="29854" x="8054975" y="6848475"/>
          <p14:tracePt t="29871" x="9582150" y="6680200"/>
          <p14:tracePt t="29888" x="10233025" y="6402388"/>
          <p14:tracePt t="29904" x="10215563" y="6402388"/>
          <p14:tracePt t="30128" x="10198100" y="6411913"/>
          <p14:tracePt t="30141" x="10188575" y="6411913"/>
          <p14:tracePt t="30153" x="10180638" y="6419850"/>
          <p14:tracePt t="30166" x="10180638" y="6384925"/>
          <p14:tracePt t="30191" x="10331450" y="6126163"/>
          <p14:tracePt t="30203" x="10698163" y="5419725"/>
          <p14:tracePt t="30217" x="11153775" y="4537075"/>
          <p14:tracePt t="30229" x="11456988" y="3884613"/>
          <p14:tracePt t="30243" x="11563350" y="3581400"/>
          <p14:tracePt t="30254" x="11609388" y="3482975"/>
          <p14:tracePt t="30271" x="11617325" y="3429000"/>
          <p14:tracePt t="30290" x="11599863" y="3402013"/>
          <p14:tracePt t="30306" x="11555413" y="3394075"/>
          <p14:tracePt t="30321" x="11447463" y="3384550"/>
          <p14:tracePt t="30338" x="11314113" y="3384550"/>
          <p14:tracePt t="30354" x="11010900" y="3429000"/>
          <p14:tracePt t="30371" x="10885488" y="3473450"/>
          <p14:tracePt t="30388" x="10752138" y="3517900"/>
          <p14:tracePt t="30405" x="10599738" y="3571875"/>
          <p14:tracePt t="30423" x="10545763" y="3581400"/>
          <p14:tracePt t="30440" x="10510838" y="3589338"/>
          <p14:tracePt t="30454" x="10474325" y="3608388"/>
          <p14:tracePt t="30471" x="10466388" y="3608388"/>
          <p14:tracePt t="30488" x="10456863" y="3608388"/>
          <p14:tracePt t="30504" x="10429875" y="3608388"/>
          <p14:tracePt t="30521" x="10402888" y="3616325"/>
          <p14:tracePt t="30538" x="10348913" y="3616325"/>
          <p14:tracePt t="30554" x="10225088" y="3608388"/>
          <p14:tracePt t="30571" x="10134600" y="3571875"/>
          <p14:tracePt t="30588" x="10055225" y="3509963"/>
          <p14:tracePt t="30606" x="9929813" y="3402013"/>
          <p14:tracePt t="30622" x="9885363" y="3357563"/>
          <p14:tracePt t="30639" x="9867900" y="3330575"/>
          <p14:tracePt t="30654" x="9831388" y="3313113"/>
          <p14:tracePt t="30671" x="9804400" y="3286125"/>
          <p14:tracePt t="30688" x="9796463" y="3268663"/>
          <p14:tracePt t="30704" x="9786938" y="3268663"/>
          <p14:tracePt t="30721" x="9777413" y="3268663"/>
          <p14:tracePt t="30737" x="9769475" y="3268663"/>
          <p14:tracePt t="30761" x="9759950" y="3268663"/>
          <p14:tracePt t="30774" x="9752013" y="3268663"/>
          <p14:tracePt t="30798" x="9732963" y="3268663"/>
          <p14:tracePt t="30812" x="9715500" y="3268663"/>
          <p14:tracePt t="30824" x="9698038" y="3295650"/>
          <p14:tracePt t="30838" x="9680575" y="3313113"/>
          <p14:tracePt t="30854" x="9661525" y="3340100"/>
          <p14:tracePt t="30871" x="9626600" y="3394075"/>
          <p14:tracePt t="30888" x="9617075" y="3429000"/>
          <p14:tracePt t="30904" x="9609138" y="3465513"/>
          <p14:tracePt t="30921" x="9590088" y="3536950"/>
          <p14:tracePt t="30940" x="9590088" y="3562350"/>
          <p14:tracePt t="30954" x="9590088" y="3581400"/>
          <p14:tracePt t="30972" x="9590088" y="3598863"/>
          <p14:tracePt t="30988" x="9590088" y="3643313"/>
          <p14:tracePt t="31004" x="9590088" y="3660775"/>
          <p14:tracePt t="31022" x="9590088" y="3679825"/>
          <p14:tracePt t="31038" x="9590088" y="3714750"/>
          <p14:tracePt t="31054" x="9590088" y="3732213"/>
          <p14:tracePt t="31071" x="9590088" y="3741738"/>
          <p14:tracePt t="31090" x="9590088" y="3768725"/>
          <p14:tracePt t="31104" x="9590088" y="3776663"/>
          <p14:tracePt t="31121" x="9590088" y="3803650"/>
          <p14:tracePt t="31137" x="9590088" y="3848100"/>
          <p14:tracePt t="31154" x="9590088" y="3875088"/>
          <p14:tracePt t="31171" x="9590088" y="3902075"/>
          <p14:tracePt t="31187" x="9590088" y="3946525"/>
          <p14:tracePt t="31204" x="9590088" y="3973513"/>
          <p14:tracePt t="31221" x="9590088" y="3983038"/>
          <p14:tracePt t="31238" x="9590088" y="4010025"/>
          <p14:tracePt t="31254" x="9590088" y="4027488"/>
          <p14:tracePt t="31292" x="9590088" y="4044950"/>
          <p14:tracePt t="31318" x="9590088" y="4062413"/>
          <p14:tracePt t="31330" x="9590088" y="4089400"/>
          <p14:tracePt t="31343" x="9590088" y="4133850"/>
          <p14:tracePt t="31355" x="9590088" y="4197350"/>
          <p14:tracePt t="31371" x="9590088" y="4259263"/>
          <p14:tracePt t="31387" x="9590088" y="4322763"/>
          <p14:tracePt t="31404" x="9617075" y="4419600"/>
          <p14:tracePt t="31421" x="9634538" y="4465638"/>
          <p14:tracePt t="31437" x="9644063" y="4491038"/>
          <p14:tracePt t="31454" x="9661525" y="4537075"/>
          <p14:tracePt t="31471" x="9671050" y="4545013"/>
          <p14:tracePt t="31488" x="9680575" y="4562475"/>
          <p14:tracePt t="31506" x="9725025" y="4608513"/>
          <p14:tracePt t="31521" x="9759950" y="4643438"/>
          <p14:tracePt t="31537" x="9796463" y="4687888"/>
          <p14:tracePt t="31554" x="9894888" y="4768850"/>
          <p14:tracePt t="31571" x="9920288" y="4795838"/>
          <p14:tracePt t="31587" x="9956800" y="4822825"/>
          <p14:tracePt t="31604" x="10063163" y="4867275"/>
          <p14:tracePt t="31622" x="10144125" y="4902200"/>
          <p14:tracePt t="31637" x="10206038" y="4919663"/>
          <p14:tracePt t="31654" x="10296525" y="4929188"/>
          <p14:tracePt t="31671" x="10402888" y="4938713"/>
          <p14:tracePt t="31687" x="10447338" y="4946650"/>
          <p14:tracePt t="31704" x="10483850" y="4946650"/>
          <p14:tracePt t="31721" x="10555288" y="4946650"/>
          <p14:tracePt t="31737" x="10617200" y="4919663"/>
          <p14:tracePt t="31754" x="10680700" y="4867275"/>
          <p14:tracePt t="31772" x="10804525" y="4759325"/>
          <p14:tracePt t="31788" x="10858500" y="4679950"/>
          <p14:tracePt t="31805" x="10947400" y="4581525"/>
          <p14:tracePt t="31821" x="11171238" y="4152900"/>
          <p14:tracePt t="31838" x="11277600" y="3848100"/>
          <p14:tracePt t="31854" x="11331575" y="3652838"/>
          <p14:tracePt t="31871" x="11368088" y="3446463"/>
          <p14:tracePt t="31888" x="11368088" y="3394075"/>
          <p14:tracePt t="31904" x="11368088" y="3348038"/>
          <p14:tracePt t="31921" x="11277600" y="3241675"/>
          <p14:tracePt t="31938" x="11225213" y="3160713"/>
          <p14:tracePt t="31954" x="11153775" y="3071813"/>
          <p14:tracePt t="31971" x="11090275" y="2990850"/>
          <p14:tracePt t="31987" x="11010900" y="2901950"/>
          <p14:tracePt t="32004" x="10983913" y="2874963"/>
          <p14:tracePt t="32021" x="10947400" y="2857500"/>
          <p14:tracePt t="32038" x="10912475" y="2822575"/>
          <p14:tracePt t="32053" x="10885488" y="2822575"/>
          <p14:tracePt t="32070" x="10868025" y="2813050"/>
          <p14:tracePt t="32088" x="10823575" y="2795588"/>
          <p14:tracePt t="32105" x="10796588" y="2795588"/>
          <p14:tracePt t="32121" x="10777538" y="2795588"/>
          <p14:tracePt t="32138" x="10715625" y="2795588"/>
          <p14:tracePt t="32154" x="10680700" y="2795588"/>
          <p14:tracePt t="32171" x="10644188" y="2795588"/>
          <p14:tracePt t="32188" x="10537825" y="2795588"/>
          <p14:tracePt t="32204" x="10491788" y="2795588"/>
          <p14:tracePt t="32221" x="10456863" y="2795588"/>
          <p14:tracePt t="32238" x="10375900" y="2795588"/>
          <p14:tracePt t="32255" x="10331450" y="2803525"/>
          <p14:tracePt t="32271" x="10296525" y="2830513"/>
          <p14:tracePt t="32288" x="10252075" y="2857500"/>
          <p14:tracePt t="32304" x="10161588" y="2901950"/>
          <p14:tracePt t="32321" x="10126663" y="2938463"/>
          <p14:tracePt t="32338" x="10090150" y="2965450"/>
          <p14:tracePt t="32354" x="10028238" y="3027363"/>
          <p14:tracePt t="32371" x="9991725" y="3062288"/>
          <p14:tracePt t="32387" x="9956800" y="3089275"/>
          <p14:tracePt t="32404" x="9885363" y="3170238"/>
          <p14:tracePt t="32421" x="9848850" y="3224213"/>
          <p14:tracePt t="32437" x="9813925" y="3286125"/>
          <p14:tracePt t="32454" x="9752013" y="3429000"/>
          <p14:tracePt t="32471" x="9715500" y="3509963"/>
          <p14:tracePt t="32487" x="9688513" y="3589338"/>
          <p14:tracePt t="32504" x="9634538" y="3741738"/>
          <p14:tracePt t="32521" x="9626600" y="3795713"/>
          <p14:tracePt t="32538" x="9609138" y="3848100"/>
          <p14:tracePt t="32554" x="9599613" y="3983038"/>
          <p14:tracePt t="32572" x="9590088" y="4062413"/>
          <p14:tracePt t="32587" x="9590088" y="4187825"/>
          <p14:tracePt t="32604" x="9582150" y="4384675"/>
          <p14:tracePt t="32621" x="9582150" y="4465638"/>
          <p14:tracePt t="32638" x="9582150" y="4527550"/>
          <p14:tracePt t="32654" x="9582150" y="4581525"/>
          <p14:tracePt t="32671" x="9582150" y="4714875"/>
          <p14:tracePt t="32688" x="9590088" y="4786313"/>
          <p14:tracePt t="32704" x="9617075" y="4875213"/>
          <p14:tracePt t="32721" x="9661525" y="5010150"/>
          <p14:tracePt t="32738" x="9688513" y="5062538"/>
          <p14:tracePt t="32754" x="9715500" y="5116513"/>
          <p14:tracePt t="32771" x="9823450" y="5232400"/>
          <p14:tracePt t="32789" x="9875838" y="5286375"/>
          <p14:tracePt t="32804" x="9947275" y="5322888"/>
          <p14:tracePt t="32821" x="9939338" y="5330825"/>
          <p14:tracePt t="33128" x="9912350" y="5340350"/>
          <p14:tracePt t="33141" x="9875838" y="5348288"/>
          <p14:tracePt t="33153" x="9813925" y="5375275"/>
          <p14:tracePt t="33165" x="9715500" y="5419725"/>
          <p14:tracePt t="33178" x="9590088" y="5429250"/>
          <p14:tracePt t="33191" x="9466263" y="5429250"/>
          <p14:tracePt t="33204" x="9331325" y="5429250"/>
          <p14:tracePt t="33222" x="9188450" y="5375275"/>
          <p14:tracePt t="33238" x="8947150" y="5180013"/>
          <p14:tracePt t="33254" x="8848725" y="5072063"/>
          <p14:tracePt t="33271" x="8777288" y="4991100"/>
          <p14:tracePt t="33288" x="8670925" y="4848225"/>
          <p14:tracePt t="33304" x="8626475" y="4768850"/>
          <p14:tracePt t="33321" x="8589963" y="4679950"/>
          <p14:tracePt t="33337" x="8562975" y="4598988"/>
          <p14:tracePt t="33354" x="8537575" y="4411663"/>
          <p14:tracePt t="33371" x="8528050" y="4286250"/>
          <p14:tracePt t="33387" x="8528050" y="4160838"/>
          <p14:tracePt t="33404" x="8510588" y="3990975"/>
          <p14:tracePt t="33421" x="8510588" y="3965575"/>
          <p14:tracePt t="33437" x="8510588" y="3938588"/>
          <p14:tracePt t="33454" x="8501063" y="3911600"/>
          <p14:tracePt t="33471" x="8491538" y="3894138"/>
          <p14:tracePt t="33487" x="8491538" y="3867150"/>
          <p14:tracePt t="33504" x="8466138" y="3795713"/>
          <p14:tracePt t="33521" x="8466138" y="3768725"/>
          <p14:tracePt t="33538" x="8447088" y="3732213"/>
          <p14:tracePt t="33554" x="8439150" y="3670300"/>
          <p14:tracePt t="33571" x="8420100" y="3625850"/>
          <p14:tracePt t="33587" x="8420100" y="3544888"/>
          <p14:tracePt t="33604" x="8402638" y="3384550"/>
          <p14:tracePt t="33621" x="8402638" y="3322638"/>
          <p14:tracePt t="33637" x="8394700" y="3286125"/>
          <p14:tracePt t="33654" x="8385175" y="3259138"/>
          <p14:tracePt t="33673" x="8385175" y="3251200"/>
          <p14:tracePt t="33697" x="8385175" y="3241675"/>
          <p14:tracePt t="33710" x="8375650" y="3241675"/>
          <p14:tracePt t="33949" x="8375650" y="3232150"/>
          <p14:tracePt t="33963" x="8367713" y="3232150"/>
          <p14:tracePt t="33975" x="8358188" y="3224213"/>
          <p14:tracePt t="34001" x="8348663" y="3214688"/>
          <p14:tracePt t="34013" x="8340725" y="3197225"/>
          <p14:tracePt t="34026" x="8331200" y="3187700"/>
          <p14:tracePt t="34039" x="8304213" y="3179763"/>
          <p14:tracePt t="34054" x="8296275" y="3179763"/>
          <p14:tracePt t="34071" x="8286750" y="3170238"/>
          <p14:tracePt t="34087" x="8286750" y="3160713"/>
          <p14:tracePt t="34104" x="8277225" y="3160713"/>
          <p14:tracePt t="34121" x="8277225" y="3170238"/>
          <p14:tracePt t="34267" x="8277225" y="3179763"/>
          <p14:tracePt t="34330" x="8277225" y="3187700"/>
          <p14:tracePt t="34342" x="8277225" y="3197225"/>
          <p14:tracePt t="34367" x="8277225" y="3205163"/>
          <p14:tracePt t="34381" x="8277225" y="3214688"/>
          <p14:tracePt t="34418" x="8277225" y="3224213"/>
          <p14:tracePt t="34469" x="8277225" y="3232150"/>
          <p14:tracePt t="34545" x="8277225" y="3241675"/>
          <p14:tracePt t="34596" x="8277225" y="3251200"/>
          <p14:tracePt t="34609" x="8277225" y="3259138"/>
          <p14:tracePt t="34621" x="8277225" y="3276600"/>
          <p14:tracePt t="34633" x="8277225" y="3286125"/>
          <p14:tracePt t="34646" x="8277225" y="3295650"/>
          <p14:tracePt t="34659" x="8277225" y="3313113"/>
          <p14:tracePt t="34671" x="8277225" y="3322638"/>
          <p14:tracePt t="34709" x="8277225" y="3313113"/>
          <p14:tracePt t="35026" x="8277225" y="3303588"/>
          <p14:tracePt t="35051" x="8277225" y="3295650"/>
          <p14:tracePt t="35089" x="8269288" y="3295650"/>
          <p14:tracePt t="35102" x="8269288" y="3286125"/>
          <p14:tracePt t="35127" x="8269288" y="3276600"/>
          <p14:tracePt t="35153" x="8259763" y="3276600"/>
          <p14:tracePt t="35203" x="8259763" y="3286125"/>
          <p14:tracePt t="35861" x="8259763" y="3295650"/>
          <p14:tracePt t="35925" x="8259763" y="3303588"/>
          <p14:tracePt t="36406" x="8259763" y="3313113"/>
          <p14:tracePt t="36431" x="8259763" y="3322638"/>
          <p14:tracePt t="36494" x="8259763" y="3330575"/>
          <p14:tracePt t="36570" x="8269288" y="3330575"/>
          <p14:tracePt t="37153" x="8277225" y="3348038"/>
          <p14:tracePt t="37191" x="8296275" y="3375025"/>
          <p14:tracePt t="37203" x="8323263" y="3402013"/>
          <p14:tracePt t="37216" x="8358188" y="3438525"/>
          <p14:tracePt t="37228" x="8375650" y="3473450"/>
          <p14:tracePt t="37241" x="8412163" y="3500438"/>
          <p14:tracePt t="37254" x="8439150" y="3527425"/>
          <p14:tracePt t="37270" x="8474075" y="3554413"/>
          <p14:tracePt t="37287" x="8528050" y="3581400"/>
          <p14:tracePt t="37304" x="8555038" y="3589338"/>
          <p14:tracePt t="37320" x="8599488" y="3608388"/>
          <p14:tracePt t="37337" x="8626475" y="3625850"/>
          <p14:tracePt t="37354" x="8705850" y="3660775"/>
          <p14:tracePt t="37371" x="8751888" y="3670300"/>
          <p14:tracePt t="37387" x="8786813" y="3679825"/>
          <p14:tracePt t="37404" x="8875713" y="3679825"/>
          <p14:tracePt t="37421" x="8912225" y="3679825"/>
          <p14:tracePt t="37437" x="8966200" y="3679825"/>
          <p14:tracePt t="37454" x="9099550" y="3679825"/>
          <p14:tracePt t="37471" x="9188450" y="3670300"/>
          <p14:tracePt t="37487" x="9286875" y="3652838"/>
          <p14:tracePt t="37504" x="9439275" y="3608388"/>
          <p14:tracePt t="37521" x="9528175" y="3571875"/>
          <p14:tracePt t="37536" x="9590088" y="3544888"/>
          <p14:tracePt t="37553" x="9725025" y="3500438"/>
          <p14:tracePt t="37571" x="9752013" y="3482975"/>
          <p14:tracePt t="37587" x="9769475" y="3473450"/>
          <p14:tracePt t="37604" x="9777413" y="3455988"/>
          <p14:tracePt t="37621" x="9786938" y="3446463"/>
          <p14:tracePt t="37637" x="9786938" y="3419475"/>
          <p14:tracePt t="37654" x="9786938" y="3367088"/>
          <p14:tracePt t="37672" x="9786938" y="3322638"/>
          <p14:tracePt t="37687" x="9752013" y="3276600"/>
          <p14:tracePt t="37704" x="9698038" y="3241675"/>
          <p14:tracePt t="37721" x="9555163" y="3179763"/>
          <p14:tracePt t="37737" x="9466263" y="3143250"/>
          <p14:tracePt t="37754" x="9367838" y="3133725"/>
          <p14:tracePt t="37770" x="9170988" y="3098800"/>
          <p14:tracePt t="37787" x="9072563" y="3081338"/>
          <p14:tracePt t="37804" x="8983663" y="3062288"/>
          <p14:tracePt t="37820" x="8796338" y="3017838"/>
          <p14:tracePt t="37837" x="8715375" y="3000375"/>
          <p14:tracePt t="37854" x="8643938" y="2973388"/>
          <p14:tracePt t="37870" x="8537575" y="2938463"/>
          <p14:tracePt t="37887" x="8483600" y="2911475"/>
          <p14:tracePt t="37904" x="8439150" y="2894013"/>
          <p14:tracePt t="37920" x="8358188" y="2847975"/>
          <p14:tracePt t="37937" x="8340725" y="2840038"/>
          <p14:tracePt t="37954" x="8313738" y="2840038"/>
          <p14:tracePt t="37970" x="8286750" y="2840038"/>
          <p14:tracePt t="37987" x="8277225" y="2840038"/>
          <p14:tracePt t="38004" x="8269288" y="2840038"/>
          <p14:tracePt t="38020" x="8259763" y="2840038"/>
          <p14:tracePt t="38037" x="8251825" y="2840038"/>
          <p14:tracePt t="38064" x="8232775" y="2847975"/>
          <p14:tracePt t="38077" x="8215313" y="2884488"/>
          <p14:tracePt t="38089" x="8180388" y="2928938"/>
          <p14:tracePt t="38104" x="8143875" y="2990850"/>
          <p14:tracePt t="38121" x="8116888" y="3044825"/>
          <p14:tracePt t="38138" x="8089900" y="3116263"/>
          <p14:tracePt t="38154" x="8081963" y="3133725"/>
          <p14:tracePt t="38170" x="8081963" y="3160713"/>
          <p14:tracePt t="38188" x="8081963" y="3224213"/>
          <p14:tracePt t="38204" x="8089900" y="3295650"/>
          <p14:tracePt t="38221" x="8126413" y="3357563"/>
          <p14:tracePt t="38237" x="8224838" y="3527425"/>
          <p14:tracePt t="38254" x="8277225" y="3608388"/>
          <p14:tracePt t="38270" x="8323263" y="3670300"/>
          <p14:tracePt t="38287" x="8439150" y="3776663"/>
          <p14:tracePt t="38305" x="8483600" y="3803650"/>
          <p14:tracePt t="38320" x="8518525" y="3822700"/>
          <p14:tracePt t="38337" x="8562975" y="3848100"/>
          <p14:tracePt t="38337" x="8589963" y="3857625"/>
          <p14:tracePt t="38356" x="8626475" y="3867150"/>
          <p14:tracePt t="38370" x="8643938" y="3867150"/>
          <p14:tracePt t="38646" x="8688388" y="3857625"/>
          <p14:tracePt t="38659" x="8796338" y="3840163"/>
          <p14:tracePt t="38671" x="8966200" y="3830638"/>
          <p14:tracePt t="38685" x="9197975" y="3786188"/>
          <p14:tracePt t="38697" x="9385300" y="3759200"/>
          <p14:tracePt t="38709" x="9510713" y="3741738"/>
          <p14:tracePt t="38722" x="9599613" y="3724275"/>
          <p14:tracePt t="38737" x="9688513" y="3705225"/>
          <p14:tracePt t="38754" x="9759950" y="3687763"/>
          <p14:tracePt t="38770" x="9858375" y="3652838"/>
          <p14:tracePt t="38787" x="9885363" y="3643313"/>
          <p14:tracePt t="38804" x="9894888" y="3633788"/>
          <p14:tracePt t="38821" x="9902825" y="3625850"/>
          <p14:tracePt t="38837" x="9912350" y="3616325"/>
          <p14:tracePt t="38874" x="9912350" y="3608388"/>
          <p14:tracePt t="38912" x="9912350" y="3589338"/>
          <p14:tracePt t="38924" x="9912350" y="3571875"/>
          <p14:tracePt t="38937" x="9912350" y="3554413"/>
          <p14:tracePt t="38950" x="9912350" y="3536950"/>
          <p14:tracePt t="38962" x="9912350" y="3517900"/>
          <p14:tracePt t="38975" x="9912350" y="3500438"/>
          <p14:tracePt t="38987" x="9912350" y="3490913"/>
          <p14:tracePt t="39003" x="9912350" y="3465513"/>
          <p14:tracePt t="39020" x="9912350" y="3446463"/>
          <p14:tracePt t="39037" x="9902825" y="3322638"/>
          <p14:tracePt t="39053" x="9902825" y="3251200"/>
          <p14:tracePt t="39070" x="9894888" y="3197225"/>
          <p14:tracePt t="39087" x="9875838" y="3143250"/>
          <p14:tracePt t="39104" x="9875838" y="3125788"/>
          <p14:tracePt t="39120" x="9875838" y="3116263"/>
          <p14:tracePt t="39137" x="9867900" y="3108325"/>
          <p14:tracePt t="39154" x="9858375" y="3108325"/>
          <p14:tracePt t="39177" x="9858375" y="3098800"/>
          <p14:tracePt t="39203" x="9848850" y="3098800"/>
          <p14:tracePt t="39215" x="9848850" y="3089275"/>
          <p14:tracePt t="39228" x="9831388" y="3081338"/>
          <p14:tracePt t="39241" x="9823450" y="3081338"/>
          <p14:tracePt t="39254" x="9813925" y="3062288"/>
          <p14:tracePt t="39270" x="9796463" y="3062288"/>
          <p14:tracePt t="39287" x="9769475" y="3036888"/>
          <p14:tracePt t="39304" x="9759950" y="3027363"/>
          <p14:tracePt t="39330" x="9752013" y="3027363"/>
          <p14:tracePt t="39392" x="9742488" y="3027363"/>
          <p14:tracePt t="39444" x="9732963" y="3027363"/>
          <p14:tracePt t="39507" x="9725025" y="3027363"/>
          <p14:tracePt t="39545" x="9715500" y="3027363"/>
          <p14:tracePt t="39558" x="9705975" y="3027363"/>
          <p14:tracePt t="39569" x="9698038" y="3027363"/>
          <p14:tracePt t="39582" x="9688513" y="3027363"/>
          <p14:tracePt t="39595" x="9671050" y="3027363"/>
          <p14:tracePt t="39608" x="9661525" y="3027363"/>
          <p14:tracePt t="39633" x="9653588" y="3027363"/>
          <p14:tracePt t="39671" x="9644063" y="3027363"/>
          <p14:tracePt t="39824" x="9634538" y="3027363"/>
          <p14:tracePt t="39848" x="9634538" y="3036888"/>
          <p14:tracePt t="39962" x="9634538" y="3044825"/>
          <p14:tracePt t="40076" x="9634538" y="3054350"/>
          <p14:tracePt t="40127" x="9634538" y="3062288"/>
          <p14:tracePt t="40165" x="9634538" y="3071813"/>
          <p14:tracePt t="40202" x="9634538" y="3081338"/>
          <p14:tracePt t="40684" x="9634538" y="3089275"/>
          <p14:tracePt t="40722" x="9634538" y="3098800"/>
          <p14:tracePt t="40734" x="9634538" y="3108325"/>
          <p14:tracePt t="40747" x="9634538" y="3116263"/>
          <p14:tracePt t="40759" x="9634538" y="3125788"/>
          <p14:tracePt t="40772" x="9634538" y="3133725"/>
          <p14:tracePt t="40787" x="9634538" y="3143250"/>
          <p14:tracePt t="40804" x="9634538" y="3160713"/>
          <p14:tracePt t="40820" x="9634538" y="3197225"/>
          <p14:tracePt t="40837" x="9634538" y="3205163"/>
          <p14:tracePt t="40854" x="9634538" y="3224213"/>
          <p14:tracePt t="40870" x="9634538" y="3241675"/>
          <p14:tracePt t="40887" x="9634538" y="3251200"/>
          <p14:tracePt t="40904" x="9634538" y="3259138"/>
          <p14:tracePt t="41278" x="9634538" y="3268663"/>
          <p14:tracePt t="41304" x="9634538" y="3286125"/>
          <p14:tracePt t="41316" x="9634538" y="3295650"/>
          <p14:tracePt t="41329" x="9634538" y="3322638"/>
          <p14:tracePt t="41342" x="9644063" y="3348038"/>
          <p14:tracePt t="41354" x="9653588" y="3375025"/>
          <p14:tracePt t="41370" x="9661525" y="3411538"/>
          <p14:tracePt t="41387" x="9671050" y="3438525"/>
          <p14:tracePt t="41387" x="9680575" y="3465513"/>
          <p14:tracePt t="41405" x="9688513" y="3482975"/>
          <p14:tracePt t="41420" x="9698038" y="3500438"/>
          <p14:tracePt t="41437" x="9715500" y="3527425"/>
          <p14:tracePt t="41453" x="9742488" y="3554413"/>
          <p14:tracePt t="41470" x="9742488" y="3571875"/>
          <p14:tracePt t="41487" x="9752013" y="3571875"/>
          <p14:tracePt t="41503" x="9769475" y="3589338"/>
          <p14:tracePt t="41521" x="9777413" y="3598863"/>
          <p14:tracePt t="41544" x="9786938" y="3598863"/>
          <p14:tracePt t="42481" x="9796463" y="3598863"/>
          <p14:tracePt t="42869" x="9813925" y="3598863"/>
          <p14:tracePt t="42872" x="9831388" y="3598863"/>
          <p14:tracePt t="42887" x="9858375" y="3598863"/>
          <p14:tracePt t="42904" x="9902825" y="3598863"/>
          <p14:tracePt t="42920" x="10010775" y="3616325"/>
          <p14:tracePt t="42938" x="10072688" y="3633788"/>
          <p14:tracePt t="42954" x="10134600" y="3643313"/>
          <p14:tracePt t="42970" x="10233025" y="3652838"/>
          <p14:tracePt t="42987" x="10287000" y="3660775"/>
          <p14:tracePt t="43004" x="10323513" y="3660775"/>
          <p14:tracePt t="43020" x="10429875" y="3670300"/>
          <p14:tracePt t="43037" x="10501313" y="3670300"/>
          <p14:tracePt t="43054" x="10582275" y="3670300"/>
          <p14:tracePt t="43070" x="10760075" y="3643313"/>
          <p14:tracePt t="43087" x="10848975" y="3616325"/>
          <p14:tracePt t="43104" x="10939463" y="3589338"/>
          <p14:tracePt t="43120" x="11063288" y="3536950"/>
          <p14:tracePt t="43138" x="11109325" y="3517900"/>
          <p14:tracePt t="43154" x="11117263" y="3509963"/>
          <p14:tracePt t="43170" x="11134725" y="3500438"/>
          <p14:tracePt t="43187" x="11134725" y="3490913"/>
          <p14:tracePt t="43203" x="11144250" y="3482975"/>
          <p14:tracePt t="43220" x="11144250" y="3465513"/>
          <p14:tracePt t="43237" x="11126788" y="3429000"/>
          <p14:tracePt t="43254" x="11063288" y="3367088"/>
          <p14:tracePt t="43270" x="11001375" y="3322638"/>
          <p14:tracePt t="43287" x="10796588" y="3224213"/>
          <p14:tracePt t="43304" x="10671175" y="3187700"/>
          <p14:tracePt t="43320" x="10555288" y="3160713"/>
          <p14:tracePt t="43337" x="10277475" y="3160713"/>
          <p14:tracePt t="43354" x="10161588" y="3160713"/>
          <p14:tracePt t="43370" x="10037763" y="3160713"/>
          <p14:tracePt t="43387" x="9840913" y="3179763"/>
          <p14:tracePt t="43404" x="9769475" y="3197225"/>
          <p14:tracePt t="43422" x="9705975" y="3214688"/>
          <p14:tracePt t="43437" x="9644063" y="3224213"/>
          <p14:tracePt t="43454" x="9634538" y="3232150"/>
          <p14:tracePt t="43470" x="9617075" y="3232150"/>
          <p14:tracePt t="43487" x="9609138" y="3232150"/>
          <p14:tracePt t="43505" x="9599613" y="3232150"/>
          <p14:tracePt t="43520" x="9590088" y="3232150"/>
          <p14:tracePt t="43537" x="9582150" y="3232150"/>
          <p14:tracePt t="43555" x="9572625" y="3232150"/>
          <p14:tracePt t="43593" x="9563100" y="3232150"/>
          <p14:tracePt t="43656" x="9555163" y="3232150"/>
          <p14:tracePt t="43668" x="9537700" y="3232150"/>
          <p14:tracePt t="43682" x="9501188" y="3224213"/>
          <p14:tracePt t="43695" x="9456738" y="3197225"/>
          <p14:tracePt t="43707" x="9402763" y="3160713"/>
          <p14:tracePt t="43720" x="9340850" y="3133725"/>
          <p14:tracePt t="43737" x="9296400" y="3108325"/>
          <p14:tracePt t="43754" x="9232900" y="3089275"/>
          <p14:tracePt t="43770" x="9215438" y="3081338"/>
          <p14:tracePt t="43788" x="9205913" y="3071813"/>
          <p14:tracePt t="43805" x="9180513" y="3071813"/>
          <p14:tracePt t="43822" x="9170988" y="3071813"/>
          <p14:tracePt t="43838" x="9161463" y="3071813"/>
          <p14:tracePt t="43854" x="9153525" y="3071813"/>
          <p14:tracePt t="43871" x="9144000" y="3071813"/>
          <p14:tracePt t="43888" x="9134475" y="3071813"/>
          <p14:tracePt t="44088" x="9109075" y="3071813"/>
          <p14:tracePt t="44101" x="9063038" y="3081338"/>
          <p14:tracePt t="44114" x="8966200" y="3116263"/>
          <p14:tracePt t="44126" x="8813800" y="3187700"/>
          <p14:tracePt t="44139" x="8653463" y="3268663"/>
          <p14:tracePt t="44154" x="8537575" y="3313113"/>
          <p14:tracePt t="44171" x="8447088" y="3357563"/>
          <p14:tracePt t="44188" x="8340725" y="3394075"/>
          <p14:tracePt t="44205" x="8304213" y="3402013"/>
          <p14:tracePt t="44221" x="8277225" y="3402013"/>
          <p14:tracePt t="44238" x="8224838" y="3419475"/>
          <p14:tracePt t="44255" x="8205788" y="3429000"/>
          <p14:tracePt t="44272" x="8188325" y="3438525"/>
          <p14:tracePt t="44288" x="8153400" y="3455988"/>
          <p14:tracePt t="44305" x="8143875" y="3455988"/>
          <p14:tracePt t="44320" x="8116888" y="3473450"/>
          <p14:tracePt t="44337" x="8099425" y="3482975"/>
          <p14:tracePt t="44354" x="8072438" y="3500438"/>
          <p14:tracePt t="44370" x="8062913" y="3509963"/>
          <p14:tracePt t="44388" x="8054975" y="3517900"/>
          <p14:tracePt t="44404" x="8045450" y="3527425"/>
          <p14:tracePt t="44421" x="8037513" y="3527425"/>
          <p14:tracePt t="44438" x="8037513" y="3536950"/>
          <p14:tracePt t="44456" x="8045450" y="3544888"/>
          <p14:tracePt t="44582" x="8054975" y="3544888"/>
          <p14:tracePt t="44594" x="8062913" y="3544888"/>
          <p14:tracePt t="44607" x="8081963" y="3554413"/>
          <p14:tracePt t="44619" x="8089900" y="3562350"/>
          <p14:tracePt t="44645" x="8099425" y="3562350"/>
          <p14:tracePt t="44658" x="8108950" y="3562350"/>
          <p14:tracePt t="44683" x="8108950" y="3571875"/>
          <p14:tracePt t="44695" x="8116888" y="3571875"/>
          <p14:tracePt t="44708" x="8126413" y="3571875"/>
          <p14:tracePt t="44733" x="8134350" y="3571875"/>
          <p14:tracePt t="44759" x="8143875" y="3571875"/>
          <p14:tracePt t="44771" x="8153400" y="3571875"/>
          <p14:tracePt t="44784" x="8161338" y="3571875"/>
          <p14:tracePt t="44797" x="8170863" y="3571875"/>
          <p14:tracePt t="44809" x="8180388" y="3571875"/>
          <p14:tracePt t="44835" x="8188325" y="3571875"/>
          <p14:tracePt t="44847" x="8188325" y="3581400"/>
          <p14:tracePt t="45113" x="8188325" y="3589338"/>
          <p14:tracePt t="45151" x="8188325" y="3608388"/>
          <p14:tracePt t="45176" x="8188325" y="3643313"/>
          <p14:tracePt t="45189" x="8188325" y="3687763"/>
          <p14:tracePt t="45202" x="8188325" y="3724275"/>
          <p14:tracePt t="45214" x="8188325" y="3751263"/>
          <p14:tracePt t="45227" x="8188325" y="3768725"/>
          <p14:tracePt t="45239" x="8188325" y="3786188"/>
          <p14:tracePt t="45254" x="8188325" y="3803650"/>
          <p14:tracePt t="45271" x="8188325" y="3813175"/>
          <p14:tracePt t="45288" x="8188325" y="3830638"/>
          <p14:tracePt t="45304" x="8188325" y="3840163"/>
          <p14:tracePt t="45321" x="8188325" y="3848100"/>
          <p14:tracePt t="45338" x="8205788" y="3902075"/>
          <p14:tracePt t="45355" x="8205788" y="3911600"/>
          <p14:tracePt t="45371" x="8205788" y="3929063"/>
          <p14:tracePt t="45388" x="8215313" y="3938588"/>
          <p14:tracePt t="45404" x="8224838" y="3946525"/>
          <p14:tracePt t="45421" x="8224838" y="3956050"/>
          <p14:tracePt t="45455" x="8224838" y="3965575"/>
          <p14:tracePt t="45657" x="8232775" y="3965575"/>
          <p14:tracePt t="45670" x="8232775" y="3983038"/>
          <p14:tracePt t="45682" x="8242300" y="3983038"/>
          <p14:tracePt t="45695" x="8251825" y="3990975"/>
          <p14:tracePt t="45708" x="8251825" y="4010025"/>
          <p14:tracePt t="45721" x="8259763" y="4017963"/>
          <p14:tracePt t="45738" x="8269288" y="4027488"/>
          <p14:tracePt t="45754" x="8286750" y="4054475"/>
          <p14:tracePt t="45771" x="8304213" y="4054475"/>
          <p14:tracePt t="45787" x="8304213" y="4062413"/>
          <p14:tracePt t="45804" x="8313738" y="4062413"/>
          <p14:tracePt t="45822" x="8323263" y="4071938"/>
          <p14:tracePt t="45838" x="8331200" y="4071938"/>
          <p14:tracePt t="45854" x="8331200" y="4081463"/>
          <p14:tracePt t="45871" x="8340725" y="4081463"/>
          <p14:tracePt t="45887" x="8348663" y="4089400"/>
          <p14:tracePt t="45904" x="8358188" y="4089400"/>
          <p14:tracePt t="45921" x="8367713" y="4089400"/>
          <p14:tracePt t="45948" x="8367713" y="4098925"/>
          <p14:tracePt t="45961" x="8375650" y="4098925"/>
          <p14:tracePt t="46075" x="8394700" y="4098925"/>
          <p14:tracePt t="46468" x="8412163" y="4098925"/>
          <p14:tracePt t="46480" x="8439150" y="4098925"/>
          <p14:tracePt t="46493" x="8466138" y="4098925"/>
          <p14:tracePt t="46505" x="8483600" y="4098925"/>
          <p14:tracePt t="46521" x="8501063" y="4098925"/>
          <p14:tracePt t="46537" x="8518525" y="4098925"/>
          <p14:tracePt t="46554" x="8545513" y="4098925"/>
          <p14:tracePt t="46571" x="8555038" y="4098925"/>
          <p14:tracePt t="46588" x="8562975" y="4098925"/>
          <p14:tracePt t="46606" x="8572500" y="4098925"/>
          <p14:tracePt t="46631" x="8582025" y="4098925"/>
          <p14:tracePt t="46644" x="8589963" y="4098925"/>
          <p14:tracePt t="46670" x="8599488" y="4098925"/>
          <p14:tracePt t="46695" x="8609013" y="4098925"/>
          <p14:tracePt t="46708" x="8616950" y="4098925"/>
          <p14:tracePt t="46720" x="8626475" y="4098925"/>
          <p14:tracePt t="46733" x="8634413" y="4108450"/>
          <p14:tracePt t="46758" x="8643938" y="4108450"/>
          <p14:tracePt t="46771" x="8653463" y="4108450"/>
          <p14:tracePt t="46809" x="8661400" y="4108450"/>
          <p14:tracePt t="46859" x="8670925" y="4116388"/>
          <p14:tracePt t="46872" x="8680450" y="4116388"/>
          <p14:tracePt t="46897" x="8688388" y="4125913"/>
          <p14:tracePt t="46923" x="8705850" y="4133850"/>
          <p14:tracePt t="46948" x="8724900" y="4133850"/>
          <p14:tracePt t="46973" x="8732838" y="4152900"/>
          <p14:tracePt t="46986" x="8751888" y="4152900"/>
          <p14:tracePt t="46999" x="8769350" y="4152900"/>
          <p14:tracePt t="47011" x="8777288" y="4152900"/>
          <p14:tracePt t="47024" x="8786813" y="4160838"/>
          <p14:tracePt t="47038" x="8804275" y="4170363"/>
          <p14:tracePt t="47054" x="8813800" y="4170363"/>
          <p14:tracePt t="47071" x="8840788" y="4179888"/>
          <p14:tracePt t="47088" x="8848725" y="4179888"/>
          <p14:tracePt t="47104" x="8867775" y="4187825"/>
          <p14:tracePt t="47121" x="8885238" y="4187825"/>
          <p14:tracePt t="47139" x="8902700" y="4187825"/>
          <p14:tracePt t="47154" x="8912225" y="4187825"/>
          <p14:tracePt t="47171" x="8929688" y="4187825"/>
          <p14:tracePt t="47189" x="8939213" y="4187825"/>
          <p14:tracePt t="47204" x="8947150" y="4187825"/>
          <p14:tracePt t="47221" x="8956675" y="4187825"/>
          <p14:tracePt t="47238" x="8966200" y="4187825"/>
          <p14:tracePt t="47277" x="8974138" y="4187825"/>
          <p14:tracePt t="47314" x="8983663" y="4187825"/>
          <p14:tracePt t="47353" x="8991600" y="4187825"/>
          <p14:tracePt t="47378" x="9001125" y="4187825"/>
          <p14:tracePt t="47416" x="9010650" y="4187825"/>
          <p14:tracePt t="52481" x="9018588" y="4187825"/>
          <p14:tracePt t="52562" x="9028113" y="4187825"/>
          <p14:tracePt t="52574" x="9072563" y="4187825"/>
          <p14:tracePt t="52587" x="9170988" y="4179888"/>
          <p14:tracePt t="52600" x="9323388" y="4179888"/>
          <p14:tracePt t="52612" x="9609138" y="4152900"/>
          <p14:tracePt t="52625" x="9885363" y="4125913"/>
          <p14:tracePt t="52637" x="10126663" y="4098925"/>
          <p14:tracePt t="52654" x="10287000" y="4071938"/>
          <p14:tracePt t="52671" x="10456863" y="4037013"/>
          <p14:tracePt t="52687" x="10653713" y="4000500"/>
          <p14:tracePt t="52704" x="10698163" y="3983038"/>
          <p14:tracePt t="52721" x="10706100" y="3965575"/>
          <p14:tracePt t="52737" x="10725150" y="3965575"/>
          <p14:tracePt t="52754" x="10725150" y="3956050"/>
          <p14:tracePt t="52776" x="10725150" y="3946525"/>
          <p14:tracePt t="52802" x="10715625" y="3938588"/>
          <p14:tracePt t="52814" x="10698163" y="3929063"/>
          <p14:tracePt t="52827" x="10653713" y="3911600"/>
          <p14:tracePt t="52840" x="10609263" y="3894138"/>
          <p14:tracePt t="52854" x="10545763" y="3867150"/>
          <p14:tracePt t="52871" x="10466388" y="3830638"/>
          <p14:tracePt t="52887" x="10348913" y="3795713"/>
          <p14:tracePt t="52904" x="10304463" y="3786188"/>
          <p14:tracePt t="52920" x="10277475" y="3786188"/>
          <p14:tracePt t="52937" x="10225088" y="3786188"/>
          <p14:tracePt t="52954" x="10206038" y="3786188"/>
          <p14:tracePt t="52971" x="10180638" y="3786188"/>
          <p14:tracePt t="52987" x="10126663" y="3786188"/>
          <p14:tracePt t="53004" x="10099675" y="3786188"/>
          <p14:tracePt t="53021" x="10072688" y="3776663"/>
          <p14:tracePt t="53037" x="10037763" y="3768725"/>
          <p14:tracePt t="53054" x="9983788" y="3759200"/>
          <p14:tracePt t="53071" x="9966325" y="3751263"/>
          <p14:tracePt t="53087" x="9947275" y="3751263"/>
          <p14:tracePt t="53104" x="9902825" y="3751263"/>
          <p14:tracePt t="53121" x="9885363" y="3751263"/>
          <p14:tracePt t="53137" x="9867900" y="3751263"/>
          <p14:tracePt t="53154" x="9831388" y="3751263"/>
          <p14:tracePt t="53171" x="9804400" y="3741738"/>
          <p14:tracePt t="53187" x="9786938" y="3732213"/>
          <p14:tracePt t="53204" x="9752013" y="3724275"/>
          <p14:tracePt t="53221" x="9742488" y="3714750"/>
          <p14:tracePt t="53237" x="9732963" y="3705225"/>
          <p14:tracePt t="53254" x="9715500" y="3705225"/>
          <p14:tracePt t="53460" x="9705975" y="3687763"/>
          <p14:tracePt t="53473" x="9688513" y="3679825"/>
          <p14:tracePt t="53486" x="9680575" y="3670300"/>
          <p14:tracePt t="53498" x="9661525" y="3660775"/>
          <p14:tracePt t="53511" x="9644063" y="3643313"/>
          <p14:tracePt t="53523" x="9634538" y="3633788"/>
          <p14:tracePt t="53538" x="9634538" y="3625850"/>
          <p14:tracePt t="53554" x="9626600" y="3616325"/>
          <p14:tracePt t="53571" x="9626600" y="3608388"/>
          <p14:tracePt t="53600" x="9617075" y="3608388"/>
          <p14:tracePt t="53738" x="9609138" y="3608388"/>
          <p14:tracePt t="53777" x="9599613" y="3608388"/>
          <p14:tracePt t="53802" x="9582150" y="3608388"/>
          <p14:tracePt t="53827" x="9572625" y="3608388"/>
          <p14:tracePt t="53852" x="9563100" y="3608388"/>
          <p14:tracePt t="53865" x="9555163" y="3608388"/>
          <p14:tracePt t="53878" x="9545638" y="3608388"/>
          <p14:tracePt t="53903" x="9545638" y="3616325"/>
          <p14:tracePt t="53941" x="9545638" y="3625850"/>
          <p14:tracePt t="53954" x="9545638" y="3633788"/>
          <p14:tracePt t="53992" x="9545638" y="3643313"/>
          <p14:tracePt t="54055" x="9545638" y="3652838"/>
          <p14:tracePt t="54106" x="9545638" y="3660775"/>
          <p14:tracePt t="54179" x="9545638" y="3670300"/>
          <p14:tracePt t="54219" x="9545638" y="3687763"/>
          <p14:tracePt t="54232" x="9545638" y="3705225"/>
          <p14:tracePt t="54245" x="9545638" y="3724275"/>
          <p14:tracePt t="54257" x="9545638" y="3751263"/>
          <p14:tracePt t="54270" x="9545638" y="3795713"/>
          <p14:tracePt t="54287" x="9545638" y="3840163"/>
          <p14:tracePt t="54304" x="9563100" y="3938588"/>
          <p14:tracePt t="54321" x="9572625" y="3990975"/>
          <p14:tracePt t="54337" x="9590088" y="4044950"/>
          <p14:tracePt t="54354" x="9617075" y="4108450"/>
          <p14:tracePt t="54370" x="9680575" y="4224338"/>
          <p14:tracePt t="54387" x="9715500" y="4276725"/>
          <p14:tracePt t="54404" x="9752013" y="4322763"/>
          <p14:tracePt t="54420" x="9858375" y="4411663"/>
          <p14:tracePt t="54437" x="9912350" y="4438650"/>
          <p14:tracePt t="54454" x="9983788" y="4465638"/>
          <p14:tracePt t="54470" x="10126663" y="4510088"/>
          <p14:tracePt t="54487" x="10188575" y="4518025"/>
          <p14:tracePt t="54504" x="10252075" y="4518025"/>
          <p14:tracePt t="54520" x="10367963" y="4527550"/>
          <p14:tracePt t="54537" x="10429875" y="4527550"/>
          <p14:tracePt t="54554" x="10491788" y="4527550"/>
          <p14:tracePt t="54570" x="10617200" y="4483100"/>
          <p14:tracePt t="54587" x="10680700" y="4456113"/>
          <p14:tracePt t="54604" x="10769600" y="4419600"/>
          <p14:tracePt t="54620" x="10966450" y="4357688"/>
          <p14:tracePt t="54637" x="11028363" y="4348163"/>
          <p14:tracePt t="54654" x="11090275" y="4330700"/>
          <p14:tracePt t="54670" x="11188700" y="4303713"/>
          <p14:tracePt t="54689" x="11233150" y="4295775"/>
          <p14:tracePt t="54704" x="11269663" y="4276725"/>
          <p14:tracePt t="54720" x="11296650" y="4276725"/>
          <p14:tracePt t="54737" x="11304588" y="4268788"/>
          <p14:tracePt t="54754" x="11304588" y="4259263"/>
          <p14:tracePt t="54770" x="11314113" y="4251325"/>
          <p14:tracePt t="54789" x="11323638" y="4232275"/>
          <p14:tracePt t="54804" x="11331575" y="4205288"/>
          <p14:tracePt t="54820" x="11331575" y="4179888"/>
          <p14:tracePt t="54837" x="11349038" y="4116388"/>
          <p14:tracePt t="54854" x="11349038" y="4098925"/>
          <p14:tracePt t="54870" x="11349038" y="4089400"/>
          <p14:tracePt t="54887" x="11358563" y="4044950"/>
          <p14:tracePt t="54904" x="11358563" y="4017963"/>
          <p14:tracePt t="54920" x="11341100" y="3983038"/>
          <p14:tracePt t="54938" x="11242675" y="3919538"/>
          <p14:tracePt t="54955" x="11188700" y="3894138"/>
          <p14:tracePt t="54970" x="11134725" y="3875088"/>
          <p14:tracePt t="54987" x="11010900" y="3840163"/>
          <p14:tracePt t="55005" x="10929938" y="3822700"/>
          <p14:tracePt t="55020" x="10885488" y="3813175"/>
          <p14:tracePt t="55036" x="10831513" y="3803650"/>
          <p14:tracePt t="55053" x="10769600" y="3795713"/>
          <p14:tracePt t="55070" x="10742613" y="3795713"/>
          <p14:tracePt t="55087" x="10715625" y="3795713"/>
          <p14:tracePt t="55104" x="10680700" y="3795713"/>
          <p14:tracePt t="55120" x="10653713" y="3795713"/>
          <p14:tracePt t="55137" x="10626725" y="3795713"/>
          <p14:tracePt t="55154" x="10582275" y="3795713"/>
          <p14:tracePt t="55171" x="10555288" y="3795713"/>
          <p14:tracePt t="55187" x="10537825" y="3795713"/>
          <p14:tracePt t="55204" x="10491788" y="3795713"/>
          <p14:tracePt t="55221" x="10456863" y="3795713"/>
          <p14:tracePt t="55237" x="10420350" y="3795713"/>
          <p14:tracePt t="55254" x="10323513" y="3795713"/>
          <p14:tracePt t="55271" x="10269538" y="3795713"/>
          <p14:tracePt t="55287" x="10215563" y="3795713"/>
          <p14:tracePt t="55304" x="10126663" y="3803650"/>
          <p14:tracePt t="55321" x="10090150" y="3803650"/>
          <p14:tracePt t="55337" x="10063163" y="3803650"/>
          <p14:tracePt t="55354" x="10037763" y="3803650"/>
          <p14:tracePt t="55370" x="9991725" y="3803650"/>
          <p14:tracePt t="55387" x="9974263" y="3803650"/>
          <p14:tracePt t="55404" x="9956800" y="3803650"/>
          <p14:tracePt t="55423" x="9947275" y="3803650"/>
          <p14:tracePt t="55447" x="9939338" y="3803650"/>
          <p14:tracePt t="55726" x="9939338" y="3813175"/>
          <p14:tracePt t="55738" x="9920288" y="3813175"/>
          <p14:tracePt t="55751" x="9902825" y="3822700"/>
          <p14:tracePt t="55764" x="9885363" y="3830638"/>
          <p14:tracePt t="55776" x="9848850" y="3840163"/>
          <p14:tracePt t="55789" x="9804400" y="3848100"/>
          <p14:tracePt t="55804" x="9752013" y="3867150"/>
          <p14:tracePt t="55820" x="9688513" y="3867150"/>
          <p14:tracePt t="55837" x="9609138" y="3875088"/>
          <p14:tracePt t="55854" x="9590088" y="3884613"/>
          <p14:tracePt t="55870" x="9572625" y="3884613"/>
          <p14:tracePt t="55887" x="9563100" y="3894138"/>
          <p14:tracePt t="55904" x="9555163" y="3894138"/>
          <p14:tracePt t="55921" x="9555163" y="3902075"/>
          <p14:tracePt t="55966" x="9555163" y="3919538"/>
          <p14:tracePt t="56017" x="9555163" y="3929063"/>
          <p14:tracePt t="56030" x="9555163" y="3946525"/>
          <p14:tracePt t="56042" x="9555163" y="3973513"/>
          <p14:tracePt t="56055" x="9582150" y="4027488"/>
          <p14:tracePt t="56070" x="9609138" y="4071938"/>
          <p14:tracePt t="56087" x="9634538" y="4108450"/>
          <p14:tracePt t="56104" x="9680575" y="4170363"/>
          <p14:tracePt t="56121" x="9715500" y="4197350"/>
          <p14:tracePt t="56137" x="9759950" y="4224338"/>
          <p14:tracePt t="56154" x="9867900" y="4268788"/>
          <p14:tracePt t="56171" x="9939338" y="4295775"/>
          <p14:tracePt t="56187" x="10028238" y="4313238"/>
          <p14:tracePt t="56204" x="10188575" y="4322763"/>
          <p14:tracePt t="56221" x="10233025" y="4322763"/>
          <p14:tracePt t="56237" x="10296525" y="4322763"/>
          <p14:tracePt t="56254" x="10394950" y="4322763"/>
          <p14:tracePt t="56271" x="10429875" y="4322763"/>
          <p14:tracePt t="56287" x="10474325" y="4322763"/>
          <p14:tracePt t="56304" x="10518775" y="4295775"/>
          <p14:tracePt t="56320" x="10518775" y="4286250"/>
          <p14:tracePt t="57105" x="10528300" y="4286250"/>
          <p14:tracePt t="57118" x="10537825" y="4276725"/>
          <p14:tracePt t="57130" x="10555288" y="4268788"/>
          <p14:tracePt t="57143" x="10582275" y="4251325"/>
          <p14:tracePt t="57156" x="10617200" y="4241800"/>
          <p14:tracePt t="57170" x="10698163" y="4224338"/>
          <p14:tracePt t="57187" x="10760075" y="4214813"/>
          <p14:tracePt t="57204" x="10885488" y="4187825"/>
          <p14:tracePt t="57221" x="10939463" y="4170363"/>
          <p14:tracePt t="57237" x="10991850" y="4160838"/>
          <p14:tracePt t="57254" x="11109325" y="4108450"/>
          <p14:tracePt t="57270" x="11188700" y="4081463"/>
          <p14:tracePt t="57287" x="11252200" y="4054475"/>
          <p14:tracePt t="57304" x="11341100" y="3990975"/>
          <p14:tracePt t="57320" x="11349038" y="3965575"/>
          <p14:tracePt t="57337" x="11368088" y="3946525"/>
          <p14:tracePt t="57354" x="11376025" y="3902075"/>
          <p14:tracePt t="57371" x="11358563" y="3857625"/>
          <p14:tracePt t="57387" x="11304588" y="3822700"/>
          <p14:tracePt t="57404" x="11215688" y="3776663"/>
          <p14:tracePt t="57421" x="10902950" y="3697288"/>
          <p14:tracePt t="57437" x="10671175" y="3679825"/>
          <p14:tracePt t="57454" x="10491788" y="3670300"/>
          <p14:tracePt t="57470" x="10252075" y="3670300"/>
          <p14:tracePt t="57487" x="10126663" y="3670300"/>
          <p14:tracePt t="57504" x="10018713" y="3670300"/>
          <p14:tracePt t="57520" x="9831388" y="3741738"/>
          <p14:tracePt t="57537" x="9742488" y="3776663"/>
          <p14:tracePt t="57554" x="9671050" y="3813175"/>
          <p14:tracePt t="57570" x="9582150" y="3875088"/>
          <p14:tracePt t="57587" x="9563100" y="3894138"/>
          <p14:tracePt t="57604" x="9555163" y="3902075"/>
          <p14:tracePt t="57620" x="9528175" y="3929063"/>
          <p14:tracePt t="57638" x="9528175" y="3946525"/>
          <p14:tracePt t="57654" x="9518650" y="3983038"/>
          <p14:tracePt t="57670" x="9518650" y="4037013"/>
          <p14:tracePt t="57688" x="9518650" y="4071938"/>
          <p14:tracePt t="57703" x="9518650" y="4098925"/>
          <p14:tracePt t="57720" x="9545638" y="4133850"/>
          <p14:tracePt t="57737" x="9634538" y="4187825"/>
          <p14:tracePt t="57754" x="9705975" y="4232275"/>
          <p14:tracePt t="57770" x="9759950" y="4259263"/>
          <p14:tracePt t="57787" x="9875838" y="4303713"/>
          <p14:tracePt t="57804" x="9929813" y="4322763"/>
          <p14:tracePt t="57820" x="9991725" y="4340225"/>
          <p14:tracePt t="57837" x="10109200" y="4367213"/>
          <p14:tracePt t="57854" x="10171113" y="4384675"/>
          <p14:tracePt t="57870" x="10260013" y="4402138"/>
          <p14:tracePt t="57887" x="10394950" y="4429125"/>
          <p14:tracePt t="57904" x="10466388" y="4446588"/>
          <p14:tracePt t="57920" x="10528300" y="4456113"/>
          <p14:tracePt t="57937" x="10590213" y="4456113"/>
          <p14:tracePt t="57954" x="10617200" y="4456113"/>
          <p14:tracePt t="57970" x="10617200" y="4446588"/>
          <p14:tracePt t="58460" x="10617200" y="4438650"/>
          <p14:tracePt t="58472" x="10617200" y="4419600"/>
          <p14:tracePt t="58485" x="10617200" y="4411663"/>
          <p14:tracePt t="58498" x="10617200" y="4402138"/>
          <p14:tracePt t="58510" x="10617200" y="4394200"/>
          <p14:tracePt t="58536" x="10617200" y="4384675"/>
          <p14:tracePt t="58548" x="10617200" y="4375150"/>
          <p14:tracePt t="58574" x="10617200" y="4367213"/>
          <p14:tracePt t="58586" x="10617200" y="4357688"/>
          <p14:tracePt t="58599" x="10609263" y="4340225"/>
          <p14:tracePt t="58612" x="10599738" y="4330700"/>
          <p14:tracePt t="58624" x="10599738" y="4313238"/>
          <p14:tracePt t="58637" x="10590213" y="4295775"/>
          <p14:tracePt t="58655" x="10582275" y="4286250"/>
          <p14:tracePt t="58671" x="10563225" y="4276725"/>
          <p14:tracePt t="58688" x="10563225" y="4268788"/>
          <p14:tracePt t="58705" x="10563225" y="4259263"/>
          <p14:tracePt t="58720" x="10555288" y="4259263"/>
          <p14:tracePt t="58737" x="10545763" y="4259263"/>
          <p14:tracePt t="59080" x="10537825" y="4259263"/>
          <p14:tracePt t="59092" x="10518775" y="4259263"/>
          <p14:tracePt t="59105" x="10491788" y="4259263"/>
          <p14:tracePt t="59118" x="10456863" y="4259263"/>
          <p14:tracePt t="59130" x="10394950" y="4259263"/>
          <p14:tracePt t="59143" x="10304463" y="4259263"/>
          <p14:tracePt t="59156" x="10180638" y="4259263"/>
          <p14:tracePt t="59170" x="10045700" y="4259263"/>
          <p14:tracePt t="59187" x="9902825" y="4259263"/>
          <p14:tracePt t="59204" x="9599613" y="4259263"/>
          <p14:tracePt t="59220" x="9466263" y="4259263"/>
          <p14:tracePt t="59237" x="9358313" y="4259263"/>
          <p14:tracePt t="59254" x="9161463" y="4259263"/>
          <p14:tracePt t="59270" x="9090025" y="4259263"/>
          <p14:tracePt t="59287" x="9037638" y="4259263"/>
          <p14:tracePt t="59304" x="8947150" y="4259263"/>
          <p14:tracePt t="59321" x="8912225" y="4259263"/>
          <p14:tracePt t="59337" x="8894763" y="4259263"/>
          <p14:tracePt t="59354" x="8875713" y="4259263"/>
          <p14:tracePt t="59370" x="8840788" y="4259263"/>
          <p14:tracePt t="59387" x="8831263" y="4259263"/>
          <p14:tracePt t="59403" x="8823325" y="4259263"/>
          <p14:tracePt t="59420" x="8813800" y="4259263"/>
          <p14:tracePt t="59649" x="8786813" y="4259263"/>
          <p14:tracePt t="59662" x="8742363" y="4259263"/>
          <p14:tracePt t="59675" x="8688388" y="4276725"/>
          <p14:tracePt t="59687" x="8599488" y="4286250"/>
          <p14:tracePt t="59703" x="8518525" y="4303713"/>
          <p14:tracePt t="59720" x="8420100" y="4303713"/>
          <p14:tracePt t="59737" x="8259763" y="4313238"/>
          <p14:tracePt t="59754" x="8205788" y="4313238"/>
          <p14:tracePt t="59770" x="8180388" y="4313238"/>
          <p14:tracePt t="59787" x="8143875" y="4313238"/>
          <p14:tracePt t="59804" x="8134350" y="4313238"/>
          <p14:tracePt t="59821" x="8126413" y="4313238"/>
          <p14:tracePt t="60080" x="8116888" y="4322763"/>
          <p14:tracePt t="60130" x="8108950" y="4330700"/>
          <p14:tracePt t="60143" x="8108950" y="4340225"/>
          <p14:tracePt t="60156" x="8099425" y="4340225"/>
          <p14:tracePt t="60169" x="8089900" y="4348163"/>
          <p14:tracePt t="60181" x="8081963" y="4348163"/>
          <p14:tracePt t="60194" x="8081963" y="4357688"/>
          <p14:tracePt t="60206" x="8081963" y="4367213"/>
          <p14:tracePt t="60244" x="8081963" y="4375150"/>
          <p14:tracePt t="60269" x="8081963" y="4394200"/>
          <p14:tracePt t="60282" x="8081963" y="4429125"/>
          <p14:tracePt t="60295" x="8081963" y="4465638"/>
          <p14:tracePt t="60307" x="8081963" y="4518025"/>
          <p14:tracePt t="60320" x="8081963" y="4562475"/>
          <p14:tracePt t="60337" x="8081963" y="4598988"/>
          <p14:tracePt t="60354" x="8081963" y="4643438"/>
          <p14:tracePt t="60371" x="8081963" y="4652963"/>
          <p14:tracePt t="60409" x="8081963" y="4643438"/>
          <p14:tracePt t="61117" x="8081963" y="4625975"/>
          <p14:tracePt t="61142" x="8089900" y="4625975"/>
          <p14:tracePt t="61155" x="8116888" y="4616450"/>
          <p14:tracePt t="61167" x="8143875" y="4598988"/>
          <p14:tracePt t="61182" x="8180388" y="4589463"/>
          <p14:tracePt t="61193" x="8224838" y="4581525"/>
          <p14:tracePt t="61205" x="8251825" y="4581525"/>
          <p14:tracePt t="61220" x="8269288" y="4581525"/>
          <p14:tracePt t="61237" x="8277225" y="4581525"/>
          <p14:tracePt t="61253" x="8296275" y="4581525"/>
          <p14:tracePt t="61270" x="8304213" y="4581525"/>
          <p14:tracePt t="61287" x="8296275" y="4581525"/>
          <p14:tracePt t="61509" x="8269288" y="4581525"/>
          <p14:tracePt t="61523" x="8242300" y="4581525"/>
          <p14:tracePt t="61535" x="8215313" y="4581525"/>
          <p14:tracePt t="61547" x="8180388" y="4581525"/>
          <p14:tracePt t="61560" x="8143875" y="4581525"/>
          <p14:tracePt t="61573" x="8134350" y="4581525"/>
          <p14:tracePt t="61587" x="8126413" y="4572000"/>
          <p14:tracePt t="61604" x="8116888" y="4572000"/>
          <p14:tracePt t="61620" x="8116888" y="4562475"/>
          <p14:tracePt t="61637" x="8126413" y="4562475"/>
          <p14:tracePt t="61902" x="8134350" y="4562475"/>
          <p14:tracePt t="61927" x="8143875" y="4572000"/>
          <p14:tracePt t="61940" x="8153400" y="4581525"/>
          <p14:tracePt t="62981" x="8153400" y="4572000"/>
          <p14:tracePt t="63078" x="8153400" y="4554538"/>
          <p14:tracePt t="63091" x="8161338" y="4518025"/>
          <p14:tracePt t="63103" x="8170863" y="4483100"/>
          <p14:tracePt t="63116" x="8180388" y="4429125"/>
          <p14:tracePt t="63128" x="8188325" y="4411663"/>
          <p14:tracePt t="63141" x="8197850" y="4384675"/>
          <p14:tracePt t="63154" x="8197850" y="4367213"/>
          <p14:tracePt t="63170" x="8197850" y="4357688"/>
          <p14:tracePt t="63187" x="8205788" y="4348163"/>
          <p14:tracePt t="63204" x="8205788" y="4340225"/>
          <p14:tracePt t="63220" x="8205788" y="4330700"/>
          <p14:tracePt t="63237" x="8205788" y="4322763"/>
          <p14:tracePt t="63253" x="8205788" y="4276725"/>
          <p14:tracePt t="63270" x="8205788" y="4259263"/>
          <p14:tracePt t="63287" x="8205788" y="4224338"/>
          <p14:tracePt t="63303" x="8205788" y="4170363"/>
          <p14:tracePt t="63320" x="8205788" y="4160838"/>
          <p14:tracePt t="63343" x="8205788" y="4152900"/>
          <p14:tracePt t="63356" x="8205788" y="4143375"/>
          <p14:tracePt t="63381" x="8205788" y="4133850"/>
          <p14:tracePt t="63407" x="8205788" y="4125913"/>
          <p14:tracePt t="63445" x="8205788" y="4116388"/>
          <p14:tracePt t="63471" x="8205788" y="4108450"/>
          <p14:tracePt t="63483" x="8205788" y="4098925"/>
          <p14:tracePt t="63495" x="8205788" y="4089400"/>
          <p14:tracePt t="63521" x="8205788" y="4081463"/>
          <p14:tracePt t="63534" x="8205788" y="4071938"/>
          <p14:tracePt t="63559" x="8205788" y="4062413"/>
          <p14:tracePt t="63597" x="8205788" y="4071938"/>
          <p14:tracePt t="63736" x="8205788" y="4089400"/>
          <p14:tracePt t="63749" x="8205788" y="4108450"/>
          <p14:tracePt t="63761" x="8205788" y="4133850"/>
          <p14:tracePt t="63774" x="8205788" y="4179888"/>
          <p14:tracePt t="63787" x="8205788" y="4232275"/>
          <p14:tracePt t="63803" x="8205788" y="4276725"/>
          <p14:tracePt t="63820" x="8205788" y="4330700"/>
          <p14:tracePt t="63837" x="8197850" y="4429125"/>
          <p14:tracePt t="63853" x="8197850" y="4483100"/>
          <p14:tracePt t="63870" x="8197850" y="4510088"/>
          <p14:tracePt t="63887" x="8188325" y="4562475"/>
          <p14:tracePt t="63903" x="8188325" y="4589463"/>
          <p14:tracePt t="63920" x="8188325" y="4608513"/>
          <p14:tracePt t="63937" x="8188325" y="4660900"/>
          <p14:tracePt t="63953" x="8188325" y="4679950"/>
          <p14:tracePt t="63970" x="8188325" y="4705350"/>
          <p14:tracePt t="63987" x="8188325" y="4741863"/>
          <p14:tracePt t="64003" x="8188325" y="4768850"/>
          <p14:tracePt t="64021" x="8205788" y="4795838"/>
          <p14:tracePt t="64037" x="8232775" y="4830763"/>
          <p14:tracePt t="64053" x="8251825" y="4857750"/>
          <p14:tracePt t="64070" x="8259763" y="4857750"/>
          <p14:tracePt t="64086" x="8277225" y="4875213"/>
          <p14:tracePt t="64103" x="8296275" y="4884738"/>
          <p14:tracePt t="64120" x="8313738" y="4894263"/>
          <p14:tracePt t="64137" x="8323263" y="4894263"/>
          <p14:tracePt t="64153" x="8385175" y="4894263"/>
          <p14:tracePt t="64170" x="8429625" y="4894263"/>
          <p14:tracePt t="64187" x="8537575" y="4902200"/>
          <p14:tracePt t="64205" x="8589963" y="4902200"/>
          <p14:tracePt t="64220" x="8634413" y="4902200"/>
          <p14:tracePt t="64237" x="8670925" y="4902200"/>
          <p14:tracePt t="64253" x="8732838" y="4902200"/>
          <p14:tracePt t="64270" x="8751888" y="4902200"/>
          <p14:tracePt t="64287" x="8759825" y="4902200"/>
          <p14:tracePt t="64304" x="8796338" y="4902200"/>
          <p14:tracePt t="64320" x="8804275" y="4902200"/>
          <p14:tracePt t="64336" x="8823325" y="4902200"/>
          <p14:tracePt t="64353" x="8858250" y="4902200"/>
          <p14:tracePt t="64370" x="8875713" y="4902200"/>
          <p14:tracePt t="64387" x="8902700" y="4902200"/>
          <p14:tracePt t="64403" x="8974138" y="4894263"/>
          <p14:tracePt t="64420" x="9010650" y="4884738"/>
          <p14:tracePt t="64436" x="9045575" y="4884738"/>
          <p14:tracePt t="64454" x="9126538" y="4875213"/>
          <p14:tracePt t="64470" x="9161463" y="4875213"/>
          <p14:tracePt t="64487" x="9188450" y="4875213"/>
          <p14:tracePt t="64503" x="9224963" y="4875213"/>
          <p14:tracePt t="64522" x="9232900" y="4875213"/>
          <p14:tracePt t="64539" x="9242425" y="4875213"/>
          <p14:tracePt t="64553" x="9251950" y="4875213"/>
          <p14:tracePt t="64572" x="9259888" y="4875213"/>
          <p14:tracePt t="64586" x="9269413" y="4857750"/>
          <p14:tracePt t="64603" x="9296400" y="4840288"/>
          <p14:tracePt t="64620" x="9296400" y="4830763"/>
          <p14:tracePt t="64888" x="9304338" y="4830763"/>
          <p14:tracePt t="64901" x="9304338" y="4822825"/>
          <p14:tracePt t="64913" x="9323388" y="4822825"/>
          <p14:tracePt t="64926" x="9340850" y="4813300"/>
          <p14:tracePt t="64939" x="9358313" y="4803775"/>
          <p14:tracePt t="64953" x="9367838" y="4795838"/>
          <p14:tracePt t="64970" x="9385300" y="4795838"/>
          <p14:tracePt t="64987" x="9412288" y="4786313"/>
          <p14:tracePt t="65003" x="9420225" y="4776788"/>
          <p14:tracePt t="65020" x="9429750" y="4768850"/>
          <p14:tracePt t="65037" x="9456738" y="4732338"/>
          <p14:tracePt t="65053" x="9466263" y="4714875"/>
          <p14:tracePt t="65070" x="9466263" y="4705350"/>
          <p14:tracePt t="65086" x="9483725" y="4670425"/>
          <p14:tracePt t="65103" x="9483725" y="4660900"/>
          <p14:tracePt t="65120" x="9483725" y="4652963"/>
          <p14:tracePt t="65142" x="9483725" y="4643438"/>
          <p14:tracePt t="65204" x="9483725" y="4633913"/>
          <p14:tracePt t="65230" x="9483725" y="4625975"/>
          <p14:tracePt t="65255" x="9483725" y="4616450"/>
          <p14:tracePt t="65281" x="9483725" y="4608513"/>
          <p14:tracePt t="65305" x="9483725" y="4598988"/>
          <p14:tracePt t="65318" x="9483725" y="4589463"/>
          <p14:tracePt t="65356" x="9483725" y="4581525"/>
          <p14:tracePt t="65382" x="9483725" y="4572000"/>
          <p14:tracePt t="65394" x="9483725" y="4562475"/>
          <p14:tracePt t="65407" x="9483725" y="4554538"/>
          <p14:tracePt t="65433" x="9483725" y="4545013"/>
          <p14:tracePt t="65445" x="9483725" y="4537075"/>
          <p14:tracePt t="65470" x="9483725" y="4527550"/>
          <p14:tracePt t="65484" x="9483725" y="4510088"/>
          <p14:tracePt t="65508" x="9483725" y="4500563"/>
          <p14:tracePt t="65521" x="9483725" y="4491038"/>
          <p14:tracePt t="65534" x="9483725" y="4483100"/>
          <p14:tracePt t="65546" x="9483725" y="4473575"/>
          <p14:tracePt t="65559" x="9474200" y="4456113"/>
          <p14:tracePt t="65572" x="9474200" y="4446588"/>
          <p14:tracePt t="65586" x="9474200" y="4438650"/>
          <p14:tracePt t="65603" x="9474200" y="4419600"/>
          <p14:tracePt t="65620" x="9466263" y="4394200"/>
          <p14:tracePt t="65637" x="9466263" y="4367213"/>
          <p14:tracePt t="65653" x="9466263" y="4348163"/>
          <p14:tracePt t="65670" x="9466263" y="4313238"/>
          <p14:tracePt t="65687" x="9466263" y="4295775"/>
          <p14:tracePt t="65703" x="9466263" y="4276725"/>
          <p14:tracePt t="65720" x="9466263" y="4259263"/>
          <p14:tracePt t="65737" x="9466263" y="4251325"/>
          <p14:tracePt t="65753" x="9466263" y="4241800"/>
          <p14:tracePt t="65774" x="9466263" y="4232275"/>
          <p14:tracePt t="65876" x="9456738" y="4232275"/>
          <p14:tracePt t="65889" x="9456738" y="4224338"/>
          <p14:tracePt t="65901" x="9447213" y="4224338"/>
          <p14:tracePt t="65913" x="9429750" y="4214813"/>
          <p14:tracePt t="65926" x="9412288" y="4205288"/>
          <p14:tracePt t="65939" x="9385300" y="4197350"/>
          <p14:tracePt t="65953" x="9358313" y="4187825"/>
          <p14:tracePt t="65970" x="9313863" y="4179888"/>
          <p14:tracePt t="65986" x="9224963" y="4179888"/>
          <p14:tracePt t="66003" x="9180513" y="4179888"/>
          <p14:tracePt t="66020" x="9144000" y="4179888"/>
          <p14:tracePt t="66037" x="9055100" y="4179888"/>
          <p14:tracePt t="66053" x="9018588" y="4179888"/>
          <p14:tracePt t="66070" x="8966200" y="4179888"/>
          <p14:tracePt t="66086" x="8894763" y="4179888"/>
          <p14:tracePt t="66103" x="8858250" y="4179888"/>
          <p14:tracePt t="66120" x="8823325" y="4179888"/>
          <p14:tracePt t="66137" x="8742363" y="4179888"/>
          <p14:tracePt t="66155" x="8705850" y="4179888"/>
          <p14:tracePt t="66170" x="8653463" y="4179888"/>
          <p14:tracePt t="66186" x="8616950" y="4170363"/>
          <p14:tracePt t="66205" x="8518525" y="4152900"/>
          <p14:tracePt t="66220" x="8456613" y="4143375"/>
          <p14:tracePt t="66237" x="8394700" y="4133850"/>
          <p14:tracePt t="66253" x="8296275" y="4125913"/>
          <p14:tracePt t="66270" x="8269288" y="4125913"/>
          <p14:tracePt t="66286" x="8242300" y="4125913"/>
          <p14:tracePt t="66303" x="8215313" y="4125913"/>
          <p14:tracePt t="66320" x="8205788" y="4125913"/>
          <p14:tracePt t="66336" x="8197850" y="4125913"/>
          <p14:tracePt t="66353" x="8188325" y="4125913"/>
          <p14:tracePt t="66370" x="8180388" y="4125913"/>
          <p14:tracePt t="66386" x="8170863" y="4125913"/>
          <p14:tracePt t="66403" x="8161338" y="4125913"/>
          <p14:tracePt t="66445" x="8153400" y="4125913"/>
          <p14:tracePt t="66471" x="8143875" y="4125913"/>
          <p14:tracePt t="67481" x="8143875" y="4133850"/>
          <p14:tracePt t="67584" x="8143875" y="4143375"/>
          <p14:tracePt t="67621" x="8143875" y="4152900"/>
          <p14:tracePt t="67647" x="8143875" y="4170363"/>
          <p14:tracePt t="67660" x="8143875" y="4187825"/>
          <p14:tracePt t="67672" x="8143875" y="4205288"/>
          <p14:tracePt t="67685" x="8143875" y="4214813"/>
          <p14:tracePt t="67697" x="8143875" y="4232275"/>
          <p14:tracePt t="67710" x="8143875" y="4241800"/>
          <p14:tracePt t="67735" x="8143875" y="4259263"/>
          <p14:tracePt t="67748" x="8143875" y="4268788"/>
          <p14:tracePt t="67761" x="8143875" y="4286250"/>
          <p14:tracePt t="67773" x="8143875" y="4303713"/>
          <p14:tracePt t="67786" x="8143875" y="4330700"/>
          <p14:tracePt t="67803" x="8143875" y="4348163"/>
          <p14:tracePt t="67820" x="8143875" y="4367213"/>
          <p14:tracePt t="67837" x="8143875" y="4375150"/>
          <p14:tracePt t="67853" x="8143875" y="4394200"/>
          <p14:tracePt t="67870" x="8143875" y="4411663"/>
          <p14:tracePt t="67887" x="8143875" y="4465638"/>
          <p14:tracePt t="67903" x="8143875" y="4483100"/>
          <p14:tracePt t="67920" x="8143875" y="4510088"/>
          <p14:tracePt t="67936" x="8143875" y="4554538"/>
          <p14:tracePt t="67953" x="8153400" y="4581525"/>
          <p14:tracePt t="67970" x="8153400" y="4608513"/>
          <p14:tracePt t="67987" x="8170863" y="4643438"/>
          <p14:tracePt t="68003" x="8170863" y="4660900"/>
          <p14:tracePt t="68020" x="8170863" y="4687888"/>
          <p14:tracePt t="68036" x="8170863" y="4697413"/>
          <p14:tracePt t="68053" x="8180388" y="4705350"/>
          <p14:tracePt t="68070" x="8180388" y="4714875"/>
          <p14:tracePt t="68394" x="8188325" y="4714875"/>
          <p14:tracePt t="68406" x="8197850" y="4732338"/>
          <p14:tracePt t="68419" x="8205788" y="4732338"/>
          <p14:tracePt t="68432" x="8232775" y="4741863"/>
          <p14:tracePt t="68444" x="8242300" y="4751388"/>
          <p14:tracePt t="68457" x="8251825" y="4759325"/>
          <p14:tracePt t="68470" x="8269288" y="4768850"/>
          <p14:tracePt t="68486" x="8277225" y="4776788"/>
          <p14:tracePt t="68503" x="8286750" y="4776788"/>
          <p14:tracePt t="68521" x="8304213" y="4776788"/>
          <p14:tracePt t="68536" x="8304213" y="4786313"/>
          <p14:tracePt t="68553" x="8313738" y="4786313"/>
          <p14:tracePt t="68570" x="8323263" y="4795838"/>
          <p14:tracePt t="68586" x="8331200" y="4795838"/>
          <p14:tracePt t="68604" x="8340725" y="4803775"/>
          <p14:tracePt t="68620" x="8348663" y="4803775"/>
          <p14:tracePt t="68636" x="8358188" y="4813300"/>
          <p14:tracePt t="68660" x="8367713" y="4813300"/>
          <p14:tracePt t="68774" x="8375650" y="4813300"/>
          <p14:tracePt t="68837" x="8385175" y="4822825"/>
          <p14:tracePt t="68862" x="8394700" y="4822825"/>
          <p14:tracePt t="68888" x="8402638" y="4822825"/>
          <p14:tracePt t="68912" x="8412163" y="4822825"/>
          <p14:tracePt t="68938" x="8420100" y="4830763"/>
          <p14:tracePt t="68950" x="8429625" y="4830763"/>
          <p14:tracePt t="68963" x="8439150" y="4830763"/>
          <p14:tracePt t="68977" x="8456613" y="4840288"/>
          <p14:tracePt t="68989" x="8474075" y="4840288"/>
          <p14:tracePt t="69003" x="8501063" y="4840288"/>
          <p14:tracePt t="69020" x="8518525" y="4840288"/>
          <p14:tracePt t="69036" x="8555038" y="4840288"/>
          <p14:tracePt t="69053" x="8582025" y="4840288"/>
          <p14:tracePt t="69070" x="8599488" y="4840288"/>
          <p14:tracePt t="69086" x="8643938" y="4848225"/>
          <p14:tracePt t="69103" x="8680450" y="4848225"/>
          <p14:tracePt t="69120" x="8705850" y="4857750"/>
          <p14:tracePt t="69136" x="8777288" y="4857750"/>
          <p14:tracePt t="69153" x="8796338" y="4857750"/>
          <p14:tracePt t="69169" x="8813800" y="4857750"/>
          <p14:tracePt t="69186" x="8831263" y="4857750"/>
          <p14:tracePt t="69203" x="8858250" y="4857750"/>
          <p14:tracePt t="69220" x="8867775" y="4857750"/>
          <p14:tracePt t="69236" x="8875713" y="4857750"/>
          <p14:tracePt t="69253" x="8894763" y="4857750"/>
          <p14:tracePt t="70231" x="8902700" y="4848225"/>
          <p14:tracePt t="70418" x="8912225" y="4830763"/>
          <p14:tracePt t="70430" x="8947150" y="4813300"/>
          <p14:tracePt t="70443" x="9028113" y="4768850"/>
          <p14:tracePt t="70456" x="9134475" y="4732338"/>
          <p14:tracePt t="70469" x="9277350" y="4697413"/>
          <p14:tracePt t="70486" x="9420225" y="4660900"/>
          <p14:tracePt t="70503" x="9680575" y="4643438"/>
          <p14:tracePt t="70520" x="9777413" y="4643438"/>
          <p14:tracePt t="70537" x="9840913" y="4643438"/>
          <p14:tracePt t="70553" x="9902825" y="4643438"/>
          <p14:tracePt t="70570" x="9920288" y="4643438"/>
          <p14:tracePt t="70586" x="9939338" y="4643438"/>
          <p14:tracePt t="70603" x="9974263" y="4643438"/>
          <p14:tracePt t="70620" x="9991725" y="4643438"/>
          <p14:tracePt t="70636" x="10010775" y="4643438"/>
          <p14:tracePt t="70653" x="10028238" y="4643438"/>
          <p14:tracePt t="70669" x="10072688" y="4643438"/>
          <p14:tracePt t="70686" x="10082213" y="4643438"/>
          <p14:tracePt t="70703" x="10099675" y="4643438"/>
          <p14:tracePt t="70719" x="10109200" y="4643438"/>
          <p14:tracePt t="70736" x="10117138" y="4643438"/>
          <p14:tracePt t="70753" x="10126663" y="4643438"/>
          <p14:tracePt t="70769" x="10134600" y="4643438"/>
          <p14:tracePt t="70787" x="10144125" y="4643438"/>
          <p14:tracePt t="70809" x="10153650" y="4643438"/>
          <p14:tracePt t="70822" x="10161588" y="4643438"/>
          <p14:tracePt t="70836" x="10171113" y="4643438"/>
          <p14:tracePt t="70860" x="10180638" y="4643438"/>
          <p14:tracePt t="70873" x="10188575" y="4643438"/>
          <p14:tracePt t="70898" x="10188575" y="4633913"/>
          <p14:tracePt t="71050" x="10171113" y="4633913"/>
          <p14:tracePt t="71063" x="10153650" y="4625975"/>
          <p14:tracePt t="71075" x="10134600" y="4608513"/>
          <p14:tracePt t="71088" x="10109200" y="4581525"/>
          <p14:tracePt t="71103" x="10082213" y="4537075"/>
          <p14:tracePt t="71119" x="10045700" y="4500563"/>
          <p14:tracePt t="71136" x="9966325" y="4367213"/>
          <p14:tracePt t="71153" x="9929813" y="4313238"/>
          <p14:tracePt t="71169" x="9902825" y="4268788"/>
          <p14:tracePt t="71186" x="9867900" y="4214813"/>
          <p14:tracePt t="71203" x="9858375" y="4197350"/>
          <p14:tracePt t="71219" x="9848850" y="4179888"/>
          <p14:tracePt t="71236" x="9823450" y="4160838"/>
          <p14:tracePt t="71253" x="9804400" y="4152900"/>
          <p14:tracePt t="71269" x="9796463" y="4143375"/>
          <p14:tracePt t="71286" x="9759950" y="4133850"/>
          <p14:tracePt t="71303" x="9732963" y="4125913"/>
          <p14:tracePt t="71321" x="9705975" y="4125913"/>
          <p14:tracePt t="71337" x="9671050" y="4116388"/>
          <p14:tracePt t="71353" x="9590088" y="4108450"/>
          <p14:tracePt t="71369" x="9563100" y="4108450"/>
          <p14:tracePt t="71386" x="9545638" y="4108450"/>
          <p14:tracePt t="71403" x="9491663" y="4108450"/>
          <p14:tracePt t="71419" x="9466263" y="4108450"/>
          <p14:tracePt t="71436" x="9456738" y="4108450"/>
          <p14:tracePt t="71455" x="9447213" y="4108450"/>
          <p14:tracePt t="71469" x="9439275" y="4108450"/>
          <p14:tracePt t="71486" x="9439275" y="4116388"/>
          <p14:tracePt t="71557" x="9439275" y="4125913"/>
          <p14:tracePt t="71595" x="9429750" y="4125913"/>
          <p14:tracePt t="71607" x="9429750" y="4133850"/>
          <p14:tracePt t="71646" x="9420225" y="4143375"/>
          <p14:tracePt t="71709" x="9412288" y="4143375"/>
          <p14:tracePt t="71734" x="9412288" y="4152900"/>
          <p14:tracePt t="71747" x="9412288" y="4160838"/>
          <p14:tracePt t="71785" x="9412288" y="4170363"/>
          <p14:tracePt t="71810" x="9412288" y="4179888"/>
          <p14:tracePt t="71823" x="9412288" y="4205288"/>
          <p14:tracePt t="71835" x="9412288" y="4232275"/>
          <p14:tracePt t="71848" x="9412288" y="4268788"/>
          <p14:tracePt t="71860" x="9412288" y="4313238"/>
          <p14:tracePt t="71873" x="9412288" y="4367213"/>
          <p14:tracePt t="71886" x="9412288" y="4429125"/>
          <p14:tracePt t="71903" x="9420225" y="4483100"/>
          <p14:tracePt t="71919" x="9466263" y="4598988"/>
          <p14:tracePt t="71936" x="9491663" y="4652963"/>
          <p14:tracePt t="71953" x="9528175" y="4705350"/>
          <p14:tracePt t="71969" x="9599613" y="4803775"/>
          <p14:tracePt t="71987" x="9644063" y="4848225"/>
          <p14:tracePt t="72003" x="9688513" y="4884738"/>
          <p14:tracePt t="72019" x="9732963" y="4919663"/>
          <p14:tracePt t="72036" x="9804400" y="4983163"/>
          <p14:tracePt t="72053" x="9848850" y="4991100"/>
          <p14:tracePt t="72069" x="9894888" y="5018088"/>
          <p14:tracePt t="72086" x="10001250" y="5054600"/>
          <p14:tracePt t="72103" x="10063163" y="5072063"/>
          <p14:tracePt t="72119" x="10126663" y="5089525"/>
          <p14:tracePt t="72136" x="10277475" y="5108575"/>
          <p14:tracePt t="72153" x="10348913" y="5108575"/>
          <p14:tracePt t="72169" x="10447338" y="5108575"/>
          <p14:tracePt t="72186" x="10644188" y="5081588"/>
          <p14:tracePt t="72203" x="10733088" y="5045075"/>
          <p14:tracePt t="72219" x="10814050" y="5000625"/>
          <p14:tracePt t="72236" x="10966450" y="4919663"/>
          <p14:tracePt t="72253" x="11037888" y="4875213"/>
          <p14:tracePt t="72269" x="11090275" y="4848225"/>
          <p14:tracePt t="72286" x="11153775" y="4768850"/>
          <p14:tracePt t="72305" x="11161713" y="4759325"/>
          <p14:tracePt t="72319" x="11180763" y="4751388"/>
          <p14:tracePt t="72337" x="11180763" y="4732338"/>
          <p14:tracePt t="72353" x="11180763" y="4705350"/>
          <p14:tracePt t="72369" x="11171238" y="4705350"/>
          <p14:tracePt t="72569" x="11153775" y="4697413"/>
          <p14:tracePt t="72582" x="11126788" y="4679950"/>
          <p14:tracePt t="72594" x="11072813" y="4652963"/>
          <p14:tracePt t="72607" x="11018838" y="4616450"/>
          <p14:tracePt t="72620" x="10939463" y="4589463"/>
          <p14:tracePt t="72636" x="10875963" y="4562475"/>
          <p14:tracePt t="72653" x="10823575" y="4537075"/>
          <p14:tracePt t="72669" x="10706100" y="4510088"/>
          <p14:tracePt t="72686" x="10644188" y="4500563"/>
          <p14:tracePt t="72703" x="10590213" y="4483100"/>
          <p14:tracePt t="72719" x="10510838" y="4456113"/>
          <p14:tracePt t="72736" x="10474325" y="4456113"/>
          <p14:tracePt t="72753" x="10447338" y="4456113"/>
          <p14:tracePt t="72769" x="10385425" y="4456113"/>
          <p14:tracePt t="72786" x="10358438" y="4456113"/>
          <p14:tracePt t="72803" x="10331450" y="4456113"/>
          <p14:tracePt t="72819" x="10269538" y="4456113"/>
          <p14:tracePt t="72836" x="10242550" y="4456113"/>
          <p14:tracePt t="72852" x="10215563" y="4456113"/>
          <p14:tracePt t="72869" x="10161588" y="4465638"/>
          <p14:tracePt t="72886" x="10126663" y="4483100"/>
          <p14:tracePt t="72902" x="10099675" y="4510088"/>
          <p14:tracePt t="72919" x="10063163" y="4545013"/>
          <p14:tracePt t="72936" x="10045700" y="4562475"/>
          <p14:tracePt t="72952" x="10037763" y="4589463"/>
          <p14:tracePt t="72969" x="10028238" y="4633913"/>
          <p14:tracePt t="72987" x="10028238" y="4660900"/>
          <p14:tracePt t="73003" x="10028238" y="4697413"/>
          <p14:tracePt t="73019" x="10028238" y="4751388"/>
          <p14:tracePt t="73036" x="10082213" y="4857750"/>
          <p14:tracePt t="73053" x="10117138" y="4911725"/>
          <p14:tracePt t="73070" x="10161588" y="4956175"/>
          <p14:tracePt t="73086" x="10287000" y="5054600"/>
          <p14:tracePt t="73103" x="10348913" y="5081588"/>
          <p14:tracePt t="73119" x="10439400" y="5116513"/>
          <p14:tracePt t="73136" x="10634663" y="5133975"/>
          <p14:tracePt t="73153" x="10752138" y="5133975"/>
          <p14:tracePt t="73169" x="10848975" y="5133975"/>
          <p14:tracePt t="73186" x="11037888" y="5133975"/>
          <p14:tracePt t="73203" x="11144250" y="5108575"/>
          <p14:tracePt t="73220" x="11215688" y="5081588"/>
          <p14:tracePt t="73236" x="11341100" y="5027613"/>
          <p14:tracePt t="73253" x="11368088" y="5010150"/>
          <p14:tracePt t="73269" x="11385550" y="4991100"/>
          <p14:tracePt t="73286" x="11376025" y="4991100"/>
          <p14:tracePt t="73556" x="11368088" y="4991100"/>
          <p14:tracePt t="73569" x="11349038" y="4991100"/>
          <p14:tracePt t="73581" x="11331575" y="4991100"/>
          <p14:tracePt t="73607" x="11323638" y="4991100"/>
          <p14:tracePt t="73619" x="11314113" y="4973638"/>
          <p14:tracePt t="73632" x="11304588" y="4956175"/>
          <p14:tracePt t="73658" x="11296650" y="4919663"/>
          <p14:tracePt t="73670" x="11277600" y="4884738"/>
          <p14:tracePt t="73683" x="11277600" y="4857750"/>
          <p14:tracePt t="73695" x="11277600" y="4822825"/>
          <p14:tracePt t="73708" x="11277600" y="4776788"/>
          <p14:tracePt t="73720" x="11277600" y="4741863"/>
          <p14:tracePt t="73736" x="11269663" y="4687888"/>
          <p14:tracePt t="73753" x="11260138" y="4643438"/>
          <p14:tracePt t="73769" x="11242675" y="4562475"/>
          <p14:tracePt t="73786" x="11225213" y="4527550"/>
          <p14:tracePt t="73803" x="11215688" y="4500563"/>
          <p14:tracePt t="73819" x="11188700" y="4465638"/>
          <p14:tracePt t="73836" x="11171238" y="4438650"/>
          <p14:tracePt t="73853" x="11153775" y="4419600"/>
          <p14:tracePt t="73870" x="11082338" y="4375150"/>
          <p14:tracePt t="73886" x="11037888" y="4348163"/>
          <p14:tracePt t="73903" x="10956925" y="4322763"/>
          <p14:tracePt t="73919" x="10760075" y="4251325"/>
          <p14:tracePt t="73936" x="10617200" y="4232275"/>
          <p14:tracePt t="73953" x="10491788" y="4187825"/>
          <p14:tracePt t="73969" x="10225088" y="4125913"/>
          <p14:tracePt t="73987" x="10109200" y="4098925"/>
          <p14:tracePt t="74003" x="10018713" y="4062413"/>
          <p14:tracePt t="74019" x="9912350" y="4017963"/>
          <p14:tracePt t="74036" x="9885363" y="4010025"/>
          <p14:tracePt t="74052" x="9875838" y="4010025"/>
          <p14:tracePt t="74069" x="9858375" y="4010025"/>
          <p14:tracePt t="74086" x="9848850" y="4010025"/>
          <p14:tracePt t="75175" x="9840913" y="4010025"/>
          <p14:tracePt t="75264" x="9823450" y="4010025"/>
          <p14:tracePt t="75288" x="9796463" y="4027488"/>
          <p14:tracePt t="75301" x="9769475" y="4037013"/>
          <p14:tracePt t="75314" x="9725025" y="4062413"/>
          <p14:tracePt t="75327" x="9698038" y="4089400"/>
          <p14:tracePt t="75339" x="9661525" y="4108450"/>
          <p14:tracePt t="75353" x="9644063" y="4125913"/>
          <p14:tracePt t="75369" x="9626600" y="4133850"/>
          <p14:tracePt t="75386" x="9617075" y="4152900"/>
          <p14:tracePt t="75403" x="9617075" y="4160838"/>
          <p14:tracePt t="75419" x="9617075" y="4170363"/>
          <p14:tracePt t="75436" x="9617075" y="4224338"/>
          <p14:tracePt t="75454" x="9617075" y="4251325"/>
          <p14:tracePt t="75469" x="9617075" y="4286250"/>
          <p14:tracePt t="75486" x="9617075" y="4295775"/>
          <p14:tracePt t="75503" x="9617075" y="4313238"/>
          <p14:tracePt t="75519" x="9609138" y="4303713"/>
          <p14:tracePt t="75719" x="9599613" y="4286250"/>
          <p14:tracePt t="75732" x="9599613" y="4276725"/>
          <p14:tracePt t="75744" x="9590088" y="4268788"/>
          <p14:tracePt t="75757" x="9582150" y="4259263"/>
          <p14:tracePt t="75770" x="9582150" y="4251325"/>
          <p14:tracePt t="75795" x="9582150" y="4241800"/>
          <p14:tracePt t="75820" x="9572625" y="4241800"/>
          <p14:tracePt t="75934" x="9572625" y="4232275"/>
          <p14:tracePt t="75947" x="9572625" y="4224338"/>
          <p14:tracePt t="75985" x="9563100" y="4214813"/>
          <p14:tracePt t="76010" x="9555163" y="4214813"/>
          <p14:tracePt t="76036" x="9555163" y="4205288"/>
          <p14:tracePt t="76048" x="9545638" y="4205288"/>
          <p14:tracePt t="76162" x="9537700" y="4205288"/>
          <p14:tracePt t="76188" x="9528175" y="4205288"/>
          <p14:tracePt t="76213" x="9518650" y="4197350"/>
          <p14:tracePt t="76225" x="9510713" y="4197350"/>
          <p14:tracePt t="76251" x="9501188" y="4197350"/>
          <p14:tracePt t="76289" x="9510713" y="4214813"/>
          <p14:tracePt t="77111" x="9518650" y="4232275"/>
          <p14:tracePt t="77124" x="9518650" y="4251325"/>
          <p14:tracePt t="77137" x="9528175" y="4276725"/>
          <p14:tracePt t="77149" x="9545638" y="4313238"/>
          <p14:tracePt t="77162" x="9572625" y="4348163"/>
          <p14:tracePt t="77175" x="9599613" y="4402138"/>
          <p14:tracePt t="77187" x="9617075" y="4446588"/>
          <p14:tracePt t="77202" x="9644063" y="4491038"/>
          <p14:tracePt t="77219" x="9671050" y="4537075"/>
          <p14:tracePt t="77236" x="9715500" y="4598988"/>
          <p14:tracePt t="77252" x="9725025" y="4616450"/>
          <p14:tracePt t="77269" x="9732963" y="4625975"/>
          <p14:tracePt t="77286" x="9742488" y="4633913"/>
          <p14:tracePt t="77303" x="9752013" y="4652963"/>
          <p14:tracePt t="77327" x="9759950" y="4652963"/>
          <p14:tracePt t="77390" x="9769475" y="4652963"/>
          <p14:tracePt t="77668" x="9796463" y="4652963"/>
          <p14:tracePt t="77681" x="9840913" y="4652963"/>
          <p14:tracePt t="77693" x="9912350" y="4652963"/>
          <p14:tracePt t="77706" x="10018713" y="4652963"/>
          <p14:tracePt t="77719" x="10134600" y="4652963"/>
          <p14:tracePt t="77736" x="10225088" y="4652963"/>
          <p14:tracePt t="77752" x="10420350" y="4652963"/>
          <p14:tracePt t="77769" x="10483850" y="4652963"/>
          <p14:tracePt t="77786" x="10545763" y="4652963"/>
          <p14:tracePt t="77802" x="10653713" y="4652963"/>
          <p14:tracePt t="77820" x="10715625" y="4652963"/>
          <p14:tracePt t="77836" x="10725150" y="4652963"/>
          <p14:tracePt t="78478" x="10733088" y="4652963"/>
          <p14:tracePt t="78516" x="10742613" y="4652963"/>
          <p14:tracePt t="78541" x="10760075" y="4652963"/>
          <p14:tracePt t="78553" x="10769600" y="4652963"/>
          <p14:tracePt t="78566" x="10787063" y="4652963"/>
          <p14:tracePt t="78579" x="10804525" y="4652963"/>
          <p14:tracePt t="78591" x="10823575" y="4652963"/>
          <p14:tracePt t="78605" x="10841038" y="4652963"/>
          <p14:tracePt t="78619" x="10848975" y="4652963"/>
          <p14:tracePt t="78636" x="10858500" y="4652963"/>
          <p14:tracePt t="78655" x="10858500" y="4643438"/>
          <p14:tracePt t="78693" x="10858500" y="4633913"/>
          <p14:tracePt t="78997" x="10858500" y="4608513"/>
          <p14:tracePt t="79010" x="10858500" y="4537075"/>
          <p14:tracePt t="79022" x="10858500" y="4446588"/>
          <p14:tracePt t="79035" x="10858500" y="4357688"/>
          <p14:tracePt t="79052" x="10858500" y="4268788"/>
          <p14:tracePt t="79069" x="10858500" y="4197350"/>
          <p14:tracePt t="79086" x="10858500" y="4187825"/>
          <p14:tracePt t="79102" x="10858500" y="4170363"/>
          <p14:tracePt t="79119" x="10848975" y="4152900"/>
          <p14:tracePt t="79136" x="10823575" y="4152900"/>
          <p14:tracePt t="79152" x="10796588" y="4152900"/>
          <p14:tracePt t="79169" x="10733088" y="4143375"/>
          <p14:tracePt t="79185" x="10626725" y="4143375"/>
          <p14:tracePt t="79202" x="10563225" y="4143375"/>
          <p14:tracePt t="79219" x="10491788" y="4143375"/>
          <p14:tracePt t="79236" x="10340975" y="4143375"/>
          <p14:tracePt t="79252" x="10269538" y="4143375"/>
          <p14:tracePt t="79269" x="10206038" y="4152900"/>
          <p14:tracePt t="79286" x="10099675" y="4179888"/>
          <p14:tracePt t="79302" x="10045700" y="4187825"/>
          <p14:tracePt t="79319" x="10010775" y="4187825"/>
          <p14:tracePt t="79336" x="9912350" y="4241800"/>
          <p14:tracePt t="79352" x="9875838" y="4276725"/>
          <p14:tracePt t="79369" x="9848850" y="4313238"/>
          <p14:tracePt t="79385" x="9786938" y="4340225"/>
          <p14:tracePt t="79402" x="9759950" y="4348163"/>
          <p14:tracePt t="79419" x="9732963" y="4357688"/>
          <p14:tracePt t="79436" x="9688513" y="4367213"/>
          <p14:tracePt t="79454" x="9671050" y="4367213"/>
          <p14:tracePt t="79469" x="9644063" y="4367213"/>
          <p14:tracePt t="79485" x="9590088" y="4367213"/>
          <p14:tracePt t="79503" x="9572625" y="4367213"/>
          <p14:tracePt t="79519" x="9545638" y="4367213"/>
          <p14:tracePt t="79535" x="9528175" y="4367213"/>
          <p14:tracePt t="79552" x="9510713" y="4367213"/>
          <p14:tracePt t="79569" x="9501188" y="4367213"/>
          <p14:tracePt t="79586" x="9491663" y="4375150"/>
          <p14:tracePt t="79602" x="9483725" y="4375150"/>
          <p14:tracePt t="79619" x="9474200" y="4384675"/>
          <p14:tracePt t="79642" x="9474200" y="4394200"/>
          <p14:tracePt t="79668" x="9474200" y="4402138"/>
          <p14:tracePt t="79706" x="9474200" y="4419600"/>
          <p14:tracePt t="79718" x="9474200" y="4438650"/>
          <p14:tracePt t="79731" x="9474200" y="4456113"/>
          <p14:tracePt t="79744" x="9474200" y="4473575"/>
          <p14:tracePt t="79757" x="9474200" y="4510088"/>
          <p14:tracePt t="79769" x="9474200" y="4537075"/>
          <p14:tracePt t="79785" x="9474200" y="4562475"/>
          <p14:tracePt t="79802" x="9518650" y="4633913"/>
          <p14:tracePt t="79820" x="9555163" y="4679950"/>
          <p14:tracePt t="79836" x="9599613" y="4705350"/>
          <p14:tracePt t="79852" x="9653588" y="4751388"/>
          <p14:tracePt t="79869" x="9752013" y="4813300"/>
          <p14:tracePt t="79886" x="9804400" y="4830763"/>
          <p14:tracePt t="79902" x="9840913" y="4857750"/>
          <p14:tracePt t="79919" x="9912350" y="4875213"/>
          <p14:tracePt t="79936" x="9956800" y="4884738"/>
          <p14:tracePt t="79952" x="10001250" y="4894263"/>
          <p14:tracePt t="79969" x="10099675" y="4902200"/>
          <p14:tracePt t="79986" x="10153650" y="4911725"/>
          <p14:tracePt t="80002" x="10206038" y="4919663"/>
          <p14:tracePt t="80018" x="10287000" y="4919663"/>
          <p14:tracePt t="80035" x="10348913" y="4929188"/>
          <p14:tracePt t="80052" x="10402888" y="4938713"/>
          <p14:tracePt t="80069" x="10501313" y="4946650"/>
          <p14:tracePt t="80085" x="10555288" y="4946650"/>
          <p14:tracePt t="80102" x="10609263" y="4946650"/>
          <p14:tracePt t="80119" x="10715625" y="4946650"/>
          <p14:tracePt t="80137" x="10769600" y="4946650"/>
          <p14:tracePt t="80152" x="10814050" y="4946650"/>
          <p14:tracePt t="80169" x="10841038" y="4946650"/>
          <p14:tracePt t="80186" x="10895013" y="4938713"/>
          <p14:tracePt t="80202" x="10912475" y="4929188"/>
          <p14:tracePt t="80219" x="10929938" y="4911725"/>
          <p14:tracePt t="80236" x="10966450" y="4857750"/>
          <p14:tracePt t="80252" x="10974388" y="4822825"/>
          <p14:tracePt t="80269" x="10983913" y="4803775"/>
          <p14:tracePt t="80286" x="10991850" y="4768850"/>
          <p14:tracePt t="80303" x="10991850" y="4751388"/>
          <p14:tracePt t="80319" x="10991850" y="4724400"/>
          <p14:tracePt t="80336" x="10991850" y="4697413"/>
          <p14:tracePt t="80352" x="10991850" y="4679950"/>
          <p14:tracePt t="80369" x="10983913" y="4670425"/>
          <p14:tracePt t="80386" x="10974388" y="4652963"/>
          <p14:tracePt t="80402" x="10966450" y="4652963"/>
          <p14:tracePt t="80419" x="10966450" y="4643438"/>
          <p14:tracePt t="80436" x="10956925" y="4633913"/>
          <p14:tracePt t="80452" x="10947400" y="4633913"/>
          <p14:tracePt t="80478" x="10939463" y="4625975"/>
          <p14:tracePt t="80490" x="10929938" y="4625975"/>
          <p14:tracePt t="80516" x="10912475" y="4616450"/>
          <p14:tracePt t="80528" x="10902950" y="4598988"/>
          <p14:tracePt t="80541" x="10885488" y="4598988"/>
          <p14:tracePt t="80554" x="10858500" y="4581525"/>
          <p14:tracePt t="80569" x="10841038" y="4562475"/>
          <p14:tracePt t="80586" x="10804525" y="4537075"/>
          <p14:tracePt t="80602" x="10769600" y="4491038"/>
          <p14:tracePt t="80619" x="10742613" y="4473575"/>
          <p14:tracePt t="80636" x="10715625" y="4446588"/>
          <p14:tracePt t="80652" x="10661650" y="4411663"/>
          <p14:tracePt t="80669" x="10617200" y="4394200"/>
          <p14:tracePt t="80686" x="10582275" y="4394200"/>
          <p14:tracePt t="80702" x="10537825" y="4375150"/>
          <p14:tracePt t="80719" x="10501313" y="4367213"/>
          <p14:tracePt t="80735" x="10483850" y="4367213"/>
          <p14:tracePt t="80752" x="10429875" y="4367213"/>
          <p14:tracePt t="80769" x="10394950" y="4367213"/>
          <p14:tracePt t="80786" x="10358438" y="4367213"/>
          <p14:tracePt t="80802" x="10269538" y="4367213"/>
          <p14:tracePt t="80820" x="10233025" y="4367213"/>
          <p14:tracePt t="80835" x="10206038" y="4367213"/>
          <p14:tracePt t="80852" x="10180638" y="4367213"/>
          <p14:tracePt t="80869" x="10144125" y="4367213"/>
          <p14:tracePt t="80886" x="10134600" y="4367213"/>
          <p14:tracePt t="80902" x="10126663" y="4367213"/>
          <p14:tracePt t="80919" x="10109200" y="4367213"/>
          <p14:tracePt t="80936" x="10099675" y="4367213"/>
          <p14:tracePt t="80952" x="10090150" y="4367213"/>
          <p14:tracePt t="80972" x="10082213" y="4367213"/>
          <p14:tracePt t="80985" x="10072688" y="4367213"/>
          <p14:tracePt t="81002" x="10063163" y="4367213"/>
          <p14:tracePt t="81019" x="10037763" y="4367213"/>
          <p14:tracePt t="81035" x="10028238" y="4367213"/>
          <p14:tracePt t="81052" x="10018713" y="4367213"/>
          <p14:tracePt t="81068" x="9983788" y="4367213"/>
          <p14:tracePt t="81086" x="9974263" y="4367213"/>
          <p14:tracePt t="81102" x="9956800" y="4367213"/>
          <p14:tracePt t="81119" x="9929813" y="4367213"/>
          <p14:tracePt t="81136" x="9920288" y="4367213"/>
          <p14:tracePt t="81152" x="9912350" y="4367213"/>
          <p14:tracePt t="81169" x="9894888" y="4367213"/>
          <p14:tracePt t="81185" x="9875838" y="4367213"/>
          <p14:tracePt t="81202" x="9867900" y="4367213"/>
          <p14:tracePt t="81218" x="9858375" y="4367213"/>
          <p14:tracePt t="81235" x="9848850" y="4367213"/>
          <p14:tracePt t="81252" x="9840913" y="4367213"/>
          <p14:tracePt t="81275" x="9831388" y="4367213"/>
          <p14:tracePt t="81390" x="9823450" y="4367213"/>
          <p14:tracePt t="81415" x="9813925" y="4367213"/>
          <p14:tracePt t="81452" x="9804400" y="4367213"/>
          <p14:tracePt t="81478" x="9796463" y="4367213"/>
          <p14:tracePt t="81491" x="9786938" y="4367213"/>
          <p14:tracePt t="81515" x="9786938" y="4375150"/>
          <p14:tracePt t="81794" x="9796463" y="4394200"/>
          <p14:tracePt t="81807" x="9813925" y="4429125"/>
          <p14:tracePt t="81819" x="9840913" y="4483100"/>
          <p14:tracePt t="81832" x="9875838" y="4518025"/>
          <p14:tracePt t="81844" x="9894888" y="4537075"/>
          <p14:tracePt t="81857" x="9902825" y="4554538"/>
          <p14:tracePt t="81870" x="9920288" y="4562475"/>
          <p14:tracePt t="81886" x="9920288" y="4572000"/>
          <p14:tracePt t="81902" x="9929813" y="4589463"/>
          <p14:tracePt t="81919" x="9966325" y="4616450"/>
          <p14:tracePt t="81936" x="9991725" y="4633913"/>
          <p14:tracePt t="81952" x="10010775" y="4652963"/>
          <p14:tracePt t="81969" x="10045700" y="4679950"/>
          <p14:tracePt t="81986" x="10072688" y="4687888"/>
          <p14:tracePt t="82002" x="10082213" y="4697413"/>
          <p14:tracePt t="82019" x="10090150" y="4705350"/>
          <p14:tracePt t="82036" x="10099675" y="4705350"/>
          <p14:tracePt t="82052" x="10099675" y="4697413"/>
          <p14:tracePt t="82453" x="10109200" y="4697413"/>
          <p14:tracePt t="82477" x="10126663" y="4687888"/>
          <p14:tracePt t="82490" x="10144125" y="4679950"/>
          <p14:tracePt t="82503" x="10188575" y="4670425"/>
          <p14:tracePt t="82515" x="10233025" y="4660900"/>
          <p14:tracePt t="82528" x="10287000" y="4652963"/>
          <p14:tracePt t="82541" x="10323513" y="4652963"/>
          <p14:tracePt t="82553" x="10348913" y="4652963"/>
          <p14:tracePt t="82569" x="10358438" y="4652963"/>
          <p14:tracePt t="82585" x="10375900" y="4652963"/>
          <p14:tracePt t="82602" x="10394950" y="4652963"/>
          <p14:tracePt t="82619" x="10412413" y="4652963"/>
          <p14:tracePt t="82635" x="10420350" y="4652963"/>
          <p14:tracePt t="82652" x="10456863" y="4652963"/>
          <p14:tracePt t="82669" x="10483850" y="4652963"/>
          <p14:tracePt t="82685" x="10518775" y="4643438"/>
          <p14:tracePt t="82702" x="10626725" y="4625975"/>
          <p14:tracePt t="82719" x="10698163" y="4608513"/>
          <p14:tracePt t="82735" x="10787063" y="4581525"/>
          <p14:tracePt t="82753" x="10920413" y="4545013"/>
          <p14:tracePt t="82769" x="10947400" y="4537075"/>
          <p14:tracePt t="82785" x="10966450" y="4537075"/>
          <p14:tracePt t="82802" x="10983913" y="4527550"/>
          <p14:tracePt t="82820" x="10991850" y="4527550"/>
          <p14:tracePt t="83980" x="10983913" y="4527550"/>
          <p14:tracePt t="84311" x="10974388" y="4527550"/>
          <p14:tracePt t="84336" x="10966450" y="4527550"/>
          <p14:tracePt t="84349" x="10956925" y="4527550"/>
          <p14:tracePt t="84362" x="10947400" y="4527550"/>
          <p14:tracePt t="84374" x="10939463" y="4527550"/>
          <p14:tracePt t="84399" x="10929938" y="4527550"/>
          <p14:tracePt t="84412" x="10912475" y="4527550"/>
          <p14:tracePt t="84425" x="10895013" y="4527550"/>
          <p14:tracePt t="84437" x="10868025" y="4527550"/>
          <p14:tracePt t="84452" x="10841038" y="4527550"/>
          <p14:tracePt t="84469" x="10796588" y="4527550"/>
          <p14:tracePt t="84485" x="10688638" y="4510088"/>
          <p14:tracePt t="84502" x="10626725" y="4500563"/>
          <p14:tracePt t="84520" x="10582275" y="4500563"/>
          <p14:tracePt t="84535" x="10491788" y="4491038"/>
          <p14:tracePt t="84552" x="10447338" y="4491038"/>
          <p14:tracePt t="84569" x="10412413" y="4491038"/>
          <p14:tracePt t="84585" x="10313988" y="4491038"/>
          <p14:tracePt t="84602" x="10260013" y="4491038"/>
          <p14:tracePt t="84619" x="10206038" y="4491038"/>
          <p14:tracePt t="84635" x="10144125" y="4491038"/>
          <p14:tracePt t="84652" x="10028238" y="4491038"/>
          <p14:tracePt t="84669" x="9983788" y="4491038"/>
          <p14:tracePt t="84685" x="9929813" y="4491038"/>
          <p14:tracePt t="84702" x="9840913" y="4491038"/>
          <p14:tracePt t="84719" x="9804400" y="4491038"/>
          <p14:tracePt t="84735" x="9777413" y="4491038"/>
          <p14:tracePt t="84752" x="9732963" y="4491038"/>
          <p14:tracePt t="84769" x="9705975" y="4491038"/>
          <p14:tracePt t="84785" x="9688513" y="4491038"/>
          <p14:tracePt t="84802" x="9644063" y="4491038"/>
          <p14:tracePt t="84819" x="9634538" y="4500563"/>
          <p14:tracePt t="84835" x="9609138" y="4500563"/>
          <p14:tracePt t="84852" x="9590088" y="4518025"/>
          <p14:tracePt t="84869" x="9563100" y="4518025"/>
          <p14:tracePt t="84885" x="9563100" y="4527550"/>
          <p14:tracePt t="84902" x="9555163" y="4537075"/>
          <p14:tracePt t="84919" x="9545638" y="4537075"/>
          <p14:tracePt t="84935" x="9537700" y="4545013"/>
          <p14:tracePt t="84952" x="9537700" y="4554538"/>
          <p14:tracePt t="84969" x="9537700" y="4562475"/>
          <p14:tracePt t="84985" x="9537700" y="4581525"/>
          <p14:tracePt t="85002" x="9555163" y="4598988"/>
          <p14:tracePt t="85002" x="9590088" y="4643438"/>
          <p14:tracePt t="85020" x="9644063" y="4697413"/>
          <p14:tracePt t="85035" x="9725025" y="4759325"/>
          <p14:tracePt t="85052" x="9786938" y="4795838"/>
          <p14:tracePt t="85069" x="9912350" y="4848225"/>
          <p14:tracePt t="85085" x="9939338" y="4857750"/>
          <p14:tracePt t="85102" x="9966325" y="4857750"/>
          <p14:tracePt t="85119" x="10045700" y="4867275"/>
          <p14:tracePt t="85135" x="10099675" y="4867275"/>
          <p14:tracePt t="85152" x="10180638" y="4867275"/>
          <p14:tracePt t="85169" x="10375900" y="4840288"/>
          <p14:tracePt t="85185" x="10483850" y="4795838"/>
          <p14:tracePt t="85203" x="10590213" y="4741863"/>
          <p14:tracePt t="85219" x="10733088" y="4660900"/>
          <p14:tracePt t="85236" x="10769600" y="4633913"/>
          <p14:tracePt t="85252" x="10769600" y="4625975"/>
          <p14:tracePt t="85269" x="10777538" y="4616450"/>
          <p14:tracePt t="85285" x="10760075" y="4608513"/>
          <p14:tracePt t="85375" x="10742613" y="4608513"/>
          <p14:tracePt t="85387" x="10715625" y="4608513"/>
          <p14:tracePt t="85400" x="10680700" y="4608513"/>
          <p14:tracePt t="85412" x="10653713" y="4598988"/>
          <p14:tracePt t="85425" x="10617200" y="4589463"/>
          <p14:tracePt t="85437" x="10572750" y="4581525"/>
          <p14:tracePt t="85452" x="10537825" y="4562475"/>
          <p14:tracePt t="85469" x="10510838" y="4562475"/>
          <p14:tracePt t="85485" x="10439400" y="4562475"/>
          <p14:tracePt t="85502" x="10402888" y="4562475"/>
          <p14:tracePt t="85519" x="10367963" y="4562475"/>
          <p14:tracePt t="85536" x="10269538" y="4562475"/>
          <p14:tracePt t="85552" x="10233025" y="4562475"/>
          <p14:tracePt t="85568" x="10188575" y="4562475"/>
          <p14:tracePt t="85585" x="10144125" y="4562475"/>
          <p14:tracePt t="85602" x="10126663" y="4562475"/>
          <p14:tracePt t="85619" x="10109200" y="4562475"/>
          <p14:tracePt t="85635" x="10099675" y="4562475"/>
          <p14:tracePt t="85653" x="10090150" y="4562475"/>
          <p14:tracePt t="85669" x="10082213" y="4562475"/>
          <p14:tracePt t="85685" x="10082213" y="4572000"/>
          <p14:tracePt t="85703" x="10082213" y="4589463"/>
          <p14:tracePt t="85718" x="10055225" y="4598988"/>
          <p14:tracePt t="85919" x="10028238" y="4608513"/>
          <p14:tracePt t="85931" x="9966325" y="4633913"/>
          <p14:tracePt t="85944" x="9858375" y="4670425"/>
          <p14:tracePt t="85956" x="9759950" y="4714875"/>
          <p14:tracePt t="85969" x="9653588" y="4741863"/>
          <p14:tracePt t="85985" x="9545638" y="4776788"/>
          <p14:tracePt t="86002" x="9447213" y="4803775"/>
          <p14:tracePt t="86019" x="9251950" y="4857750"/>
          <p14:tracePt t="86036" x="9170988" y="4875213"/>
          <p14:tracePt t="86052" x="9072563" y="4902200"/>
          <p14:tracePt t="86069" x="8920163" y="4929188"/>
          <p14:tracePt t="86085" x="8858250" y="4938713"/>
          <p14:tracePt t="86102" x="8804275" y="4956175"/>
          <p14:tracePt t="86118" x="8705850" y="4965700"/>
          <p14:tracePt t="86136" x="8661400" y="4965700"/>
          <p14:tracePt t="86152" x="8589963" y="4973638"/>
          <p14:tracePt t="86169" x="8483600" y="4973638"/>
          <p14:tracePt t="86186" x="8420100" y="4973638"/>
          <p14:tracePt t="86202" x="8358188" y="4973638"/>
          <p14:tracePt t="86218" x="8251825" y="4973638"/>
          <p14:tracePt t="86235" x="8215313" y="4973638"/>
          <p14:tracePt t="86252" x="8170863" y="4973638"/>
          <p14:tracePt t="86268" x="8108950" y="4973638"/>
          <p14:tracePt t="86286" x="8089900" y="4973638"/>
          <p14:tracePt t="86302" x="8062913" y="4973638"/>
          <p14:tracePt t="86319" x="8010525" y="4973638"/>
          <p14:tracePt t="86336" x="7983538" y="4973638"/>
          <p14:tracePt t="86352" x="7966075" y="4965700"/>
          <p14:tracePt t="86368" x="7939088" y="4965700"/>
          <p14:tracePt t="86385" x="7902575" y="4956175"/>
          <p14:tracePt t="86403" x="7875588" y="4946650"/>
          <p14:tracePt t="86419" x="7858125" y="4938713"/>
          <p14:tracePt t="86435" x="7840663" y="4919663"/>
          <p14:tracePt t="86452" x="7831138" y="4902200"/>
          <p14:tracePt t="86468" x="7831138" y="4894263"/>
          <p14:tracePt t="86485" x="7831138" y="4867275"/>
          <p14:tracePt t="86502" x="7867650" y="4822825"/>
          <p14:tracePt t="86518" x="7920038" y="4768850"/>
          <p14:tracePt t="86535" x="8045450" y="4670425"/>
          <p14:tracePt t="86553" x="8099425" y="4643438"/>
          <p14:tracePt t="86568" x="8116888" y="4633913"/>
          <p14:tracePt t="86585" x="8188325" y="4625975"/>
          <p14:tracePt t="86602" x="8205788" y="4625975"/>
          <p14:tracePt t="86618" x="8224838" y="4625975"/>
          <p14:tracePt t="86635" x="8242300" y="4633913"/>
          <p14:tracePt t="86654" x="8251825" y="4633913"/>
          <p14:tracePt t="86669" x="8251825" y="4643438"/>
          <p14:tracePt t="86691" x="8259763" y="4643438"/>
          <p14:tracePt t="86703" x="8259763" y="4652963"/>
          <p14:tracePt t="86718" x="8259763" y="4660900"/>
          <p14:tracePt t="86735" x="8242300" y="4660900"/>
          <p14:tracePt t="86856" x="8232775" y="4660900"/>
          <p14:tracePt t="86867" x="8215313" y="4660900"/>
          <p14:tracePt t="86881" x="8188325" y="4660900"/>
          <p14:tracePt t="86903" x="8161338" y="4660900"/>
          <p14:tracePt t="86906" x="8134350" y="4660900"/>
          <p14:tracePt t="86918" x="8116888" y="4652963"/>
          <p14:tracePt t="86935" x="8099425" y="4643438"/>
          <p14:tracePt t="86952" x="8089900" y="4633913"/>
          <p14:tracePt t="86970" x="8081963" y="4633913"/>
          <p14:tracePt t="86985" x="8072438" y="4633913"/>
          <p14:tracePt t="87004" x="8072438" y="4643438"/>
          <p14:tracePt t="87513" x="8072438" y="4652963"/>
          <p14:tracePt t="87525" x="8072438" y="4660900"/>
          <p14:tracePt t="87539" x="8072438" y="4670425"/>
          <p14:tracePt t="87551" x="8072438" y="4697413"/>
          <p14:tracePt t="87564" x="8072438" y="4705350"/>
          <p14:tracePt t="87576" x="8072438" y="4724400"/>
          <p14:tracePt t="87589" x="8072438" y="4732338"/>
          <p14:tracePt t="87602" x="8072438" y="4751388"/>
          <p14:tracePt t="87618" x="8072438" y="4759325"/>
          <p14:tracePt t="87639" x="8072438" y="4768850"/>
          <p14:tracePt t="87652" x="8072438" y="4776788"/>
          <p14:tracePt t="87703" x="8072438" y="4786313"/>
          <p14:tracePt t="88449" x="8072438" y="4795838"/>
          <p14:tracePt t="88474" x="8072438" y="4803775"/>
          <p14:tracePt t="91480" x="8072438" y="4813300"/>
          <p14:tracePt t="91813" x="8072438" y="4822825"/>
          <p14:tracePt t="91864" x="8072438" y="4830763"/>
          <p14:tracePt t="91902" x="8072438" y="4840288"/>
          <p14:tracePt t="91952" x="8072438" y="4857750"/>
          <p14:tracePt t="91978" x="8072438" y="4875213"/>
          <p14:tracePt t="91990" x="8072438" y="4884738"/>
          <p14:tracePt t="92003" x="8072438" y="4902200"/>
          <p14:tracePt t="92016" x="8072438" y="4919663"/>
          <p14:tracePt t="92028" x="8072438" y="4946650"/>
          <p14:tracePt t="92041" x="8072438" y="4965700"/>
          <p14:tracePt t="92054" x="8072438" y="4991100"/>
          <p14:tracePt t="92068" x="8072438" y="5018088"/>
          <p14:tracePt t="92085" x="8072438" y="5045075"/>
          <p14:tracePt t="92101" x="8081963" y="5126038"/>
          <p14:tracePt t="92118" x="8108950" y="5180013"/>
          <p14:tracePt t="92135" x="8126413" y="5232400"/>
          <p14:tracePt t="92151" x="8170863" y="5303838"/>
          <p14:tracePt t="92168" x="8180388" y="5330825"/>
          <p14:tracePt t="92185" x="8188325" y="5348288"/>
          <p14:tracePt t="92201" x="8224838" y="5375275"/>
          <p14:tracePt t="92218" x="8242300" y="5394325"/>
          <p14:tracePt t="92235" x="8269288" y="5411788"/>
          <p14:tracePt t="92252" x="8348663" y="5456238"/>
          <p14:tracePt t="92269" x="8402638" y="5483225"/>
          <p14:tracePt t="92285" x="8456613" y="5518150"/>
          <p14:tracePt t="92301" x="8518525" y="5537200"/>
          <p14:tracePt t="92318" x="8626475" y="5581650"/>
          <p14:tracePt t="92335" x="8670925" y="5608638"/>
          <p14:tracePt t="92351" x="8705850" y="5616575"/>
          <p14:tracePt t="92368" x="8786813" y="5643563"/>
          <p14:tracePt t="92385" x="8823325" y="5653088"/>
          <p14:tracePt t="92401" x="8848725" y="5653088"/>
          <p14:tracePt t="92418" x="8902700" y="5661025"/>
          <p14:tracePt t="92435" x="8920163" y="5661025"/>
          <p14:tracePt t="92451" x="8947150" y="5670550"/>
          <p14:tracePt t="92468" x="9037638" y="5670550"/>
          <p14:tracePt t="92485" x="9109075" y="5670550"/>
          <p14:tracePt t="92502" x="9197975" y="5670550"/>
          <p14:tracePt t="92519" x="9385300" y="5589588"/>
          <p14:tracePt t="92535" x="9466263" y="5518150"/>
          <p14:tracePt t="92552" x="9537700" y="5456238"/>
          <p14:tracePt t="92570" x="9590088" y="5402263"/>
          <p14:tracePt t="92587" x="9599613" y="5384800"/>
          <p14:tracePt t="92601" x="9599613" y="5375275"/>
          <p14:tracePt t="92618" x="9609138" y="5348288"/>
          <p14:tracePt t="92618" x="9617075" y="5330825"/>
          <p14:tracePt t="92637" x="9617075" y="5313363"/>
          <p14:tracePt t="92651" x="9617075" y="5295900"/>
          <p14:tracePt t="92668" x="9617075" y="5276850"/>
          <p14:tracePt t="92685" x="9609138" y="5232400"/>
          <p14:tracePt t="92701" x="9599613" y="5214938"/>
          <p14:tracePt t="92718" x="9590088" y="5197475"/>
          <p14:tracePt t="92735" x="9555163" y="5160963"/>
          <p14:tracePt t="92752" x="9545638" y="5143500"/>
          <p14:tracePt t="92768" x="9510713" y="5133975"/>
          <p14:tracePt t="92785" x="9439275" y="5089525"/>
          <p14:tracePt t="92803" x="9385300" y="5072063"/>
          <p14:tracePt t="92818" x="9323388" y="5062538"/>
          <p14:tracePt t="92836" x="9188450" y="5062538"/>
          <p14:tracePt t="92852" x="9109075" y="5062538"/>
          <p14:tracePt t="92868" x="9045575" y="5062538"/>
          <p14:tracePt t="92885" x="8912225" y="5062538"/>
          <p14:tracePt t="92902" x="8848725" y="5062538"/>
          <p14:tracePt t="92918" x="8786813" y="5062538"/>
          <p14:tracePt t="92935" x="8724900" y="5062538"/>
          <p14:tracePt t="92951" x="8626475" y="5062538"/>
          <p14:tracePt t="92968" x="8572500" y="5062538"/>
          <p14:tracePt t="92985" x="8537575" y="5062538"/>
          <p14:tracePt t="93002" x="8466138" y="5062538"/>
          <p14:tracePt t="93018" x="8420100" y="5062538"/>
          <p14:tracePt t="93034" x="8394700" y="5062538"/>
          <p14:tracePt t="93051" x="8340725" y="5062538"/>
          <p14:tracePt t="93068" x="8323263" y="5062538"/>
          <p14:tracePt t="93085" x="8304213" y="5062538"/>
          <p14:tracePt t="93101" x="8269288" y="5062538"/>
          <p14:tracePt t="93118" x="8251825" y="5062538"/>
          <p14:tracePt t="93135" x="8242300" y="5072063"/>
          <p14:tracePt t="93151" x="8232775" y="5072063"/>
          <p14:tracePt t="93168" x="8224838" y="5081588"/>
          <p14:tracePt t="93185" x="8215313" y="5081588"/>
          <p14:tracePt t="93201" x="8215313" y="5089525"/>
          <p14:tracePt t="93231" x="8215313" y="5099050"/>
          <p14:tracePt t="93270" x="8215313" y="5108575"/>
          <p14:tracePt t="93282" x="8215313" y="5116513"/>
          <p14:tracePt t="93294" x="8215313" y="5143500"/>
          <p14:tracePt t="93307" x="8215313" y="5160963"/>
          <p14:tracePt t="93319" x="8215313" y="5180013"/>
          <p14:tracePt t="93335" x="8215313" y="5197475"/>
          <p14:tracePt t="93351" x="8224838" y="5214938"/>
          <p14:tracePt t="93368" x="8232775" y="5232400"/>
          <p14:tracePt t="93385" x="8251825" y="5241925"/>
          <p14:tracePt t="93401" x="8259763" y="5251450"/>
          <p14:tracePt t="93418" x="8323263" y="5286375"/>
          <p14:tracePt t="93435" x="8358188" y="5303838"/>
          <p14:tracePt t="93451" x="8402638" y="5330825"/>
          <p14:tracePt t="93468" x="8501063" y="5384800"/>
          <p14:tracePt t="93485" x="8545513" y="5411788"/>
          <p14:tracePt t="93501" x="8572500" y="5438775"/>
          <p14:tracePt t="93518" x="8626475" y="5446713"/>
          <p14:tracePt t="93535" x="8643938" y="5446713"/>
          <p14:tracePt t="93551" x="8653463" y="5456238"/>
          <p14:tracePt t="93568" x="8688388" y="5456238"/>
          <p14:tracePt t="93586" x="8705850" y="5456238"/>
          <p14:tracePt t="93601" x="8742363" y="5438775"/>
          <p14:tracePt t="93618" x="8742363" y="5429250"/>
          <p14:tracePt t="94344" x="8751888" y="5419725"/>
          <p14:tracePt t="94409" x="8769350" y="5411788"/>
          <p14:tracePt t="94420" x="8804275" y="5411788"/>
          <p14:tracePt t="94433" x="8875713" y="5402263"/>
          <p14:tracePt t="94446" x="9001125" y="5402263"/>
          <p14:tracePt t="94458" x="9188450" y="5394325"/>
          <p14:tracePt t="94471" x="9367838" y="5394325"/>
          <p14:tracePt t="94485" x="9537700" y="5394325"/>
          <p14:tracePt t="94501" x="9661525" y="5384800"/>
          <p14:tracePt t="94518" x="9875838" y="5375275"/>
          <p14:tracePt t="94534" x="9956800" y="5367338"/>
          <p14:tracePt t="94551" x="10018713" y="5357813"/>
          <p14:tracePt t="94568" x="10055225" y="5348288"/>
          <p14:tracePt t="94585" x="10055225" y="5357813"/>
          <p14:tracePt t="95142" x="10045700" y="5384800"/>
          <p14:tracePt t="95155" x="10028238" y="5411788"/>
          <p14:tracePt t="95168" x="10010775" y="5438775"/>
          <p14:tracePt t="95180" x="9991725" y="5456238"/>
          <p14:tracePt t="95193" x="9983788" y="5465763"/>
          <p14:tracePt t="95206" x="9974263" y="5473700"/>
          <p14:tracePt t="95218" x="9974263" y="5483225"/>
          <p14:tracePt t="95235" x="9966325" y="5483225"/>
          <p14:tracePt t="95251" x="9947275" y="5483225"/>
          <p14:tracePt t="95268" x="9912350" y="5483225"/>
          <p14:tracePt t="95285" x="9894888" y="5465763"/>
          <p14:tracePt t="95301" x="9858375" y="5456238"/>
          <p14:tracePt t="95318" x="9823450" y="5419725"/>
          <p14:tracePt t="95335" x="9823450" y="5402263"/>
          <p14:tracePt t="95351" x="9813925" y="5394325"/>
          <p14:tracePt t="95368" x="9796463" y="5367338"/>
          <p14:tracePt t="95385" x="9777413" y="5357813"/>
          <p14:tracePt t="95401" x="9777413" y="5340350"/>
          <p14:tracePt t="95418" x="9759950" y="5313363"/>
          <p14:tracePt t="95435" x="9759950" y="5303838"/>
          <p14:tracePt t="95451" x="9752013" y="5295900"/>
          <p14:tracePt t="95468" x="9732963" y="5268913"/>
          <p14:tracePt t="95485" x="9715500" y="5251450"/>
          <p14:tracePt t="95501" x="9715500" y="5224463"/>
          <p14:tracePt t="95518" x="9680575" y="5180013"/>
          <p14:tracePt t="95535" x="9671050" y="5133975"/>
          <p14:tracePt t="95551" x="9653588" y="5108575"/>
          <p14:tracePt t="95568" x="9626600" y="5045075"/>
          <p14:tracePt t="95586" x="9626600" y="5027613"/>
          <p14:tracePt t="95601" x="9617075" y="5010150"/>
          <p14:tracePt t="95618" x="9617075" y="5000625"/>
          <p14:tracePt t="95634" x="9609138" y="5000625"/>
          <p14:tracePt t="95651" x="9609138" y="4991100"/>
          <p14:tracePt t="95668" x="9609138" y="4983163"/>
          <p14:tracePt t="95711" x="9599613" y="4983163"/>
          <p14:tracePt t="95724" x="9599613" y="4973638"/>
          <p14:tracePt t="95737" x="9590088" y="4973638"/>
          <p14:tracePt t="95750" x="9582150" y="4973638"/>
          <p14:tracePt t="95775" x="9572625" y="4973638"/>
          <p14:tracePt t="95787" x="9563100" y="4965700"/>
          <p14:tracePt t="95800" x="9555163" y="4965700"/>
          <p14:tracePt t="95813" x="9545638" y="4965700"/>
          <p14:tracePt t="95839" x="9537700" y="4965700"/>
          <p14:tracePt t="95863" x="9528175" y="4965700"/>
          <p14:tracePt t="95902" x="9518650" y="4965700"/>
          <p14:tracePt t="95940" x="9510713" y="4965700"/>
          <p14:tracePt t="96066" x="9510713" y="4973638"/>
          <p14:tracePt t="96079" x="9510713" y="4983163"/>
          <p14:tracePt t="96092" x="9510713" y="5018088"/>
          <p14:tracePt t="96104" x="9501188" y="5045075"/>
          <p14:tracePt t="96118" x="9501188" y="5089525"/>
          <p14:tracePt t="96135" x="9501188" y="5143500"/>
          <p14:tracePt t="96151" x="9501188" y="5241925"/>
          <p14:tracePt t="96169" x="9501188" y="5276850"/>
          <p14:tracePt t="96185" x="9501188" y="5303838"/>
          <p14:tracePt t="96201" x="9501188" y="5348288"/>
          <p14:tracePt t="96218" x="9501188" y="5357813"/>
          <p14:tracePt t="96235" x="9510713" y="5375275"/>
          <p14:tracePt t="96252" x="9545638" y="5446713"/>
          <p14:tracePt t="96269" x="9572625" y="5483225"/>
          <p14:tracePt t="96285" x="9590088" y="5510213"/>
          <p14:tracePt t="96301" x="9609138" y="5545138"/>
          <p14:tracePt t="96318" x="9634538" y="5581650"/>
          <p14:tracePt t="96335" x="9653588" y="5608638"/>
          <p14:tracePt t="96351" x="9671050" y="5626100"/>
          <p14:tracePt t="96368" x="9698038" y="5653088"/>
          <p14:tracePt t="96385" x="9732963" y="5670550"/>
          <p14:tracePt t="96401" x="9752013" y="5680075"/>
          <p14:tracePt t="96418" x="9786938" y="5697538"/>
          <p14:tracePt t="96435" x="9813925" y="5697538"/>
          <p14:tracePt t="96451" x="9840913" y="5697538"/>
          <p14:tracePt t="96468" x="9885363" y="5715000"/>
          <p14:tracePt t="96485" x="9902825" y="5715000"/>
          <p14:tracePt t="96501" x="9939338" y="5715000"/>
          <p14:tracePt t="96518" x="9991725" y="5715000"/>
          <p14:tracePt t="96535" x="10037763" y="5715000"/>
          <p14:tracePt t="96551" x="10063163" y="5715000"/>
          <p14:tracePt t="96568" x="10126663" y="5715000"/>
          <p14:tracePt t="96585" x="10153650" y="5715000"/>
          <p14:tracePt t="96601" x="10180638" y="5715000"/>
          <p14:tracePt t="96618" x="10206038" y="5715000"/>
          <p14:tracePt t="96635" x="10260013" y="5715000"/>
          <p14:tracePt t="96652" x="10277475" y="5715000"/>
          <p14:tracePt t="96669" x="10304463" y="5715000"/>
          <p14:tracePt t="96685" x="10348913" y="5715000"/>
          <p14:tracePt t="96701" x="10367963" y="5715000"/>
          <p14:tracePt t="96718" x="10385425" y="5715000"/>
          <p14:tracePt t="96734" x="10420350" y="5705475"/>
          <p14:tracePt t="96751" x="10429875" y="5705475"/>
          <p14:tracePt t="96775" x="10429875" y="5697538"/>
          <p14:tracePt t="96889" x="10439400" y="5697538"/>
          <p14:tracePt t="96901" x="10447338" y="5680075"/>
          <p14:tracePt t="99980" x="10456863" y="5670550"/>
          <p14:tracePt t="100366" x="10466388" y="5661025"/>
          <p14:tracePt t="100378" x="10491788" y="5643563"/>
          <p14:tracePt t="100391" x="10545763" y="5616575"/>
          <p14:tracePt t="100404" x="10609263" y="5581650"/>
          <p14:tracePt t="100418" x="10715625" y="5527675"/>
          <p14:tracePt t="100434" x="10814050" y="5473700"/>
          <p14:tracePt t="100451" x="10991850" y="5394325"/>
          <p14:tracePt t="100468" x="11045825" y="5367338"/>
          <p14:tracePt t="100484" x="11082338" y="5348288"/>
          <p14:tracePt t="100501" x="11126788" y="5313363"/>
          <p14:tracePt t="100518" x="11126788" y="5295900"/>
          <p14:tracePt t="100534" x="11134725" y="5295900"/>
          <p14:tracePt t="100550" x="11144250" y="5268913"/>
          <p14:tracePt t="100569" x="11144250" y="5241925"/>
          <p14:tracePt t="100584" x="11144250" y="5232400"/>
          <p14:tracePt t="100601" x="11117263" y="5187950"/>
          <p14:tracePt t="100618" x="11018838" y="5116513"/>
          <p14:tracePt t="100634" x="10939463" y="5072063"/>
          <p14:tracePt t="100651" x="10841038" y="5027613"/>
          <p14:tracePt t="100668" x="10634663" y="4938713"/>
          <p14:tracePt t="100684" x="10537825" y="4919663"/>
          <p14:tracePt t="100701" x="10456863" y="4911725"/>
          <p14:tracePt t="100717" x="10313988" y="4875213"/>
          <p14:tracePt t="100734" x="10252075" y="4867275"/>
          <p14:tracePt t="100751" x="10198100" y="4857750"/>
          <p14:tracePt t="100767" x="10109200" y="4848225"/>
          <p14:tracePt t="100784" x="10063163" y="4830763"/>
          <p14:tracePt t="100801" x="10037763" y="4830763"/>
          <p14:tracePt t="100818" x="9983788" y="4813300"/>
          <p14:tracePt t="100835" x="9966325" y="4813300"/>
          <p14:tracePt t="100851" x="9947275" y="4813300"/>
          <p14:tracePt t="100868" x="9894888" y="4813300"/>
          <p14:tracePt t="100884" x="9885363" y="4813300"/>
          <p14:tracePt t="100901" x="9875838" y="4813300"/>
          <p14:tracePt t="100917" x="9858375" y="4813300"/>
          <p14:tracePt t="100934" x="9823450" y="4813300"/>
          <p14:tracePt t="100951" x="9804400" y="4813300"/>
          <p14:tracePt t="100967" x="9777413" y="4813300"/>
          <p14:tracePt t="100984" x="9725025" y="4822825"/>
          <p14:tracePt t="101001" x="9705975" y="4822825"/>
          <p14:tracePt t="101018" x="9698038" y="4840288"/>
          <p14:tracePt t="101035" x="9680575" y="4848225"/>
          <p14:tracePt t="101051" x="9671050" y="4857750"/>
          <p14:tracePt t="101067" x="9661525" y="4867275"/>
          <p14:tracePt t="101084" x="9653588" y="4884738"/>
          <p14:tracePt t="101101" x="9644063" y="4902200"/>
          <p14:tracePt t="101118" x="9644063" y="4919663"/>
          <p14:tracePt t="101134" x="9634538" y="4965700"/>
          <p14:tracePt t="101151" x="9617075" y="4991100"/>
          <p14:tracePt t="101168" x="9617075" y="5010150"/>
          <p14:tracePt t="101184" x="9617075" y="5027613"/>
          <p14:tracePt t="101201" x="9609138" y="5037138"/>
          <p14:tracePt t="101218" x="9609138" y="5045075"/>
          <p14:tracePt t="101234" x="9599613" y="5054600"/>
          <p14:tracePt t="101277" x="9590088" y="5054600"/>
          <p14:tracePt t="101290" x="9582150" y="5054600"/>
          <p14:tracePt t="101315" x="9572625" y="5054600"/>
          <p14:tracePt t="101327" x="9563100" y="5054600"/>
          <p14:tracePt t="101340" x="9555163" y="5054600"/>
          <p14:tracePt t="101378" x="9555163" y="5062538"/>
          <p14:tracePt t="101403" x="9555163" y="5072063"/>
          <p14:tracePt t="101441" x="9555163" y="5081588"/>
          <p14:tracePt t="101454" x="9555163" y="5108575"/>
          <p14:tracePt t="101467" x="9563100" y="5143500"/>
          <p14:tracePt t="101479" x="9590088" y="5180013"/>
          <p14:tracePt t="101492" x="9626600" y="5224463"/>
          <p14:tracePt t="101505" x="9680575" y="5286375"/>
          <p14:tracePt t="101518" x="9732963" y="5340350"/>
          <p14:tracePt t="101534" x="9777413" y="5375275"/>
          <p14:tracePt t="101551" x="9912350" y="5473700"/>
          <p14:tracePt t="101568" x="10001250" y="5510213"/>
          <p14:tracePt t="101584" x="10090150" y="5554663"/>
          <p14:tracePt t="101601" x="10171113" y="5589588"/>
          <p14:tracePt t="101617" x="10313988" y="5626100"/>
          <p14:tracePt t="101634" x="10348913" y="5643563"/>
          <p14:tracePt t="101651" x="10402888" y="5643563"/>
          <p14:tracePt t="101668" x="10466388" y="5653088"/>
          <p14:tracePt t="101684" x="10491788" y="5653088"/>
          <p14:tracePt t="101701" x="10518775" y="5653088"/>
          <p14:tracePt t="101717" x="10555288" y="5643563"/>
          <p14:tracePt t="101734" x="10572750" y="5634038"/>
          <p14:tracePt t="101752" x="10582275" y="5626100"/>
          <p14:tracePt t="101768" x="10634663" y="5581650"/>
          <p14:tracePt t="101784" x="10671175" y="5572125"/>
          <p14:tracePt t="101801" x="10733088" y="5518150"/>
          <p14:tracePt t="101817" x="10823575" y="5438775"/>
          <p14:tracePt t="101835" x="10841038" y="5411788"/>
          <p14:tracePt t="101851" x="10858500" y="5394325"/>
          <p14:tracePt t="101868" x="10868025" y="5357813"/>
          <p14:tracePt t="101884" x="10868025" y="5340350"/>
          <p14:tracePt t="101901" x="10868025" y="5313363"/>
          <p14:tracePt t="101918" x="10823575" y="5241925"/>
          <p14:tracePt t="101935" x="10777538" y="5197475"/>
          <p14:tracePt t="101951" x="10733088" y="5160963"/>
          <p14:tracePt t="101967" x="10688638" y="5133975"/>
          <p14:tracePt t="101984" x="10572750" y="5081588"/>
          <p14:tracePt t="102002" x="10518775" y="5062538"/>
          <p14:tracePt t="102018" x="10466388" y="5045075"/>
          <p14:tracePt t="102034" x="10394950" y="5018088"/>
          <p14:tracePt t="102051" x="10375900" y="5018088"/>
          <p14:tracePt t="102067" x="10358438" y="5018088"/>
          <p14:tracePt t="102084" x="10331450" y="5018088"/>
          <p14:tracePt t="102101" x="10323513" y="5018088"/>
          <p14:tracePt t="102117" x="10304463" y="5018088"/>
          <p14:tracePt t="102134" x="10252075" y="5018088"/>
          <p14:tracePt t="102151" x="10225088" y="5018088"/>
          <p14:tracePt t="102167" x="10188575" y="5010150"/>
          <p14:tracePt t="102184" x="10099675" y="4991100"/>
          <p14:tracePt t="102201" x="10037763" y="4991100"/>
          <p14:tracePt t="102217" x="9983788" y="4983163"/>
          <p14:tracePt t="102234" x="9920288" y="4983163"/>
          <p14:tracePt t="102252" x="9894888" y="4983163"/>
          <p14:tracePt t="102268" x="9867900" y="4983163"/>
          <p14:tracePt t="102284" x="9848850" y="4983163"/>
          <p14:tracePt t="102301" x="9813925" y="4983163"/>
          <p14:tracePt t="102318" x="9804400" y="4983163"/>
          <p14:tracePt t="102334" x="9786938" y="4983163"/>
          <p14:tracePt t="102351" x="9752013" y="4983163"/>
          <p14:tracePt t="102368" x="9732963" y="4983163"/>
          <p14:tracePt t="102384" x="9715500" y="4983163"/>
          <p14:tracePt t="102401" x="9671050" y="4983163"/>
          <p14:tracePt t="102418" x="9634538" y="4983163"/>
          <p14:tracePt t="102434" x="9609138" y="4983163"/>
          <p14:tracePt t="102451" x="9563100" y="4983163"/>
          <p14:tracePt t="102468" x="9555163" y="4983163"/>
          <p14:tracePt t="102484" x="9537700" y="4983163"/>
          <p14:tracePt t="102501" x="9528175" y="4991100"/>
          <p14:tracePt t="102518" x="9518650" y="4991100"/>
          <p14:tracePt t="102542" x="9518650" y="5000625"/>
          <p14:tracePt t="102580" x="9518650" y="5010150"/>
          <p14:tracePt t="102644" x="9518650" y="5018088"/>
          <p14:tracePt t="102694" x="9518650" y="5027613"/>
          <p14:tracePt t="102770" x="9518650" y="5037138"/>
          <p14:tracePt t="102796" x="9518650" y="5045075"/>
          <p14:tracePt t="102808" x="9518650" y="5054600"/>
          <p14:tracePt t="102821" x="9518650" y="5089525"/>
          <p14:tracePt t="102834" x="9518650" y="5116513"/>
          <p14:tracePt t="102851" x="9518650" y="5153025"/>
          <p14:tracePt t="102867" x="9518650" y="5214938"/>
          <p14:tracePt t="102884" x="9518650" y="5251450"/>
          <p14:tracePt t="102901" x="9528175" y="5276850"/>
          <p14:tracePt t="102917" x="9545638" y="5340350"/>
          <p14:tracePt t="102935" x="9582150" y="5384800"/>
          <p14:tracePt t="102951" x="9617075" y="5411788"/>
          <p14:tracePt t="102967" x="9653588" y="5446713"/>
          <p14:tracePt t="102984" x="9715500" y="5510213"/>
          <p14:tracePt t="103001" x="9752013" y="5545138"/>
          <p14:tracePt t="103018" x="9796463" y="5572125"/>
          <p14:tracePt t="103035" x="9912350" y="5634038"/>
          <p14:tracePt t="103051" x="9991725" y="5661025"/>
          <p14:tracePt t="103067" x="10063163" y="5680075"/>
          <p14:tracePt t="103084" x="10188575" y="5715000"/>
          <p14:tracePt t="103101" x="10242550" y="5724525"/>
          <p14:tracePt t="103117" x="10296525" y="5732463"/>
          <p14:tracePt t="103134" x="10412413" y="5751513"/>
          <p14:tracePt t="103151" x="10474325" y="5751513"/>
          <p14:tracePt t="103167" x="10518775" y="5751513"/>
          <p14:tracePt t="103184" x="10680700" y="5759450"/>
          <p14:tracePt t="103201" x="10752138" y="5759450"/>
          <p14:tracePt t="103217" x="10823575" y="5759450"/>
          <p14:tracePt t="103234" x="10902950" y="5759450"/>
          <p14:tracePt t="103252" x="10929938" y="5759450"/>
          <p14:tracePt t="103268" x="10947400" y="5759450"/>
          <p14:tracePt t="103284" x="10966450" y="5759450"/>
          <p14:tracePt t="103301" x="10983913" y="5759450"/>
          <p14:tracePt t="103317" x="10991850" y="5759450"/>
          <p14:tracePt t="103334" x="11001375" y="5759450"/>
          <p14:tracePt t="103353" x="11001375" y="5724525"/>
          <p14:tracePt t="103367" x="10991850" y="5643563"/>
          <p14:tracePt t="103384" x="10974388" y="5572125"/>
          <p14:tracePt t="103401" x="10902950" y="5402263"/>
          <p14:tracePt t="103418" x="10858500" y="5340350"/>
          <p14:tracePt t="103434" x="10804525" y="5268913"/>
          <p14:tracePt t="103451" x="10698163" y="5143500"/>
          <p14:tracePt t="103468" x="10644188" y="5099050"/>
          <p14:tracePt t="103484" x="10609263" y="5054600"/>
          <p14:tracePt t="103501" x="10518775" y="5000625"/>
          <p14:tracePt t="103518" x="10474325" y="4973638"/>
          <p14:tracePt t="103534" x="10439400" y="4965700"/>
          <p14:tracePt t="103550" x="10331450" y="4938713"/>
          <p14:tracePt t="103568" x="10277475" y="4929188"/>
          <p14:tracePt t="103584" x="10242550" y="4919663"/>
          <p14:tracePt t="103601" x="10206038" y="4919663"/>
          <p14:tracePt t="103617" x="10134600" y="4911725"/>
          <p14:tracePt t="103634" x="10090150" y="4911725"/>
          <p14:tracePt t="103652" x="10063163" y="4911725"/>
          <p14:tracePt t="103667" x="9974263" y="4902200"/>
          <p14:tracePt t="103684" x="9939338" y="4894263"/>
          <p14:tracePt t="103700" x="9912350" y="4894263"/>
          <p14:tracePt t="103718" x="9858375" y="4894263"/>
          <p14:tracePt t="103734" x="9831388" y="4894263"/>
          <p14:tracePt t="103750" x="9823450" y="4894263"/>
          <p14:tracePt t="103768" x="9796463" y="4894263"/>
          <p14:tracePt t="103785" x="9777413" y="4894263"/>
          <p14:tracePt t="103801" x="9769475" y="4894263"/>
          <p14:tracePt t="103817" x="9752013" y="4894263"/>
          <p14:tracePt t="103834" x="9742488" y="4884738"/>
          <p14:tracePt t="109980" x="9777413" y="4884738"/>
          <p14:tracePt t="110195" x="9867900" y="4875213"/>
          <p14:tracePt t="110208" x="10055225" y="4840288"/>
          <p14:tracePt t="110220" x="10375900" y="4759325"/>
          <p14:tracePt t="110234" x="10706100" y="4625975"/>
          <p14:tracePt t="110250" x="10956925" y="4473575"/>
          <p14:tracePt t="110267" x="11188700" y="4224338"/>
          <p14:tracePt t="110284" x="11260138" y="4098925"/>
          <p14:tracePt t="110301" x="11323638" y="3965575"/>
          <p14:tracePt t="110318" x="11331575" y="3652838"/>
          <p14:tracePt t="110336" x="11287125" y="3473450"/>
          <p14:tracePt t="110351" x="11161713" y="3259138"/>
          <p14:tracePt t="110367" x="10796588" y="2813050"/>
          <p14:tracePt t="110386" x="10599738" y="2687638"/>
          <p14:tracePt t="110400" x="10412413" y="2598738"/>
          <p14:tracePt t="110417" x="10233025" y="2527300"/>
          <p14:tracePt t="110434" x="9867900" y="2509838"/>
          <p14:tracePt t="110450" x="9742488" y="2509838"/>
          <p14:tracePt t="110467" x="9617075" y="2544763"/>
          <p14:tracePt t="110484" x="9447213" y="2776538"/>
          <p14:tracePt t="110500" x="9348788" y="3081338"/>
          <p14:tracePt t="110517" x="9286875" y="3465513"/>
          <p14:tracePt t="110534" x="9251950" y="4214813"/>
          <p14:tracePt t="110551" x="9251950" y="4446588"/>
          <p14:tracePt t="110568" x="9286875" y="4616450"/>
          <p14:tracePt t="110584" x="9420225" y="4795838"/>
          <p14:tracePt t="110601" x="9528175" y="4894263"/>
          <p14:tracePt t="110617" x="9688513" y="4956175"/>
          <p14:tracePt t="110634" x="10028238" y="5045075"/>
          <p14:tracePt t="110650" x="10180638" y="5045075"/>
          <p14:tracePt t="110667" x="10304463" y="5045075"/>
          <p14:tracePt t="110684" x="10483850" y="4902200"/>
          <p14:tracePt t="110701" x="10572750" y="4751388"/>
          <p14:tracePt t="110717" x="10626725" y="4500563"/>
          <p14:tracePt t="110734" x="10688638" y="4214813"/>
          <p14:tracePt t="110750" x="10688638" y="3732213"/>
          <p14:tracePt t="110767" x="10634663" y="3581400"/>
          <p14:tracePt t="110784" x="10555288" y="3473450"/>
          <p14:tracePt t="110801" x="10331450" y="3330575"/>
          <p14:tracePt t="110817" x="10180638" y="3303588"/>
          <p14:tracePt t="110834" x="10028238" y="3303588"/>
          <p14:tracePt t="110850" x="9715500" y="3411538"/>
          <p14:tracePt t="110867" x="9555163" y="3581400"/>
          <p14:tracePt t="110884" x="9439275" y="3732213"/>
          <p14:tracePt t="110900" x="9296400" y="4081463"/>
          <p14:tracePt t="110917" x="9251950" y="4268788"/>
          <p14:tracePt t="110934" x="9242425" y="4473575"/>
          <p14:tracePt t="110950" x="9242425" y="4813300"/>
          <p14:tracePt t="110967" x="9286875" y="4919663"/>
          <p14:tracePt t="110984" x="9375775" y="5045075"/>
          <p14:tracePt t="111000" x="9617075" y="5187950"/>
          <p14:tracePt t="111018" x="9742488" y="5214938"/>
          <p14:tracePt t="111033" x="9867900" y="5251450"/>
          <p14:tracePt t="111050" x="9956800" y="5251450"/>
          <p14:tracePt t="111067" x="10072688" y="5241925"/>
          <p14:tracePt t="111085" x="10109200" y="5205413"/>
          <p14:tracePt t="111100" x="10144125" y="5143500"/>
          <p14:tracePt t="111117" x="10180638" y="5027613"/>
          <p14:tracePt t="111133" x="10188575" y="4938713"/>
          <p14:tracePt t="111150" x="10188575" y="4840288"/>
          <p14:tracePt t="111167" x="10171113" y="4608513"/>
          <p14:tracePt t="111184" x="10126663" y="4518025"/>
          <p14:tracePt t="111200" x="10109200" y="4465638"/>
          <p14:tracePt t="111217" x="10082213" y="4419600"/>
          <p14:tracePt t="111234" x="10072688" y="4419600"/>
          <p14:tracePt t="111250" x="10063163" y="4411663"/>
          <p14:tracePt t="111267" x="10055225" y="4411663"/>
          <p14:tracePt t="112080" x="10045700" y="4394200"/>
          <p14:tracePt t="112105" x="10045700" y="4357688"/>
          <p14:tracePt t="112118" x="10028238" y="4232275"/>
          <p14:tracePt t="112131" x="10018713" y="3938588"/>
          <p14:tracePt t="112143" x="10001250" y="3438525"/>
          <p14:tracePt t="112156" x="10001250" y="3017838"/>
          <p14:tracePt t="112169" x="10001250" y="2847975"/>
          <p14:tracePt t="112183" x="10001250" y="2786063"/>
          <p14:tracePt t="112200" x="10001250" y="2732088"/>
          <p14:tracePt t="112217" x="10018713" y="2652713"/>
          <p14:tracePt t="112234" x="10037763" y="2625725"/>
          <p14:tracePt t="112250" x="10045700" y="2598738"/>
          <p14:tracePt t="112267" x="10055225" y="2589213"/>
          <p14:tracePt t="112284" x="10055225" y="2581275"/>
          <p14:tracePt t="112308" x="10045700" y="2581275"/>
          <p14:tracePt t="112384" x="10028238" y="2581275"/>
          <p14:tracePt t="112397" x="10001250" y="2581275"/>
          <p14:tracePt t="112409" x="9956800" y="2581275"/>
          <p14:tracePt t="112422" x="9920288" y="2581275"/>
          <p14:tracePt t="112435" x="9858375" y="2581275"/>
          <p14:tracePt t="112450" x="9804400" y="2589213"/>
          <p14:tracePt t="112467" x="9742488" y="2625725"/>
          <p14:tracePt t="112484" x="9626600" y="2705100"/>
          <p14:tracePt t="112500" x="9609138" y="2741613"/>
          <p14:tracePt t="112517" x="9590088" y="2759075"/>
          <p14:tracePt t="112533" x="9582150" y="2795588"/>
          <p14:tracePt t="112550" x="9572625" y="2822575"/>
          <p14:tracePt t="112566" x="9572625" y="2874963"/>
          <p14:tracePt t="112583" x="9572625" y="3062288"/>
          <p14:tracePt t="112600" x="9572625" y="3179763"/>
          <p14:tracePt t="112616" x="9572625" y="3286125"/>
          <p14:tracePt t="112634" x="9572625" y="3446463"/>
          <p14:tracePt t="112650" x="9572625" y="3509963"/>
          <p14:tracePt t="112667" x="9572625" y="3598863"/>
          <p14:tracePt t="112683" x="9572625" y="3857625"/>
          <p14:tracePt t="112700" x="9572625" y="3990975"/>
          <p14:tracePt t="112717" x="9590088" y="4125913"/>
          <p14:tracePt t="112734" x="9634538" y="4384675"/>
          <p14:tracePt t="112751" x="9671050" y="4572000"/>
          <p14:tracePt t="112767" x="9752013" y="4848225"/>
          <p14:tracePt t="112784" x="9875838" y="5153025"/>
          <p14:tracePt t="112800" x="10090150" y="5518150"/>
          <p14:tracePt t="112817" x="10090150" y="5527675"/>
          <p14:tracePt t="113043" x="10082213" y="5537200"/>
          <p14:tracePt t="113055" x="10082213" y="5581650"/>
          <p14:tracePt t="113068" x="10063163" y="5616575"/>
          <p14:tracePt t="113080" x="10037763" y="5670550"/>
          <p14:tracePt t="113092" x="10028238" y="5724525"/>
          <p14:tracePt t="113105" x="10010775" y="5751513"/>
          <p14:tracePt t="113119" x="10010775" y="5776913"/>
          <p14:tracePt t="113133" x="10010775" y="5795963"/>
          <p14:tracePt t="113150" x="10028238" y="5813425"/>
          <p14:tracePt t="113167" x="10134600" y="5840413"/>
          <p14:tracePt t="113184" x="10215563" y="5848350"/>
          <p14:tracePt t="113200" x="10331450" y="5848350"/>
          <p14:tracePt t="113217" x="10537825" y="5813425"/>
          <p14:tracePt t="113234" x="10609263" y="5776913"/>
          <p14:tracePt t="113250" x="10653713" y="5732463"/>
          <p14:tracePt t="113267" x="10733088" y="5589588"/>
          <p14:tracePt t="113284" x="10769600" y="5429250"/>
          <p14:tracePt t="113300" x="10831513" y="5160963"/>
          <p14:tracePt t="113317" x="10875963" y="4483100"/>
          <p14:tracePt t="113334" x="10875963" y="4133850"/>
          <p14:tracePt t="113350" x="10875963" y="3813175"/>
          <p14:tracePt t="113367" x="10804525" y="3357563"/>
          <p14:tracePt t="113384" x="10733088" y="3187700"/>
          <p14:tracePt t="113400" x="10671175" y="3089275"/>
          <p14:tracePt t="113417" x="10483850" y="2946400"/>
          <p14:tracePt t="113436" x="10385425" y="2911475"/>
          <p14:tracePt t="113451" x="10269538" y="2867025"/>
          <p14:tracePt t="113467" x="10171113" y="2857500"/>
          <p14:tracePt t="113467" x="10099675" y="2847975"/>
          <p14:tracePt t="113485" x="10045700" y="2847975"/>
          <p14:tracePt t="113500" x="10001250" y="2847975"/>
          <p14:tracePt t="113517" x="9947275" y="2857500"/>
          <p14:tracePt t="113534" x="9823450" y="2938463"/>
          <p14:tracePt t="113550" x="9777413" y="3017838"/>
          <p14:tracePt t="113567" x="9725025" y="3133725"/>
          <p14:tracePt t="113584" x="9626600" y="3670300"/>
          <p14:tracePt t="113602" x="9590088" y="4071938"/>
          <p14:tracePt t="113619" x="9590088" y="4545013"/>
          <p14:tracePt t="113634" x="9671050" y="5286375"/>
          <p14:tracePt t="113650" x="9777413" y="5562600"/>
          <p14:tracePt t="113667" x="9902825" y="5759450"/>
          <p14:tracePt t="113683" x="10180638" y="6018213"/>
          <p14:tracePt t="113701" x="10304463" y="6099175"/>
          <p14:tracePt t="113717" x="10402888" y="6153150"/>
          <p14:tracePt t="113733" x="10555288" y="6188075"/>
          <p14:tracePt t="113751" x="10609263" y="6188075"/>
          <p14:tracePt t="113767" x="10644188" y="6188075"/>
          <p14:tracePt t="113784" x="10688638" y="6180138"/>
          <p14:tracePt t="113800" x="10787063" y="6010275"/>
          <p14:tracePt t="113817" x="10868025" y="5715000"/>
          <p14:tracePt t="113833" x="10966450" y="5295900"/>
          <p14:tracePt t="113850" x="11055350" y="4483100"/>
          <p14:tracePt t="113867" x="11055350" y="4232275"/>
          <p14:tracePt t="113883" x="11037888" y="4044950"/>
          <p14:tracePt t="113900" x="10956925" y="3795713"/>
          <p14:tracePt t="113917" x="10895013" y="3705225"/>
          <p14:tracePt t="113933" x="10831513" y="3616325"/>
          <p14:tracePt t="113951" x="10653713" y="3473450"/>
          <p14:tracePt t="113967" x="10563225" y="3438525"/>
          <p14:tracePt t="113985" x="10474325" y="3411538"/>
          <p14:tracePt t="114002" x="10340975" y="3402013"/>
          <p14:tracePt t="114017" x="10260013" y="3402013"/>
          <p14:tracePt t="114034" x="10198100" y="3446463"/>
          <p14:tracePt t="114050" x="10028238" y="3616325"/>
          <p14:tracePt t="114068" x="9983788" y="3732213"/>
          <p14:tracePt t="114085" x="9939338" y="3857625"/>
          <p14:tracePt t="114102" x="9920288" y="4000500"/>
          <p14:tracePt t="114117" x="9920288" y="4251325"/>
          <p14:tracePt t="114134" x="9920288" y="4384675"/>
          <p14:tracePt t="114150" x="10001250" y="4572000"/>
          <p14:tracePt t="114167" x="10296525" y="4973638"/>
          <p14:tracePt t="114184" x="10429875" y="5099050"/>
          <p14:tracePt t="114200" x="10590213" y="5232400"/>
          <p14:tracePt t="114217" x="10796588" y="5322888"/>
          <p14:tracePt t="114234" x="10875963" y="5330825"/>
          <p14:tracePt t="114251" x="10966450" y="5330825"/>
          <p14:tracePt t="114267" x="11117263" y="5303838"/>
          <p14:tracePt t="114284" x="11180763" y="5259388"/>
          <p14:tracePt t="114300" x="11225213" y="5214938"/>
          <p14:tracePt t="114317" x="11277600" y="5133975"/>
          <p14:tracePt t="114334" x="11296650" y="5037138"/>
          <p14:tracePt t="114350" x="11314113" y="4884738"/>
          <p14:tracePt t="114367" x="11323638" y="4375150"/>
          <p14:tracePt t="114384" x="11287125" y="4133850"/>
          <p14:tracePt t="114400" x="11225213" y="3956050"/>
          <p14:tracePt t="114417" x="11144250" y="3830638"/>
          <p14:tracePt t="114417" x="11028363" y="3697288"/>
          <p14:tracePt t="114436" x="10868025" y="3544888"/>
          <p14:tracePt t="114450" x="10671175" y="3419475"/>
          <p14:tracePt t="114468" x="10466388" y="3286125"/>
          <p14:tracePt t="114486" x="10402888" y="3259138"/>
          <p14:tracePt t="114502" x="10375900" y="3251200"/>
          <p14:tracePt t="114517" x="10348913" y="3241675"/>
          <p14:tracePt t="114533" x="10323513" y="3241675"/>
          <p14:tracePt t="114550" x="10304463" y="3251200"/>
          <p14:tracePt t="114567" x="10260013" y="3313113"/>
          <p14:tracePt t="114583" x="10134600" y="3813175"/>
          <p14:tracePt t="114600" x="10082213" y="4197350"/>
          <p14:tracePt t="114619" x="10082213" y="4518025"/>
          <p14:tracePt t="114633" x="10144125" y="4973638"/>
          <p14:tracePt t="114650" x="10198100" y="5081588"/>
          <p14:tracePt t="114667" x="10252075" y="5160963"/>
          <p14:tracePt t="114684" x="10402888" y="5268913"/>
          <p14:tracePt t="114701" x="10491788" y="5313363"/>
          <p14:tracePt t="114717" x="10599738" y="5340350"/>
          <p14:tracePt t="114733" x="10858500" y="5375275"/>
          <p14:tracePt t="114751" x="11010900" y="5367338"/>
          <p14:tracePt t="114767" x="11225213" y="5268913"/>
          <p14:tracePt t="114783" x="11483975" y="5027613"/>
          <p14:tracePt t="114800" x="11841163" y="4348163"/>
          <p14:tracePt t="114817" x="11920538" y="4027488"/>
          <p14:tracePt t="114833" x="11947525" y="3795713"/>
          <p14:tracePt t="114850" x="11920538" y="3517900"/>
          <p14:tracePt t="114867" x="11849100" y="3419475"/>
          <p14:tracePt t="114883" x="11742738" y="3322638"/>
          <p14:tracePt t="114900" x="11368088" y="3133725"/>
          <p14:tracePt t="114919" x="11180763" y="3062288"/>
          <p14:tracePt t="114936" x="10991850" y="3027363"/>
          <p14:tracePt t="114950" x="10760075" y="3000375"/>
          <p14:tracePt t="114967" x="10653713" y="3000375"/>
          <p14:tracePt t="114983" x="10563225" y="3000375"/>
          <p14:tracePt t="115000" x="10367963" y="3116263"/>
          <p14:tracePt t="115017" x="10242550" y="3313113"/>
          <p14:tracePt t="115033" x="10109200" y="3554413"/>
          <p14:tracePt t="115052" x="9939338" y="3946525"/>
          <p14:tracePt t="115069" x="9885363" y="4098925"/>
          <p14:tracePt t="115083" x="9848850" y="4224338"/>
          <p14:tracePt t="115100" x="9840913" y="4348163"/>
          <p14:tracePt t="115117" x="9823450" y="4598988"/>
          <p14:tracePt t="115133" x="9823450" y="4714875"/>
          <p14:tracePt t="115150" x="9823450" y="4822825"/>
          <p14:tracePt t="115167" x="9894888" y="5010150"/>
          <p14:tracePt t="115184" x="9947275" y="5081588"/>
          <p14:tracePt t="115200" x="10018713" y="5133975"/>
          <p14:tracePt t="115217" x="10126663" y="5180013"/>
          <p14:tracePt t="115233" x="10153650" y="5197475"/>
          <p14:tracePt t="115250" x="10171113" y="5197475"/>
          <p14:tracePt t="115267" x="10198100" y="5205413"/>
          <p14:tracePt t="115283" x="10206038" y="5205413"/>
          <p14:tracePt t="115300" x="10215563" y="5205413"/>
          <p14:tracePt t="115317" x="10233025" y="5197475"/>
          <p14:tracePt t="115333" x="10260013" y="5153025"/>
          <p14:tracePt t="115350" x="10296525" y="5027613"/>
          <p14:tracePt t="115367" x="10491788" y="4170363"/>
          <p14:tracePt t="115384" x="10599738" y="3652838"/>
          <p14:tracePt t="115400" x="10671175" y="3268663"/>
          <p14:tracePt t="115417" x="10688638" y="3081338"/>
          <p14:tracePt t="115433" x="10688638" y="2874963"/>
          <p14:tracePt t="115451" x="10688638" y="2786063"/>
          <p14:tracePt t="115467" x="10688638" y="2687638"/>
          <p14:tracePt t="115483" x="10626725" y="2509838"/>
          <p14:tracePt t="115502" x="10572750" y="2446338"/>
          <p14:tracePt t="115519" x="10518775" y="2411413"/>
          <p14:tracePt t="115533" x="10412413" y="2366963"/>
          <p14:tracePt t="115550" x="10358438" y="2347913"/>
          <p14:tracePt t="115567" x="10331450" y="2347913"/>
          <p14:tracePt t="115583" x="10269538" y="2347913"/>
          <p14:tracePt t="115600" x="10215563" y="2384425"/>
          <p14:tracePt t="115617" x="10144125" y="2473325"/>
          <p14:tracePt t="115633" x="10010775" y="2670175"/>
          <p14:tracePt t="115651" x="9974263" y="2732088"/>
          <p14:tracePt t="115667" x="9947275" y="2786063"/>
          <p14:tracePt t="115685" x="9867900" y="2990850"/>
          <p14:tracePt t="115701" x="9804400" y="3170238"/>
          <p14:tracePt t="115717" x="9752013" y="3411538"/>
          <p14:tracePt t="115733" x="9705975" y="3608388"/>
          <p14:tracePt t="115749" x="9680575" y="3803650"/>
          <p14:tracePt t="115766" x="9661525" y="3884613"/>
          <p14:tracePt t="115783" x="9653588" y="3983038"/>
          <p14:tracePt t="115800" x="9634538" y="4232275"/>
          <p14:tracePt t="115817" x="9634538" y="4367213"/>
          <p14:tracePt t="115833" x="9634538" y="4465638"/>
          <p14:tracePt t="115850" x="9634538" y="4589463"/>
          <p14:tracePt t="115867" x="9634538" y="4652963"/>
          <p14:tracePt t="115883" x="9634538" y="4697413"/>
          <p14:tracePt t="115900" x="9634538" y="4759325"/>
          <p14:tracePt t="115917" x="9634538" y="4795838"/>
          <p14:tracePt t="115933" x="9644063" y="4830763"/>
          <p14:tracePt t="115950" x="9698038" y="4911725"/>
          <p14:tracePt t="115967" x="9742488" y="4973638"/>
          <p14:tracePt t="115983" x="9804400" y="5037138"/>
          <p14:tracePt t="116000" x="9956800" y="5197475"/>
          <p14:tracePt t="116017" x="10037763" y="5268913"/>
          <p14:tracePt t="116033" x="10099675" y="5340350"/>
          <p14:tracePt t="116050" x="10171113" y="5375275"/>
          <p14:tracePt t="116067" x="10277475" y="5456238"/>
          <p14:tracePt t="116083" x="10323513" y="5483225"/>
          <p14:tracePt t="116100" x="10348913" y="5500688"/>
          <p14:tracePt t="116117" x="10412413" y="5510213"/>
          <p14:tracePt t="116133" x="10429875" y="5518150"/>
          <p14:tracePt t="116150" x="10456863" y="5518150"/>
          <p14:tracePt t="116167" x="10510838" y="5518150"/>
          <p14:tracePt t="116184" x="10555288" y="5518150"/>
          <p14:tracePt t="116200" x="10609263" y="5518150"/>
          <p14:tracePt t="116217" x="10680700" y="5518150"/>
          <p14:tracePt t="116234" x="10706100" y="5518150"/>
          <p14:tracePt t="116250" x="10733088" y="5518150"/>
          <p14:tracePt t="116267" x="10787063" y="5518150"/>
          <p14:tracePt t="116283" x="10814050" y="5518150"/>
          <p14:tracePt t="116300" x="10841038" y="5518150"/>
          <p14:tracePt t="116316" x="10912475" y="5446713"/>
          <p14:tracePt t="116333" x="10974388" y="5330825"/>
          <p14:tracePt t="116350" x="11037888" y="5197475"/>
          <p14:tracePt t="116366" x="11109325" y="4991100"/>
          <p14:tracePt t="116384" x="11134725" y="4902200"/>
          <p14:tracePt t="116400" x="11153775" y="4803775"/>
          <p14:tracePt t="116417" x="11171238" y="4724400"/>
          <p14:tracePt t="116417" x="11188700" y="4652963"/>
          <p14:tracePt t="116435" x="11188700" y="4598988"/>
          <p14:tracePt t="116450" x="11188700" y="4572000"/>
          <p14:tracePt t="116467" x="11198225" y="4554538"/>
          <p14:tracePt t="116484" x="11198225" y="4537075"/>
          <p14:tracePt t="117258" x="11198225" y="4500563"/>
          <p14:tracePt t="117269" x="11198225" y="4419600"/>
          <p14:tracePt t="117282" x="11206163" y="4303713"/>
          <p14:tracePt t="117295" x="11215688" y="4197350"/>
          <p14:tracePt t="117308" x="11242675" y="4098925"/>
          <p14:tracePt t="117320" x="11242675" y="4037013"/>
          <p14:tracePt t="117333" x="11242675" y="4017963"/>
          <p14:tracePt t="117350" x="11242675" y="3990975"/>
          <p14:tracePt t="117366" x="11242675" y="3956050"/>
          <p14:tracePt t="117383" x="11233150" y="3911600"/>
          <p14:tracePt t="117400" x="11188700" y="3867150"/>
          <p14:tracePt t="117416" x="11072813" y="3768725"/>
          <p14:tracePt t="117434" x="10991850" y="3714750"/>
          <p14:tracePt t="117450" x="10920413" y="3687763"/>
          <p14:tracePt t="117467" x="10848975" y="3660775"/>
          <p14:tracePt t="117484" x="10742613" y="3608388"/>
          <p14:tracePt t="117500" x="10706100" y="3581400"/>
          <p14:tracePt t="117516" x="10671175" y="3554413"/>
          <p14:tracePt t="117533" x="10626725" y="3544888"/>
          <p14:tracePt t="117550" x="10599738" y="3536950"/>
          <p14:tracePt t="117566" x="10582275" y="3536950"/>
          <p14:tracePt t="117583" x="10563225" y="3527425"/>
          <p14:tracePt t="117600" x="10555288" y="3527425"/>
          <p14:tracePt t="117617" x="10545763" y="3527425"/>
          <p14:tracePt t="117634" x="10537825" y="3527425"/>
          <p14:tracePt t="117751" x="10528300" y="3527425"/>
          <p14:tracePt t="117839" x="10518775" y="3527425"/>
          <p14:tracePt t="117852" x="10501313" y="3527425"/>
          <p14:tracePt t="117865" x="10483850" y="3527425"/>
          <p14:tracePt t="117890" x="10474325" y="3527425"/>
          <p14:tracePt t="117903" x="10456863" y="3527425"/>
          <p14:tracePt t="117915" x="10447338" y="3527425"/>
          <p14:tracePt t="117928" x="10439400" y="3527425"/>
          <p14:tracePt t="117941" x="10429875" y="3527425"/>
          <p14:tracePt t="117979" x="10420350" y="3527425"/>
          <p14:tracePt t="118168" x="10412413" y="3527425"/>
          <p14:tracePt t="118485" x="10402888" y="3527425"/>
          <p14:tracePt t="118510" x="10394950" y="3517900"/>
          <p14:tracePt t="118522" x="10375900" y="3517900"/>
          <p14:tracePt t="118535" x="10340975" y="3517900"/>
          <p14:tracePt t="118548" x="10277475" y="3500438"/>
          <p14:tracePt t="118561" x="10144125" y="3455988"/>
          <p14:tracePt t="118573" x="9823450" y="3340100"/>
          <p14:tracePt t="118586" x="9313863" y="3116263"/>
          <p14:tracePt t="118600" x="8848725" y="2840038"/>
          <p14:tracePt t="118617" x="8474075" y="2554288"/>
          <p14:tracePt t="118633" x="7966075" y="1874838"/>
          <p14:tracePt t="118650" x="7840663" y="1562100"/>
          <p14:tracePt t="118666" x="7786688" y="1347788"/>
          <p14:tracePt t="118683" x="7759700" y="1179513"/>
          <p14:tracePt t="118701" x="7751763" y="1179513"/>
          <p14:tracePt t="118965" x="7732713" y="1179513"/>
          <p14:tracePt t="118978" x="7616825" y="1214438"/>
          <p14:tracePt t="118991" x="7259638" y="1384300"/>
          <p14:tracePt t="119004" x="6634163" y="1643063"/>
          <p14:tracePt t="119016" x="5938838" y="1901825"/>
          <p14:tracePt t="119033" x="5322888" y="2054225"/>
          <p14:tracePt t="119050" x="4160838" y="2187575"/>
          <p14:tracePt t="119067" x="3616325" y="2187575"/>
          <p14:tracePt t="119083" x="3125788" y="2187575"/>
          <p14:tracePt t="119100" x="2751138" y="2179638"/>
          <p14:tracePt t="119117" x="2276475" y="2071688"/>
          <p14:tracePt t="119134" x="2160588" y="2000250"/>
          <p14:tracePt t="119151" x="2081213" y="1946275"/>
          <p14:tracePt t="119166" x="1982788" y="1857375"/>
          <p14:tracePt t="119183" x="1973263" y="1857375"/>
          <p14:tracePt t="119396" x="1955800" y="1857375"/>
          <p14:tracePt t="119409" x="1874838" y="1857375"/>
          <p14:tracePt t="119421" x="1731963" y="1857375"/>
          <p14:tracePt t="119434" x="1527175" y="1857375"/>
          <p14:tracePt t="119449" x="1322388" y="1847850"/>
          <p14:tracePt t="119466" x="1125538" y="1795463"/>
          <p14:tracePt t="119482" x="857250" y="1679575"/>
          <p14:tracePt t="119500" x="750888" y="1608138"/>
          <p14:tracePt t="119516" x="660400" y="1536700"/>
          <p14:tracePt t="119533" x="509588" y="1374775"/>
          <p14:tracePt t="119550" x="428625" y="1295400"/>
          <p14:tracePt t="119567" x="384175" y="1223963"/>
          <p14:tracePt t="119583" x="276225" y="1098550"/>
          <p14:tracePt t="119600" x="241300" y="1054100"/>
          <p14:tracePt t="119617" x="214313" y="1009650"/>
          <p14:tracePt t="119633" x="179388" y="965200"/>
          <p14:tracePt t="119650" x="160338" y="938213"/>
          <p14:tracePt t="119666" x="142875" y="919163"/>
          <p14:tracePt t="119682" x="98425" y="857250"/>
          <p14:tracePt t="119699" x="80963" y="822325"/>
          <p14:tracePt t="119716" x="61913" y="785813"/>
          <p14:tracePt t="119733" x="44450" y="731838"/>
          <p14:tracePt t="119751" x="36513" y="731838"/>
          <p14:tracePt t="119766" x="26988" y="714375"/>
          <p14:tracePt t="119783" x="17463" y="704850"/>
          <p14:tracePt t="119800" x="17463" y="679450"/>
          <p14:tracePt t="119817" x="17463" y="660400"/>
          <p14:tracePt t="119833" x="9525" y="633413"/>
          <p14:tracePt t="119850" x="9525" y="581025"/>
          <p14:tracePt t="119867" x="9525" y="544513"/>
          <p14:tracePt t="119883" x="9525" y="509588"/>
          <p14:tracePt t="119900" x="9525" y="438150"/>
          <p14:tracePt t="119916" x="9525" y="4111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1" smtClean="0"/>
              <a:t>Activity 2</a:t>
            </a:r>
            <a:endParaRPr lang="es-ES" noProof="1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48A36BD-3D0C-42D5-A5D3-CE11F48418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rtlCol="0"/>
          <a:lstStyle/>
          <a:p>
            <a:pPr rtl="0"/>
            <a:r>
              <a:rPr lang="es-ES" noProof="1" smtClean="0"/>
              <a:t>En esta actividad debías escribir el nombre de las Apps y luego responder las preguntas</a:t>
            </a:r>
            <a:endParaRPr lang="es-ES" noProof="1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marL="342900" indent="-342900" rtl="0">
              <a:buAutoNum type="alphaLcParenR"/>
            </a:pPr>
            <a:r>
              <a:rPr lang="es-ES" noProof="1" smtClean="0"/>
              <a:t>En la pregunta A debes responder cuál de las apps presentadas utilizas.  Ejemplo: I usually use Instagram, Facebook, YouTube.</a:t>
            </a:r>
          </a:p>
          <a:p>
            <a:pPr marL="342900" indent="-342900" rtl="0">
              <a:buAutoNum type="alphaLcParenR"/>
            </a:pPr>
            <a:r>
              <a:rPr lang="es-ES" noProof="1" smtClean="0"/>
              <a:t>En la pregunta B debías respoder cual de esas es tu favorita. Ejemplo: My favorite app is Instagram.</a:t>
            </a:r>
          </a:p>
          <a:p>
            <a:pPr marL="342900" indent="-342900" rtl="0">
              <a:buAutoNum type="alphaLcParenR"/>
            </a:pPr>
            <a:r>
              <a:rPr lang="es-ES" noProof="1" smtClean="0"/>
              <a:t>En la pregunta C cuál es la que menos te gusta. Ejemplo: My least favorite app is Tik Tok</a:t>
            </a:r>
            <a:endParaRPr lang="es-ES" noProof="1"/>
          </a:p>
          <a:p>
            <a:pPr rtl="0"/>
            <a:endParaRPr lang="es-ES" noProof="1"/>
          </a:p>
        </p:txBody>
      </p:sp>
      <p:grpSp>
        <p:nvGrpSpPr>
          <p:cNvPr id="68" name="Grupo 67">
            <a:extLst>
              <a:ext uri="{FF2B5EF4-FFF2-40B4-BE49-F238E27FC236}">
                <a16:creationId xmlns="" xmlns:a16="http://schemas.microsoft.com/office/drawing/2014/main" id="{25C799C8-7AA3-4A61-8CB5-55AED8EFBC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122372" y="401497"/>
            <a:ext cx="1652462" cy="899905"/>
            <a:chOff x="69329" y="3410351"/>
            <a:chExt cx="1128654" cy="614647"/>
          </a:xfrm>
        </p:grpSpPr>
        <p:sp>
          <p:nvSpPr>
            <p:cNvPr id="69" name="Forma libre: Forma 68">
              <a:extLst>
                <a:ext uri="{FF2B5EF4-FFF2-40B4-BE49-F238E27FC236}">
                  <a16:creationId xmlns="" xmlns:a16="http://schemas.microsoft.com/office/drawing/2014/main" id="{0C76A4FA-79EB-4D10-A018-FF96872EC2E6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70" name="Forma libre: Forma 69">
              <a:extLst>
                <a:ext uri="{FF2B5EF4-FFF2-40B4-BE49-F238E27FC236}">
                  <a16:creationId xmlns="" xmlns:a16="http://schemas.microsoft.com/office/drawing/2014/main" id="{97C26B3C-C82C-4D78-937C-92C52417C861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71" name="Forma libre: Forma 70">
              <a:extLst>
                <a:ext uri="{FF2B5EF4-FFF2-40B4-BE49-F238E27FC236}">
                  <a16:creationId xmlns="" xmlns:a16="http://schemas.microsoft.com/office/drawing/2014/main" id="{8836D5BC-989E-4603-B048-25AF4CD67C99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72" name="Forma libre: Forma 71">
              <a:extLst>
                <a:ext uri="{FF2B5EF4-FFF2-40B4-BE49-F238E27FC236}">
                  <a16:creationId xmlns="" xmlns:a16="http://schemas.microsoft.com/office/drawing/2014/main" id="{5CF2D6F5-323D-4809-B4AF-54BBA4A453BB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</p:grp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s-ES" noProof="1" smtClean="0"/>
              <a:pPr/>
              <a:t>4</a:t>
            </a:fld>
            <a:endParaRPr lang="es-ES" noProof="1"/>
          </a:p>
        </p:txBody>
      </p:sp>
      <p:grpSp>
        <p:nvGrpSpPr>
          <p:cNvPr id="9" name="Grupo 8"/>
          <p:cNvGrpSpPr/>
          <p:nvPr/>
        </p:nvGrpSpPr>
        <p:grpSpPr>
          <a:xfrm>
            <a:off x="78377" y="1732400"/>
            <a:ext cx="6717121" cy="4403869"/>
            <a:chOff x="78377" y="1732400"/>
            <a:chExt cx="6717121" cy="4403869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7036" y="1732400"/>
              <a:ext cx="5778535" cy="4403869"/>
            </a:xfrm>
            <a:prstGeom prst="rect">
              <a:avLst/>
            </a:prstGeom>
          </p:spPr>
        </p:pic>
        <p:pic>
          <p:nvPicPr>
            <p:cNvPr id="50" name="Imagen 49" descr="Un primer plano de un logotipo&#10;&#10;Descripción generada automáticamente">
              <a:extLst>
                <a:ext uri="{FF2B5EF4-FFF2-40B4-BE49-F238E27FC236}">
                  <a16:creationId xmlns="" xmlns:a16="http://schemas.microsoft.com/office/drawing/2014/main" id="{F9E212D5-1E42-433A-85D6-AC667805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521324" y="4796282"/>
              <a:ext cx="1274174" cy="1280270"/>
            </a:xfrm>
            <a:prstGeom prst="rect">
              <a:avLst/>
            </a:prstGeom>
          </p:spPr>
        </p:pic>
        <p:grpSp>
          <p:nvGrpSpPr>
            <p:cNvPr id="51" name="Grupo 50">
              <a:extLst>
                <a:ext uri="{FF2B5EF4-FFF2-40B4-BE49-F238E27FC236}">
                  <a16:creationId xmlns="" xmlns:a16="http://schemas.microsoft.com/office/drawing/2014/main" id="{CB549F46-286E-4D11-9B05-3772D7CFFE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/>
          </p:nvGrpSpPr>
          <p:grpSpPr>
            <a:xfrm rot="684357">
              <a:off x="78377" y="1843925"/>
              <a:ext cx="1219200" cy="914400"/>
              <a:chOff x="3403719" y="943599"/>
              <a:chExt cx="1219200" cy="914400"/>
            </a:xfrm>
          </p:grpSpPr>
          <p:sp>
            <p:nvSpPr>
              <p:cNvPr id="52" name="Forma libre: Forma 28">
                <a:extLst>
                  <a:ext uri="{FF2B5EF4-FFF2-40B4-BE49-F238E27FC236}">
                    <a16:creationId xmlns="" xmlns:a16="http://schemas.microsoft.com/office/drawing/2014/main" id="{CBFE3D08-4E07-43AC-88F3-AAFFC8A7A02E}"/>
                  </a:ext>
                </a:extLst>
              </p:cNvPr>
              <p:cNvSpPr/>
              <p:nvPr/>
            </p:nvSpPr>
            <p:spPr>
              <a:xfrm>
                <a:off x="3403719" y="943599"/>
                <a:ext cx="1219200" cy="914400"/>
              </a:xfrm>
              <a:custGeom>
                <a:avLst/>
                <a:gdLst>
                  <a:gd name="connsiteX0" fmla="*/ 1126331 w 1219200"/>
                  <a:gd name="connsiteY0" fmla="*/ 260509 h 914400"/>
                  <a:gd name="connsiteX1" fmla="*/ 1126331 w 1219200"/>
                  <a:gd name="connsiteY1" fmla="*/ 215741 h 914400"/>
                  <a:gd name="connsiteX2" fmla="*/ 1012984 w 1219200"/>
                  <a:gd name="connsiteY2" fmla="*/ 101441 h 914400"/>
                  <a:gd name="connsiteX3" fmla="*/ 955834 w 1219200"/>
                  <a:gd name="connsiteY3" fmla="*/ 101441 h 914400"/>
                  <a:gd name="connsiteX4" fmla="*/ 612934 w 1219200"/>
                  <a:gd name="connsiteY4" fmla="*/ 7144 h 914400"/>
                  <a:gd name="connsiteX5" fmla="*/ 268129 w 1219200"/>
                  <a:gd name="connsiteY5" fmla="*/ 101441 h 914400"/>
                  <a:gd name="connsiteX6" fmla="*/ 210979 w 1219200"/>
                  <a:gd name="connsiteY6" fmla="*/ 101441 h 914400"/>
                  <a:gd name="connsiteX7" fmla="*/ 97631 w 1219200"/>
                  <a:gd name="connsiteY7" fmla="*/ 215741 h 914400"/>
                  <a:gd name="connsiteX8" fmla="*/ 97631 w 1219200"/>
                  <a:gd name="connsiteY8" fmla="*/ 260509 h 914400"/>
                  <a:gd name="connsiteX9" fmla="*/ 7144 w 1219200"/>
                  <a:gd name="connsiteY9" fmla="*/ 461486 h 914400"/>
                  <a:gd name="connsiteX10" fmla="*/ 98584 w 1219200"/>
                  <a:gd name="connsiteY10" fmla="*/ 662464 h 914400"/>
                  <a:gd name="connsiteX11" fmla="*/ 98584 w 1219200"/>
                  <a:gd name="connsiteY11" fmla="*/ 707231 h 914400"/>
                  <a:gd name="connsiteX12" fmla="*/ 211931 w 1219200"/>
                  <a:gd name="connsiteY12" fmla="*/ 821531 h 914400"/>
                  <a:gd name="connsiteX13" fmla="*/ 269081 w 1219200"/>
                  <a:gd name="connsiteY13" fmla="*/ 821531 h 914400"/>
                  <a:gd name="connsiteX14" fmla="*/ 612934 w 1219200"/>
                  <a:gd name="connsiteY14" fmla="*/ 915829 h 914400"/>
                  <a:gd name="connsiteX15" fmla="*/ 956786 w 1219200"/>
                  <a:gd name="connsiteY15" fmla="*/ 821531 h 914400"/>
                  <a:gd name="connsiteX16" fmla="*/ 1013936 w 1219200"/>
                  <a:gd name="connsiteY16" fmla="*/ 821531 h 914400"/>
                  <a:gd name="connsiteX17" fmla="*/ 1127284 w 1219200"/>
                  <a:gd name="connsiteY17" fmla="*/ 707231 h 914400"/>
                  <a:gd name="connsiteX18" fmla="*/ 1127284 w 1219200"/>
                  <a:gd name="connsiteY18" fmla="*/ 662464 h 914400"/>
                  <a:gd name="connsiteX19" fmla="*/ 1218724 w 1219200"/>
                  <a:gd name="connsiteY19" fmla="*/ 461486 h 914400"/>
                  <a:gd name="connsiteX20" fmla="*/ 1126331 w 1219200"/>
                  <a:gd name="connsiteY20" fmla="*/ 260509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19200" h="914400">
                    <a:moveTo>
                      <a:pt x="1126331" y="260509"/>
                    </a:moveTo>
                    <a:lnTo>
                      <a:pt x="1126331" y="215741"/>
                    </a:lnTo>
                    <a:cubicBezTo>
                      <a:pt x="1069181" y="201454"/>
                      <a:pt x="1027271" y="160496"/>
                      <a:pt x="1012984" y="101441"/>
                    </a:cubicBezTo>
                    <a:lnTo>
                      <a:pt x="955834" y="101441"/>
                    </a:lnTo>
                    <a:cubicBezTo>
                      <a:pt x="873919" y="41434"/>
                      <a:pt x="724376" y="7144"/>
                      <a:pt x="612934" y="7144"/>
                    </a:cubicBezTo>
                    <a:cubicBezTo>
                      <a:pt x="500539" y="7144"/>
                      <a:pt x="350996" y="41434"/>
                      <a:pt x="268129" y="101441"/>
                    </a:cubicBezTo>
                    <a:lnTo>
                      <a:pt x="210979" y="101441"/>
                    </a:lnTo>
                    <a:cubicBezTo>
                      <a:pt x="196691" y="160496"/>
                      <a:pt x="154781" y="201454"/>
                      <a:pt x="97631" y="215741"/>
                    </a:cubicBezTo>
                    <a:lnTo>
                      <a:pt x="97631" y="260509"/>
                    </a:lnTo>
                    <a:cubicBezTo>
                      <a:pt x="34766" y="302419"/>
                      <a:pt x="7144" y="392906"/>
                      <a:pt x="7144" y="461486"/>
                    </a:cubicBezTo>
                    <a:cubicBezTo>
                      <a:pt x="7144" y="530066"/>
                      <a:pt x="34766" y="620554"/>
                      <a:pt x="98584" y="662464"/>
                    </a:cubicBezTo>
                    <a:lnTo>
                      <a:pt x="98584" y="707231"/>
                    </a:lnTo>
                    <a:cubicBezTo>
                      <a:pt x="155734" y="721519"/>
                      <a:pt x="197644" y="762476"/>
                      <a:pt x="211931" y="821531"/>
                    </a:cubicBezTo>
                    <a:lnTo>
                      <a:pt x="269081" y="821531"/>
                    </a:lnTo>
                    <a:cubicBezTo>
                      <a:pt x="350996" y="881539"/>
                      <a:pt x="500539" y="915829"/>
                      <a:pt x="612934" y="915829"/>
                    </a:cubicBezTo>
                    <a:cubicBezTo>
                      <a:pt x="725329" y="915829"/>
                      <a:pt x="873919" y="881539"/>
                      <a:pt x="956786" y="821531"/>
                    </a:cubicBezTo>
                    <a:lnTo>
                      <a:pt x="1013936" y="821531"/>
                    </a:lnTo>
                    <a:cubicBezTo>
                      <a:pt x="1028224" y="762476"/>
                      <a:pt x="1070134" y="721519"/>
                      <a:pt x="1127284" y="707231"/>
                    </a:cubicBezTo>
                    <a:lnTo>
                      <a:pt x="1127284" y="662464"/>
                    </a:lnTo>
                    <a:cubicBezTo>
                      <a:pt x="1191101" y="620554"/>
                      <a:pt x="1218724" y="530066"/>
                      <a:pt x="1218724" y="461486"/>
                    </a:cubicBezTo>
                    <a:cubicBezTo>
                      <a:pt x="1218724" y="392906"/>
                      <a:pt x="1190149" y="302419"/>
                      <a:pt x="1126331" y="26050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53" name="Forma libre: Forma 29">
                <a:extLst>
                  <a:ext uri="{FF2B5EF4-FFF2-40B4-BE49-F238E27FC236}">
                    <a16:creationId xmlns="" xmlns:a16="http://schemas.microsoft.com/office/drawing/2014/main" id="{55B06464-E6E9-4AF9-A07C-93CFB2945CAE}"/>
                  </a:ext>
                </a:extLst>
              </p:cNvPr>
              <p:cNvSpPr/>
              <p:nvPr/>
            </p:nvSpPr>
            <p:spPr>
              <a:xfrm>
                <a:off x="3674229" y="1192202"/>
                <a:ext cx="704850" cy="476250"/>
              </a:xfrm>
              <a:custGeom>
                <a:avLst/>
                <a:gdLst>
                  <a:gd name="connsiteX0" fmla="*/ 7144 w 704850"/>
                  <a:gd name="connsiteY0" fmla="*/ 69056 h 476250"/>
                  <a:gd name="connsiteX1" fmla="*/ 117634 w 704850"/>
                  <a:gd name="connsiteY1" fmla="*/ 7144 h 476250"/>
                  <a:gd name="connsiteX2" fmla="*/ 671989 w 704850"/>
                  <a:gd name="connsiteY2" fmla="*/ 7144 h 476250"/>
                  <a:gd name="connsiteX3" fmla="*/ 702469 w 704850"/>
                  <a:gd name="connsiteY3" fmla="*/ 37624 h 476250"/>
                  <a:gd name="connsiteX4" fmla="*/ 702469 w 704850"/>
                  <a:gd name="connsiteY4" fmla="*/ 391001 h 476250"/>
                  <a:gd name="connsiteX5" fmla="*/ 673894 w 704850"/>
                  <a:gd name="connsiteY5" fmla="*/ 441484 h 476250"/>
                  <a:gd name="connsiteX6" fmla="*/ 630079 w 704850"/>
                  <a:gd name="connsiteY6" fmla="*/ 472916 h 476250"/>
                  <a:gd name="connsiteX7" fmla="*/ 7144 w 704850"/>
                  <a:gd name="connsiteY7" fmla="*/ 69056 h 47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4850" h="476250">
                    <a:moveTo>
                      <a:pt x="7144" y="69056"/>
                    </a:moveTo>
                    <a:lnTo>
                      <a:pt x="117634" y="7144"/>
                    </a:lnTo>
                    <a:lnTo>
                      <a:pt x="671989" y="7144"/>
                    </a:lnTo>
                    <a:cubicBezTo>
                      <a:pt x="689134" y="7144"/>
                      <a:pt x="702469" y="21431"/>
                      <a:pt x="702469" y="37624"/>
                    </a:cubicBezTo>
                    <a:lnTo>
                      <a:pt x="702469" y="391001"/>
                    </a:lnTo>
                    <a:cubicBezTo>
                      <a:pt x="702469" y="411956"/>
                      <a:pt x="691991" y="431006"/>
                      <a:pt x="673894" y="441484"/>
                    </a:cubicBezTo>
                    <a:lnTo>
                      <a:pt x="630079" y="472916"/>
                    </a:lnTo>
                    <a:lnTo>
                      <a:pt x="7144" y="6905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54" name="Forma libre: Forma 30">
                <a:extLst>
                  <a:ext uri="{FF2B5EF4-FFF2-40B4-BE49-F238E27FC236}">
                    <a16:creationId xmlns="" xmlns:a16="http://schemas.microsoft.com/office/drawing/2014/main" id="{0714AFD9-EA2B-4732-8D89-A422FEC49388}"/>
                  </a:ext>
                </a:extLst>
              </p:cNvPr>
              <p:cNvSpPr/>
              <p:nvPr/>
            </p:nvSpPr>
            <p:spPr>
              <a:xfrm>
                <a:off x="3963789" y="1294119"/>
                <a:ext cx="314325" cy="323850"/>
              </a:xfrm>
              <a:custGeom>
                <a:avLst/>
                <a:gdLst>
                  <a:gd name="connsiteX0" fmla="*/ 161449 w 314325"/>
                  <a:gd name="connsiteY0" fmla="*/ 316706 h 323850"/>
                  <a:gd name="connsiteX1" fmla="*/ 7144 w 314325"/>
                  <a:gd name="connsiteY1" fmla="*/ 162401 h 323850"/>
                  <a:gd name="connsiteX2" fmla="*/ 161449 w 314325"/>
                  <a:gd name="connsiteY2" fmla="*/ 7144 h 323850"/>
                  <a:gd name="connsiteX3" fmla="*/ 315754 w 314325"/>
                  <a:gd name="connsiteY3" fmla="*/ 161449 h 323850"/>
                  <a:gd name="connsiteX4" fmla="*/ 161449 w 314325"/>
                  <a:gd name="connsiteY4" fmla="*/ 316706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325" h="323850">
                    <a:moveTo>
                      <a:pt x="161449" y="316706"/>
                    </a:moveTo>
                    <a:cubicBezTo>
                      <a:pt x="75724" y="316706"/>
                      <a:pt x="7144" y="247174"/>
                      <a:pt x="7144" y="162401"/>
                    </a:cubicBezTo>
                    <a:cubicBezTo>
                      <a:pt x="7144" y="77629"/>
                      <a:pt x="76676" y="7144"/>
                      <a:pt x="161449" y="7144"/>
                    </a:cubicBezTo>
                    <a:cubicBezTo>
                      <a:pt x="246221" y="7144"/>
                      <a:pt x="315754" y="76676"/>
                      <a:pt x="315754" y="161449"/>
                    </a:cubicBezTo>
                    <a:cubicBezTo>
                      <a:pt x="315754" y="246221"/>
                      <a:pt x="247174" y="316706"/>
                      <a:pt x="161449" y="31670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55" name="Forma libre: Forma 31">
                <a:extLst>
                  <a:ext uri="{FF2B5EF4-FFF2-40B4-BE49-F238E27FC236}">
                    <a16:creationId xmlns="" xmlns:a16="http://schemas.microsoft.com/office/drawing/2014/main" id="{8C4071ED-B908-4AD0-B762-ECD55B711D83}"/>
                  </a:ext>
                </a:extLst>
              </p:cNvPr>
              <p:cNvSpPr/>
              <p:nvPr/>
            </p:nvSpPr>
            <p:spPr>
              <a:xfrm>
                <a:off x="3673277" y="1045330"/>
                <a:ext cx="647700" cy="628650"/>
              </a:xfrm>
              <a:custGeom>
                <a:avLst/>
                <a:gdLst>
                  <a:gd name="connsiteX0" fmla="*/ 623411 w 647700"/>
                  <a:gd name="connsiteY0" fmla="*/ 204498 h 628650"/>
                  <a:gd name="connsiteX1" fmla="*/ 208121 w 647700"/>
                  <a:gd name="connsiteY1" fmla="*/ 204498 h 628650"/>
                  <a:gd name="connsiteX2" fmla="*/ 451961 w 647700"/>
                  <a:gd name="connsiteY2" fmla="*/ 67338 h 628650"/>
                  <a:gd name="connsiteX3" fmla="*/ 464344 w 647700"/>
                  <a:gd name="connsiteY3" fmla="*/ 23523 h 628650"/>
                  <a:gd name="connsiteX4" fmla="*/ 420529 w 647700"/>
                  <a:gd name="connsiteY4" fmla="*/ 11141 h 628650"/>
                  <a:gd name="connsiteX5" fmla="*/ 75724 w 647700"/>
                  <a:gd name="connsiteY5" fmla="*/ 204498 h 628650"/>
                  <a:gd name="connsiteX6" fmla="*/ 29051 w 647700"/>
                  <a:gd name="connsiteY6" fmla="*/ 204498 h 628650"/>
                  <a:gd name="connsiteX7" fmla="*/ 7144 w 647700"/>
                  <a:gd name="connsiteY7" fmla="*/ 226406 h 628650"/>
                  <a:gd name="connsiteX8" fmla="*/ 7144 w 647700"/>
                  <a:gd name="connsiteY8" fmla="*/ 601691 h 628650"/>
                  <a:gd name="connsiteX9" fmla="*/ 29051 w 647700"/>
                  <a:gd name="connsiteY9" fmla="*/ 623598 h 628650"/>
                  <a:gd name="connsiteX10" fmla="*/ 623411 w 647700"/>
                  <a:gd name="connsiteY10" fmla="*/ 623598 h 628650"/>
                  <a:gd name="connsiteX11" fmla="*/ 645319 w 647700"/>
                  <a:gd name="connsiteY11" fmla="*/ 601691 h 628650"/>
                  <a:gd name="connsiteX12" fmla="*/ 645319 w 647700"/>
                  <a:gd name="connsiteY12" fmla="*/ 226406 h 628650"/>
                  <a:gd name="connsiteX13" fmla="*/ 623411 w 647700"/>
                  <a:gd name="connsiteY13" fmla="*/ 204498 h 628650"/>
                  <a:gd name="connsiteX14" fmla="*/ 453866 w 647700"/>
                  <a:gd name="connsiteY14" fmla="*/ 560733 h 628650"/>
                  <a:gd name="connsiteX15" fmla="*/ 304324 w 647700"/>
                  <a:gd name="connsiteY15" fmla="*/ 411191 h 628650"/>
                  <a:gd name="connsiteX16" fmla="*/ 453866 w 647700"/>
                  <a:gd name="connsiteY16" fmla="*/ 261648 h 628650"/>
                  <a:gd name="connsiteX17" fmla="*/ 603409 w 647700"/>
                  <a:gd name="connsiteY17" fmla="*/ 411191 h 628650"/>
                  <a:gd name="connsiteX18" fmla="*/ 453866 w 647700"/>
                  <a:gd name="connsiteY18" fmla="*/ 560733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7700" h="628650">
                    <a:moveTo>
                      <a:pt x="623411" y="204498"/>
                    </a:moveTo>
                    <a:lnTo>
                      <a:pt x="208121" y="204498"/>
                    </a:lnTo>
                    <a:lnTo>
                      <a:pt x="451961" y="67338"/>
                    </a:lnTo>
                    <a:cubicBezTo>
                      <a:pt x="467201" y="58766"/>
                      <a:pt x="472916" y="38763"/>
                      <a:pt x="464344" y="23523"/>
                    </a:cubicBezTo>
                    <a:cubicBezTo>
                      <a:pt x="455771" y="8283"/>
                      <a:pt x="435769" y="2568"/>
                      <a:pt x="420529" y="11141"/>
                    </a:cubicBezTo>
                    <a:lnTo>
                      <a:pt x="75724" y="204498"/>
                    </a:lnTo>
                    <a:lnTo>
                      <a:pt x="29051" y="204498"/>
                    </a:lnTo>
                    <a:cubicBezTo>
                      <a:pt x="16669" y="204498"/>
                      <a:pt x="7144" y="214023"/>
                      <a:pt x="7144" y="226406"/>
                    </a:cubicBezTo>
                    <a:lnTo>
                      <a:pt x="7144" y="601691"/>
                    </a:lnTo>
                    <a:cubicBezTo>
                      <a:pt x="7144" y="614073"/>
                      <a:pt x="16669" y="623598"/>
                      <a:pt x="29051" y="623598"/>
                    </a:cubicBezTo>
                    <a:lnTo>
                      <a:pt x="623411" y="623598"/>
                    </a:lnTo>
                    <a:cubicBezTo>
                      <a:pt x="635794" y="623598"/>
                      <a:pt x="645319" y="614073"/>
                      <a:pt x="645319" y="601691"/>
                    </a:cubicBezTo>
                    <a:lnTo>
                      <a:pt x="645319" y="226406"/>
                    </a:lnTo>
                    <a:cubicBezTo>
                      <a:pt x="645319" y="214023"/>
                      <a:pt x="635794" y="204498"/>
                      <a:pt x="623411" y="204498"/>
                    </a:cubicBezTo>
                    <a:close/>
                    <a:moveTo>
                      <a:pt x="453866" y="560733"/>
                    </a:moveTo>
                    <a:cubicBezTo>
                      <a:pt x="370999" y="560733"/>
                      <a:pt x="304324" y="494058"/>
                      <a:pt x="304324" y="411191"/>
                    </a:cubicBezTo>
                    <a:cubicBezTo>
                      <a:pt x="304324" y="328323"/>
                      <a:pt x="370999" y="261648"/>
                      <a:pt x="453866" y="261648"/>
                    </a:cubicBezTo>
                    <a:cubicBezTo>
                      <a:pt x="536734" y="261648"/>
                      <a:pt x="603409" y="328323"/>
                      <a:pt x="603409" y="411191"/>
                    </a:cubicBezTo>
                    <a:cubicBezTo>
                      <a:pt x="603409" y="494058"/>
                      <a:pt x="536734" y="560733"/>
                      <a:pt x="453866" y="560733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56" name="Forma libre: Forma 32">
                <a:extLst>
                  <a:ext uri="{FF2B5EF4-FFF2-40B4-BE49-F238E27FC236}">
                    <a16:creationId xmlns="" xmlns:a16="http://schemas.microsoft.com/office/drawing/2014/main" id="{D1E9393C-16E2-4961-A26E-718666E8ABA3}"/>
                  </a:ext>
                </a:extLst>
              </p:cNvPr>
              <p:cNvSpPr/>
              <p:nvPr/>
            </p:nvSpPr>
            <p:spPr>
              <a:xfrm>
                <a:off x="4076184" y="1405562"/>
                <a:ext cx="95250" cy="95250"/>
              </a:xfrm>
              <a:custGeom>
                <a:avLst/>
                <a:gdLst>
                  <a:gd name="connsiteX0" fmla="*/ 94774 w 95250"/>
                  <a:gd name="connsiteY0" fmla="*/ 50959 h 95250"/>
                  <a:gd name="connsiteX1" fmla="*/ 50959 w 95250"/>
                  <a:gd name="connsiteY1" fmla="*/ 94774 h 95250"/>
                  <a:gd name="connsiteX2" fmla="*/ 7144 w 95250"/>
                  <a:gd name="connsiteY2" fmla="*/ 50959 h 95250"/>
                  <a:gd name="connsiteX3" fmla="*/ 50959 w 95250"/>
                  <a:gd name="connsiteY3" fmla="*/ 7144 h 95250"/>
                  <a:gd name="connsiteX4" fmla="*/ 94774 w 95250"/>
                  <a:gd name="connsiteY4" fmla="*/ 50959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94774" y="50959"/>
                    </a:moveTo>
                    <a:cubicBezTo>
                      <a:pt x="94774" y="75157"/>
                      <a:pt x="75157" y="94774"/>
                      <a:pt x="50959" y="94774"/>
                    </a:cubicBezTo>
                    <a:cubicBezTo>
                      <a:pt x="26760" y="94774"/>
                      <a:pt x="7144" y="75157"/>
                      <a:pt x="7144" y="50959"/>
                    </a:cubicBezTo>
                    <a:cubicBezTo>
                      <a:pt x="7144" y="26760"/>
                      <a:pt x="26760" y="7144"/>
                      <a:pt x="50959" y="7144"/>
                    </a:cubicBezTo>
                    <a:cubicBezTo>
                      <a:pt x="75157" y="7144"/>
                      <a:pt x="94774" y="26760"/>
                      <a:pt x="94774" y="50959"/>
                    </a:cubicBezTo>
                    <a:close/>
                  </a:path>
                </a:pathLst>
              </a:custGeom>
              <a:solidFill>
                <a:srgbClr val="5AB4E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57" name="Forma libre: Forma 33">
                <a:extLst>
                  <a:ext uri="{FF2B5EF4-FFF2-40B4-BE49-F238E27FC236}">
                    <a16:creationId xmlns="" xmlns:a16="http://schemas.microsoft.com/office/drawing/2014/main" id="{590EAC16-0F86-4055-96ED-EB3A6A43FDC3}"/>
                  </a:ext>
                </a:extLst>
              </p:cNvPr>
              <p:cNvSpPr/>
              <p:nvPr/>
            </p:nvSpPr>
            <p:spPr>
              <a:xfrm>
                <a:off x="3807579" y="1288404"/>
                <a:ext cx="66675" cy="66675"/>
              </a:xfrm>
              <a:custGeom>
                <a:avLst/>
                <a:gdLst>
                  <a:gd name="connsiteX0" fmla="*/ 64294 w 66675"/>
                  <a:gd name="connsiteY0" fmla="*/ 35719 h 66675"/>
                  <a:gd name="connsiteX1" fmla="*/ 35719 w 66675"/>
                  <a:gd name="connsiteY1" fmla="*/ 64294 h 66675"/>
                  <a:gd name="connsiteX2" fmla="*/ 7144 w 66675"/>
                  <a:gd name="connsiteY2" fmla="*/ 35719 h 66675"/>
                  <a:gd name="connsiteX3" fmla="*/ 35719 w 66675"/>
                  <a:gd name="connsiteY3" fmla="*/ 7144 h 66675"/>
                  <a:gd name="connsiteX4" fmla="*/ 64294 w 66675"/>
                  <a:gd name="connsiteY4" fmla="*/ 3571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64294" y="35719"/>
                    </a:moveTo>
                    <a:cubicBezTo>
                      <a:pt x="64294" y="51500"/>
                      <a:pt x="51500" y="64294"/>
                      <a:pt x="35719" y="64294"/>
                    </a:cubicBezTo>
                    <a:cubicBezTo>
                      <a:pt x="19937" y="64294"/>
                      <a:pt x="7144" y="51500"/>
                      <a:pt x="7144" y="35719"/>
                    </a:cubicBezTo>
                    <a:cubicBezTo>
                      <a:pt x="7144" y="19937"/>
                      <a:pt x="19937" y="7144"/>
                      <a:pt x="35719" y="7144"/>
                    </a:cubicBezTo>
                    <a:cubicBezTo>
                      <a:pt x="51500" y="7144"/>
                      <a:pt x="64294" y="19937"/>
                      <a:pt x="64294" y="3571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58" name="Forma libre: Forma 34">
                <a:extLst>
                  <a:ext uri="{FF2B5EF4-FFF2-40B4-BE49-F238E27FC236}">
                    <a16:creationId xmlns="" xmlns:a16="http://schemas.microsoft.com/office/drawing/2014/main" id="{86BAF484-711C-490A-8473-9B07F276B982}"/>
                  </a:ext>
                </a:extLst>
              </p:cNvPr>
              <p:cNvSpPr/>
              <p:nvPr/>
            </p:nvSpPr>
            <p:spPr>
              <a:xfrm>
                <a:off x="3724712" y="1288404"/>
                <a:ext cx="66675" cy="66675"/>
              </a:xfrm>
              <a:custGeom>
                <a:avLst/>
                <a:gdLst>
                  <a:gd name="connsiteX0" fmla="*/ 64294 w 66675"/>
                  <a:gd name="connsiteY0" fmla="*/ 35719 h 66675"/>
                  <a:gd name="connsiteX1" fmla="*/ 35719 w 66675"/>
                  <a:gd name="connsiteY1" fmla="*/ 64294 h 66675"/>
                  <a:gd name="connsiteX2" fmla="*/ 7144 w 66675"/>
                  <a:gd name="connsiteY2" fmla="*/ 35719 h 66675"/>
                  <a:gd name="connsiteX3" fmla="*/ 35719 w 66675"/>
                  <a:gd name="connsiteY3" fmla="*/ 7144 h 66675"/>
                  <a:gd name="connsiteX4" fmla="*/ 64294 w 66675"/>
                  <a:gd name="connsiteY4" fmla="*/ 3571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64294" y="35719"/>
                    </a:moveTo>
                    <a:cubicBezTo>
                      <a:pt x="64294" y="51500"/>
                      <a:pt x="51500" y="64294"/>
                      <a:pt x="35719" y="64294"/>
                    </a:cubicBezTo>
                    <a:cubicBezTo>
                      <a:pt x="19937" y="64294"/>
                      <a:pt x="7144" y="51500"/>
                      <a:pt x="7144" y="35719"/>
                    </a:cubicBezTo>
                    <a:cubicBezTo>
                      <a:pt x="7144" y="19937"/>
                      <a:pt x="19937" y="7144"/>
                      <a:pt x="35719" y="7144"/>
                    </a:cubicBezTo>
                    <a:cubicBezTo>
                      <a:pt x="51500" y="7144"/>
                      <a:pt x="64294" y="19937"/>
                      <a:pt x="64294" y="3571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59" name="Forma libre: Forma 35">
                <a:extLst>
                  <a:ext uri="{FF2B5EF4-FFF2-40B4-BE49-F238E27FC236}">
                    <a16:creationId xmlns="" xmlns:a16="http://schemas.microsoft.com/office/drawing/2014/main" id="{184F9CB9-F0C7-4A37-BC9D-5A71A3AC8054}"/>
                  </a:ext>
                </a:extLst>
              </p:cNvPr>
              <p:cNvSpPr/>
              <p:nvPr/>
            </p:nvSpPr>
            <p:spPr>
              <a:xfrm>
                <a:off x="3723759" y="1538912"/>
                <a:ext cx="161925" cy="38100"/>
              </a:xfrm>
              <a:custGeom>
                <a:avLst/>
                <a:gdLst>
                  <a:gd name="connsiteX0" fmla="*/ 7144 w 161925"/>
                  <a:gd name="connsiteY0" fmla="*/ 7144 h 38100"/>
                  <a:gd name="connsiteX1" fmla="*/ 157639 w 161925"/>
                  <a:gd name="connsiteY1" fmla="*/ 7144 h 38100"/>
                  <a:gd name="connsiteX2" fmla="*/ 157639 w 161925"/>
                  <a:gd name="connsiteY2" fmla="*/ 33814 h 38100"/>
                  <a:gd name="connsiteX3" fmla="*/ 7144 w 161925"/>
                  <a:gd name="connsiteY3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5" h="38100">
                    <a:moveTo>
                      <a:pt x="7144" y="7144"/>
                    </a:moveTo>
                    <a:lnTo>
                      <a:pt x="157639" y="7144"/>
                    </a:lnTo>
                    <a:lnTo>
                      <a:pt x="157639" y="33814"/>
                    </a:lnTo>
                    <a:lnTo>
                      <a:pt x="7144" y="33814"/>
                    </a:lnTo>
                    <a:close/>
                  </a:path>
                </a:pathLst>
              </a:custGeom>
              <a:solidFill>
                <a:srgbClr val="EAE4D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60" name="Forma libre: Forma 36">
                <a:extLst>
                  <a:ext uri="{FF2B5EF4-FFF2-40B4-BE49-F238E27FC236}">
                    <a16:creationId xmlns="" xmlns:a16="http://schemas.microsoft.com/office/drawing/2014/main" id="{CE983320-20A1-47BB-B1F6-1BA98B601F41}"/>
                  </a:ext>
                </a:extLst>
              </p:cNvPr>
              <p:cNvSpPr/>
              <p:nvPr/>
            </p:nvSpPr>
            <p:spPr>
              <a:xfrm>
                <a:off x="3723759" y="1498907"/>
                <a:ext cx="161925" cy="38100"/>
              </a:xfrm>
              <a:custGeom>
                <a:avLst/>
                <a:gdLst>
                  <a:gd name="connsiteX0" fmla="*/ 7144 w 161925"/>
                  <a:gd name="connsiteY0" fmla="*/ 7144 h 38100"/>
                  <a:gd name="connsiteX1" fmla="*/ 157639 w 161925"/>
                  <a:gd name="connsiteY1" fmla="*/ 7144 h 38100"/>
                  <a:gd name="connsiteX2" fmla="*/ 157639 w 161925"/>
                  <a:gd name="connsiteY2" fmla="*/ 33814 h 38100"/>
                  <a:gd name="connsiteX3" fmla="*/ 7144 w 161925"/>
                  <a:gd name="connsiteY3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5" h="38100">
                    <a:moveTo>
                      <a:pt x="7144" y="7144"/>
                    </a:moveTo>
                    <a:lnTo>
                      <a:pt x="157639" y="7144"/>
                    </a:lnTo>
                    <a:lnTo>
                      <a:pt x="157639" y="33814"/>
                    </a:lnTo>
                    <a:lnTo>
                      <a:pt x="7144" y="33814"/>
                    </a:lnTo>
                    <a:close/>
                  </a:path>
                </a:pathLst>
              </a:custGeom>
              <a:solidFill>
                <a:srgbClr val="EAE4D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61" name="Forma libre: Forma 37">
                <a:extLst>
                  <a:ext uri="{FF2B5EF4-FFF2-40B4-BE49-F238E27FC236}">
                    <a16:creationId xmlns="" xmlns:a16="http://schemas.microsoft.com/office/drawing/2014/main" id="{4586A097-CA82-46EC-87E0-55693A5F23E5}"/>
                  </a:ext>
                </a:extLst>
              </p:cNvPr>
              <p:cNvSpPr/>
              <p:nvPr/>
            </p:nvSpPr>
            <p:spPr>
              <a:xfrm>
                <a:off x="3723759" y="1457949"/>
                <a:ext cx="161925" cy="38100"/>
              </a:xfrm>
              <a:custGeom>
                <a:avLst/>
                <a:gdLst>
                  <a:gd name="connsiteX0" fmla="*/ 7144 w 161925"/>
                  <a:gd name="connsiteY0" fmla="*/ 7144 h 38100"/>
                  <a:gd name="connsiteX1" fmla="*/ 157639 w 161925"/>
                  <a:gd name="connsiteY1" fmla="*/ 7144 h 38100"/>
                  <a:gd name="connsiteX2" fmla="*/ 157639 w 161925"/>
                  <a:gd name="connsiteY2" fmla="*/ 33814 h 38100"/>
                  <a:gd name="connsiteX3" fmla="*/ 7144 w 161925"/>
                  <a:gd name="connsiteY3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5" h="38100">
                    <a:moveTo>
                      <a:pt x="7144" y="7144"/>
                    </a:moveTo>
                    <a:lnTo>
                      <a:pt x="157639" y="7144"/>
                    </a:lnTo>
                    <a:lnTo>
                      <a:pt x="157639" y="33814"/>
                    </a:lnTo>
                    <a:lnTo>
                      <a:pt x="7144" y="33814"/>
                    </a:lnTo>
                    <a:close/>
                  </a:path>
                </a:pathLst>
              </a:custGeom>
              <a:solidFill>
                <a:srgbClr val="EAE4D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62" name="Forma libre: Forma 38">
                <a:extLst>
                  <a:ext uri="{FF2B5EF4-FFF2-40B4-BE49-F238E27FC236}">
                    <a16:creationId xmlns="" xmlns:a16="http://schemas.microsoft.com/office/drawing/2014/main" id="{2C22474F-C175-40F7-88D5-9A4180CFEBE8}"/>
                  </a:ext>
                </a:extLst>
              </p:cNvPr>
              <p:cNvSpPr/>
              <p:nvPr/>
            </p:nvSpPr>
            <p:spPr>
              <a:xfrm>
                <a:off x="3723759" y="1417944"/>
                <a:ext cx="161925" cy="38100"/>
              </a:xfrm>
              <a:custGeom>
                <a:avLst/>
                <a:gdLst>
                  <a:gd name="connsiteX0" fmla="*/ 7144 w 161925"/>
                  <a:gd name="connsiteY0" fmla="*/ 7144 h 38100"/>
                  <a:gd name="connsiteX1" fmla="*/ 157639 w 161925"/>
                  <a:gd name="connsiteY1" fmla="*/ 7144 h 38100"/>
                  <a:gd name="connsiteX2" fmla="*/ 157639 w 161925"/>
                  <a:gd name="connsiteY2" fmla="*/ 33814 h 38100"/>
                  <a:gd name="connsiteX3" fmla="*/ 7144 w 161925"/>
                  <a:gd name="connsiteY3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5" h="38100">
                    <a:moveTo>
                      <a:pt x="7144" y="7144"/>
                    </a:moveTo>
                    <a:lnTo>
                      <a:pt x="157639" y="7144"/>
                    </a:lnTo>
                    <a:lnTo>
                      <a:pt x="157639" y="33814"/>
                    </a:lnTo>
                    <a:lnTo>
                      <a:pt x="7144" y="33814"/>
                    </a:lnTo>
                    <a:close/>
                  </a:path>
                </a:pathLst>
              </a:custGeom>
              <a:solidFill>
                <a:srgbClr val="EAE4D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63" name="Forma libre: Forma 39">
                <a:extLst>
                  <a:ext uri="{FF2B5EF4-FFF2-40B4-BE49-F238E27FC236}">
                    <a16:creationId xmlns="" xmlns:a16="http://schemas.microsoft.com/office/drawing/2014/main" id="{1782C9DF-8018-4A9C-B4DD-EBF38BE30DC3}"/>
                  </a:ext>
                </a:extLst>
              </p:cNvPr>
              <p:cNvSpPr/>
              <p:nvPr/>
            </p:nvSpPr>
            <p:spPr>
              <a:xfrm>
                <a:off x="3723759" y="1377939"/>
                <a:ext cx="161925" cy="38100"/>
              </a:xfrm>
              <a:custGeom>
                <a:avLst/>
                <a:gdLst>
                  <a:gd name="connsiteX0" fmla="*/ 7144 w 161925"/>
                  <a:gd name="connsiteY0" fmla="*/ 7144 h 38100"/>
                  <a:gd name="connsiteX1" fmla="*/ 157639 w 161925"/>
                  <a:gd name="connsiteY1" fmla="*/ 7144 h 38100"/>
                  <a:gd name="connsiteX2" fmla="*/ 157639 w 161925"/>
                  <a:gd name="connsiteY2" fmla="*/ 33814 h 38100"/>
                  <a:gd name="connsiteX3" fmla="*/ 7144 w 161925"/>
                  <a:gd name="connsiteY3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5" h="38100">
                    <a:moveTo>
                      <a:pt x="7144" y="7144"/>
                    </a:moveTo>
                    <a:lnTo>
                      <a:pt x="157639" y="7144"/>
                    </a:lnTo>
                    <a:lnTo>
                      <a:pt x="157639" y="33814"/>
                    </a:lnTo>
                    <a:lnTo>
                      <a:pt x="7144" y="33814"/>
                    </a:lnTo>
                    <a:close/>
                  </a:path>
                </a:pathLst>
              </a:custGeom>
              <a:solidFill>
                <a:srgbClr val="EAE4D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64" name="Forma libre: Forma 40">
                <a:extLst>
                  <a:ext uri="{FF2B5EF4-FFF2-40B4-BE49-F238E27FC236}">
                    <a16:creationId xmlns="" xmlns:a16="http://schemas.microsoft.com/office/drawing/2014/main" id="{BE5A8348-D894-4A2A-9B06-5E5AFEB61DF8}"/>
                  </a:ext>
                </a:extLst>
              </p:cNvPr>
              <p:cNvSpPr/>
              <p:nvPr/>
            </p:nvSpPr>
            <p:spPr>
              <a:xfrm>
                <a:off x="4069517" y="1398894"/>
                <a:ext cx="114300" cy="114300"/>
              </a:xfrm>
              <a:custGeom>
                <a:avLst/>
                <a:gdLst>
                  <a:gd name="connsiteX0" fmla="*/ 110014 w 114300"/>
                  <a:gd name="connsiteY0" fmla="*/ 58579 h 114300"/>
                  <a:gd name="connsiteX1" fmla="*/ 58579 w 114300"/>
                  <a:gd name="connsiteY1" fmla="*/ 110014 h 114300"/>
                  <a:gd name="connsiteX2" fmla="*/ 7144 w 114300"/>
                  <a:gd name="connsiteY2" fmla="*/ 58579 h 114300"/>
                  <a:gd name="connsiteX3" fmla="*/ 58579 w 114300"/>
                  <a:gd name="connsiteY3" fmla="*/ 7144 h 114300"/>
                  <a:gd name="connsiteX4" fmla="*/ 110014 w 114300"/>
                  <a:gd name="connsiteY4" fmla="*/ 58579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114300">
                    <a:moveTo>
                      <a:pt x="110014" y="58579"/>
                    </a:moveTo>
                    <a:cubicBezTo>
                      <a:pt x="110014" y="86986"/>
                      <a:pt x="86985" y="110014"/>
                      <a:pt x="58579" y="110014"/>
                    </a:cubicBezTo>
                    <a:cubicBezTo>
                      <a:pt x="30172" y="110014"/>
                      <a:pt x="7144" y="86986"/>
                      <a:pt x="7144" y="58579"/>
                    </a:cubicBezTo>
                    <a:cubicBezTo>
                      <a:pt x="7144" y="30172"/>
                      <a:pt x="30172" y="7144"/>
                      <a:pt x="58579" y="7144"/>
                    </a:cubicBezTo>
                    <a:cubicBezTo>
                      <a:pt x="86985" y="7144"/>
                      <a:pt x="110014" y="30172"/>
                      <a:pt x="110014" y="58579"/>
                    </a:cubicBezTo>
                    <a:close/>
                  </a:path>
                </a:pathLst>
              </a:custGeom>
              <a:solidFill>
                <a:srgbClr val="1E3F7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65" name="Forma libre: Forma 41">
                <a:extLst>
                  <a:ext uri="{FF2B5EF4-FFF2-40B4-BE49-F238E27FC236}">
                    <a16:creationId xmlns="" xmlns:a16="http://schemas.microsoft.com/office/drawing/2014/main" id="{907D09DA-4823-45B9-A28C-DC6D416C7749}"/>
                  </a:ext>
                </a:extLst>
              </p:cNvPr>
              <p:cNvSpPr/>
              <p:nvPr/>
            </p:nvSpPr>
            <p:spPr>
              <a:xfrm>
                <a:off x="4421361" y="1319677"/>
                <a:ext cx="114300" cy="180975"/>
              </a:xfrm>
              <a:custGeom>
                <a:avLst/>
                <a:gdLst>
                  <a:gd name="connsiteX0" fmla="*/ 35347 w 114300"/>
                  <a:gd name="connsiteY0" fmla="*/ 173991 h 180975"/>
                  <a:gd name="connsiteX1" fmla="*/ 42015 w 114300"/>
                  <a:gd name="connsiteY1" fmla="*/ 112078 h 180975"/>
                  <a:gd name="connsiteX2" fmla="*/ 14392 w 114300"/>
                  <a:gd name="connsiteY2" fmla="*/ 112078 h 180975"/>
                  <a:gd name="connsiteX3" fmla="*/ 8677 w 114300"/>
                  <a:gd name="connsiteY3" fmla="*/ 100648 h 180975"/>
                  <a:gd name="connsiteX4" fmla="*/ 71542 w 114300"/>
                  <a:gd name="connsiteY4" fmla="*/ 10161 h 180975"/>
                  <a:gd name="connsiteX5" fmla="*/ 83925 w 114300"/>
                  <a:gd name="connsiteY5" fmla="*/ 14923 h 180975"/>
                  <a:gd name="connsiteX6" fmla="*/ 77257 w 114300"/>
                  <a:gd name="connsiteY6" fmla="*/ 76836 h 180975"/>
                  <a:gd name="connsiteX7" fmla="*/ 104880 w 114300"/>
                  <a:gd name="connsiteY7" fmla="*/ 76836 h 180975"/>
                  <a:gd name="connsiteX8" fmla="*/ 110595 w 114300"/>
                  <a:gd name="connsiteY8" fmla="*/ 88266 h 180975"/>
                  <a:gd name="connsiteX9" fmla="*/ 47730 w 114300"/>
                  <a:gd name="connsiteY9" fmla="*/ 178753 h 180975"/>
                  <a:gd name="connsiteX10" fmla="*/ 35347 w 114300"/>
                  <a:gd name="connsiteY10" fmla="*/ 173991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4300" h="180975">
                    <a:moveTo>
                      <a:pt x="35347" y="173991"/>
                    </a:moveTo>
                    <a:lnTo>
                      <a:pt x="42015" y="112078"/>
                    </a:lnTo>
                    <a:lnTo>
                      <a:pt x="14392" y="112078"/>
                    </a:lnTo>
                    <a:cubicBezTo>
                      <a:pt x="8677" y="112078"/>
                      <a:pt x="4867" y="105411"/>
                      <a:pt x="8677" y="100648"/>
                    </a:cubicBezTo>
                    <a:lnTo>
                      <a:pt x="71542" y="10161"/>
                    </a:lnTo>
                    <a:cubicBezTo>
                      <a:pt x="75352" y="4446"/>
                      <a:pt x="84877" y="7303"/>
                      <a:pt x="83925" y="14923"/>
                    </a:cubicBezTo>
                    <a:lnTo>
                      <a:pt x="77257" y="76836"/>
                    </a:lnTo>
                    <a:lnTo>
                      <a:pt x="104880" y="76836"/>
                    </a:lnTo>
                    <a:cubicBezTo>
                      <a:pt x="110595" y="76836"/>
                      <a:pt x="114405" y="83503"/>
                      <a:pt x="110595" y="88266"/>
                    </a:cubicBezTo>
                    <a:lnTo>
                      <a:pt x="47730" y="178753"/>
                    </a:lnTo>
                    <a:cubicBezTo>
                      <a:pt x="43920" y="184468"/>
                      <a:pt x="35347" y="180658"/>
                      <a:pt x="35347" y="17399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66" name="Forma libre: Forma 42">
                <a:extLst>
                  <a:ext uri="{FF2B5EF4-FFF2-40B4-BE49-F238E27FC236}">
                    <a16:creationId xmlns="" xmlns:a16="http://schemas.microsoft.com/office/drawing/2014/main" id="{11254A8B-65AE-4642-ACB0-6D423E3E4B32}"/>
                  </a:ext>
                </a:extLst>
              </p:cNvPr>
              <p:cNvSpPr/>
              <p:nvPr/>
            </p:nvSpPr>
            <p:spPr>
              <a:xfrm>
                <a:off x="3502198" y="1319677"/>
                <a:ext cx="114300" cy="180975"/>
              </a:xfrm>
              <a:custGeom>
                <a:avLst/>
                <a:gdLst>
                  <a:gd name="connsiteX0" fmla="*/ 35347 w 114300"/>
                  <a:gd name="connsiteY0" fmla="*/ 173991 h 180975"/>
                  <a:gd name="connsiteX1" fmla="*/ 42015 w 114300"/>
                  <a:gd name="connsiteY1" fmla="*/ 112078 h 180975"/>
                  <a:gd name="connsiteX2" fmla="*/ 14392 w 114300"/>
                  <a:gd name="connsiteY2" fmla="*/ 112078 h 180975"/>
                  <a:gd name="connsiteX3" fmla="*/ 8677 w 114300"/>
                  <a:gd name="connsiteY3" fmla="*/ 100648 h 180975"/>
                  <a:gd name="connsiteX4" fmla="*/ 71542 w 114300"/>
                  <a:gd name="connsiteY4" fmla="*/ 10161 h 180975"/>
                  <a:gd name="connsiteX5" fmla="*/ 83925 w 114300"/>
                  <a:gd name="connsiteY5" fmla="*/ 14923 h 180975"/>
                  <a:gd name="connsiteX6" fmla="*/ 77257 w 114300"/>
                  <a:gd name="connsiteY6" fmla="*/ 76836 h 180975"/>
                  <a:gd name="connsiteX7" fmla="*/ 104880 w 114300"/>
                  <a:gd name="connsiteY7" fmla="*/ 76836 h 180975"/>
                  <a:gd name="connsiteX8" fmla="*/ 110595 w 114300"/>
                  <a:gd name="connsiteY8" fmla="*/ 88266 h 180975"/>
                  <a:gd name="connsiteX9" fmla="*/ 47730 w 114300"/>
                  <a:gd name="connsiteY9" fmla="*/ 178753 h 180975"/>
                  <a:gd name="connsiteX10" fmla="*/ 35347 w 114300"/>
                  <a:gd name="connsiteY10" fmla="*/ 173991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4300" h="180975">
                    <a:moveTo>
                      <a:pt x="35347" y="173991"/>
                    </a:moveTo>
                    <a:lnTo>
                      <a:pt x="42015" y="112078"/>
                    </a:lnTo>
                    <a:lnTo>
                      <a:pt x="14392" y="112078"/>
                    </a:lnTo>
                    <a:cubicBezTo>
                      <a:pt x="8677" y="112078"/>
                      <a:pt x="4867" y="105411"/>
                      <a:pt x="8677" y="100648"/>
                    </a:cubicBezTo>
                    <a:lnTo>
                      <a:pt x="71542" y="10161"/>
                    </a:lnTo>
                    <a:cubicBezTo>
                      <a:pt x="75352" y="4446"/>
                      <a:pt x="84877" y="7303"/>
                      <a:pt x="83925" y="14923"/>
                    </a:cubicBezTo>
                    <a:lnTo>
                      <a:pt x="77257" y="76836"/>
                    </a:lnTo>
                    <a:lnTo>
                      <a:pt x="104880" y="76836"/>
                    </a:lnTo>
                    <a:cubicBezTo>
                      <a:pt x="110595" y="76836"/>
                      <a:pt x="114405" y="83503"/>
                      <a:pt x="110595" y="88266"/>
                    </a:cubicBezTo>
                    <a:lnTo>
                      <a:pt x="47730" y="178753"/>
                    </a:lnTo>
                    <a:cubicBezTo>
                      <a:pt x="43920" y="184468"/>
                      <a:pt x="35347" y="180658"/>
                      <a:pt x="35347" y="17399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67" name="Forma libre: Forma 43">
                <a:extLst>
                  <a:ext uri="{FF2B5EF4-FFF2-40B4-BE49-F238E27FC236}">
                    <a16:creationId xmlns="" xmlns:a16="http://schemas.microsoft.com/office/drawing/2014/main" id="{EC415C24-F216-40BC-9B31-7CBC016A7A70}"/>
                  </a:ext>
                </a:extLst>
              </p:cNvPr>
              <p:cNvSpPr/>
              <p:nvPr/>
            </p:nvSpPr>
            <p:spPr>
              <a:xfrm>
                <a:off x="3724474" y="1061471"/>
                <a:ext cx="95250" cy="95250"/>
              </a:xfrm>
              <a:custGeom>
                <a:avLst/>
                <a:gdLst>
                  <a:gd name="connsiteX0" fmla="*/ 37862 w 95250"/>
                  <a:gd name="connsiteY0" fmla="*/ 61674 h 95250"/>
                  <a:gd name="connsiteX1" fmla="*/ 44529 w 95250"/>
                  <a:gd name="connsiteY1" fmla="*/ 67389 h 95250"/>
                  <a:gd name="connsiteX2" fmla="*/ 54054 w 95250"/>
                  <a:gd name="connsiteY2" fmla="*/ 94059 h 95250"/>
                  <a:gd name="connsiteX3" fmla="*/ 56912 w 95250"/>
                  <a:gd name="connsiteY3" fmla="*/ 94059 h 95250"/>
                  <a:gd name="connsiteX4" fmla="*/ 62627 w 95250"/>
                  <a:gd name="connsiteY4" fmla="*/ 66437 h 95250"/>
                  <a:gd name="connsiteX5" fmla="*/ 68342 w 95250"/>
                  <a:gd name="connsiteY5" fmla="*/ 59769 h 95250"/>
                  <a:gd name="connsiteX6" fmla="*/ 95012 w 95250"/>
                  <a:gd name="connsiteY6" fmla="*/ 50244 h 95250"/>
                  <a:gd name="connsiteX7" fmla="*/ 95012 w 95250"/>
                  <a:gd name="connsiteY7" fmla="*/ 47387 h 95250"/>
                  <a:gd name="connsiteX8" fmla="*/ 66437 w 95250"/>
                  <a:gd name="connsiteY8" fmla="*/ 41672 h 95250"/>
                  <a:gd name="connsiteX9" fmla="*/ 59769 w 95250"/>
                  <a:gd name="connsiteY9" fmla="*/ 35957 h 95250"/>
                  <a:gd name="connsiteX10" fmla="*/ 50244 w 95250"/>
                  <a:gd name="connsiteY10" fmla="*/ 9287 h 95250"/>
                  <a:gd name="connsiteX11" fmla="*/ 47387 w 95250"/>
                  <a:gd name="connsiteY11" fmla="*/ 9287 h 95250"/>
                  <a:gd name="connsiteX12" fmla="*/ 41672 w 95250"/>
                  <a:gd name="connsiteY12" fmla="*/ 36909 h 95250"/>
                  <a:gd name="connsiteX13" fmla="*/ 35957 w 95250"/>
                  <a:gd name="connsiteY13" fmla="*/ 43577 h 95250"/>
                  <a:gd name="connsiteX14" fmla="*/ 9287 w 95250"/>
                  <a:gd name="connsiteY14" fmla="*/ 53102 h 95250"/>
                  <a:gd name="connsiteX15" fmla="*/ 9287 w 95250"/>
                  <a:gd name="connsiteY15" fmla="*/ 55959 h 95250"/>
                  <a:gd name="connsiteX16" fmla="*/ 37862 w 95250"/>
                  <a:gd name="connsiteY16" fmla="*/ 6167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250" h="95250">
                    <a:moveTo>
                      <a:pt x="37862" y="61674"/>
                    </a:moveTo>
                    <a:cubicBezTo>
                      <a:pt x="40719" y="62627"/>
                      <a:pt x="43577" y="64532"/>
                      <a:pt x="44529" y="67389"/>
                    </a:cubicBezTo>
                    <a:lnTo>
                      <a:pt x="54054" y="94059"/>
                    </a:lnTo>
                    <a:cubicBezTo>
                      <a:pt x="55007" y="96917"/>
                      <a:pt x="55959" y="96917"/>
                      <a:pt x="56912" y="94059"/>
                    </a:cubicBezTo>
                    <a:lnTo>
                      <a:pt x="62627" y="66437"/>
                    </a:lnTo>
                    <a:cubicBezTo>
                      <a:pt x="63579" y="63579"/>
                      <a:pt x="65484" y="60722"/>
                      <a:pt x="68342" y="59769"/>
                    </a:cubicBezTo>
                    <a:lnTo>
                      <a:pt x="95012" y="50244"/>
                    </a:lnTo>
                    <a:cubicBezTo>
                      <a:pt x="97869" y="49292"/>
                      <a:pt x="97869" y="48339"/>
                      <a:pt x="95012" y="47387"/>
                    </a:cubicBezTo>
                    <a:lnTo>
                      <a:pt x="66437" y="41672"/>
                    </a:lnTo>
                    <a:cubicBezTo>
                      <a:pt x="63579" y="40719"/>
                      <a:pt x="60722" y="38814"/>
                      <a:pt x="59769" y="35957"/>
                    </a:cubicBezTo>
                    <a:lnTo>
                      <a:pt x="50244" y="9287"/>
                    </a:lnTo>
                    <a:cubicBezTo>
                      <a:pt x="49292" y="6429"/>
                      <a:pt x="48339" y="6429"/>
                      <a:pt x="47387" y="9287"/>
                    </a:cubicBezTo>
                    <a:lnTo>
                      <a:pt x="41672" y="36909"/>
                    </a:lnTo>
                    <a:cubicBezTo>
                      <a:pt x="40719" y="39767"/>
                      <a:pt x="38814" y="42624"/>
                      <a:pt x="35957" y="43577"/>
                    </a:cubicBezTo>
                    <a:lnTo>
                      <a:pt x="9287" y="53102"/>
                    </a:lnTo>
                    <a:cubicBezTo>
                      <a:pt x="6429" y="54054"/>
                      <a:pt x="6429" y="55007"/>
                      <a:pt x="9287" y="55959"/>
                    </a:cubicBezTo>
                    <a:lnTo>
                      <a:pt x="37862" y="6167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73" name="Forma libre: Forma 44">
                <a:extLst>
                  <a:ext uri="{FF2B5EF4-FFF2-40B4-BE49-F238E27FC236}">
                    <a16:creationId xmlns="" xmlns:a16="http://schemas.microsoft.com/office/drawing/2014/main" id="{5A6A080B-3967-4873-9B2B-C692C098210E}"/>
                  </a:ext>
                </a:extLst>
              </p:cNvPr>
              <p:cNvSpPr/>
              <p:nvPr/>
            </p:nvSpPr>
            <p:spPr>
              <a:xfrm>
                <a:off x="4058414" y="1711641"/>
                <a:ext cx="57150" cy="57150"/>
              </a:xfrm>
              <a:custGeom>
                <a:avLst/>
                <a:gdLst>
                  <a:gd name="connsiteX0" fmla="*/ 20152 w 57150"/>
                  <a:gd name="connsiteY0" fmla="*/ 31582 h 57150"/>
                  <a:gd name="connsiteX1" fmla="*/ 22057 w 57150"/>
                  <a:gd name="connsiteY1" fmla="*/ 36344 h 57150"/>
                  <a:gd name="connsiteX2" fmla="*/ 19199 w 57150"/>
                  <a:gd name="connsiteY2" fmla="*/ 52537 h 57150"/>
                  <a:gd name="connsiteX3" fmla="*/ 20152 w 57150"/>
                  <a:gd name="connsiteY3" fmla="*/ 53489 h 57150"/>
                  <a:gd name="connsiteX4" fmla="*/ 31582 w 57150"/>
                  <a:gd name="connsiteY4" fmla="*/ 41107 h 57150"/>
                  <a:gd name="connsiteX5" fmla="*/ 36344 w 57150"/>
                  <a:gd name="connsiteY5" fmla="*/ 39202 h 57150"/>
                  <a:gd name="connsiteX6" fmla="*/ 52537 w 57150"/>
                  <a:gd name="connsiteY6" fmla="*/ 42059 h 57150"/>
                  <a:gd name="connsiteX7" fmla="*/ 53489 w 57150"/>
                  <a:gd name="connsiteY7" fmla="*/ 41107 h 57150"/>
                  <a:gd name="connsiteX8" fmla="*/ 41107 w 57150"/>
                  <a:gd name="connsiteY8" fmla="*/ 29677 h 57150"/>
                  <a:gd name="connsiteX9" fmla="*/ 39202 w 57150"/>
                  <a:gd name="connsiteY9" fmla="*/ 24914 h 57150"/>
                  <a:gd name="connsiteX10" fmla="*/ 42059 w 57150"/>
                  <a:gd name="connsiteY10" fmla="*/ 8722 h 57150"/>
                  <a:gd name="connsiteX11" fmla="*/ 41107 w 57150"/>
                  <a:gd name="connsiteY11" fmla="*/ 7769 h 57150"/>
                  <a:gd name="connsiteX12" fmla="*/ 29677 w 57150"/>
                  <a:gd name="connsiteY12" fmla="*/ 20152 h 57150"/>
                  <a:gd name="connsiteX13" fmla="*/ 24914 w 57150"/>
                  <a:gd name="connsiteY13" fmla="*/ 22057 h 57150"/>
                  <a:gd name="connsiteX14" fmla="*/ 8722 w 57150"/>
                  <a:gd name="connsiteY14" fmla="*/ 19199 h 57150"/>
                  <a:gd name="connsiteX15" fmla="*/ 7769 w 57150"/>
                  <a:gd name="connsiteY15" fmla="*/ 20152 h 57150"/>
                  <a:gd name="connsiteX16" fmla="*/ 20152 w 57150"/>
                  <a:gd name="connsiteY16" fmla="*/ 3158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150" h="57150">
                    <a:moveTo>
                      <a:pt x="20152" y="31582"/>
                    </a:moveTo>
                    <a:cubicBezTo>
                      <a:pt x="21104" y="32534"/>
                      <a:pt x="22057" y="34439"/>
                      <a:pt x="22057" y="36344"/>
                    </a:cubicBezTo>
                    <a:lnTo>
                      <a:pt x="19199" y="52537"/>
                    </a:lnTo>
                    <a:cubicBezTo>
                      <a:pt x="19199" y="54442"/>
                      <a:pt x="19199" y="54442"/>
                      <a:pt x="20152" y="53489"/>
                    </a:cubicBezTo>
                    <a:lnTo>
                      <a:pt x="31582" y="41107"/>
                    </a:lnTo>
                    <a:cubicBezTo>
                      <a:pt x="32534" y="40154"/>
                      <a:pt x="34439" y="39202"/>
                      <a:pt x="36344" y="39202"/>
                    </a:cubicBezTo>
                    <a:lnTo>
                      <a:pt x="52537" y="42059"/>
                    </a:lnTo>
                    <a:cubicBezTo>
                      <a:pt x="54442" y="42059"/>
                      <a:pt x="54442" y="42059"/>
                      <a:pt x="53489" y="41107"/>
                    </a:cubicBezTo>
                    <a:lnTo>
                      <a:pt x="41107" y="29677"/>
                    </a:lnTo>
                    <a:cubicBezTo>
                      <a:pt x="40154" y="28724"/>
                      <a:pt x="39202" y="26819"/>
                      <a:pt x="39202" y="24914"/>
                    </a:cubicBezTo>
                    <a:lnTo>
                      <a:pt x="42059" y="8722"/>
                    </a:lnTo>
                    <a:cubicBezTo>
                      <a:pt x="42059" y="6817"/>
                      <a:pt x="42059" y="6817"/>
                      <a:pt x="41107" y="7769"/>
                    </a:cubicBezTo>
                    <a:lnTo>
                      <a:pt x="29677" y="20152"/>
                    </a:lnTo>
                    <a:cubicBezTo>
                      <a:pt x="28724" y="21104"/>
                      <a:pt x="26819" y="22057"/>
                      <a:pt x="24914" y="22057"/>
                    </a:cubicBezTo>
                    <a:lnTo>
                      <a:pt x="8722" y="19199"/>
                    </a:lnTo>
                    <a:cubicBezTo>
                      <a:pt x="6817" y="19199"/>
                      <a:pt x="6817" y="19199"/>
                      <a:pt x="7769" y="20152"/>
                    </a:cubicBezTo>
                    <a:lnTo>
                      <a:pt x="20152" y="3158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74" name="Forma libre: Forma 45">
                <a:extLst>
                  <a:ext uri="{FF2B5EF4-FFF2-40B4-BE49-F238E27FC236}">
                    <a16:creationId xmlns="" xmlns:a16="http://schemas.microsoft.com/office/drawing/2014/main" id="{BAAC961F-232C-406A-884C-7A7D7E05F29D}"/>
                  </a:ext>
                </a:extLst>
              </p:cNvPr>
              <p:cNvSpPr/>
              <p:nvPr/>
            </p:nvSpPr>
            <p:spPr>
              <a:xfrm>
                <a:off x="4414649" y="1166811"/>
                <a:ext cx="57150" cy="57150"/>
              </a:xfrm>
              <a:custGeom>
                <a:avLst/>
                <a:gdLst>
                  <a:gd name="connsiteX0" fmla="*/ 21104 w 57150"/>
                  <a:gd name="connsiteY0" fmla="*/ 33487 h 57150"/>
                  <a:gd name="connsiteX1" fmla="*/ 23009 w 57150"/>
                  <a:gd name="connsiteY1" fmla="*/ 38249 h 57150"/>
                  <a:gd name="connsiteX2" fmla="*/ 22057 w 57150"/>
                  <a:gd name="connsiteY2" fmla="*/ 54442 h 57150"/>
                  <a:gd name="connsiteX3" fmla="*/ 23962 w 57150"/>
                  <a:gd name="connsiteY3" fmla="*/ 55394 h 57150"/>
                  <a:gd name="connsiteX4" fmla="*/ 33487 w 57150"/>
                  <a:gd name="connsiteY4" fmla="*/ 42059 h 57150"/>
                  <a:gd name="connsiteX5" fmla="*/ 38249 w 57150"/>
                  <a:gd name="connsiteY5" fmla="*/ 40154 h 57150"/>
                  <a:gd name="connsiteX6" fmla="*/ 54442 w 57150"/>
                  <a:gd name="connsiteY6" fmla="*/ 41107 h 57150"/>
                  <a:gd name="connsiteX7" fmla="*/ 55394 w 57150"/>
                  <a:gd name="connsiteY7" fmla="*/ 39202 h 57150"/>
                  <a:gd name="connsiteX8" fmla="*/ 42059 w 57150"/>
                  <a:gd name="connsiteY8" fmla="*/ 29677 h 57150"/>
                  <a:gd name="connsiteX9" fmla="*/ 40154 w 57150"/>
                  <a:gd name="connsiteY9" fmla="*/ 24914 h 57150"/>
                  <a:gd name="connsiteX10" fmla="*/ 41107 w 57150"/>
                  <a:gd name="connsiteY10" fmla="*/ 8722 h 57150"/>
                  <a:gd name="connsiteX11" fmla="*/ 39202 w 57150"/>
                  <a:gd name="connsiteY11" fmla="*/ 7769 h 57150"/>
                  <a:gd name="connsiteX12" fmla="*/ 29677 w 57150"/>
                  <a:gd name="connsiteY12" fmla="*/ 21104 h 57150"/>
                  <a:gd name="connsiteX13" fmla="*/ 24914 w 57150"/>
                  <a:gd name="connsiteY13" fmla="*/ 23009 h 57150"/>
                  <a:gd name="connsiteX14" fmla="*/ 8722 w 57150"/>
                  <a:gd name="connsiteY14" fmla="*/ 22057 h 57150"/>
                  <a:gd name="connsiteX15" fmla="*/ 7769 w 57150"/>
                  <a:gd name="connsiteY15" fmla="*/ 23962 h 57150"/>
                  <a:gd name="connsiteX16" fmla="*/ 21104 w 57150"/>
                  <a:gd name="connsiteY16" fmla="*/ 33487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150" h="57150">
                    <a:moveTo>
                      <a:pt x="21104" y="33487"/>
                    </a:moveTo>
                    <a:cubicBezTo>
                      <a:pt x="22057" y="34439"/>
                      <a:pt x="23009" y="36344"/>
                      <a:pt x="23009" y="38249"/>
                    </a:cubicBezTo>
                    <a:lnTo>
                      <a:pt x="22057" y="54442"/>
                    </a:lnTo>
                    <a:cubicBezTo>
                      <a:pt x="22057" y="56347"/>
                      <a:pt x="23009" y="56347"/>
                      <a:pt x="23962" y="55394"/>
                    </a:cubicBezTo>
                    <a:lnTo>
                      <a:pt x="33487" y="42059"/>
                    </a:lnTo>
                    <a:cubicBezTo>
                      <a:pt x="34439" y="41107"/>
                      <a:pt x="36344" y="40154"/>
                      <a:pt x="38249" y="40154"/>
                    </a:cubicBezTo>
                    <a:lnTo>
                      <a:pt x="54442" y="41107"/>
                    </a:lnTo>
                    <a:cubicBezTo>
                      <a:pt x="56347" y="41107"/>
                      <a:pt x="56347" y="40154"/>
                      <a:pt x="55394" y="39202"/>
                    </a:cubicBezTo>
                    <a:lnTo>
                      <a:pt x="42059" y="29677"/>
                    </a:lnTo>
                    <a:cubicBezTo>
                      <a:pt x="41107" y="28724"/>
                      <a:pt x="40154" y="26819"/>
                      <a:pt x="40154" y="24914"/>
                    </a:cubicBezTo>
                    <a:lnTo>
                      <a:pt x="41107" y="8722"/>
                    </a:lnTo>
                    <a:cubicBezTo>
                      <a:pt x="41107" y="6817"/>
                      <a:pt x="40154" y="6817"/>
                      <a:pt x="39202" y="7769"/>
                    </a:cubicBezTo>
                    <a:lnTo>
                      <a:pt x="29677" y="21104"/>
                    </a:lnTo>
                    <a:cubicBezTo>
                      <a:pt x="28724" y="22057"/>
                      <a:pt x="26819" y="23009"/>
                      <a:pt x="24914" y="23009"/>
                    </a:cubicBezTo>
                    <a:lnTo>
                      <a:pt x="8722" y="22057"/>
                    </a:lnTo>
                    <a:cubicBezTo>
                      <a:pt x="6817" y="22057"/>
                      <a:pt x="6817" y="23009"/>
                      <a:pt x="7769" y="23962"/>
                    </a:cubicBezTo>
                    <a:lnTo>
                      <a:pt x="21104" y="33487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75" name="Forma libre: Forma 46">
                <a:extLst>
                  <a:ext uri="{FF2B5EF4-FFF2-40B4-BE49-F238E27FC236}">
                    <a16:creationId xmlns="" xmlns:a16="http://schemas.microsoft.com/office/drawing/2014/main" id="{1AE7FA7A-1C70-4FAE-A102-DA1D04B372A3}"/>
                  </a:ext>
                </a:extLst>
              </p:cNvPr>
              <p:cNvSpPr/>
              <p:nvPr/>
            </p:nvSpPr>
            <p:spPr>
              <a:xfrm>
                <a:off x="3573591" y="1543049"/>
                <a:ext cx="57150" cy="57150"/>
              </a:xfrm>
              <a:custGeom>
                <a:avLst/>
                <a:gdLst>
                  <a:gd name="connsiteX0" fmla="*/ 24914 w 57150"/>
                  <a:gd name="connsiteY0" fmla="*/ 39202 h 57150"/>
                  <a:gd name="connsiteX1" fmla="*/ 29677 w 57150"/>
                  <a:gd name="connsiteY1" fmla="*/ 41107 h 57150"/>
                  <a:gd name="connsiteX2" fmla="*/ 40154 w 57150"/>
                  <a:gd name="connsiteY2" fmla="*/ 53489 h 57150"/>
                  <a:gd name="connsiteX3" fmla="*/ 41107 w 57150"/>
                  <a:gd name="connsiteY3" fmla="*/ 52537 h 57150"/>
                  <a:gd name="connsiteX4" fmla="*/ 39202 w 57150"/>
                  <a:gd name="connsiteY4" fmla="*/ 36344 h 57150"/>
                  <a:gd name="connsiteX5" fmla="*/ 41107 w 57150"/>
                  <a:gd name="connsiteY5" fmla="*/ 31582 h 57150"/>
                  <a:gd name="connsiteX6" fmla="*/ 53489 w 57150"/>
                  <a:gd name="connsiteY6" fmla="*/ 21104 h 57150"/>
                  <a:gd name="connsiteX7" fmla="*/ 52537 w 57150"/>
                  <a:gd name="connsiteY7" fmla="*/ 20152 h 57150"/>
                  <a:gd name="connsiteX8" fmla="*/ 36344 w 57150"/>
                  <a:gd name="connsiteY8" fmla="*/ 23009 h 57150"/>
                  <a:gd name="connsiteX9" fmla="*/ 31582 w 57150"/>
                  <a:gd name="connsiteY9" fmla="*/ 21104 h 57150"/>
                  <a:gd name="connsiteX10" fmla="*/ 21104 w 57150"/>
                  <a:gd name="connsiteY10" fmla="*/ 7769 h 57150"/>
                  <a:gd name="connsiteX11" fmla="*/ 20152 w 57150"/>
                  <a:gd name="connsiteY11" fmla="*/ 8722 h 57150"/>
                  <a:gd name="connsiteX12" fmla="*/ 22057 w 57150"/>
                  <a:gd name="connsiteY12" fmla="*/ 24914 h 57150"/>
                  <a:gd name="connsiteX13" fmla="*/ 20152 w 57150"/>
                  <a:gd name="connsiteY13" fmla="*/ 29677 h 57150"/>
                  <a:gd name="connsiteX14" fmla="*/ 7769 w 57150"/>
                  <a:gd name="connsiteY14" fmla="*/ 40154 h 57150"/>
                  <a:gd name="connsiteX15" fmla="*/ 8722 w 57150"/>
                  <a:gd name="connsiteY15" fmla="*/ 41107 h 57150"/>
                  <a:gd name="connsiteX16" fmla="*/ 24914 w 57150"/>
                  <a:gd name="connsiteY16" fmla="*/ 392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150" h="57150">
                    <a:moveTo>
                      <a:pt x="24914" y="39202"/>
                    </a:moveTo>
                    <a:cubicBezTo>
                      <a:pt x="26819" y="39202"/>
                      <a:pt x="28724" y="40154"/>
                      <a:pt x="29677" y="41107"/>
                    </a:cubicBezTo>
                    <a:lnTo>
                      <a:pt x="40154" y="53489"/>
                    </a:lnTo>
                    <a:cubicBezTo>
                      <a:pt x="41107" y="54442"/>
                      <a:pt x="42059" y="54442"/>
                      <a:pt x="41107" y="52537"/>
                    </a:cubicBezTo>
                    <a:lnTo>
                      <a:pt x="39202" y="36344"/>
                    </a:lnTo>
                    <a:cubicBezTo>
                      <a:pt x="39202" y="34439"/>
                      <a:pt x="40154" y="32534"/>
                      <a:pt x="41107" y="31582"/>
                    </a:cubicBezTo>
                    <a:lnTo>
                      <a:pt x="53489" y="21104"/>
                    </a:lnTo>
                    <a:cubicBezTo>
                      <a:pt x="54442" y="20152"/>
                      <a:pt x="54442" y="19199"/>
                      <a:pt x="52537" y="20152"/>
                    </a:cubicBezTo>
                    <a:lnTo>
                      <a:pt x="36344" y="23009"/>
                    </a:lnTo>
                    <a:cubicBezTo>
                      <a:pt x="34439" y="23009"/>
                      <a:pt x="32534" y="22057"/>
                      <a:pt x="31582" y="21104"/>
                    </a:cubicBezTo>
                    <a:lnTo>
                      <a:pt x="21104" y="7769"/>
                    </a:lnTo>
                    <a:cubicBezTo>
                      <a:pt x="20152" y="6817"/>
                      <a:pt x="19199" y="6817"/>
                      <a:pt x="20152" y="8722"/>
                    </a:cubicBezTo>
                    <a:lnTo>
                      <a:pt x="22057" y="24914"/>
                    </a:lnTo>
                    <a:cubicBezTo>
                      <a:pt x="22057" y="26819"/>
                      <a:pt x="21104" y="28724"/>
                      <a:pt x="20152" y="29677"/>
                    </a:cubicBezTo>
                    <a:lnTo>
                      <a:pt x="7769" y="40154"/>
                    </a:lnTo>
                    <a:cubicBezTo>
                      <a:pt x="6817" y="41107"/>
                      <a:pt x="6817" y="42059"/>
                      <a:pt x="8722" y="41107"/>
                    </a:cubicBezTo>
                    <a:lnTo>
                      <a:pt x="24914" y="3920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76" name="Forma libre: Forma 47">
                <a:extLst>
                  <a:ext uri="{FF2B5EF4-FFF2-40B4-BE49-F238E27FC236}">
                    <a16:creationId xmlns="" xmlns:a16="http://schemas.microsoft.com/office/drawing/2014/main" id="{4A9E2B8A-9B90-4370-A0CA-AD716D069834}"/>
                  </a:ext>
                </a:extLst>
              </p:cNvPr>
              <p:cNvSpPr/>
              <p:nvPr/>
            </p:nvSpPr>
            <p:spPr>
              <a:xfrm>
                <a:off x="4385323" y="1132723"/>
                <a:ext cx="28575" cy="28575"/>
              </a:xfrm>
              <a:custGeom>
                <a:avLst/>
                <a:gdLst>
                  <a:gd name="connsiteX0" fmla="*/ 15187 w 28575"/>
                  <a:gd name="connsiteY0" fmla="*/ 21855 h 28575"/>
                  <a:gd name="connsiteX1" fmla="*/ 17092 w 28575"/>
                  <a:gd name="connsiteY1" fmla="*/ 22807 h 28575"/>
                  <a:gd name="connsiteX2" fmla="*/ 21855 w 28575"/>
                  <a:gd name="connsiteY2" fmla="*/ 28522 h 28575"/>
                  <a:gd name="connsiteX3" fmla="*/ 22807 w 28575"/>
                  <a:gd name="connsiteY3" fmla="*/ 28522 h 28575"/>
                  <a:gd name="connsiteX4" fmla="*/ 21855 w 28575"/>
                  <a:gd name="connsiteY4" fmla="*/ 20902 h 28575"/>
                  <a:gd name="connsiteX5" fmla="*/ 22807 w 28575"/>
                  <a:gd name="connsiteY5" fmla="*/ 18997 h 28575"/>
                  <a:gd name="connsiteX6" fmla="*/ 28522 w 28575"/>
                  <a:gd name="connsiteY6" fmla="*/ 14235 h 28575"/>
                  <a:gd name="connsiteX7" fmla="*/ 28522 w 28575"/>
                  <a:gd name="connsiteY7" fmla="*/ 13282 h 28575"/>
                  <a:gd name="connsiteX8" fmla="*/ 20902 w 28575"/>
                  <a:gd name="connsiteY8" fmla="*/ 14235 h 28575"/>
                  <a:gd name="connsiteX9" fmla="*/ 18997 w 28575"/>
                  <a:gd name="connsiteY9" fmla="*/ 13282 h 28575"/>
                  <a:gd name="connsiteX10" fmla="*/ 14235 w 28575"/>
                  <a:gd name="connsiteY10" fmla="*/ 7567 h 28575"/>
                  <a:gd name="connsiteX11" fmla="*/ 13282 w 28575"/>
                  <a:gd name="connsiteY11" fmla="*/ 7567 h 28575"/>
                  <a:gd name="connsiteX12" fmla="*/ 14235 w 28575"/>
                  <a:gd name="connsiteY12" fmla="*/ 15187 h 28575"/>
                  <a:gd name="connsiteX13" fmla="*/ 13282 w 28575"/>
                  <a:gd name="connsiteY13" fmla="*/ 17092 h 28575"/>
                  <a:gd name="connsiteX14" fmla="*/ 7567 w 28575"/>
                  <a:gd name="connsiteY14" fmla="*/ 21855 h 28575"/>
                  <a:gd name="connsiteX15" fmla="*/ 7567 w 28575"/>
                  <a:gd name="connsiteY15" fmla="*/ 22807 h 28575"/>
                  <a:gd name="connsiteX16" fmla="*/ 15187 w 28575"/>
                  <a:gd name="connsiteY16" fmla="*/ 218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575" h="28575">
                    <a:moveTo>
                      <a:pt x="15187" y="21855"/>
                    </a:moveTo>
                    <a:cubicBezTo>
                      <a:pt x="16140" y="21855"/>
                      <a:pt x="17092" y="21855"/>
                      <a:pt x="17092" y="22807"/>
                    </a:cubicBezTo>
                    <a:lnTo>
                      <a:pt x="21855" y="28522"/>
                    </a:lnTo>
                    <a:cubicBezTo>
                      <a:pt x="21855" y="29475"/>
                      <a:pt x="22807" y="28522"/>
                      <a:pt x="22807" y="28522"/>
                    </a:cubicBezTo>
                    <a:lnTo>
                      <a:pt x="21855" y="20902"/>
                    </a:lnTo>
                    <a:cubicBezTo>
                      <a:pt x="21855" y="19950"/>
                      <a:pt x="21855" y="18997"/>
                      <a:pt x="22807" y="18997"/>
                    </a:cubicBezTo>
                    <a:lnTo>
                      <a:pt x="28522" y="14235"/>
                    </a:lnTo>
                    <a:cubicBezTo>
                      <a:pt x="29475" y="14235"/>
                      <a:pt x="28522" y="13282"/>
                      <a:pt x="28522" y="13282"/>
                    </a:cubicBezTo>
                    <a:lnTo>
                      <a:pt x="20902" y="14235"/>
                    </a:lnTo>
                    <a:cubicBezTo>
                      <a:pt x="19950" y="14235"/>
                      <a:pt x="18997" y="14235"/>
                      <a:pt x="18997" y="13282"/>
                    </a:cubicBezTo>
                    <a:lnTo>
                      <a:pt x="14235" y="7567"/>
                    </a:lnTo>
                    <a:cubicBezTo>
                      <a:pt x="14235" y="6615"/>
                      <a:pt x="13282" y="7567"/>
                      <a:pt x="13282" y="7567"/>
                    </a:cubicBezTo>
                    <a:lnTo>
                      <a:pt x="14235" y="15187"/>
                    </a:lnTo>
                    <a:cubicBezTo>
                      <a:pt x="14235" y="16140"/>
                      <a:pt x="14235" y="17092"/>
                      <a:pt x="13282" y="17092"/>
                    </a:cubicBezTo>
                    <a:lnTo>
                      <a:pt x="7567" y="21855"/>
                    </a:lnTo>
                    <a:cubicBezTo>
                      <a:pt x="6615" y="21855"/>
                      <a:pt x="7567" y="22807"/>
                      <a:pt x="7567" y="22807"/>
                    </a:cubicBezTo>
                    <a:lnTo>
                      <a:pt x="15187" y="21855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  <p:sp>
            <p:nvSpPr>
              <p:cNvPr id="77" name="Forma libre: Forma 48">
                <a:extLst>
                  <a:ext uri="{FF2B5EF4-FFF2-40B4-BE49-F238E27FC236}">
                    <a16:creationId xmlns="" xmlns:a16="http://schemas.microsoft.com/office/drawing/2014/main" id="{D38FA074-D6B2-4FC2-9AEA-3609F13AEB29}"/>
                  </a:ext>
                </a:extLst>
              </p:cNvPr>
              <p:cNvSpPr/>
              <p:nvPr/>
            </p:nvSpPr>
            <p:spPr>
              <a:xfrm>
                <a:off x="4136293" y="1035142"/>
                <a:ext cx="142875" cy="142875"/>
              </a:xfrm>
              <a:custGeom>
                <a:avLst/>
                <a:gdLst>
                  <a:gd name="connsiteX0" fmla="*/ 136582 w 142875"/>
                  <a:gd name="connsiteY0" fmla="*/ 7403 h 142875"/>
                  <a:gd name="connsiteX1" fmla="*/ 46095 w 142875"/>
                  <a:gd name="connsiteY1" fmla="*/ 20739 h 142875"/>
                  <a:gd name="connsiteX2" fmla="*/ 43237 w 142875"/>
                  <a:gd name="connsiteY2" fmla="*/ 23596 h 142875"/>
                  <a:gd name="connsiteX3" fmla="*/ 43237 w 142875"/>
                  <a:gd name="connsiteY3" fmla="*/ 102653 h 142875"/>
                  <a:gd name="connsiteX4" fmla="*/ 35617 w 142875"/>
                  <a:gd name="connsiteY4" fmla="*/ 100748 h 142875"/>
                  <a:gd name="connsiteX5" fmla="*/ 20377 w 142875"/>
                  <a:gd name="connsiteY5" fmla="*/ 104558 h 142875"/>
                  <a:gd name="connsiteX6" fmla="*/ 8947 w 142875"/>
                  <a:gd name="connsiteY6" fmla="*/ 115989 h 142875"/>
                  <a:gd name="connsiteX7" fmla="*/ 8947 w 142875"/>
                  <a:gd name="connsiteY7" fmla="*/ 129323 h 142875"/>
                  <a:gd name="connsiteX8" fmla="*/ 21330 w 142875"/>
                  <a:gd name="connsiteY8" fmla="*/ 135991 h 142875"/>
                  <a:gd name="connsiteX9" fmla="*/ 36570 w 142875"/>
                  <a:gd name="connsiteY9" fmla="*/ 132181 h 142875"/>
                  <a:gd name="connsiteX10" fmla="*/ 48000 w 142875"/>
                  <a:gd name="connsiteY10" fmla="*/ 120751 h 142875"/>
                  <a:gd name="connsiteX11" fmla="*/ 49905 w 142875"/>
                  <a:gd name="connsiteY11" fmla="*/ 112178 h 142875"/>
                  <a:gd name="connsiteX12" fmla="*/ 49905 w 142875"/>
                  <a:gd name="connsiteY12" fmla="*/ 55028 h 142875"/>
                  <a:gd name="connsiteX13" fmla="*/ 133725 w 142875"/>
                  <a:gd name="connsiteY13" fmla="*/ 42646 h 142875"/>
                  <a:gd name="connsiteX14" fmla="*/ 133725 w 142875"/>
                  <a:gd name="connsiteY14" fmla="*/ 88366 h 142875"/>
                  <a:gd name="connsiteX15" fmla="*/ 126105 w 142875"/>
                  <a:gd name="connsiteY15" fmla="*/ 86461 h 142875"/>
                  <a:gd name="connsiteX16" fmla="*/ 110865 w 142875"/>
                  <a:gd name="connsiteY16" fmla="*/ 90271 h 142875"/>
                  <a:gd name="connsiteX17" fmla="*/ 99435 w 142875"/>
                  <a:gd name="connsiteY17" fmla="*/ 101701 h 142875"/>
                  <a:gd name="connsiteX18" fmla="*/ 99435 w 142875"/>
                  <a:gd name="connsiteY18" fmla="*/ 115036 h 142875"/>
                  <a:gd name="connsiteX19" fmla="*/ 111817 w 142875"/>
                  <a:gd name="connsiteY19" fmla="*/ 121703 h 142875"/>
                  <a:gd name="connsiteX20" fmla="*/ 127057 w 142875"/>
                  <a:gd name="connsiteY20" fmla="*/ 117893 h 142875"/>
                  <a:gd name="connsiteX21" fmla="*/ 138487 w 142875"/>
                  <a:gd name="connsiteY21" fmla="*/ 106464 h 142875"/>
                  <a:gd name="connsiteX22" fmla="*/ 140392 w 142875"/>
                  <a:gd name="connsiteY22" fmla="*/ 97891 h 142875"/>
                  <a:gd name="connsiteX23" fmla="*/ 140392 w 142875"/>
                  <a:gd name="connsiteY23" fmla="*/ 9308 h 142875"/>
                  <a:gd name="connsiteX24" fmla="*/ 136582 w 142875"/>
                  <a:gd name="connsiteY24" fmla="*/ 7403 h 142875"/>
                  <a:gd name="connsiteX25" fmla="*/ 136582 w 142875"/>
                  <a:gd name="connsiteY25" fmla="*/ 7403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2875" h="142875">
                    <a:moveTo>
                      <a:pt x="136582" y="7403"/>
                    </a:moveTo>
                    <a:lnTo>
                      <a:pt x="46095" y="20739"/>
                    </a:lnTo>
                    <a:cubicBezTo>
                      <a:pt x="44190" y="20739"/>
                      <a:pt x="43237" y="22643"/>
                      <a:pt x="43237" y="23596"/>
                    </a:cubicBezTo>
                    <a:cubicBezTo>
                      <a:pt x="43237" y="50266"/>
                      <a:pt x="43237" y="75983"/>
                      <a:pt x="43237" y="102653"/>
                    </a:cubicBezTo>
                    <a:cubicBezTo>
                      <a:pt x="41332" y="101701"/>
                      <a:pt x="38475" y="100748"/>
                      <a:pt x="35617" y="100748"/>
                    </a:cubicBezTo>
                    <a:cubicBezTo>
                      <a:pt x="30855" y="100748"/>
                      <a:pt x="25140" y="101701"/>
                      <a:pt x="20377" y="104558"/>
                    </a:cubicBezTo>
                    <a:cubicBezTo>
                      <a:pt x="15615" y="107416"/>
                      <a:pt x="11805" y="111226"/>
                      <a:pt x="8947" y="115989"/>
                    </a:cubicBezTo>
                    <a:cubicBezTo>
                      <a:pt x="7042" y="120751"/>
                      <a:pt x="6090" y="125514"/>
                      <a:pt x="8947" y="129323"/>
                    </a:cubicBezTo>
                    <a:cubicBezTo>
                      <a:pt x="11805" y="133133"/>
                      <a:pt x="15615" y="135991"/>
                      <a:pt x="21330" y="135991"/>
                    </a:cubicBezTo>
                    <a:cubicBezTo>
                      <a:pt x="26092" y="135991"/>
                      <a:pt x="31807" y="135039"/>
                      <a:pt x="36570" y="132181"/>
                    </a:cubicBezTo>
                    <a:cubicBezTo>
                      <a:pt x="41332" y="129323"/>
                      <a:pt x="45142" y="125514"/>
                      <a:pt x="48000" y="120751"/>
                    </a:cubicBezTo>
                    <a:cubicBezTo>
                      <a:pt x="48952" y="117893"/>
                      <a:pt x="49905" y="115036"/>
                      <a:pt x="49905" y="112178"/>
                    </a:cubicBezTo>
                    <a:lnTo>
                      <a:pt x="49905" y="55028"/>
                    </a:lnTo>
                    <a:lnTo>
                      <a:pt x="133725" y="42646"/>
                    </a:lnTo>
                    <a:lnTo>
                      <a:pt x="133725" y="88366"/>
                    </a:lnTo>
                    <a:cubicBezTo>
                      <a:pt x="131820" y="87414"/>
                      <a:pt x="128962" y="86461"/>
                      <a:pt x="126105" y="86461"/>
                    </a:cubicBezTo>
                    <a:cubicBezTo>
                      <a:pt x="121342" y="86461"/>
                      <a:pt x="115627" y="87414"/>
                      <a:pt x="110865" y="90271"/>
                    </a:cubicBezTo>
                    <a:cubicBezTo>
                      <a:pt x="106102" y="93128"/>
                      <a:pt x="102292" y="96939"/>
                      <a:pt x="99435" y="101701"/>
                    </a:cubicBezTo>
                    <a:cubicBezTo>
                      <a:pt x="97530" y="106464"/>
                      <a:pt x="96577" y="111226"/>
                      <a:pt x="99435" y="115036"/>
                    </a:cubicBezTo>
                    <a:cubicBezTo>
                      <a:pt x="102292" y="118846"/>
                      <a:pt x="106102" y="121703"/>
                      <a:pt x="111817" y="121703"/>
                    </a:cubicBezTo>
                    <a:cubicBezTo>
                      <a:pt x="116580" y="121703"/>
                      <a:pt x="122295" y="120751"/>
                      <a:pt x="127057" y="117893"/>
                    </a:cubicBezTo>
                    <a:cubicBezTo>
                      <a:pt x="131820" y="115036"/>
                      <a:pt x="135630" y="111226"/>
                      <a:pt x="138487" y="106464"/>
                    </a:cubicBezTo>
                    <a:cubicBezTo>
                      <a:pt x="139440" y="103606"/>
                      <a:pt x="140392" y="100748"/>
                      <a:pt x="140392" y="97891"/>
                    </a:cubicBezTo>
                    <a:cubicBezTo>
                      <a:pt x="140392" y="68364"/>
                      <a:pt x="140392" y="38836"/>
                      <a:pt x="140392" y="9308"/>
                    </a:cubicBezTo>
                    <a:cubicBezTo>
                      <a:pt x="139440" y="8356"/>
                      <a:pt x="137535" y="6451"/>
                      <a:pt x="136582" y="7403"/>
                    </a:cubicBezTo>
                    <a:lnTo>
                      <a:pt x="136582" y="740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1"/>
              </a:p>
            </p:txBody>
          </p:sp>
        </p:grpSp>
      </p:grpSp>
      <p:sp>
        <p:nvSpPr>
          <p:cNvPr id="11" name="Rectángulo 10"/>
          <p:cNvSpPr/>
          <p:nvPr/>
        </p:nvSpPr>
        <p:spPr>
          <a:xfrm>
            <a:off x="10136318" y="6478073"/>
            <a:ext cx="1022906" cy="154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2574865"/>
      </p:ext>
    </p:extLst>
  </p:cSld>
  <p:clrMapOvr>
    <a:masterClrMapping/>
  </p:clrMapOvr>
  <p:transition spd="med" advTm="12708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4" grpId="0" build="p"/>
    </p:bldLst>
  </p:timing>
  <p:extLst>
    <p:ext uri="{3A86A75C-4F4B-4683-9AE1-C65F6400EC91}">
      <p14:laserTraceLst xmlns:p14="http://schemas.microsoft.com/office/powerpoint/2010/main">
        <p14:tracePtLst>
          <p14:tracePt t="1086" x="179388" y="455613"/>
          <p14:tracePt t="1199" x="303213" y="554038"/>
          <p14:tracePt t="1217" x="465138" y="687388"/>
          <p14:tracePt t="1224" x="598488" y="795338"/>
          <p14:tracePt t="1236" x="704850" y="901700"/>
          <p14:tracePt t="1249" x="785813" y="982663"/>
          <p14:tracePt t="1261" x="847725" y="1044575"/>
          <p14:tracePt t="1274" x="919163" y="1108075"/>
          <p14:tracePt t="1289" x="955675" y="1160463"/>
          <p14:tracePt t="1306" x="1009650" y="1196975"/>
          <p14:tracePt t="1322" x="1071563" y="1258888"/>
          <p14:tracePt t="1339" x="1089025" y="1268413"/>
          <p14:tracePt t="1356" x="1108075" y="1285875"/>
          <p14:tracePt t="1373" x="1143000" y="1295400"/>
          <p14:tracePt t="1389" x="1143000" y="1303338"/>
          <p14:tracePt t="1405" x="1152525" y="1303338"/>
          <p14:tracePt t="1440" x="1160463" y="1303338"/>
          <p14:tracePt t="1457" x="1160463" y="1312863"/>
          <p14:tracePt t="1958" x="1160463" y="1330325"/>
          <p14:tracePt t="1971" x="1160463" y="1374775"/>
          <p14:tracePt t="1983" x="1143000" y="1473200"/>
          <p14:tracePt t="1996" x="1133475" y="1581150"/>
          <p14:tracePt t="2008" x="1116013" y="1704975"/>
          <p14:tracePt t="2023" x="1116013" y="1839913"/>
          <p14:tracePt t="2039" x="1116013" y="1938338"/>
          <p14:tracePt t="2055" x="1116013" y="2089150"/>
          <p14:tracePt t="2071" x="1116013" y="2170113"/>
          <p14:tracePt t="2089" x="1143000" y="2241550"/>
          <p14:tracePt t="2106" x="1204913" y="2446338"/>
          <p14:tracePt t="2123" x="1241425" y="2536825"/>
          <p14:tracePt t="2139" x="1285875" y="2608263"/>
          <p14:tracePt t="2155" x="1339850" y="2705100"/>
          <p14:tracePt t="2173" x="1374775" y="2751138"/>
          <p14:tracePt t="2189" x="1393825" y="2803525"/>
          <p14:tracePt t="2205" x="1419225" y="2840038"/>
          <p14:tracePt t="2222" x="1438275" y="2884488"/>
          <p14:tracePt t="2239" x="1455738" y="2911475"/>
          <p14:tracePt t="2255" x="1465263" y="2919413"/>
          <p14:tracePt t="2274" x="1473200" y="2928938"/>
          <p14:tracePt t="2299" x="1482725" y="2938463"/>
          <p14:tracePt t="2312" x="1490663" y="2938463"/>
          <p14:tracePt t="2324" x="1500188" y="2938463"/>
          <p14:tracePt t="2339" x="1509713" y="2938463"/>
          <p14:tracePt t="2355" x="1509713" y="2946400"/>
          <p14:tracePt t="2372" x="1527175" y="2946400"/>
          <p14:tracePt t="2389" x="1536700" y="2946400"/>
          <p14:tracePt t="2405" x="1544638" y="2946400"/>
          <p14:tracePt t="2422" x="1554163" y="2946400"/>
          <p14:tracePt t="2439" x="1562100" y="2946400"/>
          <p14:tracePt t="2464" x="1554163" y="2928938"/>
          <p14:tracePt t="2604" x="1536700" y="2911475"/>
          <p14:tracePt t="2616" x="1500188" y="2874963"/>
          <p14:tracePt t="2629" x="1438275" y="2822575"/>
          <p14:tracePt t="2641" x="1357313" y="2751138"/>
          <p14:tracePt t="2655" x="1250950" y="2670175"/>
          <p14:tracePt t="2672" x="1143000" y="2581275"/>
          <p14:tracePt t="2689" x="946150" y="2384425"/>
          <p14:tracePt t="2705" x="866775" y="2295525"/>
          <p14:tracePt t="2722" x="822325" y="2224088"/>
          <p14:tracePt t="2739" x="704850" y="2098675"/>
          <p14:tracePt t="2756" x="633413" y="2000250"/>
          <p14:tracePt t="2772" x="554038" y="1874838"/>
          <p14:tracePt t="2789" x="446088" y="1704975"/>
          <p14:tracePt t="2805" x="295275" y="1419225"/>
          <p14:tracePt t="2822" x="250825" y="1330325"/>
          <p14:tracePt t="2839" x="204788" y="1250950"/>
          <p14:tracePt t="2855" x="142875" y="1169988"/>
          <p14:tracePt t="2872" x="125413" y="1116013"/>
          <p14:tracePt t="2889" x="107950" y="1071563"/>
          <p14:tracePt t="2905" x="61913" y="965200"/>
          <p14:tracePt t="2922" x="26988" y="884238"/>
          <p14:tracePt t="2939" x="9525" y="785813"/>
          <p14:tracePt t="2955" x="0" y="571500"/>
          <p14:tracePt t="2972" x="0" y="446088"/>
          <p14:tracePt t="2989" x="241300" y="536575"/>
          <p14:tracePt t="3426" x="347663" y="669925"/>
          <p14:tracePt t="3439" x="438150" y="795338"/>
          <p14:tracePt t="3452" x="500063" y="884238"/>
          <p14:tracePt t="3463" x="544513" y="946150"/>
          <p14:tracePt t="3477" x="561975" y="965200"/>
          <p14:tracePt t="3490" x="561975" y="973138"/>
          <p14:tracePt t="3505" x="571500" y="982663"/>
          <p14:tracePt t="3522" x="571500" y="990600"/>
          <p14:tracePt t="3539" x="581025" y="990600"/>
          <p14:tracePt t="3555" x="571500" y="990600"/>
          <p14:tracePt t="3616" x="536575" y="965200"/>
          <p14:tracePt t="3629" x="490538" y="919163"/>
          <p14:tracePt t="3642" x="428625" y="866775"/>
          <p14:tracePt t="3654" x="357188" y="803275"/>
          <p14:tracePt t="3667" x="303213" y="750888"/>
          <p14:tracePt t="3679" x="258763" y="714375"/>
          <p14:tracePt t="3692" x="231775" y="679450"/>
          <p14:tracePt t="3705" x="214313" y="669925"/>
          <p14:tracePt t="3722" x="204788" y="652463"/>
          <p14:tracePt t="3739" x="187325" y="633413"/>
          <p14:tracePt t="3756" x="179388" y="615950"/>
          <p14:tracePt t="3793" x="179388" y="608013"/>
          <p14:tracePt t="3818" x="179388" y="598488"/>
          <p14:tracePt t="3832" x="179388" y="588963"/>
          <p14:tracePt t="3844" x="179388" y="571500"/>
          <p14:tracePt t="3857" x="179388" y="536575"/>
          <p14:tracePt t="3872" x="179388" y="509588"/>
          <p14:tracePt t="3888" x="179388" y="473075"/>
          <p14:tracePt t="3907" x="179388" y="465138"/>
          <p14:tracePt t="3922" x="179388" y="455613"/>
          <p14:tracePt t="3938" x="179388" y="446088"/>
          <p14:tracePt t="3970" x="179388" y="438150"/>
          <p14:tracePt t="4071" x="179388" y="428625"/>
          <p14:tracePt t="4084" x="179388" y="419100"/>
          <p14:tracePt t="4109" x="179388" y="411163"/>
          <p14:tracePt t="4122" x="179388" y="401638"/>
          <p14:tracePt t="12334" x="0" y="446088"/>
          <p14:tracePt t="12572" x="17463" y="669925"/>
          <p14:tracePt t="12585" x="71438" y="1125538"/>
          <p14:tracePt t="12597" x="160338" y="1633538"/>
          <p14:tracePt t="12610" x="250825" y="2071688"/>
          <p14:tracePt t="12623" x="330200" y="2393950"/>
          <p14:tracePt t="12638" x="428625" y="2608263"/>
          <p14:tracePt t="12655" x="517525" y="2751138"/>
          <p14:tracePt t="12671" x="704850" y="3009900"/>
          <p14:tracePt t="12688" x="803275" y="3125788"/>
          <p14:tracePt t="12705" x="901700" y="3197225"/>
          <p14:tracePt t="12721" x="1089025" y="3295650"/>
          <p14:tracePt t="12738" x="1152525" y="3303588"/>
          <p14:tracePt t="12755" x="1187450" y="3303588"/>
          <p14:tracePt t="12771" x="1187450" y="3295650"/>
          <p14:tracePt t="12914" x="1179513" y="3286125"/>
          <p14:tracePt t="12927" x="1169988" y="3276600"/>
          <p14:tracePt t="12939" x="1169988" y="3268663"/>
          <p14:tracePt t="12952" x="1160463" y="3259138"/>
          <p14:tracePt t="12964" x="1152525" y="3259138"/>
          <p14:tracePt t="12990" x="1152525" y="3251200"/>
          <p14:tracePt t="13015" x="1152525" y="3241675"/>
          <p14:tracePt t="13041" x="1152525" y="3232150"/>
          <p14:tracePt t="13065" x="1152525" y="3224213"/>
          <p14:tracePt t="13078" x="1169988" y="3205163"/>
          <p14:tracePt t="13091" x="1196975" y="3187700"/>
          <p14:tracePt t="13104" x="1241425" y="3152775"/>
          <p14:tracePt t="13116" x="1276350" y="3125788"/>
          <p14:tracePt t="13129" x="1322388" y="3089275"/>
          <p14:tracePt t="13141" x="1357313" y="3071813"/>
          <p14:tracePt t="13155" x="1366838" y="3044825"/>
          <p14:tracePt t="13171" x="1384300" y="3036888"/>
          <p14:tracePt t="13188" x="1384300" y="3027363"/>
          <p14:tracePt t="13205" x="1393825" y="3017838"/>
          <p14:tracePt t="13221" x="1393825" y="3009900"/>
          <p14:tracePt t="13238" x="1393825" y="2990850"/>
          <p14:tracePt t="13256" x="1393825" y="2982913"/>
          <p14:tracePt t="13272" x="1374775" y="2965450"/>
          <p14:tracePt t="13288" x="1347788" y="2955925"/>
          <p14:tracePt t="13305" x="1241425" y="2928938"/>
          <p14:tracePt t="13322" x="1187450" y="2911475"/>
          <p14:tracePt t="13338" x="1125538" y="2911475"/>
          <p14:tracePt t="13355" x="1027113" y="2911475"/>
          <p14:tracePt t="13371" x="1000125" y="2911475"/>
          <p14:tracePt t="13388" x="965200" y="2911475"/>
          <p14:tracePt t="13405" x="928688" y="2911475"/>
          <p14:tracePt t="13421" x="911225" y="2911475"/>
          <p14:tracePt t="13438" x="893763" y="2911475"/>
          <p14:tracePt t="13455" x="874713" y="2911475"/>
          <p14:tracePt t="13471" x="866775" y="2911475"/>
          <p14:tracePt t="13496" x="857250" y="2911475"/>
          <p14:tracePt t="13509" x="857250" y="2901950"/>
          <p14:tracePt t="13534" x="857250" y="2894013"/>
          <p14:tracePt t="13572" x="857250" y="2884488"/>
          <p14:tracePt t="13584" x="866775" y="2867025"/>
          <p14:tracePt t="13598" x="901700" y="2840038"/>
          <p14:tracePt t="13610" x="990600" y="2776538"/>
          <p14:tracePt t="13623" x="1125538" y="2697163"/>
          <p14:tracePt t="13638" x="1347788" y="2562225"/>
          <p14:tracePt t="13655" x="1509713" y="2473325"/>
          <p14:tracePt t="13671" x="1751013" y="2384425"/>
          <p14:tracePt t="13688" x="1839913" y="2357438"/>
          <p14:tracePt t="13705" x="1901825" y="2347913"/>
          <p14:tracePt t="13721" x="1946275" y="2330450"/>
          <p14:tracePt t="13738" x="1955800" y="2330450"/>
          <p14:tracePt t="13755" x="1965325" y="2330450"/>
          <p14:tracePt t="13800" x="1965325" y="2322513"/>
          <p14:tracePt t="13864" x="1965325" y="2347913"/>
          <p14:tracePt t="14066" x="1938338" y="2393950"/>
          <p14:tracePt t="14079" x="1857375" y="2465388"/>
          <p14:tracePt t="14091" x="1751013" y="2544763"/>
          <p14:tracePt t="14103" x="1625600" y="2643188"/>
          <p14:tracePt t="14116" x="1536700" y="2705100"/>
          <p14:tracePt t="14129" x="1465263" y="2751138"/>
          <p14:tracePt t="14141" x="1428750" y="2776538"/>
          <p14:tracePt t="14155" x="1401763" y="2786063"/>
          <p14:tracePt t="14171" x="1384300" y="2803525"/>
          <p14:tracePt t="14188" x="1357313" y="2840038"/>
          <p14:tracePt t="14205" x="1347788" y="2840038"/>
          <p14:tracePt t="14221" x="1339850" y="2867025"/>
          <p14:tracePt t="14238" x="1322388" y="2894013"/>
          <p14:tracePt t="14256" x="1322388" y="2919413"/>
          <p14:tracePt t="14271" x="1322388" y="2946400"/>
          <p14:tracePt t="14288" x="1322388" y="2965450"/>
          <p14:tracePt t="14305" x="1322388" y="2973388"/>
          <p14:tracePt t="14321" x="1312863" y="2973388"/>
          <p14:tracePt t="14338" x="1303338" y="2982913"/>
          <p14:tracePt t="14355" x="1295400" y="2990850"/>
          <p14:tracePt t="14371" x="1268413" y="3000375"/>
          <p14:tracePt t="14388" x="1241425" y="3027363"/>
          <p14:tracePt t="14405" x="1152525" y="3071813"/>
          <p14:tracePt t="14421" x="1133475" y="3098800"/>
          <p14:tracePt t="14438" x="1116013" y="3116263"/>
          <p14:tracePt t="14455" x="1081088" y="3152775"/>
          <p14:tracePt t="14472" x="1062038" y="3160713"/>
          <p14:tracePt t="14488" x="1062038" y="3179763"/>
          <p14:tracePt t="14505" x="1036638" y="3205163"/>
          <p14:tracePt t="14522" x="1027113" y="3224213"/>
          <p14:tracePt t="14538" x="1009650" y="3251200"/>
          <p14:tracePt t="14555" x="990600" y="3286125"/>
          <p14:tracePt t="14571" x="955675" y="3375025"/>
          <p14:tracePt t="14588" x="938213" y="3429000"/>
          <p14:tracePt t="14605" x="911225" y="3482975"/>
          <p14:tracePt t="14605" x="901700" y="3536950"/>
          <p14:tracePt t="14623" x="884238" y="3589338"/>
          <p14:tracePt t="14638" x="874713" y="3625850"/>
          <p14:tracePt t="14655" x="866775" y="3670300"/>
          <p14:tracePt t="14671" x="839788" y="3795713"/>
          <p14:tracePt t="14688" x="830263" y="3848100"/>
          <p14:tracePt t="14705" x="830263" y="3919538"/>
          <p14:tracePt t="14722" x="830263" y="4010025"/>
          <p14:tracePt t="14738" x="822325" y="4010025"/>
          <p14:tracePt t="15003" x="822325" y="4037013"/>
          <p14:tracePt t="15015" x="803275" y="4081463"/>
          <p14:tracePt t="15028" x="803275" y="4160838"/>
          <p14:tracePt t="15040" x="785813" y="4268788"/>
          <p14:tracePt t="15054" x="776288" y="4357688"/>
          <p14:tracePt t="15071" x="776288" y="4456113"/>
          <p14:tracePt t="15088" x="776288" y="4598988"/>
          <p14:tracePt t="15105" x="776288" y="4660900"/>
          <p14:tracePt t="15121" x="776288" y="4724400"/>
          <p14:tracePt t="15138" x="776288" y="4822825"/>
          <p14:tracePt t="15155" x="776288" y="4867275"/>
          <p14:tracePt t="15171" x="776288" y="4919663"/>
          <p14:tracePt t="15188" x="776288" y="5010150"/>
          <p14:tracePt t="15205" x="785813" y="5062538"/>
          <p14:tracePt t="15221" x="795338" y="5099050"/>
          <p14:tracePt t="15238" x="803275" y="5133975"/>
          <p14:tracePt t="15255" x="830263" y="5170488"/>
          <p14:tracePt t="15272" x="839788" y="5197475"/>
          <p14:tracePt t="15288" x="857250" y="5224463"/>
          <p14:tracePt t="15304" x="884238" y="5259388"/>
          <p14:tracePt t="15321" x="901700" y="5276850"/>
          <p14:tracePt t="15338" x="911225" y="5286375"/>
          <p14:tracePt t="15355" x="946150" y="5322888"/>
          <p14:tracePt t="15371" x="982663" y="5340350"/>
          <p14:tracePt t="15388" x="1009650" y="5348288"/>
          <p14:tracePt t="15404" x="1062038" y="5375275"/>
          <p14:tracePt t="15421" x="1108075" y="5394325"/>
          <p14:tracePt t="15438" x="1125538" y="5394325"/>
          <p14:tracePt t="15455" x="1179513" y="5402263"/>
          <p14:tracePt t="15471" x="1187450" y="5402263"/>
          <p14:tracePt t="15488" x="1196975" y="5402263"/>
          <p14:tracePt t="15504" x="1214438" y="5402263"/>
          <p14:tracePt t="15521" x="1223963" y="5402263"/>
          <p14:tracePt t="15538" x="1241425" y="5402263"/>
          <p14:tracePt t="15559" x="1250950" y="5402263"/>
          <p14:tracePt t="15572" x="1258888" y="5394325"/>
          <p14:tracePt t="15588" x="1295400" y="5375275"/>
          <p14:tracePt t="15604" x="1322388" y="5348288"/>
          <p14:tracePt t="15621" x="1401763" y="5259388"/>
          <p14:tracePt t="15639" x="1455738" y="5205413"/>
          <p14:tracePt t="15654" x="1509713" y="5126038"/>
          <p14:tracePt t="15671" x="1589088" y="4983163"/>
          <p14:tracePt t="15688" x="1625600" y="4911725"/>
          <p14:tracePt t="15704" x="1652588" y="4848225"/>
          <p14:tracePt t="15721" x="1704975" y="4633913"/>
          <p14:tracePt t="15738" x="1731963" y="4446588"/>
          <p14:tracePt t="15755" x="1741488" y="4241800"/>
          <p14:tracePt t="15771" x="1768475" y="3965575"/>
          <p14:tracePt t="15788" x="1768475" y="3884613"/>
          <p14:tracePt t="15804" x="1768475" y="3830638"/>
          <p14:tracePt t="15821" x="1768475" y="3732213"/>
          <p14:tracePt t="15838" x="1741488" y="3670300"/>
          <p14:tracePt t="15854" x="1704975" y="3589338"/>
          <p14:tracePt t="15871" x="1652588" y="3446463"/>
          <p14:tracePt t="15890" x="1616075" y="3384550"/>
          <p14:tracePt t="15905" x="1581150" y="3313113"/>
          <p14:tracePt t="15921" x="1544638" y="3259138"/>
          <p14:tracePt t="15938" x="1455738" y="3125788"/>
          <p14:tracePt t="15955" x="1419225" y="3062288"/>
          <p14:tracePt t="15971" x="1384300" y="3000375"/>
          <p14:tracePt t="15988" x="1295400" y="2884488"/>
          <p14:tracePt t="16007" x="1268413" y="2813050"/>
          <p14:tracePt t="16023" x="1250950" y="2795588"/>
          <p14:tracePt t="16038" x="1196975" y="2768600"/>
          <p14:tracePt t="16055" x="1169988" y="2751138"/>
          <p14:tracePt t="16071" x="1143000" y="2751138"/>
          <p14:tracePt t="16088" x="1108075" y="2751138"/>
          <p14:tracePt t="16105" x="1081088" y="2751138"/>
          <p14:tracePt t="16121" x="1036638" y="2751138"/>
          <p14:tracePt t="16138" x="928688" y="2751138"/>
          <p14:tracePt t="16155" x="857250" y="2786063"/>
          <p14:tracePt t="16172" x="785813" y="2847975"/>
          <p14:tracePt t="16188" x="687388" y="2990850"/>
          <p14:tracePt t="16205" x="652463" y="3071813"/>
          <p14:tracePt t="16222" x="633413" y="3133725"/>
          <p14:tracePt t="16240" x="625475" y="3295650"/>
          <p14:tracePt t="16257" x="625475" y="3357563"/>
          <p14:tracePt t="16271" x="625475" y="3429000"/>
          <p14:tracePt t="16288" x="633413" y="3509963"/>
          <p14:tracePt t="16305" x="714375" y="3697288"/>
          <p14:tracePt t="16321" x="768350" y="3795713"/>
          <p14:tracePt t="16338" x="812800" y="3884613"/>
          <p14:tracePt t="16355" x="911225" y="4062413"/>
          <p14:tracePt t="16371" x="982663" y="4143375"/>
          <p14:tracePt t="16388" x="1062038" y="4241800"/>
          <p14:tracePt t="16405" x="1223963" y="4419600"/>
          <p14:tracePt t="16422" x="1276350" y="4483100"/>
          <p14:tracePt t="16439" x="1322388" y="4537075"/>
          <p14:tracePt t="16455" x="1401763" y="4589463"/>
          <p14:tracePt t="16471" x="1446213" y="4598988"/>
          <p14:tracePt t="16488" x="1465263" y="4598988"/>
          <p14:tracePt t="16700" x="1517650" y="4589463"/>
          <p14:tracePt t="16711" x="1697038" y="4527550"/>
          <p14:tracePt t="16724" x="2251075" y="4295775"/>
          <p14:tracePt t="16738" x="2973388" y="4017963"/>
          <p14:tracePt t="16754" x="3608388" y="3724275"/>
          <p14:tracePt t="16771" x="4259263" y="3375025"/>
          <p14:tracePt t="16788" x="4483100" y="3205163"/>
          <p14:tracePt t="16804" x="4643438" y="3089275"/>
          <p14:tracePt t="16821" x="4741863" y="3000375"/>
          <p14:tracePt t="16838" x="4751388" y="2982913"/>
          <p14:tracePt t="16854" x="4759325" y="2973388"/>
          <p14:tracePt t="16877" x="4751388" y="2965450"/>
          <p14:tracePt t="16914" x="4714875" y="2946400"/>
          <p14:tracePt t="16927" x="4670425" y="2938463"/>
          <p14:tracePt t="16940" x="4633913" y="2928938"/>
          <p14:tracePt t="16953" x="4589463" y="2928938"/>
          <p14:tracePt t="16965" x="4562475" y="2919413"/>
          <p14:tracePt t="16977" x="4545013" y="2911475"/>
          <p14:tracePt t="16990" x="4518025" y="2894013"/>
          <p14:tracePt t="17004" x="4510088" y="2894013"/>
          <p14:tracePt t="17021" x="4500563" y="2884488"/>
          <p14:tracePt t="17038" x="4483100" y="2867025"/>
          <p14:tracePt t="17055" x="4465638" y="2867025"/>
          <p14:tracePt t="17071" x="4456113" y="2857500"/>
          <p14:tracePt t="17088" x="4411663" y="2857500"/>
          <p14:tracePt t="17105" x="4394200" y="2847975"/>
          <p14:tracePt t="17121" x="4348163" y="2847975"/>
          <p14:tracePt t="17138" x="4224338" y="2847975"/>
          <p14:tracePt t="17155" x="4160838" y="2847975"/>
          <p14:tracePt t="17171" x="4089400" y="2847975"/>
          <p14:tracePt t="17188" x="3965575" y="2867025"/>
          <p14:tracePt t="17206" x="3919538" y="2874963"/>
          <p14:tracePt t="17221" x="3884613" y="2894013"/>
          <p14:tracePt t="17238" x="3867150" y="2894013"/>
          <p14:tracePt t="17254" x="3803650" y="2901950"/>
          <p14:tracePt t="17271" x="3776663" y="2911475"/>
          <p14:tracePt t="17288" x="3759200" y="2911475"/>
          <p14:tracePt t="17304" x="3705225" y="2911475"/>
          <p14:tracePt t="17321" x="3679825" y="2919413"/>
          <p14:tracePt t="17338" x="3652838" y="2919413"/>
          <p14:tracePt t="17354" x="3608388" y="2919413"/>
          <p14:tracePt t="17371" x="3589338" y="2919413"/>
          <p14:tracePt t="17388" x="3571875" y="2919413"/>
          <p14:tracePt t="17405" x="3544888" y="2919413"/>
          <p14:tracePt t="17421" x="3527425" y="2928938"/>
          <p14:tracePt t="17438" x="3517900" y="2938463"/>
          <p14:tracePt t="17455" x="3473450" y="2946400"/>
          <p14:tracePt t="17471" x="3455988" y="2965450"/>
          <p14:tracePt t="17488" x="3438525" y="2973388"/>
          <p14:tracePt t="17504" x="3411538" y="2990850"/>
          <p14:tracePt t="17521" x="3375025" y="3017838"/>
          <p14:tracePt t="17538" x="3357563" y="3036888"/>
          <p14:tracePt t="17554" x="3348038" y="3044825"/>
          <p14:tracePt t="17571" x="3313113" y="3071813"/>
          <p14:tracePt t="17588" x="3303588" y="3081338"/>
          <p14:tracePt t="17604" x="3295650" y="3108325"/>
          <p14:tracePt t="17621" x="3276600" y="3133725"/>
          <p14:tracePt t="17639" x="3268663" y="3160713"/>
          <p14:tracePt t="17655" x="3251200" y="3170238"/>
          <p14:tracePt t="17671" x="3251200" y="3214688"/>
          <p14:tracePt t="17688" x="3232150" y="3251200"/>
          <p14:tracePt t="17705" x="3232150" y="3276600"/>
          <p14:tracePt t="17721" x="3214688" y="3340100"/>
          <p14:tracePt t="17738" x="3214688" y="3375025"/>
          <p14:tracePt t="17754" x="3214688" y="3429000"/>
          <p14:tracePt t="17771" x="3214688" y="3562350"/>
          <p14:tracePt t="17788" x="3214688" y="3660775"/>
          <p14:tracePt t="17804" x="3214688" y="3759200"/>
          <p14:tracePt t="17821" x="3214688" y="3867150"/>
          <p14:tracePt t="17839" x="3214688" y="4108450"/>
          <p14:tracePt t="17855" x="3214688" y="4276725"/>
          <p14:tracePt t="17871" x="3241675" y="4465638"/>
          <p14:tracePt t="17888" x="3313113" y="4776788"/>
          <p14:tracePt t="17905" x="3330575" y="4902200"/>
          <p14:tracePt t="17921" x="3367088" y="4991100"/>
          <p14:tracePt t="17938" x="3419475" y="5143500"/>
          <p14:tracePt t="17954" x="3446463" y="5187950"/>
          <p14:tracePt t="17971" x="3465513" y="5214938"/>
          <p14:tracePt t="17988" x="3509963" y="5295900"/>
          <p14:tracePt t="18005" x="3527425" y="5322888"/>
          <p14:tracePt t="18021" x="3536950" y="5340350"/>
          <p14:tracePt t="18037" x="3554413" y="5357813"/>
          <p14:tracePt t="18054" x="3562350" y="5357813"/>
          <p14:tracePt t="18079" x="3571875" y="5367338"/>
          <p14:tracePt t="18092" x="3589338" y="5375275"/>
          <p14:tracePt t="18104" x="3616325" y="5384800"/>
          <p14:tracePt t="18121" x="3643313" y="5402263"/>
          <p14:tracePt t="18138" x="3741738" y="5429250"/>
          <p14:tracePt t="18155" x="3776663" y="5438775"/>
          <p14:tracePt t="18171" x="3813175" y="5438775"/>
          <p14:tracePt t="18188" x="3848100" y="5438775"/>
          <p14:tracePt t="18205" x="3902075" y="5438775"/>
          <p14:tracePt t="18221" x="3911600" y="5438775"/>
          <p14:tracePt t="18238" x="3929063" y="5438775"/>
          <p14:tracePt t="18254" x="3938588" y="5438775"/>
          <p14:tracePt t="18271" x="3946525" y="5429250"/>
          <p14:tracePt t="18287" x="3956050" y="5429250"/>
          <p14:tracePt t="18304" x="3973513" y="5394325"/>
          <p14:tracePt t="18321" x="3990975" y="5367338"/>
          <p14:tracePt t="18337" x="4010025" y="5322888"/>
          <p14:tracePt t="18354" x="4062413" y="5197475"/>
          <p14:tracePt t="18371" x="4098925" y="5126038"/>
          <p14:tracePt t="18388" x="4116388" y="5072063"/>
          <p14:tracePt t="18405" x="4125913" y="5010150"/>
          <p14:tracePt t="18421" x="4133850" y="4965700"/>
          <p14:tracePt t="18438" x="4133850" y="4902200"/>
          <p14:tracePt t="18454" x="4143375" y="4768850"/>
          <p14:tracePt t="18472" x="4152900" y="4705350"/>
          <p14:tracePt t="18488" x="4152900" y="4660900"/>
          <p14:tracePt t="18504" x="4152900" y="4616450"/>
          <p14:tracePt t="18521" x="4152900" y="4545013"/>
          <p14:tracePt t="18538" x="4152900" y="4491038"/>
          <p14:tracePt t="18554" x="4152900" y="4429125"/>
          <p14:tracePt t="18571" x="4152900" y="4330700"/>
          <p14:tracePt t="18588" x="4152900" y="4295775"/>
          <p14:tracePt t="18604" x="4152900" y="4232275"/>
          <p14:tracePt t="18621" x="4152900" y="4071938"/>
          <p14:tracePt t="18638" x="4152900" y="3929063"/>
          <p14:tracePt t="18654" x="4152900" y="3705225"/>
          <p14:tracePt t="18672" x="4133850" y="3295650"/>
          <p14:tracePt t="18688" x="4116388" y="3179763"/>
          <p14:tracePt t="18704" x="4098925" y="3108325"/>
          <p14:tracePt t="18721" x="4071938" y="3036888"/>
          <p14:tracePt t="18738" x="4071938" y="3009900"/>
          <p14:tracePt t="18754" x="4054475" y="2982913"/>
          <p14:tracePt t="18771" x="4010025" y="2911475"/>
          <p14:tracePt t="18788" x="3990975" y="2857500"/>
          <p14:tracePt t="18804" x="3965575" y="2813050"/>
          <p14:tracePt t="18821" x="3946525" y="2795588"/>
          <p14:tracePt t="18838" x="3911600" y="2759075"/>
          <p14:tracePt t="18855" x="3902075" y="2741613"/>
          <p14:tracePt t="18871" x="3875088" y="2724150"/>
          <p14:tracePt t="18888" x="3857625" y="2697163"/>
          <p14:tracePt t="18904" x="3848100" y="2687638"/>
          <p14:tracePt t="18921" x="3830638" y="2670175"/>
          <p14:tracePt t="18938" x="3813175" y="2660650"/>
          <p14:tracePt t="18954" x="3803650" y="2660650"/>
          <p14:tracePt t="18978" x="3786188" y="2660650"/>
          <p14:tracePt t="18991" x="3768725" y="2660650"/>
          <p14:tracePt t="19004" x="3741738" y="2679700"/>
          <p14:tracePt t="19021" x="3697288" y="2705100"/>
          <p14:tracePt t="19038" x="3571875" y="2813050"/>
          <p14:tracePt t="19055" x="3509963" y="2884488"/>
          <p14:tracePt t="19071" x="3465513" y="2946400"/>
          <p14:tracePt t="19088" x="3402013" y="3081338"/>
          <p14:tracePt t="19105" x="3394075" y="3116263"/>
          <p14:tracePt t="19121" x="3375025" y="3160713"/>
          <p14:tracePt t="19138" x="3367088" y="3224213"/>
          <p14:tracePt t="19156" x="3357563" y="3276600"/>
          <p14:tracePt t="19171" x="3357563" y="3340100"/>
          <p14:tracePt t="19188" x="3357563" y="3394075"/>
          <p14:tracePt t="19204" x="3348038" y="3465513"/>
          <p14:tracePt t="19221" x="3348038" y="3517900"/>
          <p14:tracePt t="19238" x="3348038" y="3554413"/>
          <p14:tracePt t="19254" x="3348038" y="3625850"/>
          <p14:tracePt t="19271" x="3348038" y="3679825"/>
          <p14:tracePt t="19288" x="3340100" y="3679825"/>
          <p14:tracePt t="19522" x="3322638" y="3679825"/>
          <p14:tracePt t="19535" x="3295650" y="3679825"/>
          <p14:tracePt t="19548" x="3214688" y="3660775"/>
          <p14:tracePt t="19560" x="3062288" y="3581400"/>
          <p14:tracePt t="19573" x="2830513" y="3473450"/>
          <p14:tracePt t="19588" x="2633663" y="3348038"/>
          <p14:tracePt t="19605" x="2465388" y="3259138"/>
          <p14:tracePt t="19621" x="2251075" y="3179763"/>
          <p14:tracePt t="19638" x="2179638" y="3143250"/>
          <p14:tracePt t="19655" x="2089150" y="3098800"/>
          <p14:tracePt t="19671" x="1973263" y="3017838"/>
          <p14:tracePt t="19689" x="1946275" y="2990850"/>
          <p14:tracePt t="19704" x="1928813" y="2973388"/>
          <p14:tracePt t="19721" x="1893888" y="2938463"/>
          <p14:tracePt t="19738" x="1884363" y="2928938"/>
          <p14:tracePt t="19754" x="1866900" y="2901950"/>
          <p14:tracePt t="19771" x="1839913" y="2874963"/>
          <p14:tracePt t="19789" x="1830388" y="2867025"/>
          <p14:tracePt t="19804" x="1812925" y="2857500"/>
          <p14:tracePt t="19822" x="1803400" y="2840038"/>
          <p14:tracePt t="19838" x="1768475" y="2813050"/>
          <p14:tracePt t="19855" x="1751013" y="2795588"/>
          <p14:tracePt t="19871" x="1724025" y="2759075"/>
          <p14:tracePt t="19888" x="1670050" y="2705100"/>
          <p14:tracePt t="19905" x="1652588" y="2687638"/>
          <p14:tracePt t="19921" x="1633538" y="2670175"/>
          <p14:tracePt t="19938" x="1598613" y="2625725"/>
          <p14:tracePt t="19954" x="1581150" y="2608263"/>
          <p14:tracePt t="19971" x="1571625" y="2598738"/>
          <p14:tracePt t="19988" x="1562100" y="2589213"/>
          <p14:tracePt t="20005" x="1562100" y="2581275"/>
          <p14:tracePt t="20021" x="1554163" y="2571750"/>
          <p14:tracePt t="20038" x="1536700" y="2554288"/>
          <p14:tracePt t="20054" x="1527175" y="2544763"/>
          <p14:tracePt t="20071" x="1517650" y="2536825"/>
          <p14:tracePt t="20088" x="1490663" y="2509838"/>
          <p14:tracePt t="20105" x="1482725" y="2500313"/>
          <p14:tracePt t="20121" x="1482725" y="2490788"/>
          <p14:tracePt t="20138" x="1473200" y="2490788"/>
          <p14:tracePt t="20154" x="1465263" y="2482850"/>
          <p14:tracePt t="20171" x="1465263" y="2473325"/>
          <p14:tracePt t="20206" x="1465263" y="2465388"/>
          <p14:tracePt t="20257" x="1465263" y="2455863"/>
          <p14:tracePt t="20294" x="1473200" y="2455863"/>
          <p14:tracePt t="20307" x="1527175" y="2438400"/>
          <p14:tracePt t="20320" x="1608138" y="2411413"/>
          <p14:tracePt t="20333" x="1741488" y="2393950"/>
          <p14:tracePt t="20345" x="1874838" y="2374900"/>
          <p14:tracePt t="20358" x="2009775" y="2374900"/>
          <p14:tracePt t="20372" x="2116138" y="2374900"/>
          <p14:tracePt t="20388" x="2205038" y="2374900"/>
          <p14:tracePt t="20404" x="2295525" y="2401888"/>
          <p14:tracePt t="20421" x="2312988" y="2411413"/>
          <p14:tracePt t="20438" x="2322513" y="2411413"/>
          <p14:tracePt t="20454" x="2330450" y="2419350"/>
          <p14:tracePt t="20472" x="2330450" y="2428875"/>
          <p14:tracePt t="20488" x="2303463" y="2428875"/>
          <p14:tracePt t="20599" x="2276475" y="2428875"/>
          <p14:tracePt t="20611" x="2232025" y="2428875"/>
          <p14:tracePt t="20623" x="2170113" y="2438400"/>
          <p14:tracePt t="20637" x="2116138" y="2438400"/>
          <p14:tracePt t="20649" x="2081213" y="2465388"/>
          <p14:tracePt t="20662" x="2054225" y="2482850"/>
          <p14:tracePt t="20674" x="2044700" y="2490788"/>
          <p14:tracePt t="20688" x="2027238" y="2544763"/>
          <p14:tracePt t="20704" x="2009775" y="2608263"/>
          <p14:tracePt t="20721" x="1982788" y="2813050"/>
          <p14:tracePt t="20738" x="1973263" y="2911475"/>
          <p14:tracePt t="20754" x="1973263" y="3000375"/>
          <p14:tracePt t="20771" x="1973263" y="3133725"/>
          <p14:tracePt t="20788" x="1990725" y="3197225"/>
          <p14:tracePt t="20804" x="2027238" y="3251200"/>
          <p14:tracePt t="20821" x="2081213" y="3313113"/>
          <p14:tracePt t="20838" x="2214563" y="3394075"/>
          <p14:tracePt t="20854" x="2268538" y="3411538"/>
          <p14:tracePt t="20871" x="2295525" y="3429000"/>
          <p14:tracePt t="20888" x="2339975" y="3429000"/>
          <p14:tracePt t="20905" x="2357438" y="3438525"/>
          <p14:tracePt t="20921" x="2366963" y="3438525"/>
          <p14:tracePt t="20938" x="2384425" y="3438525"/>
          <p14:tracePt t="20954" x="2384425" y="3429000"/>
          <p14:tracePt t="21003" x="2384425" y="3402013"/>
          <p14:tracePt t="21016" x="2366963" y="3367088"/>
          <p14:tracePt t="21029" x="2330450" y="3313113"/>
          <p14:tracePt t="21042" x="2286000" y="3268663"/>
          <p14:tracePt t="21055" x="2205038" y="3205163"/>
          <p14:tracePt t="21071" x="2143125" y="3170238"/>
          <p14:tracePt t="21088" x="2017713" y="3116263"/>
          <p14:tracePt t="21105" x="1965325" y="3108325"/>
          <p14:tracePt t="21121" x="1938338" y="3098800"/>
          <p14:tracePt t="21138" x="1911350" y="3098800"/>
          <p14:tracePt t="21154" x="1874838" y="3098800"/>
          <p14:tracePt t="21171" x="1866900" y="3098800"/>
          <p14:tracePt t="21193" x="1857375" y="3098800"/>
          <p14:tracePt t="21206" x="1857375" y="3108325"/>
          <p14:tracePt t="21221" x="1857375" y="3133725"/>
          <p14:tracePt t="21238" x="1857375" y="3170238"/>
          <p14:tracePt t="21254" x="1857375" y="3303588"/>
          <p14:tracePt t="21271" x="1857375" y="3375025"/>
          <p14:tracePt t="21288" x="1866900" y="3465513"/>
          <p14:tracePt t="21305" x="1965325" y="3625850"/>
          <p14:tracePt t="21321" x="2036763" y="3679825"/>
          <p14:tracePt t="21338" x="2098675" y="3714750"/>
          <p14:tracePt t="21354" x="2232025" y="3751263"/>
          <p14:tracePt t="21371" x="2268538" y="3751263"/>
          <p14:tracePt t="21387" x="2303463" y="3751263"/>
          <p14:tracePt t="21404" x="2339975" y="3751263"/>
          <p14:tracePt t="21421" x="2339975" y="3741738"/>
          <p14:tracePt t="21437" x="2347913" y="3732213"/>
          <p14:tracePt t="21454" x="2357438" y="3714750"/>
          <p14:tracePt t="21471" x="2357438" y="3660775"/>
          <p14:tracePt t="21488" x="2347913" y="3581400"/>
          <p14:tracePt t="21504" x="2330450" y="3517900"/>
          <p14:tracePt t="21521" x="2259013" y="3411538"/>
          <p14:tracePt t="21538" x="2214563" y="3375025"/>
          <p14:tracePt t="21554" x="2187575" y="3357563"/>
          <p14:tracePt t="21572" x="2116138" y="3330575"/>
          <p14:tracePt t="21588" x="2089150" y="3330575"/>
          <p14:tracePt t="21604" x="2071688" y="3330575"/>
          <p14:tracePt t="21621" x="2054225" y="3330575"/>
          <p14:tracePt t="21638" x="2044700" y="3330575"/>
          <p14:tracePt t="21654" x="2044700" y="3340100"/>
          <p14:tracePt t="21671" x="2044700" y="3357563"/>
          <p14:tracePt t="21688" x="2044700" y="3384550"/>
          <p14:tracePt t="21704" x="2071688" y="3429000"/>
          <p14:tracePt t="21722" x="2197100" y="3517900"/>
          <p14:tracePt t="21738" x="2286000" y="3554413"/>
          <p14:tracePt t="21754" x="2393950" y="3581400"/>
          <p14:tracePt t="21771" x="2490788" y="3589338"/>
          <p14:tracePt t="21771" x="2554288" y="3589338"/>
          <p14:tracePt t="21789" x="2616200" y="3589338"/>
          <p14:tracePt t="21804" x="2633663" y="3589338"/>
          <p14:tracePt t="21821" x="2652713" y="3589338"/>
          <p14:tracePt t="21838" x="2652713" y="3581400"/>
          <p14:tracePt t="21854" x="2660650" y="3581400"/>
          <p14:tracePt t="21871" x="2660650" y="3562350"/>
          <p14:tracePt t="21888" x="2643188" y="3517900"/>
          <p14:tracePt t="21904" x="2625725" y="3473450"/>
          <p14:tracePt t="21921" x="2598738" y="3446463"/>
          <p14:tracePt t="21938" x="2562225" y="3411538"/>
          <p14:tracePt t="21954" x="2554288" y="3411538"/>
          <p14:tracePt t="21978" x="2544763" y="3411538"/>
          <p14:tracePt t="21990" x="2544763" y="3419475"/>
          <p14:tracePt t="22016" x="2554288" y="3455988"/>
          <p14:tracePt t="22028" x="2616200" y="3527425"/>
          <p14:tracePt t="22041" x="2732088" y="3616325"/>
          <p14:tracePt t="22055" x="2973388" y="3751263"/>
          <p14:tracePt t="22070" x="3276600" y="3830638"/>
          <p14:tracePt t="22088" x="3911600" y="3894138"/>
          <p14:tracePt t="22104" x="4160838" y="3894138"/>
          <p14:tracePt t="22121" x="4322763" y="3894138"/>
          <p14:tracePt t="22138" x="4456113" y="3867150"/>
          <p14:tracePt t="22154" x="4643438" y="3813175"/>
          <p14:tracePt t="22171" x="4687888" y="3803650"/>
          <p14:tracePt t="22188" x="4732338" y="3776663"/>
          <p14:tracePt t="22204" x="4786313" y="3732213"/>
          <p14:tracePt t="23335" x="4759325" y="3732213"/>
          <p14:tracePt t="23902" x="4705350" y="3732213"/>
          <p14:tracePt t="23914" x="4616450" y="3732213"/>
          <p14:tracePt t="23926" x="4483100" y="3732213"/>
          <p14:tracePt t="23939" x="4322763" y="3776663"/>
          <p14:tracePt t="23954" x="4071938" y="3867150"/>
          <p14:tracePt t="23970" x="3857625" y="3965575"/>
          <p14:tracePt t="23987" x="3438525" y="4259263"/>
          <p14:tracePt t="24004" x="3268663" y="4402138"/>
          <p14:tracePt t="24021" x="3125788" y="4545013"/>
          <p14:tracePt t="24037" x="2990850" y="4732338"/>
          <p14:tracePt t="24054" x="2946400" y="4795838"/>
          <p14:tracePt t="24071" x="2919413" y="4848225"/>
          <p14:tracePt t="24088" x="2901950" y="4929188"/>
          <p14:tracePt t="24104" x="2894013" y="4956175"/>
          <p14:tracePt t="24121" x="2894013" y="5000625"/>
          <p14:tracePt t="24137" x="2894013" y="5072063"/>
          <p14:tracePt t="24154" x="2894013" y="5108575"/>
          <p14:tracePt t="24170" x="2894013" y="5133975"/>
          <p14:tracePt t="24187" x="2894013" y="5187950"/>
          <p14:tracePt t="24205" x="2884488" y="5214938"/>
          <p14:tracePt t="24221" x="2867025" y="5224463"/>
          <p14:tracePt t="24237" x="2840038" y="5241925"/>
          <p14:tracePt t="24237" x="2795588" y="5259388"/>
          <p14:tracePt t="24256" x="2679700" y="5303838"/>
          <p14:tracePt t="24271" x="2482850" y="5357813"/>
          <p14:tracePt t="24287" x="2143125" y="5419725"/>
          <p14:tracePt t="24304" x="1554163" y="5483225"/>
          <p14:tracePt t="24321" x="1401763" y="5483225"/>
          <p14:tracePt t="24337" x="1303338" y="5500688"/>
          <p14:tracePt t="24354" x="1196975" y="5510213"/>
          <p14:tracePt t="24371" x="1179513" y="5510213"/>
          <p14:tracePt t="24387" x="1169988" y="5518150"/>
          <p14:tracePt t="24404" x="1160463" y="5518150"/>
          <p14:tracePt t="24623" x="1152525" y="5518150"/>
          <p14:tracePt t="24648" x="1143000" y="5518150"/>
          <p14:tracePt t="24660" x="1133475" y="5518150"/>
          <p14:tracePt t="24674" x="1108075" y="5518150"/>
          <p14:tracePt t="24686" x="1071563" y="5518150"/>
          <p14:tracePt t="24698" x="1036638" y="5527675"/>
          <p14:tracePt t="24711" x="990600" y="5545138"/>
          <p14:tracePt t="24723" x="955675" y="5554663"/>
          <p14:tracePt t="24737" x="928688" y="5572125"/>
          <p14:tracePt t="24755" x="893763" y="5572125"/>
          <p14:tracePt t="24771" x="874713" y="5589588"/>
          <p14:tracePt t="24788" x="866775" y="5589588"/>
          <p14:tracePt t="24804" x="857250" y="5599113"/>
          <p14:tracePt t="24821" x="847725" y="5608638"/>
          <p14:tracePt t="24837" x="847725" y="5616575"/>
          <p14:tracePt t="24863" x="847725" y="5626100"/>
          <p14:tracePt t="24888" x="847725" y="5634038"/>
          <p14:tracePt t="24901" x="847725" y="5643563"/>
          <p14:tracePt t="24913" x="847725" y="5653088"/>
          <p14:tracePt t="24926" x="847725" y="5670550"/>
          <p14:tracePt t="24939" x="847725" y="5688013"/>
          <p14:tracePt t="24955" x="847725" y="5715000"/>
          <p14:tracePt t="24971" x="847725" y="5732463"/>
          <p14:tracePt t="24987" x="847725" y="5759450"/>
          <p14:tracePt t="25004" x="847725" y="5786438"/>
          <p14:tracePt t="25021" x="847725" y="5795963"/>
          <p14:tracePt t="25037" x="847725" y="5813425"/>
          <p14:tracePt t="25054" x="847725" y="5840413"/>
          <p14:tracePt t="25071" x="847725" y="5848350"/>
          <p14:tracePt t="25087" x="847725" y="5867400"/>
          <p14:tracePt t="25104" x="847725" y="5875338"/>
          <p14:tracePt t="25121" x="847725" y="5894388"/>
          <p14:tracePt t="25137" x="857250" y="5938838"/>
          <p14:tracePt t="25154" x="884238" y="5965825"/>
          <p14:tracePt t="25171" x="901700" y="6010275"/>
          <p14:tracePt t="25187" x="973138" y="6089650"/>
          <p14:tracePt t="25205" x="1009650" y="6126163"/>
          <p14:tracePt t="25221" x="1036638" y="6153150"/>
          <p14:tracePt t="25237" x="1071563" y="6188075"/>
          <p14:tracePt t="25254" x="1133475" y="6242050"/>
          <p14:tracePt t="25271" x="1160463" y="6269038"/>
          <p14:tracePt t="25287" x="1204913" y="6296025"/>
          <p14:tracePt t="25304" x="1258888" y="6313488"/>
          <p14:tracePt t="25321" x="1285875" y="6323013"/>
          <p14:tracePt t="25337" x="1312863" y="6330950"/>
          <p14:tracePt t="25354" x="1384300" y="6348413"/>
          <p14:tracePt t="25371" x="1438275" y="6357938"/>
          <p14:tracePt t="25387" x="1490663" y="6384925"/>
          <p14:tracePt t="25404" x="1643063" y="6402388"/>
          <p14:tracePt t="25421" x="1724025" y="6411913"/>
          <p14:tracePt t="25437" x="1822450" y="6411913"/>
          <p14:tracePt t="25454" x="2000250" y="6438900"/>
          <p14:tracePt t="25471" x="2098675" y="6456363"/>
          <p14:tracePt t="25487" x="2170113" y="6456363"/>
          <p14:tracePt t="25505" x="2330450" y="6473825"/>
          <p14:tracePt t="25521" x="2419350" y="6473825"/>
          <p14:tracePt t="25537" x="2500313" y="6483350"/>
          <p14:tracePt t="25554" x="2589213" y="6483350"/>
          <p14:tracePt t="25571" x="2759075" y="6483350"/>
          <p14:tracePt t="25587" x="2840038" y="6483350"/>
          <p14:tracePt t="25604" x="2955925" y="6473825"/>
          <p14:tracePt t="25621" x="3197225" y="6419850"/>
          <p14:tracePt t="25637" x="3340100" y="6375400"/>
          <p14:tracePt t="25654" x="3509963" y="6340475"/>
          <p14:tracePt t="25671" x="3741738" y="6269038"/>
          <p14:tracePt t="25688" x="3822700" y="6215063"/>
          <p14:tracePt t="25704" x="3830638" y="6215063"/>
          <p14:tracePt t="26041" x="3857625" y="6215063"/>
          <p14:tracePt t="26066" x="3894138" y="6215063"/>
          <p14:tracePt t="26078" x="3938588" y="6215063"/>
          <p14:tracePt t="26091" x="4017963" y="6215063"/>
          <p14:tracePt t="26104" x="4116388" y="6215063"/>
          <p14:tracePt t="26121" x="4187825" y="6224588"/>
          <p14:tracePt t="26137" x="4322763" y="6242050"/>
          <p14:tracePt t="26154" x="4384675" y="6251575"/>
          <p14:tracePt t="26171" x="4456113" y="6259513"/>
          <p14:tracePt t="26187" x="4562475" y="6259513"/>
          <p14:tracePt t="26205" x="4625975" y="6259513"/>
          <p14:tracePt t="26221" x="4687888" y="6259513"/>
          <p14:tracePt t="26237" x="4732338" y="6259513"/>
          <p14:tracePt t="26254" x="4813300" y="6259513"/>
          <p14:tracePt t="26271" x="4840288" y="6251575"/>
          <p14:tracePt t="26287" x="4857750" y="6242050"/>
          <p14:tracePt t="26304" x="4867275" y="6232525"/>
          <p14:tracePt t="26331" x="4867275" y="6205538"/>
          <p14:tracePt t="26357" x="4857750" y="6180138"/>
          <p14:tracePt t="26369" x="4830763" y="6126163"/>
          <p14:tracePt t="26382" x="4786313" y="6062663"/>
          <p14:tracePt t="26394" x="4751388" y="6010275"/>
          <p14:tracePt t="26407" x="4705350" y="5973763"/>
          <p14:tracePt t="26421" x="4660900" y="5946775"/>
          <p14:tracePt t="26437" x="4616450" y="5919788"/>
          <p14:tracePt t="26454" x="4500563" y="5867400"/>
          <p14:tracePt t="26471" x="4438650" y="5840413"/>
          <p14:tracePt t="26487" x="4375150" y="5822950"/>
          <p14:tracePt t="26504" x="4268788" y="5795963"/>
          <p14:tracePt t="26521" x="4205288" y="5768975"/>
          <p14:tracePt t="26537" x="4152900" y="5759450"/>
          <p14:tracePt t="26554" x="4089400" y="5741988"/>
          <p14:tracePt t="26570" x="3983038" y="5715000"/>
          <p14:tracePt t="26587" x="3929063" y="5705475"/>
          <p14:tracePt t="26604" x="3875088" y="5688013"/>
          <p14:tracePt t="26621" x="3741738" y="5680075"/>
          <p14:tracePt t="26637" x="3643313" y="5670550"/>
          <p14:tracePt t="26654" x="3562350" y="5670550"/>
          <p14:tracePt t="26671" x="3367088" y="5670550"/>
          <p14:tracePt t="26687" x="3268663" y="5670550"/>
          <p14:tracePt t="26704" x="3143250" y="5661025"/>
          <p14:tracePt t="26721" x="2919413" y="5661025"/>
          <p14:tracePt t="26738" x="2803525" y="5661025"/>
          <p14:tracePt t="26754" x="2724150" y="5661025"/>
          <p14:tracePt t="26770" x="2571750" y="5661025"/>
          <p14:tracePt t="26787" x="2517775" y="5661025"/>
          <p14:tracePt t="26803" x="2465388" y="5661025"/>
          <p14:tracePt t="26820" x="2401888" y="5661025"/>
          <p14:tracePt t="26838" x="2374900" y="5661025"/>
          <p14:tracePt t="26854" x="2357438" y="5661025"/>
          <p14:tracePt t="26870" x="2347913" y="5661025"/>
          <p14:tracePt t="26887" x="2330450" y="5661025"/>
          <p14:tracePt t="27078" x="2295525" y="5661025"/>
          <p14:tracePt t="27091" x="2224088" y="5661025"/>
          <p14:tracePt t="27103" x="2125663" y="5661025"/>
          <p14:tracePt t="27116" x="2036763" y="5661025"/>
          <p14:tracePt t="27129" x="1938338" y="5661025"/>
          <p14:tracePt t="27141" x="1874838" y="5661025"/>
          <p14:tracePt t="27154" x="1795463" y="5643563"/>
          <p14:tracePt t="27171" x="1714500" y="5634038"/>
          <p14:tracePt t="27187" x="1554163" y="5589588"/>
          <p14:tracePt t="27205" x="1490663" y="5572125"/>
          <p14:tracePt t="27220" x="1428750" y="5562600"/>
          <p14:tracePt t="27237" x="1366838" y="5562600"/>
          <p14:tracePt t="27254" x="1250950" y="5562600"/>
          <p14:tracePt t="27271" x="1214438" y="5562600"/>
          <p14:tracePt t="27287" x="1187450" y="5562600"/>
          <p14:tracePt t="27304" x="1152525" y="5562600"/>
          <p14:tracePt t="27321" x="1143000" y="5562600"/>
          <p14:tracePt t="27337" x="1133475" y="5562600"/>
          <p14:tracePt t="27357" x="1125538" y="5562600"/>
          <p14:tracePt t="27370" x="1116013" y="5562600"/>
          <p14:tracePt t="27407" x="1108075" y="5562600"/>
          <p14:tracePt t="27432" x="1098550" y="5562600"/>
          <p14:tracePt t="27445" x="1089025" y="5572125"/>
          <p14:tracePt t="27470" x="1071563" y="5572125"/>
          <p14:tracePt t="27483" x="1062038" y="5581650"/>
          <p14:tracePt t="27495" x="1054100" y="5589588"/>
          <p14:tracePt t="27508" x="1044575" y="5599113"/>
          <p14:tracePt t="27521" x="1036638" y="5608638"/>
          <p14:tracePt t="27537" x="1027113" y="5608638"/>
          <p14:tracePt t="27554" x="1017588" y="5626100"/>
          <p14:tracePt t="27571" x="1017588" y="5634038"/>
          <p14:tracePt t="27587" x="1009650" y="5643563"/>
          <p14:tracePt t="27604" x="1000125" y="5653088"/>
          <p14:tracePt t="27621" x="990600" y="5688013"/>
          <p14:tracePt t="27637" x="990600" y="5705475"/>
          <p14:tracePt t="27654" x="982663" y="5732463"/>
          <p14:tracePt t="27671" x="973138" y="5776913"/>
          <p14:tracePt t="27688" x="973138" y="5786438"/>
          <p14:tracePt t="27704" x="973138" y="5795963"/>
          <p14:tracePt t="27720" x="973138" y="5813425"/>
          <p14:tracePt t="27737" x="973138" y="5830888"/>
          <p14:tracePt t="27754" x="973138" y="5840413"/>
          <p14:tracePt t="27770" x="973138" y="5857875"/>
          <p14:tracePt t="27787" x="973138" y="5867400"/>
          <p14:tracePt t="27812" x="973138" y="5884863"/>
          <p14:tracePt t="27837" x="990600" y="5884863"/>
          <p14:tracePt t="28318" x="1009650" y="5884863"/>
          <p14:tracePt t="28330" x="1036638" y="5884863"/>
          <p14:tracePt t="28343" x="1071563" y="5884863"/>
          <p14:tracePt t="28356" x="1098550" y="5884863"/>
          <p14:tracePt t="28370" x="1125538" y="5884863"/>
          <p14:tracePt t="28387" x="1152525" y="5884863"/>
          <p14:tracePt t="28404" x="1187450" y="5884863"/>
          <p14:tracePt t="28421" x="1196975" y="5884863"/>
          <p14:tracePt t="28437" x="1204913" y="5884863"/>
          <p14:tracePt t="28454" x="1223963" y="5884863"/>
          <p14:tracePt t="28471" x="1231900" y="5884863"/>
          <p14:tracePt t="28496" x="1223963" y="5884863"/>
          <p14:tracePt t="28786" x="1214438" y="5884863"/>
          <p14:tracePt t="28799" x="1204913" y="5884863"/>
          <p14:tracePt t="28813" x="1196975" y="5884863"/>
          <p14:tracePt t="28824" x="1187450" y="5884863"/>
          <p14:tracePt t="28837" x="1169988" y="5884863"/>
          <p14:tracePt t="28854" x="1152525" y="5884863"/>
          <p14:tracePt t="28871" x="1125538" y="5884863"/>
          <p14:tracePt t="28889" x="1116013" y="5884863"/>
          <p14:tracePt t="28904" x="1108075" y="5884863"/>
          <p14:tracePt t="28926" x="1098550" y="5884863"/>
          <p14:tracePt t="28938" x="1098550" y="5894388"/>
          <p14:tracePt t="28954" x="1098550" y="5902325"/>
          <p14:tracePt t="29040" x="1098550" y="5911850"/>
          <p14:tracePt t="29078" x="1108075" y="5929313"/>
          <p14:tracePt t="29103" x="1143000" y="5946775"/>
          <p14:tracePt t="29115" x="1187450" y="5973763"/>
          <p14:tracePt t="29128" x="1223963" y="6010275"/>
          <p14:tracePt t="29141" x="1268413" y="6037263"/>
          <p14:tracePt t="29154" x="1339850" y="6062663"/>
          <p14:tracePt t="29171" x="1393825" y="6099175"/>
          <p14:tracePt t="29187" x="1544638" y="6197600"/>
          <p14:tracePt t="29204" x="1652588" y="6259513"/>
          <p14:tracePt t="29220" x="1751013" y="6323013"/>
          <p14:tracePt t="29237" x="1965325" y="6419850"/>
          <p14:tracePt t="29255" x="2071688" y="6473825"/>
          <p14:tracePt t="29270" x="2179638" y="6518275"/>
          <p14:tracePt t="29287" x="2286000" y="6545263"/>
          <p14:tracePt t="29304" x="2490788" y="6581775"/>
          <p14:tracePt t="29320" x="2598738" y="6581775"/>
          <p14:tracePt t="29337" x="2714625" y="6599238"/>
          <p14:tracePt t="29354" x="2928938" y="6599238"/>
          <p14:tracePt t="29371" x="3054350" y="6599238"/>
          <p14:tracePt t="29387" x="3152775" y="6562725"/>
          <p14:tracePt t="29404" x="3251200" y="6510338"/>
          <p14:tracePt t="32334" x="3251200" y="6500813"/>
          <p14:tracePt t="32631" x="3251200" y="6491288"/>
          <p14:tracePt t="32643" x="3241675" y="6473825"/>
          <p14:tracePt t="32656" x="3241675" y="6446838"/>
          <p14:tracePt t="32668" x="3224213" y="6367463"/>
          <p14:tracePt t="32681" x="3205163" y="6224588"/>
          <p14:tracePt t="32693" x="3197225" y="5991225"/>
          <p14:tracePt t="32707" x="3197225" y="5768975"/>
          <p14:tracePt t="32720" x="3197225" y="5616575"/>
          <p14:tracePt t="32737" x="3205163" y="5518150"/>
          <p14:tracePt t="32754" x="3268663" y="5419725"/>
          <p14:tracePt t="32770" x="3303588" y="5394325"/>
          <p14:tracePt t="32787" x="3375025" y="5367338"/>
          <p14:tracePt t="32804" x="3562350" y="5330825"/>
          <p14:tracePt t="32820" x="3643313" y="5322888"/>
          <p14:tracePt t="32837" x="3732213" y="5322888"/>
          <p14:tracePt t="32854" x="3830638" y="5322888"/>
          <p14:tracePt t="32872" x="3884613" y="5322888"/>
          <p14:tracePt t="32887" x="3919538" y="5322888"/>
          <p14:tracePt t="32903" x="3946525" y="5330825"/>
          <p14:tracePt t="32920" x="4027488" y="5384800"/>
          <p14:tracePt t="32937" x="4054475" y="5402263"/>
          <p14:tracePt t="32953" x="4089400" y="5419725"/>
          <p14:tracePt t="32970" x="4108450" y="5438775"/>
          <p14:tracePt t="32987" x="4108450" y="5446713"/>
          <p14:tracePt t="33004" x="4116388" y="5446713"/>
          <p14:tracePt t="33020" x="4116388" y="5456238"/>
          <p14:tracePt t="33036" x="4125913" y="5465763"/>
          <p14:tracePt t="33060" x="4116388" y="5473700"/>
          <p14:tracePt t="33188" x="4089400" y="5473700"/>
          <p14:tracePt t="33200" x="4054475" y="5473700"/>
          <p14:tracePt t="33213" x="4000500" y="5483225"/>
          <p14:tracePt t="33225" x="3956050" y="5491163"/>
          <p14:tracePt t="33238" x="3902075" y="5491163"/>
          <p14:tracePt t="33254" x="3848100" y="5500688"/>
          <p14:tracePt t="33270" x="3813175" y="5510213"/>
          <p14:tracePt t="33287" x="3732213" y="5518150"/>
          <p14:tracePt t="33304" x="3697288" y="5518150"/>
          <p14:tracePt t="33320" x="3679825" y="5518150"/>
          <p14:tracePt t="33337" x="3616325" y="5527675"/>
          <p14:tracePt t="33354" x="3581400" y="5537200"/>
          <p14:tracePt t="33370" x="3562350" y="5554663"/>
          <p14:tracePt t="33388" x="3473450" y="5616575"/>
          <p14:tracePt t="33403" x="3429000" y="5661025"/>
          <p14:tracePt t="33420" x="3384550" y="5741988"/>
          <p14:tracePt t="33437" x="3303588" y="6010275"/>
          <p14:tracePt t="33453" x="3276600" y="6224588"/>
          <p14:tracePt t="33470" x="3268663" y="6384925"/>
          <p14:tracePt t="33487" x="3286125" y="6581775"/>
          <p14:tracePt t="33504" x="3340100" y="6643688"/>
          <p14:tracePt t="33520" x="3402013" y="6705600"/>
          <p14:tracePt t="33537" x="3482975" y="6759575"/>
          <p14:tracePt t="33553" x="3786188" y="6848475"/>
          <p14:tracePt t="33570" x="3990975" y="6848475"/>
          <p14:tracePt t="33588" x="4214813" y="6848475"/>
          <p14:tracePt t="33603" x="4732338" y="6804025"/>
          <p14:tracePt t="33620" x="4956175" y="6742113"/>
          <p14:tracePt t="33637" x="5224463" y="6634163"/>
          <p14:tracePt t="33656" x="5330825" y="6589713"/>
          <p14:tracePt t="33670" x="5402263" y="6545263"/>
          <p14:tracePt t="33687" x="5491163" y="6500813"/>
          <p14:tracePt t="33703" x="5608638" y="6411913"/>
          <p14:tracePt t="33720" x="5634038" y="6375400"/>
          <p14:tracePt t="33737" x="5634038" y="6357938"/>
          <p14:tracePt t="33753" x="5653088" y="6340475"/>
          <p14:tracePt t="33770" x="5653088" y="6330950"/>
          <p14:tracePt t="33787" x="5653088" y="6313488"/>
          <p14:tracePt t="33803" x="5527675" y="6215063"/>
          <p14:tracePt t="33820" x="5411788" y="6143625"/>
          <p14:tracePt t="33837" x="5170488" y="6018213"/>
          <p14:tracePt t="33853" x="4687888" y="5857875"/>
          <p14:tracePt t="33870" x="4419600" y="5803900"/>
          <p14:tracePt t="33887" x="4125913" y="5724525"/>
          <p14:tracePt t="33903" x="3813175" y="5661025"/>
          <p14:tracePt t="33920" x="3232150" y="5554663"/>
          <p14:tracePt t="33937" x="3044825" y="5545138"/>
          <p14:tracePt t="33953" x="2928938" y="5545138"/>
          <p14:tracePt t="33970" x="2759075" y="5545138"/>
          <p14:tracePt t="33987" x="2705100" y="5545138"/>
          <p14:tracePt t="34003" x="2670175" y="5545138"/>
          <p14:tracePt t="34020" x="2633663" y="5545138"/>
          <p14:tracePt t="34037" x="2625725" y="5545138"/>
          <p14:tracePt t="34054" x="2608263" y="5554663"/>
          <p14:tracePt t="34478" x="2562225" y="5562600"/>
          <p14:tracePt t="34491" x="2473325" y="5608638"/>
          <p14:tracePt t="34504" x="2312988" y="5661025"/>
          <p14:tracePt t="34516" x="2009775" y="5759450"/>
          <p14:tracePt t="34529" x="1652588" y="5822950"/>
          <p14:tracePt t="34542" x="1330325" y="5884863"/>
          <p14:tracePt t="34554" x="1098550" y="5902325"/>
          <p14:tracePt t="34570" x="928688" y="5902325"/>
          <p14:tracePt t="34587" x="795338" y="5902325"/>
          <p14:tracePt t="34603" x="561975" y="5902325"/>
          <p14:tracePt t="34620" x="473075" y="5894388"/>
          <p14:tracePt t="34637" x="411163" y="5884863"/>
          <p14:tracePt t="34653" x="330200" y="5875338"/>
          <p14:tracePt t="34670" x="312738" y="5867400"/>
          <p14:tracePt t="34687" x="303213" y="5867400"/>
          <p14:tracePt t="34703" x="295275" y="5867400"/>
          <p14:tracePt t="34720" x="285750" y="5867400"/>
          <p14:tracePt t="34743" x="295275" y="5867400"/>
          <p14:tracePt t="34820" x="330200" y="5867400"/>
          <p14:tracePt t="34833" x="419100" y="5867400"/>
          <p14:tracePt t="34846" x="561975" y="5911850"/>
          <p14:tracePt t="34858" x="768350" y="5983288"/>
          <p14:tracePt t="34871" x="965200" y="6045200"/>
          <p14:tracePt t="34887" x="1169988" y="6099175"/>
          <p14:tracePt t="34903" x="1312863" y="6134100"/>
          <p14:tracePt t="34920" x="1571625" y="6180138"/>
          <p14:tracePt t="34937" x="1697038" y="6180138"/>
          <p14:tracePt t="34954" x="1830388" y="6180138"/>
          <p14:tracePt t="34970" x="2241550" y="6062663"/>
          <p14:tracePt t="34987" x="2581275" y="5884863"/>
          <p14:tracePt t="35003" x="2571750" y="5884863"/>
          <p14:tracePt t="35934" x="2562225" y="5884863"/>
          <p14:tracePt t="35946" x="2517775" y="5884863"/>
          <p14:tracePt t="35959" x="2482850" y="5867400"/>
          <p14:tracePt t="35972" x="2401888" y="5857875"/>
          <p14:tracePt t="35987" x="2322513" y="5822950"/>
          <p14:tracePt t="36003" x="2205038" y="5786438"/>
          <p14:tracePt t="36020" x="1990725" y="5715000"/>
          <p14:tracePt t="36037" x="1901825" y="5661025"/>
          <p14:tracePt t="36053" x="1812925" y="5616575"/>
          <p14:tracePt t="36070" x="1643063" y="5483225"/>
          <p14:tracePt t="36087" x="1562100" y="5411788"/>
          <p14:tracePt t="36103" x="1490663" y="5340350"/>
          <p14:tracePt t="36120" x="1339850" y="5197475"/>
          <p14:tracePt t="36137" x="1285875" y="5116513"/>
          <p14:tracePt t="36153" x="1223963" y="5045075"/>
          <p14:tracePt t="36170" x="1116013" y="4902200"/>
          <p14:tracePt t="36187" x="1054100" y="4786313"/>
          <p14:tracePt t="36203" x="973138" y="4598988"/>
          <p14:tracePt t="36220" x="874713" y="4133850"/>
          <p14:tracePt t="36237" x="857250" y="3946525"/>
          <p14:tracePt t="36253" x="839788" y="3795713"/>
          <p14:tracePt t="36270" x="839788" y="3697288"/>
          <p14:tracePt t="36287" x="839788" y="3571875"/>
          <p14:tracePt t="36303" x="839788" y="3544888"/>
          <p14:tracePt t="36320" x="839788" y="3536950"/>
          <p14:tracePt t="36337" x="884238" y="3438525"/>
          <p14:tracePt t="36353" x="884238" y="3429000"/>
          <p14:tracePt t="36617" x="866775" y="3402013"/>
          <p14:tracePt t="36630" x="839788" y="3340100"/>
          <p14:tracePt t="36642" x="795338" y="3160713"/>
          <p14:tracePt t="36655" x="723900" y="2768600"/>
          <p14:tracePt t="36670" x="652463" y="2339975"/>
          <p14:tracePt t="36687" x="588963" y="2000250"/>
          <p14:tracePt t="36703" x="517525" y="1660525"/>
          <p14:tracePt t="36720" x="500063" y="1571625"/>
          <p14:tracePt t="36737" x="482600" y="1509713"/>
          <p14:tracePt t="36753" x="465138" y="1428750"/>
          <p14:tracePt t="36770" x="446088" y="1393825"/>
          <p14:tracePt t="36786" x="446088" y="1384300"/>
          <p14:tracePt t="36803" x="446088" y="1374775"/>
          <p14:tracePt t="36820" x="446088" y="1357313"/>
          <p14:tracePt t="36959" x="428625" y="1322388"/>
          <p14:tracePt t="36971" x="411163" y="1196975"/>
          <p14:tracePt t="36984" x="384175" y="901700"/>
          <p14:tracePt t="36997" x="366713" y="428625"/>
          <p14:tracePt t="37010" x="5688013" y="3759200"/>
          <p14:tracePt t="37382" x="5661025" y="3751263"/>
          <p14:tracePt t="37394" x="5608638" y="3732213"/>
          <p14:tracePt t="37406" x="5518150" y="3705225"/>
          <p14:tracePt t="37419" x="5411788" y="3679825"/>
          <p14:tracePt t="37431" x="5259388" y="3616325"/>
          <p14:tracePt t="37446" x="5089525" y="3527425"/>
          <p14:tracePt t="37463" x="4983163" y="3482975"/>
          <p14:tracePt t="37480" x="4759325" y="3340100"/>
          <p14:tracePt t="37497" x="4616450" y="3276600"/>
          <p14:tracePt t="37513" x="4438650" y="3205163"/>
          <p14:tracePt t="37530" x="4000500" y="3098800"/>
          <p14:tracePt t="37546" x="3741738" y="3071813"/>
          <p14:tracePt t="37564" x="3500438" y="3044825"/>
          <p14:tracePt t="37580" x="3062288" y="3017838"/>
          <p14:tracePt t="37596" x="2822575" y="3017838"/>
          <p14:tracePt t="37613" x="2571750" y="3017838"/>
          <p14:tracePt t="37630" x="2133600" y="3027363"/>
          <p14:tracePt t="37647" x="2009775" y="3062288"/>
          <p14:tracePt t="37663" x="1919288" y="3089275"/>
          <p14:tracePt t="37680" x="1857375" y="3108325"/>
          <p14:tracePt t="37680" x="1812925" y="3125788"/>
          <p14:tracePt t="37697" x="1785938" y="3152775"/>
          <p14:tracePt t="37713" x="1758950" y="3170238"/>
          <p14:tracePt t="37730" x="1731963" y="3197225"/>
          <p14:tracePt t="37746" x="1697038" y="3251200"/>
          <p14:tracePt t="37763" x="1687513" y="3268663"/>
          <p14:tracePt t="37780" x="1679575" y="3268663"/>
          <p14:tracePt t="37976" x="1660525" y="3268663"/>
          <p14:tracePt t="38001" x="1633538" y="3241675"/>
          <p14:tracePt t="38014" x="1589088" y="3214688"/>
          <p14:tracePt t="38027" x="1536700" y="3179763"/>
          <p14:tracePt t="38039" x="1473200" y="3125788"/>
          <p14:tracePt t="38051" x="1401763" y="3089275"/>
          <p14:tracePt t="38064" x="1339850" y="3054350"/>
          <p14:tracePt t="38079" x="1285875" y="3027363"/>
          <p14:tracePt t="38096" x="1250950" y="3009900"/>
          <p14:tracePt t="38113" x="1214438" y="3000375"/>
          <p14:tracePt t="38129" x="1196975" y="2990850"/>
          <p14:tracePt t="38146" x="1187450" y="2990850"/>
          <p14:tracePt t="38163" x="1179513" y="2990850"/>
          <p14:tracePt t="38179" x="1169988" y="2990850"/>
          <p14:tracePt t="38196" x="1160463" y="2990850"/>
          <p14:tracePt t="38213" x="1133475" y="2990850"/>
          <p14:tracePt t="38230" x="1125538" y="2990850"/>
          <p14:tracePt t="38246" x="1098550" y="2990850"/>
          <p14:tracePt t="38263" x="1009650" y="3000375"/>
          <p14:tracePt t="38280" x="955675" y="3027363"/>
          <p14:tracePt t="38296" x="901700" y="3062288"/>
          <p14:tracePt t="38313" x="776288" y="3143250"/>
          <p14:tracePt t="38331" x="741363" y="3187700"/>
          <p14:tracePt t="38346" x="696913" y="3224213"/>
          <p14:tracePt t="38363" x="669925" y="3259138"/>
          <p14:tracePt t="38380" x="625475" y="3330575"/>
          <p14:tracePt t="38396" x="615950" y="3348038"/>
          <p14:tracePt t="38413" x="608013" y="3375025"/>
          <p14:tracePt t="38430" x="608013" y="3455988"/>
          <p14:tracePt t="38446" x="608013" y="3509963"/>
          <p14:tracePt t="38463" x="625475" y="3544888"/>
          <p14:tracePt t="38480" x="660400" y="3616325"/>
          <p14:tracePt t="38496" x="679450" y="3660775"/>
          <p14:tracePt t="38513" x="696913" y="3679825"/>
          <p14:tracePt t="38530" x="768350" y="3741738"/>
          <p14:tracePt t="38546" x="812800" y="3768725"/>
          <p14:tracePt t="38563" x="866775" y="3786188"/>
          <p14:tracePt t="38581" x="965200" y="3822700"/>
          <p14:tracePt t="38596" x="1009650" y="3830638"/>
          <p14:tracePt t="38613" x="1036638" y="3848100"/>
          <p14:tracePt t="38630" x="1108075" y="3867150"/>
          <p14:tracePt t="38647" x="1160463" y="3875088"/>
          <p14:tracePt t="38663" x="1223963" y="3884613"/>
          <p14:tracePt t="38680" x="1268413" y="3884613"/>
          <p14:tracePt t="38696" x="1357313" y="3884613"/>
          <p14:tracePt t="38713" x="1374775" y="3884613"/>
          <p14:tracePt t="38730" x="1393825" y="3884613"/>
          <p14:tracePt t="38746" x="1428750" y="3867150"/>
          <p14:tracePt t="38763" x="1446213" y="3848100"/>
          <p14:tracePt t="38780" x="1455738" y="3822700"/>
          <p14:tracePt t="38796" x="1490663" y="3768725"/>
          <p14:tracePt t="38814" x="1509713" y="3732213"/>
          <p14:tracePt t="38830" x="1527175" y="3687763"/>
          <p14:tracePt t="38846" x="1562100" y="3562350"/>
          <p14:tracePt t="38863" x="1571625" y="3527425"/>
          <p14:tracePt t="38880" x="1581150" y="3509963"/>
          <p14:tracePt t="38896" x="1581150" y="3482975"/>
          <p14:tracePt t="38913" x="1581150" y="3473450"/>
          <p14:tracePt t="38938" x="1581150" y="3465513"/>
          <p14:tracePt t="38963" x="1581150" y="3455988"/>
          <p14:tracePt t="38976" x="1571625" y="3446463"/>
          <p14:tracePt t="39001" x="1571625" y="3429000"/>
          <p14:tracePt t="39027" x="1562100" y="3411538"/>
          <p14:tracePt t="39039" x="1554163" y="3394075"/>
          <p14:tracePt t="39052" x="1544638" y="3375025"/>
          <p14:tracePt t="39064" x="1527175" y="3348038"/>
          <p14:tracePt t="39080" x="1517650" y="3330575"/>
          <p14:tracePt t="39096" x="1490663" y="3295650"/>
          <p14:tracePt t="39113" x="1465263" y="3259138"/>
          <p14:tracePt t="39129" x="1455738" y="3241675"/>
          <p14:tracePt t="39146" x="1446213" y="3241675"/>
          <p14:tracePt t="39163" x="1419225" y="3224213"/>
          <p14:tracePt t="39180" x="1411288" y="3205163"/>
          <p14:tracePt t="39196" x="1393825" y="3197225"/>
          <p14:tracePt t="39213" x="1366838" y="3179763"/>
          <p14:tracePt t="39230" x="1347788" y="3170238"/>
          <p14:tracePt t="39246" x="1330325" y="3160713"/>
          <p14:tracePt t="39263" x="1303338" y="3143250"/>
          <p14:tracePt t="39280" x="1285875" y="3133725"/>
          <p14:tracePt t="39296" x="1276350" y="3133725"/>
          <p14:tracePt t="39313" x="1258888" y="3125788"/>
          <p14:tracePt t="39313" x="1241425" y="3116263"/>
          <p14:tracePt t="39330" x="1231900" y="3116263"/>
          <p14:tracePt t="39346" x="1214438" y="3116263"/>
          <p14:tracePt t="39363" x="1196975" y="3108325"/>
          <p14:tracePt t="39379" x="1143000" y="3098800"/>
          <p14:tracePt t="39397" x="1108075" y="3098800"/>
          <p14:tracePt t="39413" x="1062038" y="3098800"/>
          <p14:tracePt t="39429" x="1017588" y="3098800"/>
          <p14:tracePt t="39446" x="1000125" y="3098800"/>
          <p14:tracePt t="39463" x="982663" y="3098800"/>
          <p14:tracePt t="39479" x="973138" y="3098800"/>
          <p14:tracePt t="39496" x="965200" y="3098800"/>
          <p14:tracePt t="39513" x="955675" y="3098800"/>
          <p14:tracePt t="39529" x="946150" y="3108325"/>
          <p14:tracePt t="39660" x="946150" y="3116263"/>
          <p14:tracePt t="39686" x="938213" y="3125788"/>
          <p14:tracePt t="39698" x="928688" y="3133725"/>
          <p14:tracePt t="39710" x="928688" y="3143250"/>
          <p14:tracePt t="39723" x="919163" y="3160713"/>
          <p14:tracePt t="39736" x="919163" y="3170238"/>
          <p14:tracePt t="39748" x="901700" y="3197225"/>
          <p14:tracePt t="39763" x="901700" y="3224213"/>
          <p14:tracePt t="39779" x="901700" y="3259138"/>
          <p14:tracePt t="39796" x="901700" y="3303588"/>
          <p14:tracePt t="39813" x="901700" y="3330575"/>
          <p14:tracePt t="39829" x="901700" y="3348038"/>
          <p14:tracePt t="39846" x="901700" y="3394075"/>
          <p14:tracePt t="39863" x="901700" y="3411538"/>
          <p14:tracePt t="39880" x="901700" y="3446463"/>
          <p14:tracePt t="39896" x="919163" y="3490913"/>
          <p14:tracePt t="39913" x="938213" y="3527425"/>
          <p14:tracePt t="39929" x="965200" y="3554413"/>
          <p14:tracePt t="39946" x="990600" y="3581400"/>
          <p14:tracePt t="39963" x="1054100" y="3608388"/>
          <p14:tracePt t="39980" x="1071563" y="3616325"/>
          <p14:tracePt t="39996" x="1125538" y="3625850"/>
          <p14:tracePt t="39996" x="1160463" y="3625850"/>
          <p14:tracePt t="40015" x="1196975" y="3625850"/>
          <p14:tracePt t="40030" x="1250950" y="3633788"/>
          <p14:tracePt t="40046" x="1285875" y="3633788"/>
          <p14:tracePt t="40063" x="1357313" y="3633788"/>
          <p14:tracePt t="40080" x="1384300" y="3608388"/>
          <p14:tracePt t="40096" x="1419225" y="3589338"/>
          <p14:tracePt t="40113" x="1446213" y="3562350"/>
          <p14:tracePt t="40130" x="1465263" y="3536950"/>
          <p14:tracePt t="40146" x="1482725" y="3517900"/>
          <p14:tracePt t="40163" x="1500188" y="3473450"/>
          <p14:tracePt t="40180" x="1500188" y="3455988"/>
          <p14:tracePt t="40196" x="1509713" y="3429000"/>
          <p14:tracePt t="40213" x="1527175" y="3340100"/>
          <p14:tracePt t="40230" x="1536700" y="3276600"/>
          <p14:tracePt t="40246" x="1554163" y="3224213"/>
          <p14:tracePt t="40263" x="1562100" y="3152775"/>
          <p14:tracePt t="40281" x="1571625" y="3143250"/>
          <p14:tracePt t="40296" x="1571625" y="3125788"/>
          <p14:tracePt t="40313" x="1571625" y="3116263"/>
          <p14:tracePt t="40331" x="1571625" y="3098800"/>
          <p14:tracePt t="40346" x="1571625" y="3089275"/>
          <p14:tracePt t="40369" x="1571625" y="3071813"/>
          <p14:tracePt t="40394" x="1571625" y="3062288"/>
          <p14:tracePt t="40420" x="1571625" y="3054350"/>
          <p14:tracePt t="40445" x="1571625" y="3044825"/>
          <p14:tracePt t="40458" x="1562100" y="3036888"/>
          <p14:tracePt t="40483" x="1554163" y="3027363"/>
          <p14:tracePt t="40508" x="1536700" y="3017838"/>
          <p14:tracePt t="40521" x="1527175" y="3009900"/>
          <p14:tracePt t="40534" x="1500188" y="3000375"/>
          <p14:tracePt t="40546" x="1490663" y="2990850"/>
          <p14:tracePt t="40559" x="1473200" y="2990850"/>
          <p14:tracePt t="40572" x="1455738" y="2982913"/>
          <p14:tracePt t="40584" x="1419225" y="2982913"/>
          <p14:tracePt t="40597" x="1384300" y="2982913"/>
          <p14:tracePt t="40612" x="1330325" y="2982913"/>
          <p14:tracePt t="40629" x="1250950" y="2982913"/>
          <p14:tracePt t="40646" x="1081088" y="2982913"/>
          <p14:tracePt t="40663" x="1017588" y="2982913"/>
          <p14:tracePt t="40679" x="946150" y="3000375"/>
          <p14:tracePt t="40696" x="830263" y="3027363"/>
          <p14:tracePt t="40713" x="785813" y="3036888"/>
          <p14:tracePt t="40729" x="768350" y="3044825"/>
          <p14:tracePt t="40746" x="750888" y="3044825"/>
          <p14:tracePt t="40763" x="741363" y="3054350"/>
          <p14:tracePt t="40779" x="741363" y="3062288"/>
          <p14:tracePt t="40796" x="731838" y="3098800"/>
          <p14:tracePt t="40813" x="731838" y="3116263"/>
          <p14:tracePt t="40829" x="731838" y="3152775"/>
          <p14:tracePt t="40846" x="731838" y="3268663"/>
          <p14:tracePt t="40863" x="731838" y="3330575"/>
          <p14:tracePt t="40879" x="731838" y="3375025"/>
          <p14:tracePt t="40896" x="731838" y="3429000"/>
          <p14:tracePt t="40913" x="741363" y="3465513"/>
          <p14:tracePt t="40929" x="750888" y="3482975"/>
          <p14:tracePt t="40946" x="768350" y="3509963"/>
          <p14:tracePt t="40963" x="812800" y="3536950"/>
          <p14:tracePt t="40980" x="847725" y="3554413"/>
          <p14:tracePt t="40996" x="911225" y="3562350"/>
          <p14:tracePt t="41013" x="1009650" y="3571875"/>
          <p14:tracePt t="41029" x="1071563" y="3581400"/>
          <p14:tracePt t="41046" x="1108075" y="3581400"/>
          <p14:tracePt t="41063" x="1143000" y="3581400"/>
          <p14:tracePt t="41079" x="1152525" y="3581400"/>
          <p14:tracePt t="41105" x="1160463" y="3571875"/>
          <p14:tracePt t="41116" x="1160463" y="3554413"/>
          <p14:tracePt t="41129" x="1169988" y="3527425"/>
          <p14:tracePt t="41146" x="1169988" y="3490913"/>
          <p14:tracePt t="41163" x="1187450" y="3394075"/>
          <p14:tracePt t="41179" x="1187450" y="3348038"/>
          <p14:tracePt t="41196" x="1187450" y="3322638"/>
          <p14:tracePt t="41213" x="1187450" y="3286125"/>
          <p14:tracePt t="41230" x="1187450" y="3268663"/>
          <p14:tracePt t="41246" x="1187450" y="3259138"/>
          <p14:tracePt t="41263" x="1160463" y="3251200"/>
          <p14:tracePt t="41279" x="1116013" y="3232150"/>
          <p14:tracePt t="41296" x="1062038" y="3214688"/>
          <p14:tracePt t="41313" x="1036638" y="3205163"/>
          <p14:tracePt t="41329" x="973138" y="3205163"/>
          <p14:tracePt t="41346" x="938213" y="3205163"/>
          <p14:tracePt t="41363" x="928688" y="3205163"/>
          <p14:tracePt t="41379" x="901700" y="3205163"/>
          <p14:tracePt t="41396" x="901700" y="3214688"/>
          <p14:tracePt t="41412" x="884238" y="3232150"/>
          <p14:tracePt t="41429" x="884238" y="3286125"/>
          <p14:tracePt t="41446" x="884238" y="3322638"/>
          <p14:tracePt t="41463" x="884238" y="3357563"/>
          <p14:tracePt t="41479" x="938213" y="3438525"/>
          <p14:tracePt t="41496" x="965200" y="3455988"/>
          <p14:tracePt t="41513" x="1000125" y="3482975"/>
          <p14:tracePt t="41529" x="1054100" y="3509963"/>
          <p14:tracePt t="41545" x="1169988" y="3536950"/>
          <p14:tracePt t="41563" x="1231900" y="3536950"/>
          <p14:tracePt t="41579" x="1268413" y="3544888"/>
          <p14:tracePt t="41596" x="1312863" y="3544888"/>
          <p14:tracePt t="41613" x="1339850" y="3544888"/>
          <p14:tracePt t="41629" x="1347788" y="3536950"/>
          <p14:tracePt t="41646" x="1384300" y="3473450"/>
          <p14:tracePt t="41663" x="1401763" y="3402013"/>
          <p14:tracePt t="41679" x="1419225" y="3357563"/>
          <p14:tracePt t="41696" x="1428750" y="3286125"/>
          <p14:tracePt t="41713" x="1428750" y="3268663"/>
          <p14:tracePt t="41729" x="1419225" y="3224213"/>
          <p14:tracePt t="41746" x="1384300" y="3179763"/>
          <p14:tracePt t="41763" x="1366838" y="3152775"/>
          <p14:tracePt t="41779" x="1339850" y="3143250"/>
          <p14:tracePt t="41796" x="1295400" y="3125788"/>
          <p14:tracePt t="41813" x="1250950" y="3116263"/>
          <p14:tracePt t="41829" x="1187450" y="3116263"/>
          <p14:tracePt t="41846" x="1062038" y="3143250"/>
          <p14:tracePt t="41864" x="1009650" y="3170238"/>
          <p14:tracePt t="41879" x="965200" y="3214688"/>
          <p14:tracePt t="41896" x="928688" y="3251200"/>
          <p14:tracePt t="41913" x="866775" y="3357563"/>
          <p14:tracePt t="41929" x="847725" y="3394075"/>
          <p14:tracePt t="41946" x="839788" y="3446463"/>
          <p14:tracePt t="41963" x="830263" y="3500438"/>
          <p14:tracePt t="41980" x="830263" y="3527425"/>
          <p14:tracePt t="41996" x="847725" y="3562350"/>
          <p14:tracePt t="42013" x="928688" y="3608388"/>
          <p14:tracePt t="42030" x="982663" y="3608388"/>
          <p14:tracePt t="42046" x="1054100" y="3633788"/>
          <p14:tracePt t="42063" x="1214438" y="3643313"/>
          <p14:tracePt t="42080" x="1285875" y="3643313"/>
          <p14:tracePt t="42096" x="1366838" y="3643313"/>
          <p14:tracePt t="42114" x="1517650" y="3581400"/>
          <p14:tracePt t="42131" x="1589088" y="3536950"/>
          <p14:tracePt t="42147" x="1633538" y="3473450"/>
          <p14:tracePt t="42164" x="1687513" y="3384550"/>
          <p14:tracePt t="42181" x="1687513" y="3348038"/>
          <p14:tracePt t="42198" x="1687513" y="3322638"/>
          <p14:tracePt t="42214" x="1687513" y="3295650"/>
          <p14:tracePt t="42231" x="1687513" y="3259138"/>
          <p14:tracePt t="42247" x="1687513" y="3241675"/>
          <p14:tracePt t="42264" x="1670050" y="3214688"/>
          <p14:tracePt t="42281" x="1633538" y="3170238"/>
          <p14:tracePt t="42297" x="1598613" y="3152775"/>
          <p14:tracePt t="42314" x="1589088" y="3133725"/>
          <p14:tracePt t="42330" x="1554163" y="3125788"/>
          <p14:tracePt t="42347" x="1527175" y="3125788"/>
          <p14:tracePt t="42364" x="1490663" y="3125788"/>
          <p14:tracePt t="42380" x="1357313" y="3125788"/>
          <p14:tracePt t="42397" x="1268413" y="3125788"/>
          <p14:tracePt t="42414" x="1196975" y="3125788"/>
          <p14:tracePt t="42430" x="1044575" y="3179763"/>
          <p14:tracePt t="42447" x="973138" y="3214688"/>
          <p14:tracePt t="42464" x="946150" y="3224213"/>
          <p14:tracePt t="42480" x="893763" y="3259138"/>
          <p14:tracePt t="42498" x="884238" y="3286125"/>
          <p14:tracePt t="42514" x="874713" y="3303588"/>
          <p14:tracePt t="42530" x="857250" y="3330575"/>
          <p14:tracePt t="42547" x="847725" y="3394075"/>
          <p14:tracePt t="42564" x="847725" y="3429000"/>
          <p14:tracePt t="42580" x="847725" y="3446463"/>
          <p14:tracePt t="42597" x="874713" y="3490913"/>
          <p14:tracePt t="42614" x="911225" y="3509963"/>
          <p14:tracePt t="42630" x="946150" y="3527425"/>
          <p14:tracePt t="42647" x="1054100" y="3544888"/>
          <p14:tracePt t="42664" x="1125538" y="3544888"/>
          <p14:tracePt t="42680" x="1214438" y="3544888"/>
          <p14:tracePt t="42697" x="1347788" y="3517900"/>
          <p14:tracePt t="42714" x="1393825" y="3490913"/>
          <p14:tracePt t="42730" x="1419225" y="3446463"/>
          <p14:tracePt t="42747" x="1455738" y="3394075"/>
          <p14:tracePt t="42764" x="1455738" y="3367088"/>
          <p14:tracePt t="42780" x="1455738" y="3348038"/>
          <p14:tracePt t="42797" x="1455738" y="3303588"/>
          <p14:tracePt t="42814" x="1455738" y="3276600"/>
          <p14:tracePt t="42830" x="1455738" y="3268663"/>
          <p14:tracePt t="42846" x="1428750" y="3251200"/>
          <p14:tracePt t="42863" x="1401763" y="3214688"/>
          <p14:tracePt t="42880" x="1374775" y="3205163"/>
          <p14:tracePt t="42897" x="1366838" y="3197225"/>
          <p14:tracePt t="42914" x="1339850" y="3179763"/>
          <p14:tracePt t="42930" x="1330325" y="3179763"/>
          <p14:tracePt t="42953" x="1322388" y="3179763"/>
          <p14:tracePt t="42966" x="1312863" y="3179763"/>
          <p14:tracePt t="43004" x="1312863" y="3187700"/>
          <p14:tracePt t="43016" x="1303338" y="3205163"/>
          <p14:tracePt t="43029" x="1295400" y="3214688"/>
          <p14:tracePt t="43042" x="1285875" y="3232150"/>
          <p14:tracePt t="43055" x="1285875" y="3241675"/>
          <p14:tracePt t="43067" x="1285875" y="3251200"/>
          <p14:tracePt t="43080" x="1285875" y="3259138"/>
          <p14:tracePt t="43097" x="1285875" y="3268663"/>
          <p14:tracePt t="43114" x="1285875" y="3286125"/>
          <p14:tracePt t="43130" x="1285875" y="3295650"/>
          <p14:tracePt t="43156" x="1295400" y="3303588"/>
          <p14:tracePt t="43181" x="1285875" y="3295650"/>
          <p14:tracePt t="43295" x="1276350" y="3286125"/>
          <p14:tracePt t="43308" x="1258888" y="3276600"/>
          <p14:tracePt t="43320" x="1250950" y="3276600"/>
          <p14:tracePt t="43333" x="1241425" y="3268663"/>
          <p14:tracePt t="43347" x="1223963" y="3268663"/>
          <p14:tracePt t="43364" x="1214438" y="3268663"/>
          <p14:tracePt t="43380" x="1143000" y="3384550"/>
          <p14:tracePt t="43397" x="1108075" y="3490913"/>
          <p14:tracePt t="43414" x="1081088" y="3643313"/>
          <p14:tracePt t="43430" x="1071563" y="3965575"/>
          <p14:tracePt t="43448" x="1081088" y="4044950"/>
          <p14:tracePt t="43464" x="1116013" y="4081463"/>
          <p14:tracePt t="43480" x="1108075" y="4089400"/>
          <p14:tracePt t="43738" x="1089025" y="4108450"/>
          <p14:tracePt t="43764" x="1089025" y="4125913"/>
          <p14:tracePt t="43776" x="1081088" y="4152900"/>
          <p14:tracePt t="43789" x="1071563" y="4160838"/>
          <p14:tracePt t="43801" x="1071563" y="4187825"/>
          <p14:tracePt t="43814" x="1062038" y="4187825"/>
          <p14:tracePt t="43830" x="1062038" y="4197350"/>
          <p14:tracePt t="43847" x="1062038" y="4205288"/>
          <p14:tracePt t="43865" x="1054100" y="4205288"/>
          <p14:tracePt t="43953" x="1054100" y="4214813"/>
          <p14:tracePt t="43966" x="1054100" y="4224338"/>
          <p14:tracePt t="43979" x="1054100" y="4232275"/>
          <p14:tracePt t="44016" x="1054100" y="4241800"/>
          <p14:tracePt t="44092" x="1054100" y="4251325"/>
          <p14:tracePt t="44118" x="1054100" y="4259263"/>
          <p14:tracePt t="44131" x="1054100" y="4276725"/>
          <p14:tracePt t="44156" x="1062038" y="4286250"/>
          <p14:tracePt t="44168" x="1089025" y="4303713"/>
          <p14:tracePt t="44181" x="1098550" y="4330700"/>
          <p14:tracePt t="44194" x="1133475" y="4348163"/>
          <p14:tracePt t="44206" x="1160463" y="4384675"/>
          <p14:tracePt t="44219" x="1196975" y="4411663"/>
          <p14:tracePt t="44232" x="1250950" y="4438650"/>
          <p14:tracePt t="44247" x="1285875" y="4446588"/>
          <p14:tracePt t="44263" x="1330325" y="4456113"/>
          <p14:tracePt t="44280" x="1384300" y="4465638"/>
          <p14:tracePt t="44297" x="1401763" y="4465638"/>
          <p14:tracePt t="44313" x="1411288" y="4465638"/>
          <p14:tracePt t="44333" x="1411288" y="4456113"/>
          <p14:tracePt t="44409" x="1411288" y="4438650"/>
          <p14:tracePt t="44421" x="1411288" y="4419600"/>
          <p14:tracePt t="44434" x="1411288" y="4394200"/>
          <p14:tracePt t="44447" x="1419225" y="4384675"/>
          <p14:tracePt t="44463" x="1419225" y="4367213"/>
          <p14:tracePt t="44480" x="1419225" y="4348163"/>
          <p14:tracePt t="44498" x="1419225" y="4340225"/>
          <p14:tracePt t="44523" x="1419225" y="4330700"/>
          <p14:tracePt t="44548" x="1419225" y="4322763"/>
          <p14:tracePt t="44561" x="1419225" y="4313238"/>
          <p14:tracePt t="44574" x="1419225" y="4295775"/>
          <p14:tracePt t="44586" x="1419225" y="4286250"/>
          <p14:tracePt t="44600" x="1419225" y="4268788"/>
          <p14:tracePt t="44614" x="1401763" y="4251325"/>
          <p14:tracePt t="44630" x="1393825" y="4241800"/>
          <p14:tracePt t="44647" x="1374775" y="4224338"/>
          <p14:tracePt t="44665" x="1366838" y="4214813"/>
          <p14:tracePt t="44680" x="1357313" y="4197350"/>
          <p14:tracePt t="44697" x="1330325" y="4179888"/>
          <p14:tracePt t="44714" x="1322388" y="4160838"/>
          <p14:tracePt t="44730" x="1303338" y="4152900"/>
          <p14:tracePt t="44747" x="1285875" y="4125913"/>
          <p14:tracePt t="44764" x="1276350" y="4108450"/>
          <p14:tracePt t="44780" x="1258888" y="4098925"/>
          <p14:tracePt t="44797" x="1241425" y="4081463"/>
          <p14:tracePt t="44815" x="1241425" y="4071938"/>
          <p14:tracePt t="44830" x="1223963" y="4054475"/>
          <p14:tracePt t="44847" x="1214438" y="4044950"/>
          <p14:tracePt t="44863" x="1196975" y="4010025"/>
          <p14:tracePt t="44880" x="1179513" y="3990975"/>
          <p14:tracePt t="44897" x="1169988" y="3983038"/>
          <p14:tracePt t="44914" x="1152525" y="3965575"/>
          <p14:tracePt t="44931" x="1152525" y="3956050"/>
          <p14:tracePt t="44947" x="1143000" y="3946525"/>
          <p14:tracePt t="44964" x="1125538" y="3938588"/>
          <p14:tracePt t="44980" x="1125538" y="3929063"/>
          <p14:tracePt t="44997" x="1116013" y="3929063"/>
          <p14:tracePt t="45017" x="1108075" y="3929063"/>
          <p14:tracePt t="45030" x="1098550" y="3929063"/>
          <p14:tracePt t="45047" x="1071563" y="3929063"/>
          <p14:tracePt t="45063" x="1027113" y="3929063"/>
          <p14:tracePt t="45080" x="1000125" y="3929063"/>
          <p14:tracePt t="45097" x="982663" y="3929063"/>
          <p14:tracePt t="45114" x="946150" y="3929063"/>
          <p14:tracePt t="45131" x="938213" y="3929063"/>
          <p14:tracePt t="45147" x="928688" y="3938588"/>
          <p14:tracePt t="45164" x="911225" y="3946525"/>
          <p14:tracePt t="45180" x="847725" y="4027488"/>
          <p14:tracePt t="45197" x="795338" y="4081463"/>
          <p14:tracePt t="45213" x="768350" y="4125913"/>
          <p14:tracePt t="45230" x="731838" y="4205288"/>
          <p14:tracePt t="45247" x="723900" y="4232275"/>
          <p14:tracePt t="45263" x="723900" y="4241800"/>
          <p14:tracePt t="45280" x="723900" y="4268788"/>
          <p14:tracePt t="45297" x="723900" y="4276725"/>
          <p14:tracePt t="45321" x="723900" y="4295775"/>
          <p14:tracePt t="45334" x="723900" y="4303713"/>
          <p14:tracePt t="45347" x="731838" y="4322763"/>
          <p14:tracePt t="45364" x="750888" y="4340225"/>
          <p14:tracePt t="45380" x="785813" y="4375150"/>
          <p14:tracePt t="45397" x="822325" y="4394200"/>
          <p14:tracePt t="45414" x="839788" y="4419600"/>
          <p14:tracePt t="45430" x="893763" y="4483100"/>
          <p14:tracePt t="45447" x="919163" y="4510088"/>
          <p14:tracePt t="45463" x="955675" y="4537075"/>
          <p14:tracePt t="45480" x="990600" y="4572000"/>
          <p14:tracePt t="45497" x="1054100" y="4625975"/>
          <p14:tracePt t="45514" x="1081088" y="4652963"/>
          <p14:tracePt t="45530" x="1125538" y="4679950"/>
          <p14:tracePt t="45547" x="1196975" y="4724400"/>
          <p14:tracePt t="45564" x="1241425" y="4732338"/>
          <p14:tracePt t="45580" x="1268413" y="4741863"/>
          <p14:tracePt t="45597" x="1339850" y="4751388"/>
          <p14:tracePt t="45614" x="1366838" y="4759325"/>
          <p14:tracePt t="45630" x="1393825" y="4759325"/>
          <p14:tracePt t="45647" x="1473200" y="4732338"/>
          <p14:tracePt t="45664" x="1517650" y="4705350"/>
          <p14:tracePt t="45681" x="1544638" y="4660900"/>
          <p14:tracePt t="45697" x="1581150" y="4572000"/>
          <p14:tracePt t="45714" x="1589088" y="4545013"/>
          <p14:tracePt t="45730" x="1598613" y="4491038"/>
          <p14:tracePt t="45747" x="1598613" y="4357688"/>
          <p14:tracePt t="45765" x="1608138" y="4268788"/>
          <p14:tracePt t="45780" x="1608138" y="4205288"/>
          <p14:tracePt t="45797" x="1608138" y="4170363"/>
          <p14:tracePt t="45813" x="1581150" y="4081463"/>
          <p14:tracePt t="45830" x="1562100" y="4062413"/>
          <p14:tracePt t="45847" x="1536700" y="4037013"/>
          <p14:tracePt t="45864" x="1490663" y="3990975"/>
          <p14:tracePt t="45880" x="1465263" y="3965575"/>
          <p14:tracePt t="45897" x="1438275" y="3946525"/>
          <p14:tracePt t="45914" x="1357313" y="3911600"/>
          <p14:tracePt t="45930" x="1276350" y="3902075"/>
          <p14:tracePt t="45947" x="1204913" y="3902075"/>
          <p14:tracePt t="45964" x="1108075" y="3902075"/>
          <p14:tracePt t="45980" x="1081088" y="3902075"/>
          <p14:tracePt t="45997" x="1044575" y="3911600"/>
          <p14:tracePt t="46013" x="938213" y="4017963"/>
          <p14:tracePt t="46030" x="847725" y="4125913"/>
          <p14:tracePt t="46047" x="776288" y="4232275"/>
          <p14:tracePt t="46063" x="687388" y="4411663"/>
          <p14:tracePt t="46081" x="669925" y="4483100"/>
          <p14:tracePt t="46097" x="652463" y="4537075"/>
          <p14:tracePt t="46114" x="642938" y="4660900"/>
          <p14:tracePt t="46131" x="642938" y="4714875"/>
          <p14:tracePt t="46147" x="642938" y="4768850"/>
          <p14:tracePt t="46163" x="652463" y="4822825"/>
          <p14:tracePt t="46180" x="714375" y="4919663"/>
          <p14:tracePt t="46197" x="758825" y="4965700"/>
          <p14:tracePt t="46213" x="803275" y="5010150"/>
          <p14:tracePt t="46230" x="893763" y="5099050"/>
          <p14:tracePt t="46247" x="955675" y="5160963"/>
          <p14:tracePt t="46263" x="1009650" y="5205413"/>
          <p14:tracePt t="46280" x="1108075" y="5303838"/>
          <p14:tracePt t="46297" x="1152525" y="5340350"/>
          <p14:tracePt t="46313" x="1196975" y="5357813"/>
          <p14:tracePt t="46330" x="1231900" y="5367338"/>
          <p14:tracePt t="46348" x="1250950" y="5367338"/>
          <p14:tracePt t="46599" x="1276350" y="5348288"/>
          <p14:tracePt t="46612" x="1347788" y="5286375"/>
          <p14:tracePt t="46624" x="1438275" y="5205413"/>
          <p14:tracePt t="46637" x="1527175" y="5116513"/>
          <p14:tracePt t="46650" x="1598613" y="5054600"/>
          <p14:tracePt t="46663" x="1616075" y="5027613"/>
          <p14:tracePt t="46680" x="1625600" y="5010150"/>
          <p14:tracePt t="46698" x="1633538" y="4991100"/>
          <p14:tracePt t="46714" x="1633538" y="4983163"/>
          <p14:tracePt t="46730" x="1633538" y="4965700"/>
          <p14:tracePt t="46747" x="1625600" y="4938713"/>
          <p14:tracePt t="46764" x="1616075" y="4929188"/>
          <p14:tracePt t="46780" x="1598613" y="4919663"/>
          <p14:tracePt t="46797" x="1589088" y="4902200"/>
          <p14:tracePt t="46814" x="1554163" y="4875213"/>
          <p14:tracePt t="46830" x="1536700" y="4867275"/>
          <p14:tracePt t="46847" x="1517650" y="4848225"/>
          <p14:tracePt t="46863" x="1465263" y="4830763"/>
          <p14:tracePt t="46880" x="1419225" y="4813300"/>
          <p14:tracePt t="46897" x="1393825" y="4803775"/>
          <p14:tracePt t="46913" x="1285875" y="4786313"/>
          <p14:tracePt t="46931" x="1223963" y="4786313"/>
          <p14:tracePt t="46947" x="1160463" y="4786313"/>
          <p14:tracePt t="46963" x="1054100" y="4786313"/>
          <p14:tracePt t="46980" x="1000125" y="4786313"/>
          <p14:tracePt t="46997" x="973138" y="4786313"/>
          <p14:tracePt t="47013" x="938213" y="4786313"/>
          <p14:tracePt t="47030" x="919163" y="4795838"/>
          <p14:tracePt t="47046" x="884238" y="4803775"/>
          <p14:tracePt t="47063" x="847725" y="4848225"/>
          <p14:tracePt t="47081" x="822325" y="4884738"/>
          <p14:tracePt t="47097" x="795338" y="4911725"/>
          <p14:tracePt t="47113" x="768350" y="4965700"/>
          <p14:tracePt t="47130" x="750888" y="5054600"/>
          <p14:tracePt t="47147" x="741363" y="5099050"/>
          <p14:tracePt t="47163" x="741363" y="5133975"/>
          <p14:tracePt t="47180" x="750888" y="5214938"/>
          <p14:tracePt t="47197" x="768350" y="5259388"/>
          <p14:tracePt t="47213" x="795338" y="5286375"/>
          <p14:tracePt t="47230" x="857250" y="5367338"/>
          <p14:tracePt t="47247" x="901700" y="5402263"/>
          <p14:tracePt t="47263" x="973138" y="5438775"/>
          <p14:tracePt t="47280" x="1116013" y="5491163"/>
          <p14:tracePt t="47297" x="1179513" y="5518150"/>
          <p14:tracePt t="47313" x="1231900" y="5537200"/>
          <p14:tracePt t="47331" x="1312863" y="5554663"/>
          <p14:tracePt t="47347" x="1347788" y="5554663"/>
          <p14:tracePt t="47364" x="1401763" y="5562600"/>
          <p14:tracePt t="47380" x="1527175" y="5572125"/>
          <p14:tracePt t="47397" x="1571625" y="5572125"/>
          <p14:tracePt t="47413" x="1598613" y="5572125"/>
          <p14:tracePt t="47430" x="1625600" y="5572125"/>
          <p14:tracePt t="47447" x="1660525" y="5572125"/>
          <p14:tracePt t="47463" x="1670050" y="5572125"/>
          <p14:tracePt t="47480" x="1687513" y="5545138"/>
          <p14:tracePt t="47497" x="1731963" y="5465763"/>
          <p14:tracePt t="47513" x="1751013" y="5384800"/>
          <p14:tracePt t="47530" x="1758950" y="5313363"/>
          <p14:tracePt t="47547" x="1768475" y="5214938"/>
          <p14:tracePt t="47564" x="1776413" y="5160963"/>
          <p14:tracePt t="47580" x="1776413" y="5126038"/>
          <p14:tracePt t="47597" x="1776413" y="5027613"/>
          <p14:tracePt t="47613" x="1776413" y="4983163"/>
          <p14:tracePt t="47630" x="1768475" y="4946650"/>
          <p14:tracePt t="47647" x="1741488" y="4884738"/>
          <p14:tracePt t="47664" x="1731963" y="4857750"/>
          <p14:tracePt t="47680" x="1724025" y="4830763"/>
          <p14:tracePt t="47697" x="1679575" y="4776788"/>
          <p14:tracePt t="47716" x="1660525" y="4751388"/>
          <p14:tracePt t="47730" x="1643063" y="4732338"/>
          <p14:tracePt t="47747" x="1616075" y="4714875"/>
          <p14:tracePt t="47763" x="1562100" y="4687888"/>
          <p14:tracePt t="47780" x="1544638" y="4687888"/>
          <p14:tracePt t="47797" x="1527175" y="4679950"/>
          <p14:tracePt t="47813" x="1509713" y="4660900"/>
          <p14:tracePt t="47830" x="1490663" y="4660900"/>
          <p14:tracePt t="47847" x="1473200" y="4660900"/>
          <p14:tracePt t="47864" x="1419225" y="4660900"/>
          <p14:tracePt t="47880" x="1366838" y="4660900"/>
          <p14:tracePt t="47897" x="1312863" y="4670425"/>
          <p14:tracePt t="47913" x="1133475" y="4751388"/>
          <p14:tracePt t="47930" x="1054100" y="4813300"/>
          <p14:tracePt t="47947" x="973138" y="4848225"/>
          <p14:tracePt t="47963" x="874713" y="4929188"/>
          <p14:tracePt t="47980" x="839788" y="4965700"/>
          <p14:tracePt t="47997" x="803275" y="5010150"/>
          <p14:tracePt t="48013" x="768350" y="5062538"/>
          <p14:tracePt t="48031" x="768350" y="5081588"/>
          <p14:tracePt t="48047" x="758825" y="5099050"/>
          <p14:tracePt t="48063" x="750888" y="5116513"/>
          <p14:tracePt t="48080" x="750888" y="5143500"/>
          <p14:tracePt t="48096" x="750888" y="5153025"/>
          <p14:tracePt t="48114" x="750888" y="5160963"/>
          <p14:tracePt t="48130" x="750888" y="5187950"/>
          <p14:tracePt t="48147" x="750888" y="5197475"/>
          <p14:tracePt t="48163" x="758825" y="5205413"/>
          <p14:tracePt t="48180" x="776288" y="5232400"/>
          <p14:tracePt t="48197" x="785813" y="5232400"/>
          <p14:tracePt t="48213" x="795338" y="5241925"/>
          <p14:tracePt t="48230" x="803275" y="5241925"/>
          <p14:tracePt t="48246" x="812800" y="5241925"/>
          <p14:tracePt t="48263" x="822325" y="5251450"/>
          <p14:tracePt t="48280" x="901700" y="5259388"/>
          <p14:tracePt t="48297" x="973138" y="5259388"/>
          <p14:tracePt t="48314" x="1036638" y="5259388"/>
          <p14:tracePt t="48330" x="1108075" y="5259388"/>
          <p14:tracePt t="48348" x="1133475" y="5259388"/>
          <p14:tracePt t="48364" x="1143000" y="5259388"/>
          <p14:tracePt t="48385" x="1152525" y="5259388"/>
          <p14:tracePt t="48398" x="1160463" y="5259388"/>
          <p14:tracePt t="48423" x="1179513" y="5259388"/>
          <p14:tracePt t="48436" x="1187450" y="5251450"/>
          <p14:tracePt t="48448" x="1204913" y="5232400"/>
          <p14:tracePt t="48463" x="1204913" y="5224463"/>
          <p14:tracePt t="48480" x="1223963" y="5214938"/>
          <p14:tracePt t="48497" x="1258888" y="5187950"/>
          <p14:tracePt t="48513" x="1276350" y="5160963"/>
          <p14:tracePt t="48530" x="1322388" y="5133975"/>
          <p14:tracePt t="48546" x="1384300" y="5081588"/>
          <p14:tracePt t="48564" x="1401763" y="5054600"/>
          <p14:tracePt t="48580" x="1411288" y="5037138"/>
          <p14:tracePt t="48597" x="1428750" y="4991100"/>
          <p14:tracePt t="48613" x="1428750" y="4965700"/>
          <p14:tracePt t="48630" x="1438275" y="4938713"/>
          <p14:tracePt t="48646" x="1438275" y="4911725"/>
          <p14:tracePt t="48664" x="1446213" y="4813300"/>
          <p14:tracePt t="48680" x="1446213" y="4751388"/>
          <p14:tracePt t="48696" x="1446213" y="4705350"/>
          <p14:tracePt t="48713" x="1401763" y="4633913"/>
          <p14:tracePt t="48731" x="1384300" y="4608513"/>
          <p14:tracePt t="48746" x="1357313" y="4598988"/>
          <p14:tracePt t="48763" x="1285875" y="4572000"/>
          <p14:tracePt t="48780" x="1223963" y="4572000"/>
          <p14:tracePt t="48796" x="1169988" y="4572000"/>
          <p14:tracePt t="48813" x="973138" y="4670425"/>
          <p14:tracePt t="48830" x="866775" y="4741863"/>
          <p14:tracePt t="48846" x="795338" y="4803775"/>
          <p14:tracePt t="48863" x="714375" y="4911725"/>
          <p14:tracePt t="48880" x="687388" y="4965700"/>
          <p14:tracePt t="48896" x="669925" y="5018088"/>
          <p14:tracePt t="48913" x="642938" y="5126038"/>
          <p14:tracePt t="48930" x="633413" y="5160963"/>
          <p14:tracePt t="48947" x="633413" y="5187950"/>
          <p14:tracePt t="48963" x="633413" y="5241925"/>
          <p14:tracePt t="48980" x="652463" y="5259388"/>
          <p14:tracePt t="48997" x="669925" y="5268913"/>
          <p14:tracePt t="49014" x="679450" y="5286375"/>
          <p14:tracePt t="49030" x="714375" y="5313363"/>
          <p14:tracePt t="49047" x="731838" y="5322888"/>
          <p14:tracePt t="49063" x="741363" y="5322888"/>
          <p14:tracePt t="49080" x="741363" y="5330825"/>
          <p14:tracePt t="49097" x="750888" y="5330825"/>
          <p14:tracePt t="49113" x="750888" y="5340350"/>
          <p14:tracePt t="49145" x="758825" y="5340350"/>
          <p14:tracePt t="49284" x="768350" y="5348288"/>
          <p14:tracePt t="49298" x="776288" y="5348288"/>
          <p14:tracePt t="49310" x="803275" y="5357813"/>
          <p14:tracePt t="49322" x="830263" y="5367338"/>
          <p14:tracePt t="49335" x="857250" y="5367338"/>
          <p14:tracePt t="49348" x="884238" y="5375275"/>
          <p14:tracePt t="49363" x="911225" y="5375275"/>
          <p14:tracePt t="49380" x="928688" y="5375275"/>
          <p14:tracePt t="49397" x="955675" y="5375275"/>
          <p14:tracePt t="49413" x="973138" y="5375275"/>
          <p14:tracePt t="49430" x="982663" y="5375275"/>
          <p14:tracePt t="49447" x="990600" y="5375275"/>
          <p14:tracePt t="49463" x="1027113" y="5375275"/>
          <p14:tracePt t="49480" x="1054100" y="5367338"/>
          <p14:tracePt t="49496" x="1169988" y="5313363"/>
          <p14:tracePt t="49513" x="1241425" y="5268913"/>
          <p14:tracePt t="49530" x="1295400" y="5232400"/>
          <p14:tracePt t="49547" x="1401763" y="5143500"/>
          <p14:tracePt t="49564" x="1438275" y="5116513"/>
          <p14:tracePt t="49580" x="1473200" y="5081588"/>
          <p14:tracePt t="49599" x="1544638" y="4983163"/>
          <p14:tracePt t="49614" x="1571625" y="4929188"/>
          <p14:tracePt t="49630" x="1589088" y="4875213"/>
          <p14:tracePt t="49647" x="1598613" y="4795838"/>
          <p14:tracePt t="49664" x="1598613" y="4759325"/>
          <p14:tracePt t="49680" x="1598613" y="4724400"/>
          <p14:tracePt t="49697" x="1598613" y="4679950"/>
          <p14:tracePt t="49713" x="1571625" y="4608513"/>
          <p14:tracePt t="49730" x="1554163" y="4581525"/>
          <p14:tracePt t="49747" x="1544638" y="4572000"/>
          <p14:tracePt t="49764" x="1509713" y="4545013"/>
          <p14:tracePt t="49781" x="1500188" y="4537075"/>
          <p14:tracePt t="49797" x="1482725" y="4527550"/>
          <p14:tracePt t="49813" x="1473200" y="4527550"/>
          <p14:tracePt t="49830" x="1455738" y="4527550"/>
          <p14:tracePt t="49847" x="1446213" y="4527550"/>
          <p14:tracePt t="49863" x="1438275" y="4527550"/>
          <p14:tracePt t="49880" x="1428750" y="4527550"/>
          <p14:tracePt t="49905" x="1419225" y="4527550"/>
          <p14:tracePt t="49955" x="1401763" y="4527550"/>
          <p14:tracePt t="49968" x="1384300" y="4527550"/>
          <p14:tracePt t="49981" x="1357313" y="4527550"/>
          <p14:tracePt t="49993" x="1303338" y="4545013"/>
          <p14:tracePt t="50006" x="1241425" y="4572000"/>
          <p14:tracePt t="50018" x="1169988" y="4598988"/>
          <p14:tracePt t="50031" x="1143000" y="4608513"/>
          <p14:tracePt t="50047" x="1125538" y="4625975"/>
          <p14:tracePt t="50063" x="1116013" y="4625975"/>
          <p14:tracePt t="50080" x="1116013" y="4633913"/>
          <p14:tracePt t="50120" x="1108075" y="4652963"/>
          <p14:tracePt t="50158" x="1098550" y="4679950"/>
          <p14:tracePt t="50170" x="1089025" y="4705350"/>
          <p14:tracePt t="50184" x="1071563" y="4759325"/>
          <p14:tracePt t="50196" x="1044575" y="4813300"/>
          <p14:tracePt t="50209" x="1009650" y="4875213"/>
          <p14:tracePt t="50221" x="965200" y="4956175"/>
          <p14:tracePt t="50234" x="911225" y="5027613"/>
          <p14:tracePt t="50246" x="874713" y="5081588"/>
          <p14:tracePt t="50263" x="839788" y="5133975"/>
          <p14:tracePt t="50280" x="812800" y="5160963"/>
          <p14:tracePt t="50297" x="795338" y="5232400"/>
          <p14:tracePt t="50314" x="776288" y="5259388"/>
          <p14:tracePt t="50330" x="776288" y="5286375"/>
          <p14:tracePt t="50346" x="776288" y="5322888"/>
          <p14:tracePt t="50363" x="776288" y="5348288"/>
          <p14:tracePt t="50380" x="776288" y="5357813"/>
          <p14:tracePt t="50397" x="822325" y="5394325"/>
          <p14:tracePt t="50413" x="839788" y="5411788"/>
          <p14:tracePt t="50430" x="847725" y="5419725"/>
          <p14:tracePt t="50446" x="893763" y="5438775"/>
          <p14:tracePt t="50463" x="911225" y="5446713"/>
          <p14:tracePt t="50480" x="928688" y="5456238"/>
          <p14:tracePt t="50497" x="982663" y="5473700"/>
          <p14:tracePt t="50513" x="1009650" y="5483225"/>
          <p14:tracePt t="50530" x="1036638" y="5483225"/>
          <p14:tracePt t="50547" x="1098550" y="5491163"/>
          <p14:tracePt t="50563" x="1125538" y="5491163"/>
          <p14:tracePt t="50580" x="1143000" y="5491163"/>
          <p14:tracePt t="50596" x="1152525" y="5491163"/>
          <p14:tracePt t="50614" x="1160463" y="5491163"/>
          <p14:tracePt t="50630" x="1169988" y="5491163"/>
          <p14:tracePt t="50677" x="1179513" y="5465763"/>
          <p14:tracePt t="50690" x="1187450" y="5456238"/>
          <p14:tracePt t="50702" x="1204913" y="5438775"/>
          <p14:tracePt t="50715" x="1204913" y="5419725"/>
          <p14:tracePt t="50730" x="1223963" y="5402263"/>
          <p14:tracePt t="50748" x="1231900" y="5394325"/>
          <p14:tracePt t="50763" x="1295400" y="5348288"/>
          <p14:tracePt t="50780" x="1347788" y="5303838"/>
          <p14:tracePt t="50797" x="1419225" y="5268913"/>
          <p14:tracePt t="50813" x="1482725" y="5224463"/>
          <p14:tracePt t="50830" x="1490663" y="5214938"/>
          <p14:tracePt t="50846" x="1500188" y="5214938"/>
          <p14:tracePt t="50863" x="1500188" y="5197475"/>
          <p14:tracePt t="50880" x="1500188" y="5180013"/>
          <p14:tracePt t="50896" x="1509713" y="5160963"/>
          <p14:tracePt t="50913" x="1509713" y="5062538"/>
          <p14:tracePt t="50930" x="1509713" y="5010150"/>
          <p14:tracePt t="50946" x="1500188" y="4929188"/>
          <p14:tracePt t="50963" x="1438275" y="4795838"/>
          <p14:tracePt t="50982" x="1401763" y="4732338"/>
          <p14:tracePt t="50997" x="1366838" y="4679950"/>
          <p14:tracePt t="51013" x="1322388" y="4625975"/>
          <p14:tracePt t="51030" x="1285875" y="4581525"/>
          <p14:tracePt t="51048" x="1268413" y="4572000"/>
          <p14:tracePt t="51063" x="1258888" y="4562475"/>
          <p14:tracePt t="51080" x="1250950" y="4554538"/>
          <p14:tracePt t="51096" x="1241425" y="4554538"/>
          <p14:tracePt t="51221" x="1231900" y="4554538"/>
          <p14:tracePt t="51234" x="1214438" y="4562475"/>
          <p14:tracePt t="51260" x="1179513" y="4572000"/>
          <p14:tracePt t="51272" x="1169988" y="4589463"/>
          <p14:tracePt t="51285" x="1152525" y="4598988"/>
          <p14:tracePt t="51297" x="1133475" y="4608513"/>
          <p14:tracePt t="51313" x="1133475" y="4616450"/>
          <p14:tracePt t="51330" x="1125538" y="4616450"/>
          <p14:tracePt t="51346" x="1116013" y="4625975"/>
          <p14:tracePt t="51363" x="1116013" y="4633913"/>
          <p14:tracePt t="51450" x="1116013" y="4643438"/>
          <p14:tracePt t="51462" x="1108075" y="4660900"/>
          <p14:tracePt t="51475" x="1098550" y="4679950"/>
          <p14:tracePt t="51487" x="1089025" y="4705350"/>
          <p14:tracePt t="51500" x="1081088" y="4732338"/>
          <p14:tracePt t="51513" x="1071563" y="4786313"/>
          <p14:tracePt t="51530" x="1054100" y="4830763"/>
          <p14:tracePt t="51547" x="1044575" y="4884738"/>
          <p14:tracePt t="51564" x="1044575" y="4919663"/>
          <p14:tracePt t="51580" x="1044575" y="4938713"/>
          <p14:tracePt t="51596" x="1044575" y="4956175"/>
          <p14:tracePt t="51613" x="1062038" y="4991100"/>
          <p14:tracePt t="51630" x="1089025" y="5010150"/>
          <p14:tracePt t="51646" x="1125538" y="5018088"/>
          <p14:tracePt t="51663" x="1179513" y="5045075"/>
          <p14:tracePt t="51680" x="1204913" y="5054600"/>
          <p14:tracePt t="51697" x="1231900" y="5062538"/>
          <p14:tracePt t="51713" x="1258888" y="5081588"/>
          <p14:tracePt t="51730" x="1276350" y="5089525"/>
          <p14:tracePt t="51747" x="1276350" y="5099050"/>
          <p14:tracePt t="51763" x="1295400" y="5126038"/>
          <p14:tracePt t="51779" x="1303338" y="5133975"/>
          <p14:tracePt t="51797" x="1312863" y="5143500"/>
          <p14:tracePt t="51813" x="1347788" y="5180013"/>
          <p14:tracePt t="51830" x="1374775" y="5187950"/>
          <p14:tracePt t="51846" x="1411288" y="5197475"/>
          <p14:tracePt t="51863" x="1500188" y="5224463"/>
          <p14:tracePt t="51880" x="1589088" y="5241925"/>
          <p14:tracePt t="51896" x="1687513" y="5241925"/>
          <p14:tracePt t="51913" x="1795463" y="5251450"/>
          <p14:tracePt t="51930" x="2017713" y="5251450"/>
          <p14:tracePt t="51947" x="2116138" y="5241925"/>
          <p14:tracePt t="51963" x="2187575" y="5205413"/>
          <p14:tracePt t="51980" x="2374900" y="5099050"/>
          <p14:tracePt t="51997" x="2482850" y="5000625"/>
          <p14:tracePt t="52013" x="2598738" y="4884738"/>
          <p14:tracePt t="52030" x="2786063" y="4652963"/>
          <p14:tracePt t="52046" x="2822575" y="4581525"/>
          <p14:tracePt t="52063" x="2830513" y="4572000"/>
          <p14:tracePt t="52285" x="2847975" y="4537075"/>
          <p14:tracePt t="52298" x="2919413" y="4456113"/>
          <p14:tracePt t="52311" x="3108325" y="4259263"/>
          <p14:tracePt t="52323" x="3419475" y="3919538"/>
          <p14:tracePt t="52336" x="3670300" y="3643313"/>
          <p14:tracePt t="52349" x="3803650" y="3482975"/>
          <p14:tracePt t="52363" x="3867150" y="3411538"/>
          <p14:tracePt t="52380" x="3929063" y="3348038"/>
          <p14:tracePt t="52396" x="4081463" y="3214688"/>
          <p14:tracePt t="52413" x="4125913" y="3170238"/>
          <p14:tracePt t="52430" x="4143375" y="3152775"/>
          <p14:tracePt t="52446" x="4170363" y="3125788"/>
          <p14:tracePt t="52464" x="4170363" y="3116263"/>
          <p14:tracePt t="52480" x="4170363" y="3108325"/>
          <p14:tracePt t="52512" x="4170363" y="3098800"/>
          <p14:tracePt t="52526" x="4170363" y="3089275"/>
          <p14:tracePt t="52539" x="4170363" y="3081338"/>
          <p14:tracePt t="52564" x="4160838" y="3071813"/>
          <p14:tracePt t="52589" x="4152900" y="3062288"/>
          <p14:tracePt t="52601" x="4152900" y="3054350"/>
          <p14:tracePt t="52615" x="4133850" y="3044825"/>
          <p14:tracePt t="52627" x="4125913" y="3044825"/>
          <p14:tracePt t="52639" x="4108450" y="3027363"/>
          <p14:tracePt t="52652" x="4089400" y="3027363"/>
          <p14:tracePt t="52665" x="4081463" y="3017838"/>
          <p14:tracePt t="52680" x="4062413" y="3009900"/>
          <p14:tracePt t="52696" x="4044950" y="3000375"/>
          <p14:tracePt t="52713" x="4010025" y="3000375"/>
          <p14:tracePt t="52730" x="3990975" y="3000375"/>
          <p14:tracePt t="52746" x="3965575" y="3000375"/>
          <p14:tracePt t="52763" x="3946525" y="3000375"/>
          <p14:tracePt t="52781" x="3938588" y="3000375"/>
          <p14:tracePt t="52797" x="3929063" y="3000375"/>
          <p14:tracePt t="52817" x="3919538" y="3000375"/>
          <p14:tracePt t="52881" x="3911600" y="3000375"/>
          <p14:tracePt t="52931" x="3902075" y="3000375"/>
          <p14:tracePt t="52944" x="3894138" y="3000375"/>
          <p14:tracePt t="52956" x="3875088" y="3000375"/>
          <p14:tracePt t="52969" x="3857625" y="3000375"/>
          <p14:tracePt t="52981" x="3840163" y="3000375"/>
          <p14:tracePt t="52996" x="3813175" y="3000375"/>
          <p14:tracePt t="53013" x="3803650" y="3000375"/>
          <p14:tracePt t="53029" x="3759200" y="3000375"/>
          <p14:tracePt t="53046" x="3732213" y="3000375"/>
          <p14:tracePt t="53063" x="3714750" y="3000375"/>
          <p14:tracePt t="53080" x="3643313" y="3000375"/>
          <p14:tracePt t="53096" x="3608388" y="3000375"/>
          <p14:tracePt t="53113" x="3571875" y="3000375"/>
          <p14:tracePt t="53130" x="3544888" y="3000375"/>
          <p14:tracePt t="53146" x="3536950" y="3000375"/>
          <p14:tracePt t="53163" x="3527425" y="3009900"/>
          <p14:tracePt t="53180" x="3517900" y="3009900"/>
          <p14:tracePt t="53285" x="3509963" y="3009900"/>
          <p14:tracePt t="53323" x="3482975" y="3027363"/>
          <p14:tracePt t="53349" x="3455988" y="3036888"/>
          <p14:tracePt t="53361" x="3411538" y="3044825"/>
          <p14:tracePt t="53374" x="3384550" y="3062288"/>
          <p14:tracePt t="53386" x="3357563" y="3071813"/>
          <p14:tracePt t="53399" x="3340100" y="3081338"/>
          <p14:tracePt t="53413" x="3330575" y="3081338"/>
          <p14:tracePt t="53430" x="3322638" y="3089275"/>
          <p14:tracePt t="53446" x="3295650" y="3116263"/>
          <p14:tracePt t="53463" x="3286125" y="3160713"/>
          <p14:tracePt t="53480" x="3286125" y="3187700"/>
          <p14:tracePt t="53496" x="3268663" y="3286125"/>
          <p14:tracePt t="53513" x="3268663" y="3340100"/>
          <p14:tracePt t="53529" x="3268663" y="3384550"/>
          <p14:tracePt t="53546" x="3268663" y="3429000"/>
          <p14:tracePt t="53563" x="3268663" y="3509963"/>
          <p14:tracePt t="53580" x="3268663" y="3554413"/>
          <p14:tracePt t="53596" x="3286125" y="3598863"/>
          <p14:tracePt t="53613" x="3348038" y="3670300"/>
          <p14:tracePt t="53630" x="3394075" y="3697288"/>
          <p14:tracePt t="53646" x="3446463" y="3724275"/>
          <p14:tracePt t="53664" x="3581400" y="3776663"/>
          <p14:tracePt t="53680" x="3643313" y="3786188"/>
          <p14:tracePt t="53696" x="3687763" y="3803650"/>
          <p14:tracePt t="53713" x="3795713" y="3822700"/>
          <p14:tracePt t="53730" x="3822700" y="3830638"/>
          <p14:tracePt t="53747" x="3840163" y="3830638"/>
          <p14:tracePt t="53763" x="3894138" y="3830638"/>
          <p14:tracePt t="53780" x="3929063" y="3830638"/>
          <p14:tracePt t="53797" x="3956050" y="3830638"/>
          <p14:tracePt t="53813" x="4027488" y="3803650"/>
          <p14:tracePt t="53830" x="4044950" y="3768725"/>
          <p14:tracePt t="53846" x="4081463" y="3724275"/>
          <p14:tracePt t="53863" x="4108450" y="3679825"/>
          <p14:tracePt t="53863" x="4125913" y="3643313"/>
          <p14:tracePt t="53881" x="4143375" y="3608388"/>
          <p14:tracePt t="53896" x="4143375" y="3589338"/>
          <p14:tracePt t="53913" x="4143375" y="3571875"/>
          <p14:tracePt t="53930" x="4143375" y="3527425"/>
          <p14:tracePt t="53946" x="4143375" y="3500438"/>
          <p14:tracePt t="53963" x="4125913" y="3473450"/>
          <p14:tracePt t="53980" x="4071938" y="3375025"/>
          <p14:tracePt t="53996" x="4037013" y="3330575"/>
          <p14:tracePt t="54013" x="3990975" y="3276600"/>
          <p14:tracePt t="54030" x="3929063" y="3197225"/>
          <p14:tracePt t="54046" x="3919538" y="3179763"/>
          <p14:tracePt t="54063" x="3902075" y="3160713"/>
          <p14:tracePt t="54079" x="3875088" y="3143250"/>
          <p14:tracePt t="54096" x="3857625" y="3143250"/>
          <p14:tracePt t="54113" x="3848100" y="3143250"/>
          <p14:tracePt t="54134" x="3830638" y="3143250"/>
          <p14:tracePt t="54146" x="3822700" y="3143250"/>
          <p14:tracePt t="54163" x="3795713" y="3143250"/>
          <p14:tracePt t="54180" x="3776663" y="3143250"/>
          <p14:tracePt t="54196" x="3732213" y="3143250"/>
          <p14:tracePt t="54213" x="3705225" y="3143250"/>
          <p14:tracePt t="54230" x="3660775" y="3143250"/>
          <p14:tracePt t="54246" x="3536950" y="3152775"/>
          <p14:tracePt t="54263" x="3473450" y="3170238"/>
          <p14:tracePt t="54280" x="3402013" y="3197225"/>
          <p14:tracePt t="54296" x="3340100" y="3251200"/>
          <p14:tracePt t="54313" x="3322638" y="3276600"/>
          <p14:tracePt t="54330" x="3303588" y="3295650"/>
          <p14:tracePt t="54346" x="3295650" y="3340100"/>
          <p14:tracePt t="54363" x="3286125" y="3367088"/>
          <p14:tracePt t="54380" x="3276600" y="3402013"/>
          <p14:tracePt t="54396" x="3276600" y="3465513"/>
          <p14:tracePt t="54413" x="3286125" y="3490913"/>
          <p14:tracePt t="54430" x="3313113" y="3544888"/>
          <p14:tracePt t="54446" x="3438525" y="3652838"/>
          <p14:tracePt t="54463" x="3500438" y="3687763"/>
          <p14:tracePt t="54480" x="3571875" y="3724275"/>
          <p14:tracePt t="54496" x="3633788" y="3732213"/>
          <p14:tracePt t="54513" x="3724275" y="3759200"/>
          <p14:tracePt t="54530" x="3759200" y="3759200"/>
          <p14:tracePt t="54546" x="3822700" y="3759200"/>
          <p14:tracePt t="54563" x="3803650" y="3759200"/>
          <p14:tracePt t="55020" x="3795713" y="3759200"/>
          <p14:tracePt t="55033" x="3768725" y="3759200"/>
          <p14:tracePt t="55046" x="3741738" y="3759200"/>
          <p14:tracePt t="55058" x="3687763" y="3768725"/>
          <p14:tracePt t="55071" x="3598863" y="3786188"/>
          <p14:tracePt t="55083" x="3527425" y="3822700"/>
          <p14:tracePt t="55096" x="3446463" y="3848100"/>
          <p14:tracePt t="55113" x="3394075" y="3867150"/>
          <p14:tracePt t="55130" x="3330575" y="3894138"/>
          <p14:tracePt t="55147" x="3303588" y="3902075"/>
          <p14:tracePt t="55163" x="3276600" y="3929063"/>
          <p14:tracePt t="55180" x="3241675" y="3946525"/>
          <p14:tracePt t="55196" x="3214688" y="3983038"/>
          <p14:tracePt t="55213" x="3205163" y="4000500"/>
          <p14:tracePt t="55229" x="3205163" y="4017963"/>
          <p14:tracePt t="55246" x="3197225" y="4037013"/>
          <p14:tracePt t="55263" x="3197225" y="4044950"/>
          <p14:tracePt t="55280" x="3197225" y="4054475"/>
          <p14:tracePt t="55296" x="3197225" y="4062413"/>
          <p14:tracePt t="55350" x="3197225" y="4071938"/>
          <p14:tracePt t="55400" x="3197225" y="4081463"/>
          <p14:tracePt t="55438" x="3197225" y="4089400"/>
          <p14:tracePt t="55451" x="3197225" y="4108450"/>
          <p14:tracePt t="55476" x="3197225" y="4116388"/>
          <p14:tracePt t="55501" x="3197225" y="4133850"/>
          <p14:tracePt t="55514" x="3197225" y="4143375"/>
          <p14:tracePt t="55527" x="3197225" y="4152900"/>
          <p14:tracePt t="55539" x="3197225" y="4170363"/>
          <p14:tracePt t="55551" x="3197225" y="4179888"/>
          <p14:tracePt t="55565" x="3205163" y="4197350"/>
          <p14:tracePt t="55580" x="3224213" y="4224338"/>
          <p14:tracePt t="55596" x="3241675" y="4241800"/>
          <p14:tracePt t="55613" x="3276600" y="4295775"/>
          <p14:tracePt t="55630" x="3313113" y="4322763"/>
          <p14:tracePt t="55646" x="3340100" y="4357688"/>
          <p14:tracePt t="55663" x="3411538" y="4438650"/>
          <p14:tracePt t="55680" x="3446463" y="4456113"/>
          <p14:tracePt t="55696" x="3465513" y="4491038"/>
          <p14:tracePt t="55713" x="3509963" y="4527550"/>
          <p14:tracePt t="55730" x="3536950" y="4545013"/>
          <p14:tracePt t="55746" x="3544888" y="4554538"/>
          <p14:tracePt t="55763" x="3589338" y="4572000"/>
          <p14:tracePt t="55780" x="3616325" y="4572000"/>
          <p14:tracePt t="55796" x="3643313" y="4581525"/>
          <p14:tracePt t="55813" x="3670300" y="4581525"/>
          <p14:tracePt t="55829" x="3705225" y="4581525"/>
          <p14:tracePt t="55846" x="3732213" y="4554538"/>
          <p14:tracePt t="55863" x="3803650" y="4473575"/>
          <p14:tracePt t="55879" x="3902075" y="4303713"/>
          <p14:tracePt t="55896" x="3919538" y="4232275"/>
          <p14:tracePt t="55913" x="3938588" y="4160838"/>
          <p14:tracePt t="55930" x="3938588" y="4062413"/>
          <p14:tracePt t="55947" x="3919538" y="4000500"/>
          <p14:tracePt t="55963" x="3875088" y="3929063"/>
          <p14:tracePt t="55979" x="3724275" y="3768725"/>
          <p14:tracePt t="55996" x="3670300" y="3732213"/>
          <p14:tracePt t="56013" x="3625850" y="3705225"/>
          <p14:tracePt t="56030" x="3608388" y="3697288"/>
          <p14:tracePt t="56046" x="3598863" y="3697288"/>
          <p14:tracePt t="56063" x="3598863" y="3724275"/>
          <p14:tracePt t="56173" x="3598863" y="3751263"/>
          <p14:tracePt t="56186" x="3598863" y="3786188"/>
          <p14:tracePt t="56198" x="3589338" y="3848100"/>
          <p14:tracePt t="56210" x="3589338" y="3911600"/>
          <p14:tracePt t="56223" x="3589338" y="4000500"/>
          <p14:tracePt t="56236" x="3581400" y="4081463"/>
          <p14:tracePt t="56248" x="3562350" y="4179888"/>
          <p14:tracePt t="56263" x="3562350" y="4295775"/>
          <p14:tracePt t="56280" x="3562350" y="4402138"/>
          <p14:tracePt t="56296" x="3562350" y="4581525"/>
          <p14:tracePt t="56313" x="3562350" y="4643438"/>
          <p14:tracePt t="56329" x="3589338" y="4697413"/>
          <p14:tracePt t="56346" x="3633788" y="4795838"/>
          <p14:tracePt t="56363" x="3652838" y="4813300"/>
          <p14:tracePt t="56379" x="3660775" y="4840288"/>
          <p14:tracePt t="56396" x="3670300" y="4857750"/>
          <p14:tracePt t="56414" x="3652838" y="4857750"/>
          <p14:tracePt t="56730" x="3633788" y="4857750"/>
          <p14:tracePt t="56743" x="3608388" y="4848225"/>
          <p14:tracePt t="56755" x="3562350" y="4830763"/>
          <p14:tracePt t="56767" x="3527425" y="4822825"/>
          <p14:tracePt t="56781" x="3500438" y="4813300"/>
          <p14:tracePt t="56796" x="3473450" y="4803775"/>
          <p14:tracePt t="56813" x="3465513" y="4795838"/>
          <p14:tracePt t="56813" x="3455988" y="4786313"/>
          <p14:tracePt t="56832" x="3446463" y="4786313"/>
          <p14:tracePt t="56869" x="3446463" y="4795838"/>
          <p14:tracePt t="57008" x="3446463" y="4813300"/>
          <p14:tracePt t="57021" x="3446463" y="4830763"/>
          <p14:tracePt t="57033" x="3446463" y="4848225"/>
          <p14:tracePt t="57059" x="3446463" y="4867275"/>
          <p14:tracePt t="57071" x="3446463" y="4875213"/>
          <p14:tracePt t="57097" x="3446463" y="4884738"/>
          <p14:tracePt t="57123" x="3446463" y="4894263"/>
          <p14:tracePt t="57135" x="3446463" y="4902200"/>
          <p14:tracePt t="57287" x="3446463" y="4911725"/>
          <p14:tracePt t="57364" x="3446463" y="4919663"/>
          <p14:tracePt t="57376" x="3446463" y="4929188"/>
          <p14:tracePt t="57401" x="3446463" y="4938713"/>
          <p14:tracePt t="57439" x="3446463" y="4946650"/>
          <p14:tracePt t="57451" x="3446463" y="4956175"/>
          <p14:tracePt t="57477" x="3446463" y="4983163"/>
          <p14:tracePt t="57489" x="3446463" y="5010150"/>
          <p14:tracePt t="57502" x="3446463" y="5037138"/>
          <p14:tracePt t="57515" x="3446463" y="5072063"/>
          <p14:tracePt t="57529" x="3446463" y="5099050"/>
          <p14:tracePt t="57546" x="3446463" y="5126038"/>
          <p14:tracePt t="57562" x="3465513" y="5197475"/>
          <p14:tracePt t="57579" x="3473450" y="5214938"/>
          <p14:tracePt t="57597" x="3500438" y="5232400"/>
          <p14:tracePt t="57613" x="3536950" y="5268913"/>
          <p14:tracePt t="57630" x="3571875" y="5286375"/>
          <p14:tracePt t="57646" x="3598863" y="5295900"/>
          <p14:tracePt t="57663" x="3643313" y="5313363"/>
          <p14:tracePt t="57680" x="3670300" y="5322888"/>
          <p14:tracePt t="57696" x="3705225" y="5330825"/>
          <p14:tracePt t="57713" x="3751263" y="5340350"/>
          <p14:tracePt t="57730" x="3776663" y="5340350"/>
          <p14:tracePt t="57746" x="3786188" y="5340350"/>
          <p14:tracePt t="57763" x="3813175" y="5340350"/>
          <p14:tracePt t="57779" x="3822700" y="5340350"/>
          <p14:tracePt t="57796" x="3830638" y="5340350"/>
          <p14:tracePt t="57857" x="3840163" y="5330825"/>
          <p14:tracePt t="57945" x="3840163" y="5295900"/>
          <p14:tracePt t="57958" x="3848100" y="5268913"/>
          <p14:tracePt t="57971" x="3867150" y="5241925"/>
          <p14:tracePt t="57983" x="3875088" y="5224463"/>
          <p14:tracePt t="57996" x="3875088" y="5214938"/>
          <p14:tracePt t="58013" x="3875088" y="5205413"/>
          <p14:tracePt t="58029" x="3875088" y="5187950"/>
          <p14:tracePt t="58046" x="3884613" y="5187950"/>
          <p14:tracePt t="58063" x="3884613" y="5170488"/>
          <p14:tracePt t="58079" x="3884613" y="5108575"/>
          <p14:tracePt t="58098" x="3875088" y="5072063"/>
          <p14:tracePt t="58113" x="3857625" y="5045075"/>
          <p14:tracePt t="58129" x="3848100" y="5000625"/>
          <p14:tracePt t="58146" x="3830638" y="4973638"/>
          <p14:tracePt t="58163" x="3830638" y="4965700"/>
          <p14:tracePt t="58179" x="3830638" y="4956175"/>
          <p14:tracePt t="58196" x="3822700" y="4956175"/>
          <p14:tracePt t="58363" x="3813175" y="4956175"/>
          <p14:tracePt t="58502" x="3803650" y="4956175"/>
          <p14:tracePt t="58527" x="3786188" y="4956175"/>
          <p14:tracePt t="58540" x="3751263" y="4956175"/>
          <p14:tracePt t="58553" x="3652838" y="4956175"/>
          <p14:tracePt t="58565" x="3482975" y="4956175"/>
          <p14:tracePt t="58580" x="3214688" y="4956175"/>
          <p14:tracePt t="58596" x="2938463" y="4956175"/>
          <p14:tracePt t="58613" x="2500313" y="4983163"/>
          <p14:tracePt t="58629" x="2322513" y="5037138"/>
          <p14:tracePt t="58646" x="2089150" y="5143500"/>
          <p14:tracePt t="58663" x="1741488" y="5367338"/>
          <p14:tracePt t="58680" x="1633538" y="5456238"/>
          <p14:tracePt t="58696" x="1554163" y="5537200"/>
          <p14:tracePt t="58713" x="1428750" y="5688013"/>
          <p14:tracePt t="58731" x="1401763" y="5759450"/>
          <p14:tracePt t="58748" x="1384300" y="5813425"/>
          <p14:tracePt t="58763" x="1366838" y="5857875"/>
          <p14:tracePt t="58763" x="1366838" y="5902325"/>
          <p14:tracePt t="58781" x="1366838" y="5938838"/>
          <p14:tracePt t="58797" x="1366838" y="5946775"/>
          <p14:tracePt t="58813" x="1393825" y="5973763"/>
          <p14:tracePt t="58829" x="1384300" y="5965825"/>
          <p14:tracePt t="59110" x="1366838" y="5965825"/>
          <p14:tracePt t="59123" x="1339850" y="5946775"/>
          <p14:tracePt t="59135" x="1312863" y="5929313"/>
          <p14:tracePt t="59148" x="1258888" y="5902325"/>
          <p14:tracePt t="59163" x="1214438" y="5894388"/>
          <p14:tracePt t="59179" x="1160463" y="5884863"/>
          <p14:tracePt t="59196" x="1125538" y="5867400"/>
          <p14:tracePt t="59213" x="1108075" y="5867400"/>
          <p14:tracePt t="59229" x="1098550" y="5867400"/>
          <p14:tracePt t="59246" x="1089025" y="5867400"/>
          <p14:tracePt t="59263" x="1081088" y="5867400"/>
          <p14:tracePt t="59280" x="1081088" y="5857875"/>
          <p14:tracePt t="59401" x="1081088" y="5848350"/>
          <p14:tracePt t="59439" x="1089025" y="5848350"/>
          <p14:tracePt t="59565" x="1108075" y="5848350"/>
          <p14:tracePt t="59578" x="1133475" y="5848350"/>
          <p14:tracePt t="59591" x="1160463" y="5848350"/>
          <p14:tracePt t="59603" x="1196975" y="5848350"/>
          <p14:tracePt t="59616" x="1231900" y="5840413"/>
          <p14:tracePt t="59629" x="1250950" y="5840413"/>
          <p14:tracePt t="59646" x="1276350" y="5840413"/>
          <p14:tracePt t="59663" x="1285875" y="5840413"/>
          <p14:tracePt t="59679" x="1285875" y="5830888"/>
          <p14:tracePt t="59705" x="1285875" y="5813425"/>
          <p14:tracePt t="59730" x="1276350" y="5803900"/>
          <p14:tracePt t="59742" x="1258888" y="5786438"/>
          <p14:tracePt t="59756" x="1214438" y="5768975"/>
          <p14:tracePt t="59767" x="1169988" y="5751513"/>
          <p14:tracePt t="59780" x="1116013" y="5741988"/>
          <p14:tracePt t="59796" x="1062038" y="5724525"/>
          <p14:tracePt t="59813" x="1027113" y="5724525"/>
          <p14:tracePt t="59829" x="982663" y="5724525"/>
          <p14:tracePt t="59846" x="955675" y="5724525"/>
          <p14:tracePt t="59863" x="938213" y="5732463"/>
          <p14:tracePt t="59883" x="928688" y="5741988"/>
          <p14:tracePt t="59896" x="928688" y="5759450"/>
          <p14:tracePt t="59914" x="919163" y="5776913"/>
          <p14:tracePt t="59929" x="919163" y="5840413"/>
          <p14:tracePt t="59946" x="946150" y="5875338"/>
          <p14:tracePt t="59963" x="990600" y="5911850"/>
          <p14:tracePt t="59981" x="1133475" y="5983288"/>
          <p14:tracePt t="59997" x="1223963" y="6010275"/>
          <p14:tracePt t="60015" x="1303338" y="6018213"/>
          <p14:tracePt t="60030" x="1490663" y="6018213"/>
          <p14:tracePt t="60047" x="1581150" y="6000750"/>
          <p14:tracePt t="60063" x="1687513" y="5946775"/>
          <p14:tracePt t="60079" x="1768475" y="5894388"/>
          <p14:tracePt t="60096" x="1857375" y="5813425"/>
          <p14:tracePt t="60113" x="1874838" y="5795963"/>
          <p14:tracePt t="60129" x="1884363" y="5776913"/>
          <p14:tracePt t="60146" x="1884363" y="5759450"/>
          <p14:tracePt t="60163" x="1884363" y="5732463"/>
          <p14:tracePt t="60179" x="1874838" y="5715000"/>
          <p14:tracePt t="60196" x="1812925" y="5661025"/>
          <p14:tracePt t="60213" x="1751013" y="5634038"/>
          <p14:tracePt t="60229" x="1687513" y="5616575"/>
          <p14:tracePt t="60246" x="1527175" y="5589588"/>
          <p14:tracePt t="60263" x="1428750" y="5589588"/>
          <p14:tracePt t="60279" x="1339850" y="5599113"/>
          <p14:tracePt t="60296" x="1187450" y="5661025"/>
          <p14:tracePt t="60313" x="1143000" y="5697538"/>
          <p14:tracePt t="60329" x="1098550" y="5732463"/>
          <p14:tracePt t="60346" x="1054100" y="5786438"/>
          <p14:tracePt t="60364" x="1036638" y="5813425"/>
          <p14:tracePt t="60381" x="1027113" y="5840413"/>
          <p14:tracePt t="60396" x="1027113" y="5875338"/>
          <p14:tracePt t="60414" x="1027113" y="5894388"/>
          <p14:tracePt t="60429" x="1027113" y="5911850"/>
          <p14:tracePt t="60446" x="1036638" y="5911850"/>
          <p14:tracePt t="60463" x="1054100" y="5929313"/>
          <p14:tracePt t="60479" x="1062038" y="5929313"/>
          <p14:tracePt t="60498" x="1071563" y="5929313"/>
          <p14:tracePt t="60528" x="1081088" y="5929313"/>
          <p14:tracePt t="60553" x="1098550" y="5919788"/>
          <p14:tracePt t="60578" x="1160463" y="5884863"/>
          <p14:tracePt t="60591" x="1258888" y="5840413"/>
          <p14:tracePt t="60603" x="1366838" y="5776913"/>
          <p14:tracePt t="60616" x="1465263" y="5751513"/>
          <p14:tracePt t="60629" x="1571625" y="5715000"/>
          <p14:tracePt t="60646" x="1687513" y="5705475"/>
          <p14:tracePt t="60663" x="1866900" y="5705475"/>
          <p14:tracePt t="60679" x="1955800" y="5705475"/>
          <p14:tracePt t="60696" x="2017713" y="5724525"/>
          <p14:tracePt t="60712" x="2160588" y="5759450"/>
          <p14:tracePt t="60730" x="2197100" y="5776913"/>
          <p14:tracePt t="60746" x="2251075" y="5776913"/>
          <p14:tracePt t="60762" x="2276475" y="5795963"/>
          <p14:tracePt t="60780" x="2330450" y="5803900"/>
          <p14:tracePt t="60796" x="2357438" y="5803900"/>
          <p14:tracePt t="60812" x="2374900" y="5803900"/>
          <p14:tracePt t="60829" x="2401888" y="5803900"/>
          <p14:tracePt t="60846" x="2411413" y="5803900"/>
          <p14:tracePt t="60862" x="2419350" y="5803900"/>
          <p14:tracePt t="60882" x="2428875" y="5803900"/>
          <p14:tracePt t="60896" x="2419350" y="5803900"/>
          <p14:tracePt t="60996" x="2384425" y="5803900"/>
          <p14:tracePt t="61009" x="2322513" y="5795963"/>
          <p14:tracePt t="61021" x="2214563" y="5759450"/>
          <p14:tracePt t="61034" x="2089150" y="5732463"/>
          <p14:tracePt t="61047" x="1973263" y="5705475"/>
          <p14:tracePt t="61062" x="1874838" y="5670550"/>
          <p14:tracePt t="61079" x="1795463" y="5643563"/>
          <p14:tracePt t="61096" x="1679575" y="5608638"/>
          <p14:tracePt t="61113" x="1652588" y="5589588"/>
          <p14:tracePt t="61129" x="1633538" y="5589588"/>
          <p14:tracePt t="61146" x="1625600" y="5589588"/>
          <p14:tracePt t="61162" x="1616075" y="5589588"/>
          <p14:tracePt t="61179" x="1608138" y="5589588"/>
          <p14:tracePt t="61362" x="1598613" y="5589588"/>
          <p14:tracePt t="61376" x="1571625" y="5589588"/>
          <p14:tracePt t="61388" x="1544638" y="5589588"/>
          <p14:tracePt t="61401" x="1465263" y="5608638"/>
          <p14:tracePt t="61413" x="1374775" y="5653088"/>
          <p14:tracePt t="61429" x="1250950" y="5705475"/>
          <p14:tracePt t="61446" x="1169988" y="5741988"/>
          <p14:tracePt t="61463" x="1081088" y="5795963"/>
          <p14:tracePt t="61480" x="1062038" y="5813425"/>
          <p14:tracePt t="61496" x="1044575" y="5830888"/>
          <p14:tracePt t="61513" x="1017588" y="5857875"/>
          <p14:tracePt t="61530" x="1017588" y="5875338"/>
          <p14:tracePt t="61546" x="1009650" y="5894388"/>
          <p14:tracePt t="61546" x="1000125" y="5929313"/>
          <p14:tracePt t="61565" x="1000125" y="5946775"/>
          <p14:tracePt t="61579" x="1000125" y="5973763"/>
          <p14:tracePt t="61596" x="1000125" y="6010275"/>
          <p14:tracePt t="61612" x="1009650" y="6054725"/>
          <p14:tracePt t="61630" x="1036638" y="6072188"/>
          <p14:tracePt t="61646" x="1071563" y="6108700"/>
          <p14:tracePt t="61664" x="1160463" y="6170613"/>
          <p14:tracePt t="61679" x="1231900" y="6197600"/>
          <p14:tracePt t="61696" x="1303338" y="6224588"/>
          <p14:tracePt t="61713" x="1446213" y="6276975"/>
          <p14:tracePt t="61730" x="1544638" y="6296025"/>
          <p14:tracePt t="61746" x="1652588" y="6296025"/>
          <p14:tracePt t="61763" x="1776413" y="6303963"/>
          <p14:tracePt t="61779" x="2000250" y="6313488"/>
          <p14:tracePt t="61796" x="2108200" y="6313488"/>
          <p14:tracePt t="61812" x="2214563" y="6313488"/>
          <p14:tracePt t="61829" x="2438400" y="6286500"/>
          <p14:tracePt t="61846" x="2562225" y="6232525"/>
          <p14:tracePt t="61862" x="2705100" y="6170613"/>
          <p14:tracePt t="61879" x="2830513" y="6099175"/>
          <p14:tracePt t="61896" x="2867025" y="6072188"/>
          <p14:tracePt t="61913" x="2874963" y="6072188"/>
          <p14:tracePt t="61929" x="2884488" y="6054725"/>
          <p14:tracePt t="61946" x="2884488" y="6045200"/>
          <p14:tracePt t="61963" x="2884488" y="6037263"/>
          <p14:tracePt t="61979" x="2884488" y="6000750"/>
          <p14:tracePt t="61996" x="2867025" y="5965825"/>
          <p14:tracePt t="62013" x="2813050" y="5919788"/>
          <p14:tracePt t="62029" x="2751138" y="5848350"/>
          <p14:tracePt t="62045" x="2616200" y="5724525"/>
          <p14:tracePt t="62063" x="2536825" y="5670550"/>
          <p14:tracePt t="62079" x="2455863" y="5643563"/>
          <p14:tracePt t="62096" x="2232025" y="5589588"/>
          <p14:tracePt t="62112" x="2089150" y="5581650"/>
          <p14:tracePt t="62129" x="1884363" y="5581650"/>
          <p14:tracePt t="62146" x="1419225" y="5616575"/>
          <p14:tracePt t="62162" x="1196975" y="5670550"/>
          <p14:tracePt t="62179" x="990600" y="5751513"/>
          <p14:tracePt t="62196" x="723900" y="5902325"/>
          <p14:tracePt t="62213" x="642938" y="5965825"/>
          <p14:tracePt t="62229" x="588963" y="5991225"/>
          <p14:tracePt t="62246" x="561975" y="6018213"/>
          <p14:tracePt t="62263" x="554038" y="6018213"/>
          <p14:tracePt t="62282" x="544513" y="6018213"/>
          <p14:tracePt t="62299" x="544513" y="6027738"/>
          <p14:tracePt t="62312" x="554038" y="6027738"/>
          <p14:tracePt t="62363" x="581025" y="6027738"/>
          <p14:tracePt t="62376" x="608013" y="6027738"/>
          <p14:tracePt t="62388" x="660400" y="6018213"/>
          <p14:tracePt t="62401" x="776288" y="5983288"/>
          <p14:tracePt t="62415" x="946150" y="5884863"/>
          <p14:tracePt t="62430" x="1143000" y="5768975"/>
          <p14:tracePt t="62446" x="1312863" y="5680075"/>
          <p14:tracePt t="62463" x="1589088" y="5554663"/>
          <p14:tracePt t="62479" x="1785938" y="5483225"/>
          <p14:tracePt t="62496" x="2017713" y="5411788"/>
          <p14:tracePt t="62512" x="2509838" y="5268913"/>
          <p14:tracePt t="62529" x="2679700" y="5241925"/>
          <p14:tracePt t="62546" x="2803525" y="5224463"/>
          <p14:tracePt t="62562" x="2973388" y="5214938"/>
          <p14:tracePt t="62579" x="3017838" y="5214938"/>
          <p14:tracePt t="62596" x="3044825" y="5214938"/>
          <p14:tracePt t="62612" x="3108325" y="5214938"/>
          <p14:tracePt t="62629" x="3133725" y="5214938"/>
          <p14:tracePt t="62646" x="3152775" y="5214938"/>
          <p14:tracePt t="67778" x="3143250" y="5214938"/>
          <p14:tracePt t="67891" x="3133725" y="5214938"/>
          <p14:tracePt t="67903" x="3108325" y="5224463"/>
          <p14:tracePt t="67915" x="3089275" y="5241925"/>
          <p14:tracePt t="67929" x="3044825" y="5268913"/>
          <p14:tracePt t="67945" x="3000375" y="5295900"/>
          <p14:tracePt t="67964" x="2946400" y="5340350"/>
          <p14:tracePt t="67979" x="2928938" y="5340350"/>
          <p14:tracePt t="67997" x="2919413" y="5348288"/>
          <p14:tracePt t="68012" x="2911475" y="5348288"/>
          <p14:tracePt t="68030" x="2901950" y="5357813"/>
          <p14:tracePt t="68045" x="2894013" y="5357813"/>
          <p14:tracePt t="68067" x="2884488" y="5357813"/>
          <p14:tracePt t="68106" x="2874963" y="5357813"/>
          <p14:tracePt t="68118" x="2874963" y="5367338"/>
          <p14:tracePt t="68131" x="2867025" y="5367338"/>
          <p14:tracePt t="68144" x="2857500" y="5375275"/>
          <p14:tracePt t="68156" x="2847975" y="5384800"/>
          <p14:tracePt t="68168" x="2822575" y="5384800"/>
          <p14:tracePt t="68181" x="2803525" y="5402263"/>
          <p14:tracePt t="68195" x="2776538" y="5411788"/>
          <p14:tracePt t="68212" x="2732088" y="5429250"/>
          <p14:tracePt t="68229" x="2652713" y="5473700"/>
          <p14:tracePt t="68245" x="2608263" y="5510213"/>
          <p14:tracePt t="68262" x="2571750" y="5545138"/>
          <p14:tracePt t="68279" x="2509838" y="5608638"/>
          <p14:tracePt t="68297" x="2482850" y="5634038"/>
          <p14:tracePt t="68312" x="2473325" y="5653088"/>
          <p14:tracePt t="68329" x="2438400" y="5697538"/>
          <p14:tracePt t="68346" x="2419350" y="5705475"/>
          <p14:tracePt t="68362" x="2411413" y="5724525"/>
          <p14:tracePt t="68379" x="2393950" y="5741988"/>
          <p14:tracePt t="68395" x="2384425" y="5751513"/>
          <p14:tracePt t="68412" x="2384425" y="5759450"/>
          <p14:tracePt t="68429" x="2374900" y="5759450"/>
          <p14:tracePt t="68447" x="2374900" y="5768975"/>
          <p14:tracePt t="68462" x="2366963" y="5768975"/>
          <p14:tracePt t="68485" x="2357438" y="5768975"/>
          <p14:tracePt t="68499" x="2347913" y="5768975"/>
          <p14:tracePt t="68512" x="2339975" y="5768975"/>
          <p14:tracePt t="68529" x="2322513" y="5768975"/>
          <p14:tracePt t="68545" x="2259013" y="5776913"/>
          <p14:tracePt t="68562" x="2232025" y="5776913"/>
          <p14:tracePt t="68579" x="2197100" y="5776913"/>
          <p14:tracePt t="68595" x="2143125" y="5776913"/>
          <p14:tracePt t="68611" x="2125663" y="5776913"/>
          <p14:tracePt t="68629" x="2108200" y="5776913"/>
          <p14:tracePt t="68645" x="2089150" y="5776913"/>
          <p14:tracePt t="68662" x="2081213" y="5776913"/>
          <p14:tracePt t="68679" x="2071688" y="5776913"/>
          <p14:tracePt t="68700" x="2062163" y="5776913"/>
          <p14:tracePt t="68828" x="2054225" y="5786438"/>
          <p14:tracePt t="68865" x="2017713" y="5795963"/>
          <p14:tracePt t="68878" x="1990725" y="5813425"/>
          <p14:tracePt t="68890" x="1955800" y="5840413"/>
          <p14:tracePt t="68903" x="1901825" y="5884863"/>
          <p14:tracePt t="68915" x="1866900" y="5919788"/>
          <p14:tracePt t="68929" x="1839913" y="5965825"/>
          <p14:tracePt t="68945" x="1812925" y="6018213"/>
          <p14:tracePt t="68962" x="1803400" y="6081713"/>
          <p14:tracePt t="68979" x="1795463" y="6116638"/>
          <p14:tracePt t="68995" x="1795463" y="6143625"/>
          <p14:tracePt t="69012" x="1795463" y="6188075"/>
          <p14:tracePt t="69030" x="1795463" y="6205538"/>
          <p14:tracePt t="69045" x="1803400" y="6224588"/>
          <p14:tracePt t="69063" x="1830388" y="6242050"/>
          <p14:tracePt t="69079" x="1884363" y="6276975"/>
          <p14:tracePt t="69096" x="1911350" y="6296025"/>
          <p14:tracePt t="69112" x="1938338" y="6303963"/>
          <p14:tracePt t="69129" x="1973263" y="6330950"/>
          <p14:tracePt t="69145" x="1982788" y="6330950"/>
          <p14:tracePt t="69162" x="1990725" y="6330950"/>
          <p14:tracePt t="69179" x="2000250" y="6340475"/>
          <p14:tracePt t="69195" x="2009775" y="6340475"/>
          <p14:tracePt t="69219" x="2017713" y="6340475"/>
          <p14:tracePt t="69789" x="2036763" y="6330950"/>
          <p14:tracePt t="69801" x="2071688" y="6313488"/>
          <p14:tracePt t="69815" x="2116138" y="6286500"/>
          <p14:tracePt t="69827" x="2170113" y="6251575"/>
          <p14:tracePt t="69840" x="2224088" y="6224588"/>
          <p14:tracePt t="69852" x="2259013" y="6197600"/>
          <p14:tracePt t="69865" x="2286000" y="6180138"/>
          <p14:tracePt t="69879" x="2312988" y="6161088"/>
          <p14:tracePt t="69897" x="2330450" y="6153150"/>
          <p14:tracePt t="69912" x="2366963" y="6134100"/>
          <p14:tracePt t="69929" x="2393950" y="6134100"/>
          <p14:tracePt t="69945" x="2411413" y="6134100"/>
          <p14:tracePt t="69962" x="2446338" y="6134100"/>
          <p14:tracePt t="69979" x="2465388" y="6134100"/>
          <p14:tracePt t="69996" x="2482850" y="6134100"/>
          <p14:tracePt t="70013" x="2527300" y="6134100"/>
          <p14:tracePt t="70030" x="2536825" y="6134100"/>
          <p14:tracePt t="70045" x="2544763" y="6134100"/>
          <p14:tracePt t="70062" x="2554288" y="6134100"/>
          <p14:tracePt t="70079" x="2571750" y="6134100"/>
          <p14:tracePt t="70095" x="2581275" y="6134100"/>
          <p14:tracePt t="70118" x="2589213" y="6134100"/>
          <p14:tracePt t="70131" x="2598738" y="6134100"/>
          <p14:tracePt t="70181" x="2598738" y="6143625"/>
          <p14:tracePt t="70206" x="2598738" y="6134100"/>
          <p14:tracePt t="70992" x="2589213" y="6126163"/>
          <p14:tracePt t="71004" x="2581275" y="6116638"/>
          <p14:tracePt t="71016" x="2571750" y="6108700"/>
          <p14:tracePt t="71030" x="2562225" y="6089650"/>
          <p14:tracePt t="71045" x="2544763" y="6081713"/>
          <p14:tracePt t="71062" x="2517775" y="6045200"/>
          <p14:tracePt t="71081" x="2500313" y="6027738"/>
          <p14:tracePt t="71095" x="2482850" y="6000750"/>
          <p14:tracePt t="71112" x="2446338" y="5973763"/>
          <p14:tracePt t="71131" x="2438400" y="5973763"/>
          <p14:tracePt t="71145" x="2428875" y="5965825"/>
          <p14:tracePt t="71162" x="2428875" y="5956300"/>
          <p14:tracePt t="71178" x="2411413" y="5946775"/>
          <p14:tracePt t="71195" x="2401888" y="5938838"/>
          <p14:tracePt t="71220" x="2401888" y="5929313"/>
          <p14:tracePt t="71246" x="2393950" y="5929313"/>
          <p14:tracePt t="71270" x="2393950" y="5919788"/>
          <p14:tracePt t="71295" x="2384425" y="5919788"/>
          <p14:tracePt t="71333" x="2384425" y="5911850"/>
          <p14:tracePt t="71346" x="2374900" y="5911850"/>
          <p14:tracePt t="71359" x="2374900" y="5902325"/>
          <p14:tracePt t="71371" x="2374900" y="5894388"/>
          <p14:tracePt t="71397" x="2366963" y="5884863"/>
          <p14:tracePt t="71410" x="2366963" y="5875338"/>
          <p14:tracePt t="71421" x="2366963" y="5867400"/>
          <p14:tracePt t="71435" x="2357438" y="5857875"/>
          <p14:tracePt t="71447" x="2347913" y="5848350"/>
          <p14:tracePt t="71462" x="2339975" y="5840413"/>
          <p14:tracePt t="71485" x="2339975" y="5830888"/>
          <p14:tracePt t="71498" x="2339975" y="5822950"/>
          <p14:tracePt t="71536" x="2330450" y="5822950"/>
          <p14:tracePt t="71561" x="2347913" y="5822950"/>
          <p14:tracePt t="72004" x="2366963" y="5822950"/>
          <p14:tracePt t="72017" x="2419350" y="5803900"/>
          <p14:tracePt t="72030" x="2509838" y="5768975"/>
          <p14:tracePt t="72043" x="2670175" y="5705475"/>
          <p14:tracePt t="72055" x="2847975" y="5643563"/>
          <p14:tracePt t="72067" x="3036888" y="5581650"/>
          <p14:tracePt t="72081" x="3116263" y="5554663"/>
          <p14:tracePt t="72095" x="3179763" y="5545138"/>
          <p14:tracePt t="72112" x="3232150" y="5527675"/>
          <p14:tracePt t="72128" x="3322638" y="5527675"/>
          <p14:tracePt t="72145" x="3357563" y="5527675"/>
          <p14:tracePt t="72162" x="3384550" y="5527675"/>
          <p14:tracePt t="72179" x="3394075" y="5527675"/>
          <p14:tracePt t="72195" x="3402013" y="5527675"/>
          <p14:tracePt t="72212" x="3411538" y="5527675"/>
          <p14:tracePt t="72232" x="3384550" y="5527675"/>
          <p14:tracePt t="72308" x="3357563" y="5545138"/>
          <p14:tracePt t="72321" x="3303588" y="5562600"/>
          <p14:tracePt t="72333" x="3205163" y="5589588"/>
          <p14:tracePt t="72346" x="3089275" y="5634038"/>
          <p14:tracePt t="72362" x="2965450" y="5661025"/>
          <p14:tracePt t="72378" x="2867025" y="5697538"/>
          <p14:tracePt t="72395" x="2732088" y="5724525"/>
          <p14:tracePt t="72412" x="2670175" y="5732463"/>
          <p14:tracePt t="72429" x="2581275" y="5732463"/>
          <p14:tracePt t="72446" x="2455863" y="5741988"/>
          <p14:tracePt t="72462" x="2393950" y="5741988"/>
          <p14:tracePt t="72478" x="2347913" y="5741988"/>
          <p14:tracePt t="72495" x="2187575" y="5741988"/>
          <p14:tracePt t="72512" x="2089150" y="5741988"/>
          <p14:tracePt t="72529" x="2017713" y="5741988"/>
          <p14:tracePt t="72545" x="1928813" y="5741988"/>
          <p14:tracePt t="72563" x="1901825" y="5741988"/>
          <p14:tracePt t="72578" x="1884363" y="5741988"/>
          <p14:tracePt t="72595" x="1830388" y="5741988"/>
          <p14:tracePt t="72612" x="1822450" y="5741988"/>
          <p14:tracePt t="72628" x="1812925" y="5741988"/>
          <p14:tracePt t="72645" x="1803400" y="5741988"/>
          <p14:tracePt t="72662" x="1795463" y="5741988"/>
          <p14:tracePt t="72679" x="1803400" y="5741988"/>
          <p14:tracePt t="72752" x="1830388" y="5741988"/>
          <p14:tracePt t="72764" x="1866900" y="5741988"/>
          <p14:tracePt t="72777" x="1928813" y="5751513"/>
          <p14:tracePt t="72789" x="2009775" y="5768975"/>
          <p14:tracePt t="72802" x="2071688" y="5776913"/>
          <p14:tracePt t="72815" x="2143125" y="5786438"/>
          <p14:tracePt t="72828" x="2205038" y="5795963"/>
          <p14:tracePt t="72845" x="2268538" y="5803900"/>
          <p14:tracePt t="72862" x="2446338" y="5822950"/>
          <p14:tracePt t="72879" x="2554288" y="5822950"/>
          <p14:tracePt t="72895" x="2697163" y="5822950"/>
          <p14:tracePt t="72912" x="3108325" y="5840413"/>
          <p14:tracePt t="72930" x="3357563" y="5840413"/>
          <p14:tracePt t="72945" x="3652838" y="5840413"/>
          <p14:tracePt t="72962" x="4010025" y="5813425"/>
          <p14:tracePt t="72978" x="4643438" y="5768975"/>
          <p14:tracePt t="72995" x="4830763" y="5751513"/>
          <p14:tracePt t="73012" x="4946650" y="5732463"/>
          <p14:tracePt t="73028" x="5143500" y="5715000"/>
          <p14:tracePt t="73045" x="5241925" y="5705475"/>
          <p14:tracePt t="73062" x="5295900" y="5688013"/>
          <p14:tracePt t="73078" x="5322888" y="5688013"/>
          <p14:tracePt t="73095" x="5330825" y="5688013"/>
          <p14:tracePt t="73119" x="5340350" y="5688013"/>
          <p14:tracePt t="73169" x="5340350" y="5680075"/>
          <p14:tracePt t="73258" x="5340350" y="5670550"/>
          <p14:tracePt t="73487" x="5340350" y="5653088"/>
          <p14:tracePt t="73866" x="5348288" y="5634038"/>
          <p14:tracePt t="73879" x="5411788" y="5562600"/>
          <p14:tracePt t="73891" x="5653088" y="5322888"/>
          <p14:tracePt t="73904" x="6188075" y="4795838"/>
          <p14:tracePt t="73917" x="6796088" y="4179888"/>
          <p14:tracePt t="73929" x="7242175" y="3679825"/>
          <p14:tracePt t="73945" x="7518400" y="3348038"/>
          <p14:tracePt t="73962" x="7751763" y="3125788"/>
          <p14:tracePt t="73978" x="8018463" y="2813050"/>
          <p14:tracePt t="73995" x="8108950" y="2714625"/>
          <p14:tracePt t="74012" x="8188325" y="2633663"/>
          <p14:tracePt t="74028" x="8286750" y="2509838"/>
          <p14:tracePt t="74046" x="8304213" y="2473325"/>
          <p14:tracePt t="74062" x="8313738" y="2455863"/>
          <p14:tracePt t="74082" x="8313738" y="2446338"/>
          <p14:tracePt t="74097" x="8313738" y="2438400"/>
          <p14:tracePt t="74112" x="8313738" y="2428875"/>
          <p14:tracePt t="74128" x="8304213" y="2428875"/>
          <p14:tracePt t="74208" x="8286750" y="2428875"/>
          <p14:tracePt t="74221" x="8259763" y="2428875"/>
          <p14:tracePt t="74233" x="8215313" y="2438400"/>
          <p14:tracePt t="74246" x="8126413" y="2473325"/>
          <p14:tracePt t="74262" x="7966075" y="2554288"/>
          <p14:tracePt t="74278" x="7732713" y="2714625"/>
          <p14:tracePt t="74297" x="7653338" y="2759075"/>
          <p14:tracePt t="74314" x="7589838" y="2795588"/>
          <p14:tracePt t="74328" x="7510463" y="2830513"/>
          <p14:tracePt t="74345" x="7367588" y="2894013"/>
          <p14:tracePt t="74362" x="7323138" y="2919413"/>
          <p14:tracePt t="74379" x="7296150" y="2938463"/>
          <p14:tracePt t="74395" x="7269163" y="2955925"/>
          <p14:tracePt t="74412" x="7259638" y="2955925"/>
          <p14:tracePt t="74428" x="7259638" y="2965450"/>
          <p14:tracePt t="75081" x="7251700" y="2965450"/>
          <p14:tracePt t="75107" x="7232650" y="2973388"/>
          <p14:tracePt t="75145" x="7224713" y="2990850"/>
          <p14:tracePt t="75158" x="7215188" y="2990850"/>
          <p14:tracePt t="75170" x="7197725" y="3000375"/>
          <p14:tracePt t="75182" x="7180263" y="3009900"/>
          <p14:tracePt t="75196" x="7134225" y="3044825"/>
          <p14:tracePt t="75212" x="7089775" y="3081338"/>
          <p14:tracePt t="75228" x="7010400" y="3125788"/>
          <p14:tracePt t="75245" x="6804025" y="3241675"/>
          <p14:tracePt t="75262" x="6643688" y="3303588"/>
          <p14:tracePt t="75278" x="6419850" y="3357563"/>
          <p14:tracePt t="75295" x="5572125" y="3411538"/>
          <p14:tracePt t="75312" x="5000625" y="3402013"/>
          <p14:tracePt t="75328" x="4384675" y="3268663"/>
          <p14:tracePt t="75345" x="3571875" y="2938463"/>
          <p14:tracePt t="75362" x="3438525" y="2813050"/>
          <p14:tracePt t="75379" x="3384550" y="2660650"/>
          <p14:tracePt t="75397" x="3375025" y="2652713"/>
          <p14:tracePt t="75614" x="3348038" y="2625725"/>
          <p14:tracePt t="75627" x="3214688" y="2490788"/>
          <p14:tracePt t="75639" x="2919413" y="2179638"/>
          <p14:tracePt t="75651" x="2598738" y="1822450"/>
          <p14:tracePt t="75664" x="2303463" y="1509713"/>
          <p14:tracePt t="75678" x="2062163" y="1276350"/>
          <p14:tracePt t="75695" x="1857375" y="1089025"/>
          <p14:tracePt t="75712" x="1536700" y="884238"/>
          <p14:tracePt t="75729" x="1401763" y="830263"/>
          <p14:tracePt t="75745" x="1285875" y="776288"/>
          <p14:tracePt t="75762" x="1081088" y="669925"/>
          <p14:tracePt t="75779" x="1009650" y="615950"/>
          <p14:tracePt t="75795" x="973138" y="571500"/>
          <p14:tracePt t="75812" x="965200" y="571500"/>
          <p14:tracePt t="76031" x="965200" y="561975"/>
          <p14:tracePt t="76044" x="938213" y="544513"/>
          <p14:tracePt t="76057" x="830263" y="509588"/>
          <p14:tracePt t="76069" x="615950" y="455613"/>
          <p14:tracePt t="77462" x="741363" y="419100"/>
          <p14:tracePt t="77488" x="874713" y="465138"/>
          <p14:tracePt t="77500" x="982663" y="509588"/>
          <p14:tracePt t="77513" x="1125538" y="554038"/>
          <p14:tracePt t="77528" x="1322388" y="608013"/>
          <p14:tracePt t="77544" x="1527175" y="669925"/>
          <p14:tracePt t="77562" x="2081213" y="839788"/>
          <p14:tracePt t="77579" x="2428875" y="973138"/>
          <p14:tracePt t="77595" x="2840038" y="1133475"/>
          <p14:tracePt t="77611" x="3741738" y="1517650"/>
          <p14:tracePt t="77629" x="4071938" y="1643063"/>
          <p14:tracePt t="77644" x="4303713" y="1714500"/>
          <p14:tracePt t="77661" x="4589463" y="1776413"/>
          <p14:tracePt t="77678" x="4687888" y="1776413"/>
          <p14:tracePt t="77694" x="4776788" y="1776413"/>
          <p14:tracePt t="77711" x="5000625" y="1731963"/>
          <p14:tracePt t="77728" x="5170488" y="1625600"/>
          <p14:tracePt t="77744" x="5180013" y="1625600"/>
          <p14:tracePt t="77969" x="5214938" y="1625600"/>
          <p14:tracePt t="77981" x="5322888" y="1625600"/>
          <p14:tracePt t="77994" x="5599113" y="1625600"/>
          <p14:tracePt t="78007" x="6215063" y="1625600"/>
          <p14:tracePt t="78020" x="6840538" y="1652588"/>
          <p14:tracePt t="78032" x="7367588" y="1687513"/>
          <p14:tracePt t="78045" x="7715250" y="1724025"/>
          <p14:tracePt t="78062" x="8027988" y="1751013"/>
          <p14:tracePt t="78078" x="8269288" y="1812925"/>
          <p14:tracePt t="78094" x="8688388" y="1919288"/>
          <p14:tracePt t="78112" x="8823325" y="1965325"/>
          <p14:tracePt t="78128" x="8894763" y="1990725"/>
          <p14:tracePt t="78145" x="8966200" y="2017713"/>
          <p14:tracePt t="78161" x="8991600" y="2027238"/>
          <p14:tracePt t="78178" x="8991600" y="2036763"/>
          <p14:tracePt t="78195" x="9001125" y="2036763"/>
          <p14:tracePt t="78211" x="8991600" y="2036763"/>
          <p14:tracePt t="78298" x="8983663" y="2036763"/>
          <p14:tracePt t="78311" x="8956675" y="2027238"/>
          <p14:tracePt t="78324" x="8920163" y="2009775"/>
          <p14:tracePt t="78336" x="8894763" y="1982788"/>
          <p14:tracePt t="78349" x="8848725" y="1965325"/>
          <p14:tracePt t="78362" x="8796338" y="1938338"/>
          <p14:tracePt t="78378" x="8751888" y="1919288"/>
          <p14:tracePt t="78395" x="8661400" y="1893888"/>
          <p14:tracePt t="78411" x="8634413" y="1874838"/>
          <p14:tracePt t="78428" x="8609013" y="1874838"/>
          <p14:tracePt t="78445" x="8582025" y="1874838"/>
          <p14:tracePt t="78461" x="8474075" y="1874838"/>
          <p14:tracePt t="78478" x="8402638" y="1874838"/>
          <p14:tracePt t="78495" x="8348663" y="1893888"/>
          <p14:tracePt t="78511" x="8286750" y="1946275"/>
          <p14:tracePt t="78527" x="8259763" y="1982788"/>
          <p14:tracePt t="78545" x="8251825" y="2009775"/>
          <p14:tracePt t="78561" x="8242300" y="2081213"/>
          <p14:tracePt t="78578" x="8242300" y="2116138"/>
          <p14:tracePt t="78594" x="8242300" y="2152650"/>
          <p14:tracePt t="78612" x="8259763" y="2251075"/>
          <p14:tracePt t="78628" x="8304213" y="2303463"/>
          <p14:tracePt t="78646" x="8358188" y="2347913"/>
          <p14:tracePt t="78661" x="8501063" y="2428875"/>
          <p14:tracePt t="78678" x="8589963" y="2455863"/>
          <p14:tracePt t="78695" x="8680450" y="2473325"/>
          <p14:tracePt t="78711" x="8902700" y="2509838"/>
          <p14:tracePt t="78729" x="9010650" y="2509838"/>
          <p14:tracePt t="78745" x="9109075" y="2517775"/>
          <p14:tracePt t="78761" x="9215438" y="2517775"/>
          <p14:tracePt t="78779" x="9447213" y="2500313"/>
          <p14:tracePt t="78796" x="9563100" y="2465388"/>
          <p14:tracePt t="78811" x="9732963" y="2374900"/>
          <p14:tracePt t="78828" x="10063163" y="2143125"/>
          <p14:tracePt t="78845" x="10153650" y="2071688"/>
          <p14:tracePt t="78862" x="10215563" y="2009775"/>
          <p14:tracePt t="78878" x="10304463" y="1893888"/>
          <p14:tracePt t="78895" x="10323513" y="1847850"/>
          <p14:tracePt t="78911" x="10340975" y="1795463"/>
          <p14:tracePt t="78928" x="10348913" y="1741488"/>
          <p14:tracePt t="78945" x="10348913" y="1714500"/>
          <p14:tracePt t="78961" x="10348913" y="1687513"/>
          <p14:tracePt t="78978" x="10269538" y="1625600"/>
          <p14:tracePt t="78995" x="10171113" y="1581150"/>
          <p14:tracePt t="79011" x="10045700" y="1554163"/>
          <p14:tracePt t="79028" x="9698038" y="1500188"/>
          <p14:tracePt t="79045" x="9501188" y="1500188"/>
          <p14:tracePt t="79061" x="9277350" y="1500188"/>
          <p14:tracePt t="79078" x="8947150" y="1500188"/>
          <p14:tracePt t="79095" x="8831263" y="1500188"/>
          <p14:tracePt t="79111" x="8705850" y="1527175"/>
          <p14:tracePt t="79128" x="8582025" y="1571625"/>
          <p14:tracePt t="79145" x="8269288" y="1741488"/>
          <p14:tracePt t="79162" x="8161338" y="1830388"/>
          <p14:tracePt t="79178" x="8089900" y="1911350"/>
          <p14:tracePt t="79195" x="8001000" y="2027238"/>
          <p14:tracePt t="79211" x="7974013" y="2071688"/>
          <p14:tracePt t="79228" x="7966075" y="2116138"/>
          <p14:tracePt t="79245" x="7947025" y="2214563"/>
          <p14:tracePt t="79262" x="7947025" y="2268538"/>
          <p14:tracePt t="79278" x="7983538" y="2322513"/>
          <p14:tracePt t="79295" x="8170863" y="2411413"/>
          <p14:tracePt t="79312" x="8323263" y="2438400"/>
          <p14:tracePt t="79328" x="8528050" y="2446338"/>
          <p14:tracePt t="79345" x="8939213" y="2428875"/>
          <p14:tracePt t="79362" x="9099550" y="2366963"/>
          <p14:tracePt t="79378" x="9224963" y="2295525"/>
          <p14:tracePt t="79395" x="9375775" y="2170113"/>
          <p14:tracePt t="79412" x="9412288" y="2143125"/>
          <p14:tracePt t="79428" x="9439275" y="2098675"/>
          <p14:tracePt t="79445" x="9447213" y="2054225"/>
          <p14:tracePt t="79461" x="9439275" y="1919288"/>
          <p14:tracePt t="79478" x="9367838" y="1830388"/>
          <p14:tracePt t="79495" x="9269413" y="1751013"/>
          <p14:tracePt t="79512" x="8920163" y="1608138"/>
          <p14:tracePt t="79528" x="8653463" y="1562100"/>
          <p14:tracePt t="79546" x="8429625" y="1554163"/>
          <p14:tracePt t="79562" x="7885113" y="1608138"/>
          <p14:tracePt t="79579" x="7554913" y="1731963"/>
          <p14:tracePt t="79595" x="7242175" y="1901825"/>
          <p14:tracePt t="79611" x="6705600" y="2303463"/>
          <p14:tracePt t="79628" x="6491288" y="2517775"/>
          <p14:tracePt t="79645" x="6286500" y="2751138"/>
          <p14:tracePt t="79661" x="6045200" y="3125788"/>
          <p14:tracePt t="79678" x="5973763" y="3268663"/>
          <p14:tracePt t="79695" x="5919788" y="3367088"/>
          <p14:tracePt t="79711" x="5902325" y="3465513"/>
          <p14:tracePt t="79728" x="5894388" y="3554413"/>
          <p14:tracePt t="79745" x="5894388" y="3562350"/>
          <p14:tracePt t="79762" x="5911850" y="3589338"/>
          <p14:tracePt t="79778" x="6010275" y="3633788"/>
          <p14:tracePt t="79795" x="6072188" y="3643313"/>
          <p14:tracePt t="79811" x="6126163" y="3660775"/>
          <p14:tracePt t="79828" x="6180138" y="3660775"/>
          <p14:tracePt t="79845" x="6197600" y="3660775"/>
          <p14:tracePt t="79861" x="6188075" y="3652838"/>
          <p14:tracePt t="79944" x="6153150" y="3625850"/>
          <p14:tracePt t="79957" x="6108700" y="3598863"/>
          <p14:tracePt t="79969" x="6081713" y="3571875"/>
          <p14:tracePt t="79982" x="6062663" y="3571875"/>
          <p14:tracePt t="79995" x="6037263" y="3554413"/>
          <p14:tracePt t="80011" x="6027738" y="3544888"/>
          <p14:tracePt t="80028" x="6018213" y="3544888"/>
          <p14:tracePt t="80045" x="6010275" y="3544888"/>
          <p14:tracePt t="80071" x="6010275" y="3536950"/>
          <p14:tracePt t="80109" x="6000750" y="3536950"/>
          <p14:tracePt t="80121" x="6000750" y="3527425"/>
          <p14:tracePt t="80134" x="5991225" y="3517900"/>
          <p14:tracePt t="80146" x="5973763" y="3500438"/>
          <p14:tracePt t="80161" x="5965825" y="3482975"/>
          <p14:tracePt t="80178" x="5929313" y="3465513"/>
          <p14:tracePt t="80195" x="5840413" y="3384550"/>
          <p14:tracePt t="80211" x="5786438" y="3330575"/>
          <p14:tracePt t="80228" x="5732463" y="3276600"/>
          <p14:tracePt t="80245" x="5572125" y="3187700"/>
          <p14:tracePt t="80262" x="5483225" y="3143250"/>
          <p14:tracePt t="80278" x="5394325" y="3098800"/>
          <p14:tracePt t="80295" x="5197475" y="3054350"/>
          <p14:tracePt t="80311" x="5108575" y="3036888"/>
          <p14:tracePt t="80328" x="5010150" y="3017838"/>
          <p14:tracePt t="80345" x="4857750" y="3000375"/>
          <p14:tracePt t="80362" x="4786313" y="2982913"/>
          <p14:tracePt t="80378" x="4724400" y="2982913"/>
          <p14:tracePt t="80395" x="4625975" y="2982913"/>
          <p14:tracePt t="80411" x="4429125" y="2982913"/>
          <p14:tracePt t="80430" x="4348163" y="2990850"/>
          <p14:tracePt t="80447" x="4295775" y="3009900"/>
          <p14:tracePt t="80461" x="4259263" y="3036888"/>
          <p14:tracePt t="80478" x="4241800" y="3036888"/>
          <p14:tracePt t="80767" x="4224338" y="3036888"/>
          <p14:tracePt t="80780" x="4197350" y="3027363"/>
          <p14:tracePt t="80792" x="4133850" y="3009900"/>
          <p14:tracePt t="80805" x="4017963" y="2990850"/>
          <p14:tracePt t="80817" x="3795713" y="2955925"/>
          <p14:tracePt t="80830" x="3482975" y="2911475"/>
          <p14:tracePt t="80844" x="3143250" y="2857500"/>
          <p14:tracePt t="80861" x="2884488" y="2830513"/>
          <p14:tracePt t="80878" x="2465388" y="2776538"/>
          <p14:tracePt t="80895" x="2286000" y="2776538"/>
          <p14:tracePt t="80911" x="2089150" y="2776538"/>
          <p14:tracePt t="80928" x="1741488" y="2776538"/>
          <p14:tracePt t="80945" x="1500188" y="2795588"/>
          <p14:tracePt t="80961" x="1231900" y="2857500"/>
          <p14:tracePt t="80978" x="893763" y="2982913"/>
          <p14:tracePt t="80995" x="812800" y="3027363"/>
          <p14:tracePt t="81011" x="741363" y="3081338"/>
          <p14:tracePt t="81028" x="625475" y="3214688"/>
          <p14:tracePt t="81047" x="561975" y="3295650"/>
          <p14:tracePt t="81061" x="509588" y="3375025"/>
          <p14:tracePt t="81078" x="473075" y="3473450"/>
          <p14:tracePt t="81095" x="446088" y="3660775"/>
          <p14:tracePt t="81111" x="446088" y="3768725"/>
          <p14:tracePt t="81128" x="446088" y="3902075"/>
          <p14:tracePt t="81145" x="608013" y="4357688"/>
          <p14:tracePt t="81161" x="723900" y="4581525"/>
          <p14:tracePt t="81178" x="884238" y="4786313"/>
          <p14:tracePt t="81195" x="1268413" y="5187950"/>
          <p14:tracePt t="81211" x="1446213" y="5313363"/>
          <p14:tracePt t="81228" x="1660525" y="5429250"/>
          <p14:tracePt t="81245" x="2241550" y="5608638"/>
          <p14:tracePt t="81261" x="2625725" y="5661025"/>
          <p14:tracePt t="81278" x="3054350" y="5680075"/>
          <p14:tracePt t="81295" x="3875088" y="5697538"/>
          <p14:tracePt t="81311" x="4268788" y="5688013"/>
          <p14:tracePt t="81328" x="4625975" y="5670550"/>
          <p14:tracePt t="81345" x="4983163" y="5626100"/>
          <p14:tracePt t="81362" x="5661025" y="5510213"/>
          <p14:tracePt t="81378" x="5956300" y="5429250"/>
          <p14:tracePt t="81395" x="6232525" y="5322888"/>
          <p14:tracePt t="81411" x="6634163" y="5037138"/>
          <p14:tracePt t="81428" x="6796088" y="4902200"/>
          <p14:tracePt t="81445" x="6867525" y="4813300"/>
          <p14:tracePt t="81461" x="6946900" y="4598988"/>
          <p14:tracePt t="81478" x="6973888" y="4473575"/>
          <p14:tracePt t="81495" x="6973888" y="4402138"/>
          <p14:tracePt t="81511" x="6973888" y="4241800"/>
          <p14:tracePt t="81528" x="6938963" y="4143375"/>
          <p14:tracePt t="81545" x="6884988" y="4027488"/>
          <p14:tracePt t="81561" x="6732588" y="3768725"/>
          <p14:tracePt t="81578" x="6589713" y="3625850"/>
          <p14:tracePt t="81595" x="6473825" y="3509963"/>
          <p14:tracePt t="81611" x="6313488" y="3357563"/>
          <p14:tracePt t="81628" x="6269038" y="3322638"/>
          <p14:tracePt t="81645" x="6224588" y="3276600"/>
          <p14:tracePt t="81661" x="6045200" y="3170238"/>
          <p14:tracePt t="81679" x="5884863" y="3089275"/>
          <p14:tracePt t="81695" x="5634038" y="3000375"/>
          <p14:tracePt t="81711" x="5153025" y="2919413"/>
          <p14:tracePt t="81729" x="4867275" y="2884488"/>
          <p14:tracePt t="81744" x="4608513" y="2857500"/>
          <p14:tracePt t="81761" x="4303713" y="2840038"/>
          <p14:tracePt t="81778" x="3867150" y="2822575"/>
          <p14:tracePt t="81795" x="3732213" y="2795588"/>
          <p14:tracePt t="81811" x="3544888" y="2768600"/>
          <p14:tracePt t="81828" x="3081338" y="2795588"/>
          <p14:tracePt t="81845" x="2813050" y="2847975"/>
          <p14:tracePt t="81861" x="2536825" y="2955925"/>
          <p14:tracePt t="81878" x="2179638" y="3143250"/>
          <p14:tracePt t="81895" x="2071688" y="3232150"/>
          <p14:tracePt t="81911" x="1955800" y="3313113"/>
          <p14:tracePt t="81928" x="1751013" y="3527425"/>
          <p14:tracePt t="81945" x="1679575" y="3625850"/>
          <p14:tracePt t="81961" x="1616075" y="3714750"/>
          <p14:tracePt t="81978" x="1536700" y="3894138"/>
          <p14:tracePt t="81996" x="1517650" y="3965575"/>
          <p14:tracePt t="82011" x="1500188" y="4062413"/>
          <p14:tracePt t="82028" x="1490663" y="4152900"/>
          <p14:tracePt t="82045" x="1490663" y="4375150"/>
          <p14:tracePt t="82061" x="1527175" y="4500563"/>
          <p14:tracePt t="82078" x="1598613" y="4616450"/>
          <p14:tracePt t="82094" x="1847850" y="4840288"/>
          <p14:tracePt t="82111" x="2000250" y="4956175"/>
          <p14:tracePt t="82128" x="2152650" y="5072063"/>
          <p14:tracePt t="82144" x="2455863" y="5224463"/>
          <p14:tracePt t="82161" x="2589213" y="5276850"/>
          <p14:tracePt t="82178" x="2741613" y="5313363"/>
          <p14:tracePt t="82195" x="2982913" y="5348288"/>
          <p14:tracePt t="82211" x="3108325" y="5357813"/>
          <p14:tracePt t="82228" x="3214688" y="5367338"/>
          <p14:tracePt t="82245" x="3465513" y="5367338"/>
          <p14:tracePt t="82261" x="3598863" y="5367338"/>
          <p14:tracePt t="82278" x="3768725" y="5322888"/>
          <p14:tracePt t="82295" x="4037013" y="5241925"/>
          <p14:tracePt t="82312" x="4152900" y="5205413"/>
          <p14:tracePt t="82328" x="4295775" y="5153025"/>
          <p14:tracePt t="82345" x="4483100" y="5072063"/>
          <p14:tracePt t="82361" x="4776788" y="4956175"/>
          <p14:tracePt t="82378" x="4911725" y="4894263"/>
          <p14:tracePt t="82394" x="5099050" y="4813300"/>
          <p14:tracePt t="82411" x="5491163" y="4562475"/>
          <p14:tracePt t="82429" x="5786438" y="4357688"/>
          <p14:tracePt t="82444" x="6037263" y="4187825"/>
          <p14:tracePt t="82461" x="6394450" y="3911600"/>
          <p14:tracePt t="82478" x="6518275" y="3795713"/>
          <p14:tracePt t="82494" x="6634163" y="3643313"/>
          <p14:tracePt t="82511" x="6777038" y="3313113"/>
          <p14:tracePt t="82528" x="6875463" y="3036888"/>
          <p14:tracePt t="82544" x="6983413" y="2759075"/>
          <p14:tracePt t="82561" x="7242175" y="2322513"/>
          <p14:tracePt t="82578" x="7331075" y="2179638"/>
          <p14:tracePt t="82595" x="7358063" y="2098675"/>
          <p14:tracePt t="82611" x="7375525" y="2009775"/>
          <p14:tracePt t="82628" x="7385050" y="1955800"/>
          <p14:tracePt t="82644" x="7394575" y="1955800"/>
          <p14:tracePt t="83501" x="7419975" y="1955800"/>
          <p14:tracePt t="83514" x="7483475" y="1955800"/>
          <p14:tracePt t="83527" x="7589838" y="1955800"/>
          <p14:tracePt t="83540" x="7769225" y="1955800"/>
          <p14:tracePt t="83552" x="8045450" y="1955800"/>
          <p14:tracePt t="83565" x="8269288" y="1955800"/>
          <p14:tracePt t="83578" x="8447088" y="1955800"/>
          <p14:tracePt t="83594" x="8599488" y="1955800"/>
          <p14:tracePt t="83611" x="8813800" y="1955800"/>
          <p14:tracePt t="83628" x="8875713" y="1955800"/>
          <p14:tracePt t="83645" x="8956675" y="1973263"/>
          <p14:tracePt t="83661" x="9018588" y="1973263"/>
          <p14:tracePt t="83678" x="9117013" y="2000250"/>
          <p14:tracePt t="83695" x="9144000" y="2000250"/>
          <p14:tracePt t="83712" x="9161463" y="2000250"/>
          <p14:tracePt t="83728" x="9170988" y="2009775"/>
          <p14:tracePt t="83744" x="9180513" y="2009775"/>
          <p14:tracePt t="83761" x="9170988" y="2009775"/>
          <p14:tracePt t="83856" x="9161463" y="2009775"/>
          <p14:tracePt t="83881" x="9153525" y="2009775"/>
          <p14:tracePt t="83907" x="9153525" y="2017713"/>
          <p14:tracePt t="84097" x="9153525" y="2027238"/>
          <p14:tracePt t="84109" x="9161463" y="2036763"/>
          <p14:tracePt t="84122" x="9180513" y="2044700"/>
          <p14:tracePt t="84135" x="9205913" y="2062163"/>
          <p14:tracePt t="84147" x="9224963" y="2071688"/>
          <p14:tracePt t="84161" x="9242425" y="2089150"/>
          <p14:tracePt t="84178" x="9269413" y="2098675"/>
          <p14:tracePt t="84194" x="9385300" y="2108200"/>
          <p14:tracePt t="84211" x="9456738" y="2108200"/>
          <p14:tracePt t="84228" x="9510713" y="2108200"/>
          <p14:tracePt t="84244" x="9563100" y="2081213"/>
          <p14:tracePt t="84262" x="9582150" y="2071688"/>
          <p14:tracePt t="84278" x="9590088" y="2044700"/>
          <p14:tracePt t="84294" x="9634538" y="2017713"/>
          <p14:tracePt t="84312" x="9653588" y="2000250"/>
          <p14:tracePt t="84328" x="9661525" y="1990725"/>
          <p14:tracePt t="84350" x="9661525" y="1982788"/>
          <p14:tracePt t="84362" x="9661525" y="1973263"/>
          <p14:tracePt t="84378" x="9661525" y="1965325"/>
          <p14:tracePt t="84438" x="9661525" y="1955800"/>
          <p14:tracePt t="84451" x="9661525" y="1946275"/>
          <p14:tracePt t="84463" x="9661525" y="1938338"/>
          <p14:tracePt t="84476" x="9661525" y="1928813"/>
          <p14:tracePt t="84489" x="9653588" y="1911350"/>
          <p14:tracePt t="84501" x="9653588" y="1901825"/>
          <p14:tracePt t="84514" x="9634538" y="1874838"/>
          <p14:tracePt t="84527" x="9617075" y="1857375"/>
          <p14:tracePt t="84544" x="9609138" y="1847850"/>
          <p14:tracePt t="84560" x="9572625" y="1822450"/>
          <p14:tracePt t="84577" x="9563100" y="1812925"/>
          <p14:tracePt t="84602" x="9555163" y="1812925"/>
          <p14:tracePt t="84615" x="9545638" y="1812925"/>
          <p14:tracePt t="84640" x="9537700" y="1812925"/>
          <p14:tracePt t="84704" x="9518650" y="1812925"/>
          <p14:tracePt t="84754" x="9510713" y="1812925"/>
          <p14:tracePt t="84780" x="9501188" y="1812925"/>
          <p14:tracePt t="84806" x="9491663" y="1812925"/>
          <p14:tracePt t="84818" x="9491663" y="1822450"/>
          <p14:tracePt t="84970" x="9491663" y="1830388"/>
          <p14:tracePt t="84982" x="9491663" y="1839913"/>
          <p14:tracePt t="85020" x="9491663" y="1847850"/>
          <p14:tracePt t="85071" x="9491663" y="1857375"/>
          <p14:tracePt t="85172" x="9491663" y="1866900"/>
          <p14:tracePt t="85413" x="9491663" y="1884363"/>
          <p14:tracePt t="85426" x="9491663" y="1911350"/>
          <p14:tracePt t="85438" x="9491663" y="1946275"/>
          <p14:tracePt t="85451" x="9491663" y="1982788"/>
          <p14:tracePt t="85464" x="9491663" y="2036763"/>
          <p14:tracePt t="85478" x="9491663" y="2071688"/>
          <p14:tracePt t="85494" x="9491663" y="2098675"/>
          <p14:tracePt t="85511" x="9491663" y="2125663"/>
          <p14:tracePt t="85528" x="9491663" y="2133600"/>
          <p14:tracePt t="85544" x="9491663" y="2143125"/>
          <p14:tracePt t="85565" x="9491663" y="2152650"/>
          <p14:tracePt t="85578" x="9501188" y="2152650"/>
          <p14:tracePt t="85603" x="9501188" y="2143125"/>
          <p14:tracePt t="85792" x="9501188" y="2133600"/>
          <p14:tracePt t="85856" x="9501188" y="2125663"/>
          <p14:tracePt t="85944" x="9501188" y="2116138"/>
          <p14:tracePt t="85995" x="9501188" y="2108200"/>
          <p14:tracePt t="86020" x="9510713" y="2108200"/>
          <p14:tracePt t="86046" x="9537700" y="2108200"/>
          <p14:tracePt t="86058" x="9572625" y="2108200"/>
          <p14:tracePt t="86071" x="9634538" y="2108200"/>
          <p14:tracePt t="86083" x="9715500" y="2108200"/>
          <p14:tracePt t="86096" x="9813925" y="2108200"/>
          <p14:tracePt t="86111" x="9912350" y="2108200"/>
          <p14:tracePt t="86128" x="9983788" y="2108200"/>
          <p14:tracePt t="86144" x="10099675" y="2108200"/>
          <p14:tracePt t="86162" x="10144125" y="2108200"/>
          <p14:tracePt t="86178" x="10198100" y="2108200"/>
          <p14:tracePt t="86194" x="10260013" y="2108200"/>
          <p14:tracePt t="86211" x="10287000" y="2108200"/>
          <p14:tracePt t="86228" x="10304463" y="2108200"/>
          <p14:tracePt t="86244" x="10323513" y="2108200"/>
          <p14:tracePt t="86262" x="10331450" y="2108200"/>
          <p14:tracePt t="87277" x="10323513" y="2108200"/>
          <p14:tracePt t="88044" x="10313988" y="2108200"/>
          <p14:tracePt t="88070" x="10304463" y="2116138"/>
          <p14:tracePt t="88082" x="10296525" y="2125663"/>
          <p14:tracePt t="88095" x="10287000" y="2133600"/>
          <p14:tracePt t="88108" x="10277475" y="2143125"/>
          <p14:tracePt t="88120" x="10252075" y="2160588"/>
          <p14:tracePt t="88133" x="10242550" y="2170113"/>
          <p14:tracePt t="88146" x="10215563" y="2179638"/>
          <p14:tracePt t="88160" x="10188575" y="2179638"/>
          <p14:tracePt t="88177" x="10117138" y="2197100"/>
          <p14:tracePt t="88194" x="10028238" y="2205038"/>
          <p14:tracePt t="88211" x="9991725" y="2205038"/>
          <p14:tracePt t="88227" x="9956800" y="2214563"/>
          <p14:tracePt t="88244" x="9875838" y="2214563"/>
          <p14:tracePt t="88261" x="9813925" y="2214563"/>
          <p14:tracePt t="88279" x="9769475" y="2214563"/>
          <p14:tracePt t="88294" x="9617075" y="2224088"/>
          <p14:tracePt t="88311" x="9537700" y="2232025"/>
          <p14:tracePt t="88327" x="9429750" y="2268538"/>
          <p14:tracePt t="88344" x="9188450" y="2357438"/>
          <p14:tracePt t="88361" x="9090025" y="2411413"/>
          <p14:tracePt t="88378" x="9001125" y="2446338"/>
          <p14:tracePt t="88394" x="8858250" y="2509838"/>
          <p14:tracePt t="88412" x="8796338" y="2544763"/>
          <p14:tracePt t="88427" x="8742363" y="2571750"/>
          <p14:tracePt t="88444" x="8670925" y="2608263"/>
          <p14:tracePt t="88461" x="8572500" y="2687638"/>
          <p14:tracePt t="88478" x="8518525" y="2732088"/>
          <p14:tracePt t="88494" x="8474075" y="2759075"/>
          <p14:tracePt t="88511" x="8439150" y="2786063"/>
          <p14:tracePt t="88528" x="8429625" y="2803525"/>
          <p14:tracePt t="88545" x="8420100" y="2803525"/>
          <p14:tracePt t="88563" x="8420100" y="2813050"/>
          <p14:tracePt t="88589" x="8439150" y="2813050"/>
          <p14:tracePt t="88817" x="8466138" y="2795588"/>
          <p14:tracePt t="88830" x="8483600" y="2786063"/>
          <p14:tracePt t="88842" x="8518525" y="2759075"/>
          <p14:tracePt t="88855" x="8528050" y="2751138"/>
          <p14:tracePt t="88867" x="8537575" y="2741613"/>
          <p14:tracePt t="88880" x="8545513" y="2732088"/>
          <p14:tracePt t="88906" x="8545513" y="2724150"/>
          <p14:tracePt t="89614" x="8545513" y="2714625"/>
          <p14:tracePt t="89652" x="8545513" y="2705100"/>
          <p14:tracePt t="89665" x="8537575" y="2705100"/>
          <p14:tracePt t="89678" x="8528050" y="2697163"/>
          <p14:tracePt t="89690" x="8518525" y="2697163"/>
          <p14:tracePt t="89703" x="8518525" y="2687638"/>
          <p14:tracePt t="89716" x="8518525" y="2679700"/>
          <p14:tracePt t="89728" x="8510588" y="2679700"/>
          <p14:tracePt t="89744" x="8501063" y="2670175"/>
          <p14:tracePt t="89779" x="8491538" y="2670175"/>
          <p14:tracePt t="89793" x="8491538" y="2660650"/>
          <p14:tracePt t="89804" x="8491538" y="2652713"/>
          <p14:tracePt t="89830" x="8491538" y="2643188"/>
          <p14:tracePt t="90348" x="8483600" y="2643188"/>
          <p14:tracePt t="90362" x="8474075" y="2625725"/>
          <p14:tracePt t="90374" x="8466138" y="2616200"/>
          <p14:tracePt t="90387" x="8439150" y="2598738"/>
          <p14:tracePt t="90399" x="8420100" y="2571750"/>
          <p14:tracePt t="90412" x="8375650" y="2536825"/>
          <p14:tracePt t="90427" x="8331200" y="2500313"/>
          <p14:tracePt t="90444" x="8277225" y="2455863"/>
          <p14:tracePt t="90461" x="8197850" y="2366963"/>
          <p14:tracePt t="90477" x="8134350" y="2322513"/>
          <p14:tracePt t="90495" x="8089900" y="2276475"/>
          <p14:tracePt t="90511" x="7974013" y="2179638"/>
          <p14:tracePt t="90528" x="7929563" y="2152650"/>
          <p14:tracePt t="90544" x="7875588" y="2125663"/>
          <p14:tracePt t="90561" x="7796213" y="2108200"/>
          <p14:tracePt t="90578" x="7759700" y="2089150"/>
          <p14:tracePt t="90594" x="7732713" y="2089150"/>
          <p14:tracePt t="90611" x="7688263" y="2089150"/>
          <p14:tracePt t="90628" x="7670800" y="2089150"/>
          <p14:tracePt t="90644" x="7643813" y="2089150"/>
          <p14:tracePt t="90661" x="7581900" y="2098675"/>
          <p14:tracePt t="90678" x="7554913" y="2108200"/>
          <p14:tracePt t="90693" x="7510463" y="2152650"/>
          <p14:tracePt t="90711" x="7473950" y="2197100"/>
          <p14:tracePt t="90728" x="7402513" y="2303463"/>
          <p14:tracePt t="90744" x="7375525" y="2366963"/>
          <p14:tracePt t="90761" x="7358063" y="2401888"/>
          <p14:tracePt t="90777" x="7340600" y="2455863"/>
          <p14:tracePt t="90794" x="7340600" y="2482850"/>
          <p14:tracePt t="90811" x="7340600" y="2490788"/>
          <p14:tracePt t="90827" x="7340600" y="2527300"/>
          <p14:tracePt t="90844" x="7348538" y="2544763"/>
          <p14:tracePt t="90861" x="7367588" y="2554288"/>
          <p14:tracePt t="90877" x="7483475" y="2608263"/>
          <p14:tracePt t="90894" x="7562850" y="2633663"/>
          <p14:tracePt t="90911" x="7643813" y="2660650"/>
          <p14:tracePt t="90927" x="7786688" y="2697163"/>
          <p14:tracePt t="90944" x="7848600" y="2705100"/>
          <p14:tracePt t="90961" x="7912100" y="2724150"/>
          <p14:tracePt t="90978" x="8126413" y="2732088"/>
          <p14:tracePt t="90994" x="8232775" y="2741613"/>
          <p14:tracePt t="91011" x="8331200" y="2741613"/>
          <p14:tracePt t="91027" x="8429625" y="2741613"/>
          <p14:tracePt t="91027" x="8537575" y="2741613"/>
          <p14:tracePt t="91045" x="8670925" y="2732088"/>
          <p14:tracePt t="91061" x="8867775" y="2687638"/>
          <p14:tracePt t="91077" x="9161463" y="2616200"/>
          <p14:tracePt t="91094" x="9688513" y="2428875"/>
          <p14:tracePt t="91111" x="9875838" y="2366963"/>
          <p14:tracePt t="91127" x="9974263" y="2330450"/>
          <p14:tracePt t="91144" x="10090150" y="2268538"/>
          <p14:tracePt t="91161" x="10126663" y="2259013"/>
          <p14:tracePt t="91177" x="10134600" y="2251075"/>
          <p14:tracePt t="91194" x="10144125" y="2241550"/>
          <p14:tracePt t="91211" x="10144125" y="2232025"/>
          <p14:tracePt t="91228" x="10153650" y="2224088"/>
          <p14:tracePt t="91244" x="10153650" y="2197100"/>
          <p14:tracePt t="91261" x="10144125" y="2170113"/>
          <p14:tracePt t="91277" x="10117138" y="2143125"/>
          <p14:tracePt t="91294" x="9947275" y="2044700"/>
          <p14:tracePt t="91311" x="9813925" y="1990725"/>
          <p14:tracePt t="91327" x="9590088" y="1919288"/>
          <p14:tracePt t="91344" x="9090025" y="1847850"/>
          <p14:tracePt t="91361" x="8813800" y="1830388"/>
          <p14:tracePt t="91377" x="8537575" y="1830388"/>
          <p14:tracePt t="91394" x="8313738" y="1830388"/>
          <p14:tracePt t="91411" x="7831138" y="1847850"/>
          <p14:tracePt t="91427" x="7616825" y="1893888"/>
          <p14:tracePt t="91444" x="7429500" y="1973263"/>
          <p14:tracePt t="91461" x="7143750" y="2125663"/>
          <p14:tracePt t="91477" x="7037388" y="2179638"/>
          <p14:tracePt t="91494" x="6973888" y="2232025"/>
          <p14:tracePt t="91511" x="6867525" y="2322513"/>
          <p14:tracePt t="91528" x="6831013" y="2393950"/>
          <p14:tracePt t="91544" x="6796088" y="2446338"/>
          <p14:tracePt t="91561" x="6759575" y="2536825"/>
          <p14:tracePt t="91577" x="6759575" y="2571750"/>
          <p14:tracePt t="91594" x="6751638" y="2589213"/>
          <p14:tracePt t="91611" x="6751638" y="2616200"/>
          <p14:tracePt t="91627" x="6751638" y="2633663"/>
          <p14:tracePt t="91644" x="6751638" y="2643188"/>
          <p14:tracePt t="91665" x="6751638" y="2652713"/>
          <p14:tracePt t="91703" x="6742113" y="2652713"/>
          <p14:tracePt t="91855" x="6732588" y="2652713"/>
          <p14:tracePt t="91880" x="6715125" y="2652713"/>
          <p14:tracePt t="91893" x="6680200" y="2643188"/>
          <p14:tracePt t="91906" x="6616700" y="2598738"/>
          <p14:tracePt t="91919" x="6537325" y="2554288"/>
          <p14:tracePt t="91931" x="6402388" y="2473325"/>
          <p14:tracePt t="91944" x="6224588" y="2347913"/>
          <p14:tracePt t="91961" x="5894388" y="2205038"/>
          <p14:tracePt t="91977" x="4679950" y="2009775"/>
          <p14:tracePt t="91995" x="4062413" y="2009775"/>
          <p14:tracePt t="92011" x="3660775" y="2009775"/>
          <p14:tracePt t="92027" x="3259138" y="2071688"/>
          <p14:tracePt t="92045" x="3160713" y="2089150"/>
          <p14:tracePt t="92061" x="3152775" y="2089150"/>
          <p14:tracePt t="92273" x="3133725" y="2081213"/>
          <p14:tracePt t="92285" x="3054350" y="2009775"/>
          <p14:tracePt t="92298" x="2857500" y="1884363"/>
          <p14:tracePt t="92311" x="2411413" y="1608138"/>
          <p14:tracePt t="92327" x="1758950" y="1285875"/>
          <p14:tracePt t="92344" x="411163" y="750888"/>
          <p14:tracePt t="92361" x="0" y="544513"/>
          <p14:tracePt t="92377" x="0" y="411163"/>
          <p14:tracePt t="99278" x="98425" y="401638"/>
          <p14:tracePt t="100033" x="125413" y="482600"/>
          <p14:tracePt t="100049" x="169863" y="581025"/>
          <p14:tracePt t="100058" x="214313" y="687388"/>
          <p14:tracePt t="100072" x="258763" y="812800"/>
          <p14:tracePt t="100084" x="312738" y="901700"/>
          <p14:tracePt t="100096" x="330200" y="990600"/>
          <p14:tracePt t="100110" x="357188" y="1062038"/>
          <p14:tracePt t="100127" x="374650" y="1116013"/>
          <p14:tracePt t="100143" x="411163" y="1258888"/>
          <p14:tracePt t="100160" x="428625" y="1303338"/>
          <p14:tracePt t="100177" x="446088" y="1303338"/>
          <p14:tracePt t="100692" x="455613" y="1322388"/>
          <p14:tracePt t="100704" x="473075" y="1339850"/>
          <p14:tracePt t="100717" x="517525" y="1384300"/>
          <p14:tracePt t="100729" x="581025" y="1455738"/>
          <p14:tracePt t="100743" x="660400" y="1544638"/>
          <p14:tracePt t="100760" x="731838" y="1633538"/>
          <p14:tracePt t="100777" x="866775" y="1830388"/>
          <p14:tracePt t="100794" x="938213" y="1946275"/>
          <p14:tracePt t="100810" x="1009650" y="2071688"/>
          <p14:tracePt t="100827" x="1143000" y="2347913"/>
          <p14:tracePt t="100844" x="1204913" y="2527300"/>
          <p14:tracePt t="100860" x="1258888" y="2705100"/>
          <p14:tracePt t="100877" x="1347788" y="3044825"/>
          <p14:tracePt t="100894" x="1366838" y="3214688"/>
          <p14:tracePt t="100910" x="1401763" y="3357563"/>
          <p14:tracePt t="100926" x="1419225" y="3482975"/>
          <p14:tracePt t="100943" x="1446213" y="3660775"/>
          <p14:tracePt t="100961" x="1446213" y="3776663"/>
          <p14:tracePt t="100977" x="1446213" y="3840163"/>
          <p14:tracePt t="100994" x="1446213" y="3884613"/>
          <p14:tracePt t="101010" x="1465263" y="3894138"/>
          <p14:tracePt t="101325" x="1554163" y="3902075"/>
          <p14:tracePt t="101337" x="1776413" y="3929063"/>
          <p14:tracePt t="101349" x="2322513" y="3946525"/>
          <p14:tracePt t="101362" x="2990850" y="3946525"/>
          <p14:tracePt t="101377" x="3589338" y="3911600"/>
          <p14:tracePt t="101393" x="4170363" y="3857625"/>
          <p14:tracePt t="101410" x="5251450" y="3732213"/>
          <p14:tracePt t="101427" x="5688013" y="3660775"/>
          <p14:tracePt t="101443" x="6081713" y="3589338"/>
          <p14:tracePt t="101461" x="6680200" y="3482975"/>
          <p14:tracePt t="101477" x="6823075" y="3465513"/>
          <p14:tracePt t="101493" x="6929438" y="3419475"/>
          <p14:tracePt t="101510" x="7108825" y="3375025"/>
          <p14:tracePt t="101527" x="7170738" y="3357563"/>
          <p14:tracePt t="101544" x="7197725" y="3340100"/>
          <p14:tracePt t="101560" x="7215188" y="3330575"/>
          <p14:tracePt t="101577" x="7215188" y="3322638"/>
          <p14:tracePt t="101593" x="7224713" y="3303588"/>
          <p14:tracePt t="101615" x="7224713" y="3276600"/>
          <p14:tracePt t="101628" x="7224713" y="3241675"/>
          <p14:tracePt t="101643" x="7224713" y="3170238"/>
          <p14:tracePt t="101660" x="7224713" y="3089275"/>
          <p14:tracePt t="101677" x="7180263" y="2928938"/>
          <p14:tracePt t="101694" x="7143750" y="2867025"/>
          <p14:tracePt t="101711" x="7108825" y="2822575"/>
          <p14:tracePt t="101727" x="7054850" y="2768600"/>
          <p14:tracePt t="101743" x="7027863" y="2751138"/>
          <p14:tracePt t="101760" x="7010400" y="2751138"/>
          <p14:tracePt t="101777" x="6983413" y="2732088"/>
          <p14:tracePt t="101794" x="6965950" y="2732088"/>
          <p14:tracePt t="101810" x="6938963" y="2732088"/>
          <p14:tracePt t="101827" x="6894513" y="2732088"/>
          <p14:tracePt t="101843" x="6875463" y="2732088"/>
          <p14:tracePt t="101860" x="6848475" y="2732088"/>
          <p14:tracePt t="101877" x="6786563" y="2786063"/>
          <p14:tracePt t="101894" x="6751638" y="2830513"/>
          <p14:tracePt t="101910" x="6705600" y="2901950"/>
          <p14:tracePt t="101927" x="6688138" y="2965450"/>
          <p14:tracePt t="101944" x="6653213" y="3089275"/>
          <p14:tracePt t="101961" x="6653213" y="3143250"/>
          <p14:tracePt t="101977" x="6653213" y="3187700"/>
          <p14:tracePt t="101993" x="6653213" y="3322638"/>
          <p14:tracePt t="102010" x="6670675" y="3394075"/>
          <p14:tracePt t="102027" x="6715125" y="3465513"/>
          <p14:tracePt t="102043" x="6858000" y="3608388"/>
          <p14:tracePt t="102060" x="6929438" y="3652838"/>
          <p14:tracePt t="102077" x="7010400" y="3705225"/>
          <p14:tracePt t="102093" x="7197725" y="3786188"/>
          <p14:tracePt t="102110" x="7296150" y="3803650"/>
          <p14:tracePt t="102127" x="7385050" y="3822700"/>
          <p14:tracePt t="102143" x="7527925" y="3830638"/>
          <p14:tracePt t="102160" x="7616825" y="3830638"/>
          <p14:tracePt t="102177" x="7688263" y="3795713"/>
          <p14:tracePt t="102194" x="7751763" y="3687763"/>
          <p14:tracePt t="102211" x="7751763" y="3598863"/>
          <p14:tracePt t="102227" x="7724775" y="3455988"/>
          <p14:tracePt t="102243" x="7340600" y="2955925"/>
          <p14:tracePt t="102261" x="6965950" y="2670175"/>
          <p14:tracePt t="102277" x="6500813" y="2393950"/>
          <p14:tracePt t="102293" x="6116638" y="2214563"/>
          <p14:tracePt t="102310" x="5473700" y="2036763"/>
          <p14:tracePt t="102327" x="5133975" y="1990725"/>
          <p14:tracePt t="102343" x="4741863" y="1973263"/>
          <p14:tracePt t="102360" x="3643313" y="2017713"/>
          <p14:tracePt t="102377" x="3098800" y="2152650"/>
          <p14:tracePt t="102393" x="2670175" y="2347913"/>
          <p14:tracePt t="102410" x="2044700" y="2786063"/>
          <p14:tracePt t="102427" x="1847850" y="3000375"/>
          <p14:tracePt t="102444" x="1724025" y="3197225"/>
          <p14:tracePt t="102460" x="1633538" y="3438525"/>
          <p14:tracePt t="102478" x="1625600" y="3544888"/>
          <p14:tracePt t="102493" x="1625600" y="3633788"/>
          <p14:tracePt t="102510" x="1822450" y="3875088"/>
          <p14:tracePt t="102527" x="2108200" y="4017963"/>
          <p14:tracePt t="102543" x="2465388" y="4133850"/>
          <p14:tracePt t="102560" x="3473450" y="4276725"/>
          <p14:tracePt t="102577" x="4170363" y="4295775"/>
          <p14:tracePt t="102593" x="4857750" y="4295775"/>
          <p14:tracePt t="102610" x="5680075" y="4295775"/>
          <p14:tracePt t="102626" x="7277100" y="4125913"/>
          <p14:tracePt t="102643" x="7920038" y="3911600"/>
          <p14:tracePt t="102660" x="8429625" y="3687763"/>
          <p14:tracePt t="102677" x="8956675" y="3419475"/>
          <p14:tracePt t="102694" x="9045575" y="3367088"/>
          <p14:tracePt t="102710" x="9126538" y="3303588"/>
          <p14:tracePt t="102727" x="9205913" y="3170238"/>
          <p14:tracePt t="102744" x="9224963" y="3098800"/>
          <p14:tracePt t="102760" x="9224963" y="3044825"/>
          <p14:tracePt t="102777" x="9224963" y="2955925"/>
          <p14:tracePt t="102793" x="9180513" y="2884488"/>
          <p14:tracePt t="102810" x="9144000" y="2830513"/>
          <p14:tracePt t="102827" x="9001125" y="2679700"/>
          <p14:tracePt t="102843" x="8894763" y="2598738"/>
          <p14:tracePt t="102860" x="8786813" y="2509838"/>
          <p14:tracePt t="102877" x="8599488" y="2384425"/>
          <p14:tracePt t="102894" x="8518525" y="2330450"/>
          <p14:tracePt t="102911" x="8456613" y="2295525"/>
          <p14:tracePt t="102927" x="8313738" y="2268538"/>
          <p14:tracePt t="102944" x="8232775" y="2268538"/>
          <p14:tracePt t="102960" x="8108950" y="2268538"/>
          <p14:tracePt t="102978" x="7991475" y="2286000"/>
          <p14:tracePt t="102993" x="7796213" y="2366963"/>
          <p14:tracePt t="103010" x="7732713" y="2428875"/>
          <p14:tracePt t="103027" x="7680325" y="2509838"/>
          <p14:tracePt t="103043" x="7589838" y="2660650"/>
          <p14:tracePt t="103060" x="7562850" y="2759075"/>
          <p14:tracePt t="103077" x="7545388" y="2857500"/>
          <p14:tracePt t="103093" x="7537450" y="3081338"/>
          <p14:tracePt t="103110" x="7545388" y="3170238"/>
          <p14:tracePt t="103127" x="7581900" y="3241675"/>
          <p14:tracePt t="103143" x="7688263" y="3357563"/>
          <p14:tracePt t="103160" x="7759700" y="3394075"/>
          <p14:tracePt t="103177" x="7840663" y="3419475"/>
          <p14:tracePt t="103193" x="8001000" y="3438525"/>
          <p14:tracePt t="103211" x="8089900" y="3438525"/>
          <p14:tracePt t="103227" x="8197850" y="3438525"/>
          <p14:tracePt t="103243" x="8296275" y="3438525"/>
          <p14:tracePt t="103260" x="8412163" y="3411538"/>
          <p14:tracePt t="103277" x="8429625" y="3402013"/>
          <p14:tracePt t="103293" x="8439150" y="3384550"/>
          <p14:tracePt t="103310" x="8447088" y="3367088"/>
          <p14:tracePt t="103327" x="8456613" y="3367088"/>
          <p14:tracePt t="103343" x="8456613" y="3357563"/>
          <p14:tracePt t="103360" x="8456613" y="3322638"/>
          <p14:tracePt t="103377" x="8456613" y="3303588"/>
          <p14:tracePt t="103393" x="8456613" y="3276600"/>
          <p14:tracePt t="103410" x="8456613" y="3241675"/>
          <p14:tracePt t="103427" x="8456613" y="3224213"/>
          <p14:tracePt t="103443" x="8456613" y="3214688"/>
          <p14:tracePt t="103461" x="8456613" y="3179763"/>
          <p14:tracePt t="103477" x="8466138" y="3170238"/>
          <p14:tracePt t="103493" x="8466138" y="3160713"/>
          <p14:tracePt t="103510" x="8466138" y="3152775"/>
          <p14:tracePt t="103527" x="8466138" y="3143250"/>
          <p14:tracePt t="103578" x="8466138" y="3133725"/>
          <p14:tracePt t="103590" x="8466138" y="3125788"/>
          <p14:tracePt t="103616" x="8466138" y="3108325"/>
          <p14:tracePt t="103641" x="8466138" y="3089275"/>
          <p14:tracePt t="103654" x="8466138" y="3071813"/>
          <p14:tracePt t="103679" x="8466138" y="3054350"/>
          <p14:tracePt t="103692" x="8466138" y="3044825"/>
          <p14:tracePt t="103717" x="8466138" y="3036888"/>
          <p14:tracePt t="103729" x="8501063" y="3036888"/>
          <p14:tracePt t="103907" x="8572500" y="3036888"/>
          <p14:tracePt t="103920" x="8670925" y="3036888"/>
          <p14:tracePt t="103932" x="8786813" y="3036888"/>
          <p14:tracePt t="103945" x="8894763" y="3036888"/>
          <p14:tracePt t="103960" x="9010650" y="3036888"/>
          <p14:tracePt t="103977" x="9082088" y="3036888"/>
          <p14:tracePt t="103993" x="9170988" y="3036888"/>
          <p14:tracePt t="104010" x="9180513" y="3036888"/>
          <p14:tracePt t="104034" x="9188450" y="3036888"/>
          <p14:tracePt t="104059" x="9161463" y="3036888"/>
          <p14:tracePt t="104134" x="9144000" y="3036888"/>
          <p14:tracePt t="104148" x="9117013" y="3036888"/>
          <p14:tracePt t="104160" x="9099550" y="3036888"/>
          <p14:tracePt t="104172" x="9082088" y="3036888"/>
          <p14:tracePt t="104186" x="9072563" y="3036888"/>
          <p14:tracePt t="104198" x="9063038" y="3036888"/>
          <p14:tracePt t="104211" x="9055100" y="3036888"/>
          <p14:tracePt t="104226" x="9055100" y="3027363"/>
          <p14:tracePt t="106277" x="9045575" y="3027363"/>
          <p14:tracePt t="107234" x="9045575" y="3017838"/>
          <p14:tracePt t="107259" x="9028113" y="3009900"/>
          <p14:tracePt t="107272" x="9010650" y="3009900"/>
          <p14:tracePt t="107297" x="8991600" y="3000375"/>
          <p14:tracePt t="107310" x="8947150" y="3000375"/>
          <p14:tracePt t="107322" x="8920163" y="2982913"/>
          <p14:tracePt t="107335" x="8894763" y="2982913"/>
          <p14:tracePt t="107348" x="8875713" y="2982913"/>
          <p14:tracePt t="107360" x="8858250" y="2973388"/>
          <p14:tracePt t="107377" x="8848725" y="2965450"/>
          <p14:tracePt t="107398" x="8840788" y="2955925"/>
          <p14:tracePt t="107436" x="8831263" y="2955925"/>
          <p14:tracePt t="107461" x="8823325" y="2946400"/>
          <p14:tracePt t="107487" x="8813800" y="2938463"/>
          <p14:tracePt t="107512" x="8804275" y="2938463"/>
          <p14:tracePt t="107525" x="8796338" y="2938463"/>
          <p14:tracePt t="107550" x="8786813" y="2938463"/>
          <p14:tracePt t="107588" x="8796338" y="2946400"/>
          <p14:tracePt t="107652" x="8840788" y="2973388"/>
          <p14:tracePt t="107664" x="8912225" y="3017838"/>
          <p14:tracePt t="107677" x="9028113" y="3071813"/>
          <p14:tracePt t="107689" x="9144000" y="3133725"/>
          <p14:tracePt t="107702" x="9242425" y="3197225"/>
          <p14:tracePt t="107716" x="9331325" y="3241675"/>
          <p14:tracePt t="107727" x="9402763" y="3268663"/>
          <p14:tracePt t="107743" x="9439275" y="3276600"/>
          <p14:tracePt t="107760" x="9474200" y="3286125"/>
          <p14:tracePt t="107776" x="9528175" y="3295650"/>
          <p14:tracePt t="107793" x="9545638" y="3303588"/>
          <p14:tracePt t="107810" x="9572625" y="3303588"/>
          <p14:tracePt t="107827" x="9617075" y="3313113"/>
          <p14:tracePt t="107843" x="9626600" y="3313113"/>
          <p14:tracePt t="107860" x="9634538" y="3313113"/>
          <p14:tracePt t="107879" x="9644063" y="3313113"/>
          <p14:tracePt t="107893" x="9653588" y="3313113"/>
          <p14:tracePt t="107943" x="9661525" y="3313113"/>
          <p14:tracePt t="107955" x="9688513" y="3286125"/>
          <p14:tracePt t="107968" x="9732963" y="3224213"/>
          <p14:tracePt t="107981" x="9786938" y="3143250"/>
          <p14:tracePt t="107993" x="9840913" y="3054350"/>
          <p14:tracePt t="108010" x="9875838" y="2990850"/>
          <p14:tracePt t="108026" x="9894888" y="2938463"/>
          <p14:tracePt t="108026" x="9902825" y="2919413"/>
          <p14:tracePt t="108044" x="9902825" y="2901950"/>
          <p14:tracePt t="108059" x="9902825" y="2894013"/>
          <p14:tracePt t="108076" x="9902825" y="2884488"/>
          <p14:tracePt t="108093" x="9902825" y="2874963"/>
          <p14:tracePt t="108110" x="9894888" y="2874963"/>
          <p14:tracePt t="108145" x="9885363" y="2874963"/>
          <p14:tracePt t="108159" x="9858375" y="2867025"/>
          <p14:tracePt t="108171" x="9840913" y="2867025"/>
          <p14:tracePt t="108183" x="9813925" y="2867025"/>
          <p14:tracePt t="108196" x="9786938" y="2867025"/>
          <p14:tracePt t="108210" x="9759950" y="2867025"/>
          <p14:tracePt t="108226" x="9732963" y="2867025"/>
          <p14:tracePt t="108243" x="9680575" y="2867025"/>
          <p14:tracePt t="108260" x="9644063" y="2867025"/>
          <p14:tracePt t="108276" x="9582150" y="2867025"/>
          <p14:tracePt t="108293" x="9439275" y="2867025"/>
          <p14:tracePt t="108310" x="9375775" y="2867025"/>
          <p14:tracePt t="108326" x="9313863" y="2867025"/>
          <p14:tracePt t="108343" x="9259888" y="2867025"/>
          <p14:tracePt t="108359" x="9180513" y="2884488"/>
          <p14:tracePt t="108376" x="9161463" y="2894013"/>
          <p14:tracePt t="108393" x="9144000" y="2901950"/>
          <p14:tracePt t="108409" x="9109075" y="2919413"/>
          <p14:tracePt t="108425" x="9109075" y="2928938"/>
          <p14:tracePt t="108443" x="9099550" y="2946400"/>
          <p14:tracePt t="108459" x="9082088" y="2982913"/>
          <p14:tracePt t="108476" x="9082088" y="3009900"/>
          <p14:tracePt t="108493" x="9082088" y="3044825"/>
          <p14:tracePt t="108510" x="9082088" y="3098800"/>
          <p14:tracePt t="108527" x="9082088" y="3125788"/>
          <p14:tracePt t="108543" x="9082088" y="3152775"/>
          <p14:tracePt t="108560" x="9082088" y="3187700"/>
          <p14:tracePt t="108576" x="9082088" y="3197225"/>
          <p14:tracePt t="108593" x="9082088" y="3214688"/>
          <p14:tracePt t="108609" x="9082088" y="3232150"/>
          <p14:tracePt t="108627" x="9090025" y="3232150"/>
          <p14:tracePt t="108677" x="9099550" y="3241675"/>
          <p14:tracePt t="108690" x="9109075" y="3241675"/>
          <p14:tracePt t="108703" x="9144000" y="3241675"/>
          <p14:tracePt t="108715" x="9197975" y="3241675"/>
          <p14:tracePt t="108728" x="9304338" y="3251200"/>
          <p14:tracePt t="108743" x="9439275" y="3251200"/>
          <p14:tracePt t="108759" x="9609138" y="3251200"/>
          <p14:tracePt t="108776" x="9858375" y="3259138"/>
          <p14:tracePt t="108793" x="9966325" y="3259138"/>
          <p14:tracePt t="108810" x="10055225" y="3259138"/>
          <p14:tracePt t="108826" x="10215563" y="3259138"/>
          <p14:tracePt t="108843" x="10269538" y="3259138"/>
          <p14:tracePt t="108860" x="10331450" y="3259138"/>
          <p14:tracePt t="108876" x="10447338" y="3259138"/>
          <p14:tracePt t="108893" x="10466388" y="3259138"/>
          <p14:tracePt t="108910" x="10483850" y="3259138"/>
          <p14:tracePt t="108926" x="10491788" y="3259138"/>
          <p14:tracePt t="108943" x="10501313" y="3241675"/>
          <p14:tracePt t="108969" x="10501313" y="3224213"/>
          <p14:tracePt t="108981" x="10501313" y="3197225"/>
          <p14:tracePt t="108994" x="10501313" y="3170238"/>
          <p14:tracePt t="109009" x="10501313" y="3143250"/>
          <p14:tracePt t="109027" x="10501313" y="3116263"/>
          <p14:tracePt t="109043" x="10447338" y="3062288"/>
          <p14:tracePt t="109060" x="10402888" y="3027363"/>
          <p14:tracePt t="109077" x="10331450" y="2990850"/>
          <p14:tracePt t="109093" x="10134600" y="2928938"/>
          <p14:tracePt t="109110" x="10018713" y="2911475"/>
          <p14:tracePt t="109126" x="9894888" y="2901950"/>
          <p14:tracePt t="109143" x="9653588" y="2901950"/>
          <p14:tracePt t="109160" x="9555163" y="2901950"/>
          <p14:tracePt t="109176" x="9483725" y="2901950"/>
          <p14:tracePt t="109193" x="9394825" y="2901950"/>
          <p14:tracePt t="109210" x="9367838" y="2901950"/>
          <p14:tracePt t="109226" x="9340850" y="2901950"/>
          <p14:tracePt t="109243" x="9304338" y="2928938"/>
          <p14:tracePt t="109260" x="9296400" y="2938463"/>
          <p14:tracePt t="109285" x="9286875" y="2938463"/>
          <p14:tracePt t="109298" x="9286875" y="2946400"/>
          <p14:tracePt t="109323" x="9277350" y="2946400"/>
          <p14:tracePt t="109349" x="9269413" y="2946400"/>
          <p14:tracePt t="109374" x="9251950" y="2946400"/>
          <p14:tracePt t="109387" x="9215438" y="2946400"/>
          <p14:tracePt t="109399" x="9161463" y="2938463"/>
          <p14:tracePt t="109412" x="9090025" y="2919413"/>
          <p14:tracePt t="109426" x="8974138" y="2901950"/>
          <p14:tracePt t="109443" x="8848725" y="2857500"/>
          <p14:tracePt t="109460" x="8626475" y="2822575"/>
          <p14:tracePt t="109476" x="8545513" y="2803525"/>
          <p14:tracePt t="109493" x="8456613" y="2786063"/>
          <p14:tracePt t="109510" x="8259763" y="2776538"/>
          <p14:tracePt t="109526" x="8153400" y="2776538"/>
          <p14:tracePt t="109543" x="8018463" y="2776538"/>
          <p14:tracePt t="109560" x="7545388" y="2840038"/>
          <p14:tracePt t="109578" x="7269163" y="2928938"/>
          <p14:tracePt t="109593" x="7089775" y="2990850"/>
          <p14:tracePt t="109610" x="6983413" y="3036888"/>
          <p14:tracePt t="109626" x="6902450" y="3081338"/>
          <p14:tracePt t="109643" x="6884988" y="3081338"/>
          <p14:tracePt t="109659" x="6884988" y="3089275"/>
          <p14:tracePt t="109676" x="6875463" y="3089275"/>
          <p14:tracePt t="109693" x="6875463" y="3098800"/>
          <p14:tracePt t="109709" x="6867525" y="3108325"/>
          <p14:tracePt t="109726" x="6867525" y="3116263"/>
          <p14:tracePt t="109743" x="6867525" y="3125788"/>
          <p14:tracePt t="109767" x="6867525" y="3143250"/>
          <p14:tracePt t="109779" x="6867525" y="3160713"/>
          <p14:tracePt t="109793" x="6867525" y="3187700"/>
          <p14:tracePt t="109810" x="6875463" y="3214688"/>
          <p14:tracePt t="109826" x="6902450" y="3303588"/>
          <p14:tracePt t="109843" x="6929438" y="3330575"/>
          <p14:tracePt t="109860" x="6946900" y="3357563"/>
          <p14:tracePt t="109876" x="6973888" y="3375025"/>
          <p14:tracePt t="109893" x="6991350" y="3394075"/>
          <p14:tracePt t="109909" x="7000875" y="3402013"/>
          <p14:tracePt t="109926" x="7018338" y="3402013"/>
          <p14:tracePt t="109943" x="7027863" y="3402013"/>
          <p14:tracePt t="109959" x="7037388" y="3411538"/>
          <p14:tracePt t="109976" x="7045325" y="3411538"/>
          <p14:tracePt t="109993" x="7037388" y="3402013"/>
          <p14:tracePt t="110514" x="6983413" y="3367088"/>
          <p14:tracePt t="110527" x="6786563" y="3295650"/>
          <p14:tracePt t="110539" x="6384925" y="3152775"/>
          <p14:tracePt t="110552" x="5715000" y="2982913"/>
          <p14:tracePt t="110564" x="5054600" y="2803525"/>
          <p14:tracePt t="110577" x="4483100" y="2633663"/>
          <p14:tracePt t="110593" x="3911600" y="2419350"/>
          <p14:tracePt t="110609" x="3429000" y="2197100"/>
          <p14:tracePt t="110626" x="2679700" y="1839913"/>
          <p14:tracePt t="110643" x="2419350" y="1714500"/>
          <p14:tracePt t="110659" x="2276475" y="1643063"/>
          <p14:tracePt t="110676" x="2179638" y="1571625"/>
          <p14:tracePt t="110695" x="2170113" y="1554163"/>
          <p14:tracePt t="110712" x="2170113" y="1544638"/>
          <p14:tracePt t="110969" x="2160588" y="1536700"/>
          <p14:tracePt t="110982" x="2160588" y="1527175"/>
          <p14:tracePt t="111007" x="2187575" y="1527175"/>
          <p14:tracePt t="111033" x="2286000" y="1527175"/>
          <p14:tracePt t="111045" x="2482850" y="1527175"/>
          <p14:tracePt t="111058" x="2830513" y="1527175"/>
          <p14:tracePt t="111071" x="3108325" y="1527175"/>
          <p14:tracePt t="111083" x="3241675" y="1527175"/>
          <p14:tracePt t="111096" x="3286125" y="1527175"/>
          <p14:tracePt t="111109" x="3295650" y="1527175"/>
          <p14:tracePt t="111126" x="3313113" y="1527175"/>
          <p14:tracePt t="111143" x="3276600" y="1509713"/>
          <p14:tracePt t="111172" x="3108325" y="1411288"/>
          <p14:tracePt t="111184" x="2527300" y="1098550"/>
          <p14:tracePt t="111197" x="1598613" y="696913"/>
          <p14:tracePt t="112576" x="473075" y="438150"/>
          <p14:tracePt t="112593" x="571500" y="473075"/>
          <p14:tracePt t="112609" x="652463" y="509588"/>
          <p14:tracePt t="112626" x="866775" y="598488"/>
          <p14:tracePt t="112643" x="1000125" y="679450"/>
          <p14:tracePt t="112659" x="1196975" y="785813"/>
          <p14:tracePt t="112676" x="1384300" y="893763"/>
          <p14:tracePt t="112693" x="1803400" y="1160463"/>
          <p14:tracePt t="112709" x="2027238" y="1303338"/>
          <p14:tracePt t="112712" x="2259013" y="1490663"/>
          <p14:tracePt t="112726" x="2660650" y="1857375"/>
          <p14:tracePt t="112743" x="2822575" y="1990725"/>
          <p14:tracePt t="112759" x="2919413" y="2108200"/>
          <p14:tracePt t="112776" x="3081338" y="2286000"/>
          <p14:tracePt t="112793" x="3133725" y="2339975"/>
          <p14:tracePt t="112809" x="3179763" y="2384425"/>
          <p14:tracePt t="112826" x="3205163" y="2401888"/>
          <p14:tracePt t="112843" x="3232150" y="2401888"/>
          <p14:tracePt t="113172" x="3330575" y="2401888"/>
          <p14:tracePt t="113185" x="3571875" y="2374900"/>
          <p14:tracePt t="113197" x="4000500" y="2357438"/>
          <p14:tracePt t="113210" x="4545013" y="2357438"/>
          <p14:tracePt t="113226" x="4919663" y="2384425"/>
          <p14:tracePt t="113243" x="5241925" y="2465388"/>
          <p14:tracePt t="113259" x="5786438" y="2697163"/>
          <p14:tracePt t="113276" x="6054725" y="2874963"/>
          <p14:tracePt t="113293" x="6251575" y="3000375"/>
          <p14:tracePt t="113309" x="6438900" y="3152775"/>
          <p14:tracePt t="113326" x="6491288" y="3224213"/>
          <p14:tracePt t="113343" x="6554788" y="3313113"/>
          <p14:tracePt t="113359" x="6643688" y="3465513"/>
          <p14:tracePt t="113376" x="6670675" y="3509963"/>
          <p14:tracePt t="113393" x="6688138" y="3544888"/>
          <p14:tracePt t="113410" x="6724650" y="3616325"/>
          <p14:tracePt t="113426" x="6742113" y="3643313"/>
          <p14:tracePt t="113443" x="6742113" y="3652838"/>
          <p14:tracePt t="113459" x="6751638" y="3687763"/>
          <p14:tracePt t="113476" x="6751638" y="3705225"/>
          <p14:tracePt t="113493" x="6751638" y="3714750"/>
          <p14:tracePt t="113509" x="6751638" y="3724275"/>
          <p14:tracePt t="113527" x="6751638" y="3732213"/>
          <p14:tracePt t="113565" x="6751638" y="3741738"/>
          <p14:tracePt t="113603" x="6751638" y="3732213"/>
          <p14:tracePt t="113755" x="6751638" y="3724275"/>
          <p14:tracePt t="113767" x="6751638" y="3714750"/>
          <p14:tracePt t="113780" x="6751638" y="3705225"/>
          <p14:tracePt t="113793" x="6751638" y="3687763"/>
          <p14:tracePt t="113809" x="6751638" y="3679825"/>
          <p14:tracePt t="113831" x="6751638" y="3670300"/>
          <p14:tracePt t="113843" x="6751638" y="3660775"/>
          <p14:tracePt t="113868" x="6751638" y="3679825"/>
          <p14:tracePt t="114210" x="6751638" y="3697288"/>
          <p14:tracePt t="114223" x="6751638" y="3724275"/>
          <p14:tracePt t="114235" x="6769100" y="3751263"/>
          <p14:tracePt t="114248" x="6786563" y="3776663"/>
          <p14:tracePt t="114260" x="6804025" y="3813175"/>
          <p14:tracePt t="114276" x="6813550" y="3830638"/>
          <p14:tracePt t="114293" x="6823075" y="3848100"/>
          <p14:tracePt t="114309" x="6840538" y="3884613"/>
          <p14:tracePt t="114326" x="6848475" y="3894138"/>
          <p14:tracePt t="114342" x="6858000" y="3902075"/>
          <p14:tracePt t="114359" x="6858000" y="3919538"/>
          <p14:tracePt t="114376" x="6875463" y="3919538"/>
          <p14:tracePt t="114716" x="6894513" y="3919538"/>
          <p14:tracePt t="114729" x="6919913" y="3919538"/>
          <p14:tracePt t="114742" x="6965950" y="3919538"/>
          <p14:tracePt t="114755" x="7054850" y="3919538"/>
          <p14:tracePt t="114767" x="7161213" y="3919538"/>
          <p14:tracePt t="114780" x="7259638" y="3919538"/>
          <p14:tracePt t="114792" x="7340600" y="3919538"/>
          <p14:tracePt t="114809" x="7402513" y="3919538"/>
          <p14:tracePt t="114826" x="7491413" y="3919538"/>
          <p14:tracePt t="114843" x="7537450" y="3919538"/>
          <p14:tracePt t="114859" x="7581900" y="3919538"/>
          <p14:tracePt t="114876" x="7616825" y="3919538"/>
          <p14:tracePt t="114892" x="7661275" y="3919538"/>
          <p14:tracePt t="114909" x="7670800" y="3919538"/>
          <p14:tracePt t="114926" x="7697788" y="3919538"/>
          <p14:tracePt t="114942" x="7715250" y="3919538"/>
          <p14:tracePt t="114959" x="7732713" y="3919538"/>
          <p14:tracePt t="114976" x="7742238" y="3919538"/>
          <p14:tracePt t="114995" x="7751763" y="3919538"/>
          <p14:tracePt t="115046" x="7751763" y="3911600"/>
          <p14:tracePt t="115096" x="7742238" y="3902075"/>
          <p14:tracePt t="115109" x="7732713" y="3884613"/>
          <p14:tracePt t="115122" x="7705725" y="3867150"/>
          <p14:tracePt t="115134" x="7670800" y="3830638"/>
          <p14:tracePt t="115147" x="7616825" y="3795713"/>
          <p14:tracePt t="115160" x="7572375" y="3759200"/>
          <p14:tracePt t="115176" x="7527925" y="3714750"/>
          <p14:tracePt t="115193" x="7473950" y="3687763"/>
          <p14:tracePt t="115209" x="7429500" y="3652838"/>
          <p14:tracePt t="115226" x="7394575" y="3625850"/>
          <p14:tracePt t="115242" x="7375525" y="3608388"/>
          <p14:tracePt t="115259" x="7340600" y="3581400"/>
          <p14:tracePt t="115276" x="7323138" y="3571875"/>
          <p14:tracePt t="115292" x="7304088" y="3562350"/>
          <p14:tracePt t="115309" x="7286625" y="3544888"/>
          <p14:tracePt t="115326" x="7277100" y="3544888"/>
          <p14:tracePt t="115350" x="7269163" y="3544888"/>
          <p14:tracePt t="115362" x="7259638" y="3544888"/>
          <p14:tracePt t="115426" x="7242175" y="3544888"/>
          <p14:tracePt t="115451" x="7232650" y="3562350"/>
          <p14:tracePt t="115464" x="7215188" y="3571875"/>
          <p14:tracePt t="115476" x="7170738" y="3608388"/>
          <p14:tracePt t="115489" x="7126288" y="3652838"/>
          <p14:tracePt t="115502" x="7072313" y="3697288"/>
          <p14:tracePt t="115514" x="7010400" y="3751263"/>
          <p14:tracePt t="115527" x="6965950" y="3795713"/>
          <p14:tracePt t="115542" x="6946900" y="3822700"/>
          <p14:tracePt t="115559" x="6929438" y="3840163"/>
          <p14:tracePt t="115576" x="6911975" y="3857625"/>
          <p14:tracePt t="115592" x="6902450" y="3867150"/>
          <p14:tracePt t="115628" x="6902450" y="3875088"/>
          <p14:tracePt t="115666" x="6894513" y="3894138"/>
          <p14:tracePt t="115742" x="6875463" y="3902075"/>
          <p14:tracePt t="115755" x="6858000" y="3929063"/>
          <p14:tracePt t="115768" x="6840538" y="3965575"/>
          <p14:tracePt t="115781" x="6804025" y="4010025"/>
          <p14:tracePt t="115792" x="6777038" y="4062413"/>
          <p14:tracePt t="115809" x="6732588" y="4116388"/>
          <p14:tracePt t="115826" x="6724650" y="4160838"/>
          <p14:tracePt t="115843" x="6697663" y="4187825"/>
          <p14:tracePt t="115859" x="6688138" y="4197350"/>
          <p14:tracePt t="115876" x="6688138" y="4205288"/>
          <p14:tracePt t="115893" x="6688138" y="4214813"/>
          <p14:tracePt t="115970" x="6697663" y="4214813"/>
          <p14:tracePt t="116008" x="6705600" y="4232275"/>
          <p14:tracePt t="116021" x="6732588" y="4232275"/>
          <p14:tracePt t="116034" x="6786563" y="4251325"/>
          <p14:tracePt t="116046" x="6848475" y="4268788"/>
          <p14:tracePt t="116059" x="6919913" y="4286250"/>
          <p14:tracePt t="116076" x="7000875" y="4303713"/>
          <p14:tracePt t="116092" x="7089775" y="4330700"/>
          <p14:tracePt t="116110" x="7108825" y="4330700"/>
          <p14:tracePt t="116127" x="7134225" y="4340225"/>
          <p14:tracePt t="116142" x="7143750" y="4348163"/>
          <p14:tracePt t="116160" x="7143750" y="4330700"/>
          <p14:tracePt t="117135" x="7134225" y="4313238"/>
          <p14:tracePt t="117147" x="7116763" y="4268788"/>
          <p14:tracePt t="117160" x="7108825" y="4232275"/>
          <p14:tracePt t="117173" x="7089775" y="4187825"/>
          <p14:tracePt t="117185" x="7062788" y="4133850"/>
          <p14:tracePt t="117198" x="7045325" y="4089400"/>
          <p14:tracePt t="117211" x="7037388" y="4062413"/>
          <p14:tracePt t="117226" x="7027863" y="4044950"/>
          <p14:tracePt t="117242" x="7018338" y="4027488"/>
          <p14:tracePt t="117259" x="7010400" y="4010025"/>
          <p14:tracePt t="117276" x="6991350" y="4000500"/>
          <p14:tracePt t="117298" x="6991350" y="3990975"/>
          <p14:tracePt t="117311" x="6983413" y="3983038"/>
          <p14:tracePt t="117326" x="6973888" y="3983038"/>
          <p14:tracePt t="117350" x="6965950" y="3983038"/>
          <p14:tracePt t="118276" x="6965950" y="3990975"/>
          <p14:tracePt t="118464" x="6965950" y="4000500"/>
          <p14:tracePt t="118489" x="6973888" y="4000500"/>
          <p14:tracePt t="118983" x="6991350" y="4000500"/>
          <p14:tracePt t="118995" x="7027863" y="4000500"/>
          <p14:tracePt t="119007" x="7081838" y="4000500"/>
          <p14:tracePt t="119021" x="7153275" y="4000500"/>
          <p14:tracePt t="119034" x="7242175" y="4000500"/>
          <p14:tracePt t="119046" x="7340600" y="4000500"/>
          <p14:tracePt t="119059" x="7439025" y="4000500"/>
          <p14:tracePt t="119075" x="7545388" y="4000500"/>
          <p14:tracePt t="119092" x="7724775" y="4000500"/>
          <p14:tracePt t="119110" x="7831138" y="4000500"/>
          <p14:tracePt t="119125" x="7929563" y="4000500"/>
          <p14:tracePt t="119142" x="8001000" y="4000500"/>
          <p14:tracePt t="119159" x="8108950" y="4000500"/>
          <p14:tracePt t="119176" x="8134350" y="4000500"/>
          <p14:tracePt t="119192" x="8143875" y="3990975"/>
          <p14:tracePt t="119209" x="8180388" y="3973513"/>
          <p14:tracePt t="119226" x="8188325" y="3973513"/>
          <p14:tracePt t="119242" x="8205788" y="3956050"/>
          <p14:tracePt t="119259" x="8215313" y="3956050"/>
          <p14:tracePt t="119276" x="8224838" y="3956050"/>
          <p14:tracePt t="119311" x="8232775" y="3956050"/>
          <p14:tracePt t="119362" x="8232775" y="3946525"/>
          <p14:tracePt t="119375" x="8242300" y="3938588"/>
          <p14:tracePt t="119388" x="8251825" y="3938588"/>
          <p14:tracePt t="119401" x="8259763" y="3929063"/>
          <p14:tracePt t="119413" x="8259763" y="3919538"/>
          <p14:tracePt t="119426" x="8277225" y="3911600"/>
          <p14:tracePt t="119442" x="8286750" y="3902075"/>
          <p14:tracePt t="119459" x="8304213" y="3894138"/>
          <p14:tracePt t="119475" x="8340725" y="3857625"/>
          <p14:tracePt t="119492" x="8367713" y="3848100"/>
          <p14:tracePt t="119509" x="8385175" y="3830638"/>
          <p14:tracePt t="119526" x="8412163" y="3822700"/>
          <p14:tracePt t="119542" x="8412163" y="3813175"/>
          <p14:tracePt t="119559" x="8412163" y="3803650"/>
          <p14:tracePt t="119576" x="8420100" y="3776663"/>
          <p14:tracePt t="119592" x="8420100" y="3759200"/>
          <p14:tracePt t="119609" x="8420100" y="3751263"/>
          <p14:tracePt t="119626" x="8402638" y="3679825"/>
          <p14:tracePt t="119642" x="8394700" y="3652838"/>
          <p14:tracePt t="119659" x="8367713" y="3616325"/>
          <p14:tracePt t="119676" x="8296275" y="3527425"/>
          <p14:tracePt t="119692" x="8251825" y="3482975"/>
          <p14:tracePt t="119709" x="8188325" y="3446463"/>
          <p14:tracePt t="119726" x="7991475" y="3375025"/>
          <p14:tracePt t="119743" x="7894638" y="3357563"/>
          <p14:tracePt t="119759" x="7831138" y="3348038"/>
          <p14:tracePt t="119776" x="7804150" y="3348038"/>
          <p14:tracePt t="119793" x="7786688" y="3348038"/>
          <p14:tracePt t="119809" x="7777163" y="3348038"/>
          <p14:tracePt t="119826" x="7769225" y="3348038"/>
          <p14:tracePt t="119844" x="7769225" y="3367088"/>
          <p14:tracePt t="119882" x="7769225" y="3384550"/>
          <p14:tracePt t="119894" x="7769225" y="3411538"/>
          <p14:tracePt t="119907" x="7769225" y="3429000"/>
          <p14:tracePt t="119920" x="7769225" y="3455988"/>
          <p14:tracePt t="119933" x="7769225" y="3473450"/>
          <p14:tracePt t="119945" x="7769225" y="3500438"/>
          <p14:tracePt t="119959" x="7769225" y="3527425"/>
          <p14:tracePt t="119975" x="7777163" y="3554413"/>
          <p14:tracePt t="119992" x="7804150" y="3616325"/>
          <p14:tracePt t="120010" x="7831138" y="3652838"/>
          <p14:tracePt t="120026" x="7867650" y="3687763"/>
          <p14:tracePt t="120042" x="7947025" y="3786188"/>
          <p14:tracePt t="120059" x="7991475" y="3822700"/>
          <p14:tracePt t="120075" x="8037513" y="3875088"/>
          <p14:tracePt t="120092" x="8126413" y="3956050"/>
          <p14:tracePt t="120110" x="8170863" y="3990975"/>
          <p14:tracePt t="120125" x="8224838" y="4010025"/>
          <p14:tracePt t="120142" x="8269288" y="4037013"/>
          <p14:tracePt t="120158" x="8358188" y="4062413"/>
          <p14:tracePt t="120175" x="8412163" y="4062413"/>
          <p14:tracePt t="120192" x="8474075" y="4071938"/>
          <p14:tracePt t="120209" x="8582025" y="4081463"/>
          <p14:tracePt t="120226" x="8634413" y="4081463"/>
          <p14:tracePt t="120242" x="8697913" y="4081463"/>
          <p14:tracePt t="120259" x="8804275" y="4081463"/>
          <p14:tracePt t="120276" x="8885238" y="4054475"/>
          <p14:tracePt t="120292" x="8983663" y="4000500"/>
          <p14:tracePt t="120309" x="9180513" y="3867150"/>
          <p14:tracePt t="120326" x="9251950" y="3795713"/>
          <p14:tracePt t="120342" x="9296400" y="3724275"/>
          <p14:tracePt t="120359" x="9323388" y="3544888"/>
          <p14:tracePt t="120376" x="9323388" y="3455988"/>
          <p14:tracePt t="120392" x="9286875" y="3357563"/>
          <p14:tracePt t="120409" x="9134475" y="3197225"/>
          <p14:tracePt t="120426" x="9045575" y="3133725"/>
          <p14:tracePt t="120442" x="8956675" y="3098800"/>
          <p14:tracePt t="120459" x="8875713" y="3081338"/>
          <p14:tracePt t="120476" x="8715375" y="3071813"/>
          <p14:tracePt t="120493" x="8589963" y="3108325"/>
          <p14:tracePt t="120509" x="8491538" y="3152775"/>
          <p14:tracePt t="120525" x="8304213" y="3295650"/>
          <p14:tracePt t="120542" x="8251825" y="3375025"/>
          <p14:tracePt t="120559" x="8197850" y="3455988"/>
          <p14:tracePt t="120576" x="8153400" y="3571875"/>
          <p14:tracePt t="120592" x="8143875" y="3598863"/>
          <p14:tracePt t="120609" x="8143875" y="3616325"/>
          <p14:tracePt t="120626" x="8143875" y="3652838"/>
          <p14:tracePt t="120642" x="8153400" y="3670300"/>
          <p14:tracePt t="120659" x="8170863" y="3687763"/>
          <p14:tracePt t="120675" x="8224838" y="3697288"/>
          <p14:tracePt t="120692" x="8232775" y="3714750"/>
          <p14:tracePt t="120709" x="8242300" y="3714750"/>
          <p14:tracePt t="120725" x="8251825" y="3714750"/>
          <p14:tracePt t="120743" x="8251825" y="3705225"/>
          <p14:tracePt t="120831" x="8232775" y="3697288"/>
          <p14:tracePt t="120844" x="8224838" y="3687763"/>
          <p14:tracePt t="120857" x="8215313" y="3679825"/>
          <p14:tracePt t="120869" x="8215313" y="3670300"/>
          <p14:tracePt t="120894" x="8205788" y="3670300"/>
          <p14:tracePt t="124026" x="8197850" y="3670300"/>
          <p14:tracePt t="124474" x="8188325" y="3660775"/>
          <p14:tracePt t="124499" x="8188325" y="3652838"/>
          <p14:tracePt t="124511" x="8170863" y="3652838"/>
          <p14:tracePt t="124524" x="8134350" y="3633788"/>
          <p14:tracePt t="124538" x="8116888" y="3625850"/>
          <p14:tracePt t="124549" x="8072438" y="3608388"/>
          <p14:tracePt t="124562" x="8018463" y="3589338"/>
          <p14:tracePt t="124575" x="7939088" y="3571875"/>
          <p14:tracePt t="124592" x="7858125" y="3536950"/>
          <p14:tracePt t="124608" x="7670800" y="3509963"/>
          <p14:tracePt t="124626" x="7572375" y="3500438"/>
          <p14:tracePt t="124642" x="7491413" y="3490913"/>
          <p14:tracePt t="124659" x="7412038" y="3490913"/>
          <p14:tracePt t="124659" x="7286625" y="3490913"/>
          <p14:tracePt t="124677" x="7143750" y="3490913"/>
          <p14:tracePt t="124692" x="6919913" y="3536950"/>
          <p14:tracePt t="124709" x="6688138" y="3625850"/>
          <p14:tracePt t="124725" x="6429375" y="3786188"/>
          <p14:tracePt t="124742" x="6357938" y="3857625"/>
          <p14:tracePt t="124758" x="6313488" y="3911600"/>
          <p14:tracePt t="124775" x="6251575" y="4027488"/>
          <p14:tracePt t="124793" x="6232525" y="4098925"/>
          <p14:tracePt t="124809" x="6232525" y="4133850"/>
          <p14:tracePt t="124825" x="6251575" y="4214813"/>
          <p14:tracePt t="124842" x="6313488" y="4241800"/>
          <p14:tracePt t="124858" x="6419850" y="4259263"/>
          <p14:tracePt t="124875" x="6759575" y="4286250"/>
          <p14:tracePt t="124892" x="7000875" y="4251325"/>
          <p14:tracePt t="124909" x="7215188" y="4152900"/>
          <p14:tracePt t="124925" x="7545388" y="3894138"/>
          <p14:tracePt t="124943" x="7661275" y="3741738"/>
          <p14:tracePt t="124959" x="7759700" y="3554413"/>
          <p14:tracePt t="124975" x="7840663" y="3367088"/>
          <p14:tracePt t="124992" x="7858125" y="3000375"/>
          <p14:tracePt t="125009" x="7804150" y="2751138"/>
          <p14:tracePt t="125025" x="7680325" y="2517775"/>
          <p14:tracePt t="125042" x="7188200" y="1973263"/>
          <p14:tracePt t="125059" x="6813550" y="1704975"/>
          <p14:tracePt t="125075" x="6303963" y="1455738"/>
          <p14:tracePt t="125092" x="5170488" y="1312863"/>
          <p14:tracePt t="125109" x="4545013" y="1339850"/>
          <p14:tracePt t="125126" x="3813175" y="1500188"/>
          <p14:tracePt t="125142" x="2276475" y="2276475"/>
          <p14:tracePt t="125159" x="1652588" y="2714625"/>
          <p14:tracePt t="125175" x="1152525" y="3116263"/>
          <p14:tracePt t="125192" x="446088" y="3848100"/>
          <p14:tracePt t="125209" x="231775" y="4125913"/>
          <p14:tracePt t="125225" x="142875" y="4357688"/>
          <p14:tracePt t="125242" x="98425" y="4625975"/>
          <p14:tracePt t="125260" x="107950" y="4741863"/>
          <p14:tracePt t="125275" x="98425" y="4732338"/>
          <p14:tracePt t="125487" x="36513" y="4670425"/>
          <p14:tracePt t="125499" x="0" y="4554538"/>
          <p14:tracePt t="125512" x="0" y="4322763"/>
          <p14:tracePt t="125525" x="0" y="4089400"/>
          <p14:tracePt t="125541" x="0" y="3795713"/>
          <p14:tracePt t="125559" x="0" y="3268663"/>
          <p14:tracePt t="125575" x="0" y="3071813"/>
          <p14:tracePt t="125592" x="0" y="2911475"/>
          <p14:tracePt t="125609" x="0" y="2652713"/>
          <p14:tracePt t="125626" x="0" y="2536825"/>
          <p14:tracePt t="125642" x="0" y="2401888"/>
          <p14:tracePt t="125659" x="36513" y="2259013"/>
          <p14:tracePt t="125675" x="241300" y="1938338"/>
          <p14:tracePt t="125692" x="347663" y="1803400"/>
          <p14:tracePt t="125709" x="419100" y="1731963"/>
          <p14:tracePt t="125725" x="419100" y="1724025"/>
          <p14:tracePt t="125993" x="419100" y="1704975"/>
          <p14:tracePt t="126006" x="419100" y="1679575"/>
          <p14:tracePt t="126018" x="411163" y="1660525"/>
          <p14:tracePt t="126031" x="411163" y="1616075"/>
          <p14:tracePt t="126044" x="411163" y="1554163"/>
          <p14:tracePt t="126058" x="411163" y="1482725"/>
          <p14:tracePt t="126075" x="411163" y="1393825"/>
          <p14:tracePt t="126092" x="411163" y="1241425"/>
          <p14:tracePt t="126109" x="411163" y="1152525"/>
          <p14:tracePt t="126125" x="411163" y="1044575"/>
          <p14:tracePt t="126142" x="411163" y="857250"/>
          <p14:tracePt t="126159" x="411163" y="758825"/>
          <p14:tracePt t="126175" x="411163" y="669925"/>
          <p14:tracePt t="126192" x="411163" y="509588"/>
          <p14:tracePt t="126209" x="411163" y="473075"/>
          <p14:tracePt t="126225" x="411163" y="455613"/>
          <p14:tracePt t="126242" x="411163" y="446088"/>
          <p14:tracePt t="126500" x="401638" y="438150"/>
          <p14:tracePt t="126512" x="393700" y="428625"/>
          <p14:tracePt t="126524" x="384175" y="419100"/>
          <p14:tracePt t="126538" x="6153150" y="3884613"/>
          <p14:tracePt t="126645" x="6134100" y="3884613"/>
          <p14:tracePt t="126657" x="6054725" y="3848100"/>
          <p14:tracePt t="126670" x="5875338" y="3768725"/>
          <p14:tracePt t="126683" x="5438775" y="3571875"/>
          <p14:tracePt t="126695" x="4813300" y="3295650"/>
          <p14:tracePt t="126708" x="4108450" y="2973388"/>
          <p14:tracePt t="126722" x="3286125" y="2652713"/>
          <p14:tracePt t="126739" x="2419350" y="2295525"/>
          <p14:tracePt t="126755" x="723900" y="1589088"/>
          <p14:tracePt t="126772" x="44450" y="1295400"/>
          <p14:tracePt t="126789" x="0" y="1036638"/>
          <p14:tracePt t="126805" x="0" y="696913"/>
          <p14:tracePt t="126822" x="0" y="615950"/>
          <p14:tracePt t="126838" x="0" y="561975"/>
          <p14:tracePt t="126855" x="0" y="517525"/>
          <p14:tracePt t="126872" x="0" y="509588"/>
          <p14:tracePt t="126888" x="0" y="500063"/>
          <p14:tracePt t="127075" x="0" y="4556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08D002-7B9D-4732-8379-4110403B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74" y="285074"/>
            <a:ext cx="10862677" cy="446281"/>
          </a:xfrm>
        </p:spPr>
        <p:txBody>
          <a:bodyPr rtlCol="0"/>
          <a:lstStyle/>
          <a:p>
            <a:pPr rtl="0"/>
            <a:r>
              <a:rPr lang="es-ES" noProof="1" smtClean="0"/>
              <a:t>Activity 4</a:t>
            </a:r>
            <a:endParaRPr lang="es-ES" noProof="1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4ED4DFCA-A64D-498D-AC7D-5ED4B9F14F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9173" y="712453"/>
            <a:ext cx="10862677" cy="714870"/>
          </a:xfrm>
        </p:spPr>
        <p:txBody>
          <a:bodyPr rtlCol="0"/>
          <a:lstStyle/>
          <a:p>
            <a:pPr rtl="0"/>
            <a:r>
              <a:rPr lang="es-ES" sz="1600" noProof="1" smtClean="0"/>
              <a:t>Esta es una actividad de comprensión lectora. Debes leer cada descripción y relacionarla con la aplicación que le corresponda. Un consejo: para poder realizar actividades como estas, siempre busca palabras claves que te ayuden a descubrir la respuestas.</a:t>
            </a:r>
            <a:endParaRPr lang="es-ES" sz="1600" noProof="1"/>
          </a:p>
        </p:txBody>
      </p:sp>
      <p:grpSp>
        <p:nvGrpSpPr>
          <p:cNvPr id="53" name="Grupo 52">
            <a:extLst>
              <a:ext uri="{FF2B5EF4-FFF2-40B4-BE49-F238E27FC236}">
                <a16:creationId xmlns="" xmlns:a16="http://schemas.microsoft.com/office/drawing/2014/main" id="{72439AAE-BFAF-4D78-A9A7-54C94BA7A2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70231" y="1258498"/>
            <a:ext cx="1723828" cy="1328195"/>
            <a:chOff x="5284725" y="2609989"/>
            <a:chExt cx="1723828" cy="1328195"/>
          </a:xfrm>
        </p:grpSpPr>
        <p:sp>
          <p:nvSpPr>
            <p:cNvPr id="32" name="Forma libre: Forma 31">
              <a:extLst>
                <a:ext uri="{FF2B5EF4-FFF2-40B4-BE49-F238E27FC236}">
                  <a16:creationId xmlns="" xmlns:a16="http://schemas.microsoft.com/office/drawing/2014/main" id="{23FC5390-52CD-4568-A30F-BBBCDD12EFE0}"/>
                </a:ext>
              </a:extLst>
            </p:cNvPr>
            <p:cNvSpPr/>
            <p:nvPr/>
          </p:nvSpPr>
          <p:spPr>
            <a:xfrm>
              <a:off x="5284725" y="2609989"/>
              <a:ext cx="1723828" cy="1328195"/>
            </a:xfrm>
            <a:custGeom>
              <a:avLst/>
              <a:gdLst>
                <a:gd name="connsiteX0" fmla="*/ 1423670 w 1424651"/>
                <a:gd name="connsiteY0" fmla="*/ 552531 h 1097682"/>
                <a:gd name="connsiteX1" fmla="*/ 1324411 w 1424651"/>
                <a:gd name="connsiteY1" fmla="*/ 310807 h 1097682"/>
                <a:gd name="connsiteX2" fmla="*/ 1324411 w 1424651"/>
                <a:gd name="connsiteY2" fmla="*/ 247749 h 1097682"/>
                <a:gd name="connsiteX3" fmla="*/ 1320908 w 1424651"/>
                <a:gd name="connsiteY3" fmla="*/ 244246 h 1097682"/>
                <a:gd name="connsiteX4" fmla="*/ 1299889 w 1424651"/>
                <a:gd name="connsiteY4" fmla="*/ 240743 h 1097682"/>
                <a:gd name="connsiteX5" fmla="*/ 1197127 w 1424651"/>
                <a:gd name="connsiteY5" fmla="*/ 136813 h 1097682"/>
                <a:gd name="connsiteX6" fmla="*/ 1194792 w 1424651"/>
                <a:gd name="connsiteY6" fmla="*/ 115794 h 1097682"/>
                <a:gd name="connsiteX7" fmla="*/ 1191288 w 1424651"/>
                <a:gd name="connsiteY7" fmla="*/ 112290 h 1097682"/>
                <a:gd name="connsiteX8" fmla="*/ 1106043 w 1424651"/>
                <a:gd name="connsiteY8" fmla="*/ 112290 h 1097682"/>
                <a:gd name="connsiteX9" fmla="*/ 717183 w 1424651"/>
                <a:gd name="connsiteY9" fmla="*/ 10696 h 1097682"/>
                <a:gd name="connsiteX10" fmla="*/ 328324 w 1424651"/>
                <a:gd name="connsiteY10" fmla="*/ 112290 h 1097682"/>
                <a:gd name="connsiteX11" fmla="*/ 243078 w 1424651"/>
                <a:gd name="connsiteY11" fmla="*/ 112290 h 1097682"/>
                <a:gd name="connsiteX12" fmla="*/ 239575 w 1424651"/>
                <a:gd name="connsiteY12" fmla="*/ 115794 h 1097682"/>
                <a:gd name="connsiteX13" fmla="*/ 237239 w 1424651"/>
                <a:gd name="connsiteY13" fmla="*/ 136813 h 1097682"/>
                <a:gd name="connsiteX14" fmla="*/ 134478 w 1424651"/>
                <a:gd name="connsiteY14" fmla="*/ 240743 h 1097682"/>
                <a:gd name="connsiteX15" fmla="*/ 113458 w 1424651"/>
                <a:gd name="connsiteY15" fmla="*/ 244246 h 1097682"/>
                <a:gd name="connsiteX16" fmla="*/ 109955 w 1424651"/>
                <a:gd name="connsiteY16" fmla="*/ 247749 h 1097682"/>
                <a:gd name="connsiteX17" fmla="*/ 109955 w 1424651"/>
                <a:gd name="connsiteY17" fmla="*/ 310807 h 1097682"/>
                <a:gd name="connsiteX18" fmla="*/ 10696 w 1424651"/>
                <a:gd name="connsiteY18" fmla="*/ 552531 h 1097682"/>
                <a:gd name="connsiteX19" fmla="*/ 10696 w 1424651"/>
                <a:gd name="connsiteY19" fmla="*/ 553699 h 1097682"/>
                <a:gd name="connsiteX20" fmla="*/ 10696 w 1424651"/>
                <a:gd name="connsiteY20" fmla="*/ 554866 h 1097682"/>
                <a:gd name="connsiteX21" fmla="*/ 109955 w 1424651"/>
                <a:gd name="connsiteY21" fmla="*/ 795422 h 1097682"/>
                <a:gd name="connsiteX22" fmla="*/ 109955 w 1424651"/>
                <a:gd name="connsiteY22" fmla="*/ 858481 h 1097682"/>
                <a:gd name="connsiteX23" fmla="*/ 113458 w 1424651"/>
                <a:gd name="connsiteY23" fmla="*/ 861984 h 1097682"/>
                <a:gd name="connsiteX24" fmla="*/ 134478 w 1424651"/>
                <a:gd name="connsiteY24" fmla="*/ 865487 h 1097682"/>
                <a:gd name="connsiteX25" fmla="*/ 237239 w 1424651"/>
                <a:gd name="connsiteY25" fmla="*/ 969417 h 1097682"/>
                <a:gd name="connsiteX26" fmla="*/ 239575 w 1424651"/>
                <a:gd name="connsiteY26" fmla="*/ 990436 h 1097682"/>
                <a:gd name="connsiteX27" fmla="*/ 243078 w 1424651"/>
                <a:gd name="connsiteY27" fmla="*/ 993939 h 1097682"/>
                <a:gd name="connsiteX28" fmla="*/ 328324 w 1424651"/>
                <a:gd name="connsiteY28" fmla="*/ 993939 h 1097682"/>
                <a:gd name="connsiteX29" fmla="*/ 717183 w 1424651"/>
                <a:gd name="connsiteY29" fmla="*/ 1095533 h 1097682"/>
                <a:gd name="connsiteX30" fmla="*/ 1106043 w 1424651"/>
                <a:gd name="connsiteY30" fmla="*/ 993939 h 1097682"/>
                <a:gd name="connsiteX31" fmla="*/ 1191288 w 1424651"/>
                <a:gd name="connsiteY31" fmla="*/ 993939 h 1097682"/>
                <a:gd name="connsiteX32" fmla="*/ 1194792 w 1424651"/>
                <a:gd name="connsiteY32" fmla="*/ 990436 h 1097682"/>
                <a:gd name="connsiteX33" fmla="*/ 1197127 w 1424651"/>
                <a:gd name="connsiteY33" fmla="*/ 969417 h 1097682"/>
                <a:gd name="connsiteX34" fmla="*/ 1299889 w 1424651"/>
                <a:gd name="connsiteY34" fmla="*/ 865487 h 1097682"/>
                <a:gd name="connsiteX35" fmla="*/ 1320908 w 1424651"/>
                <a:gd name="connsiteY35" fmla="*/ 861984 h 1097682"/>
                <a:gd name="connsiteX36" fmla="*/ 1324411 w 1424651"/>
                <a:gd name="connsiteY36" fmla="*/ 858481 h 1097682"/>
                <a:gd name="connsiteX37" fmla="*/ 1324411 w 1424651"/>
                <a:gd name="connsiteY37" fmla="*/ 795422 h 1097682"/>
                <a:gd name="connsiteX38" fmla="*/ 1423670 w 1424651"/>
                <a:gd name="connsiteY38" fmla="*/ 553699 h 1097682"/>
                <a:gd name="connsiteX39" fmla="*/ 1423670 w 1424651"/>
                <a:gd name="connsiteY39" fmla="*/ 552531 h 1097682"/>
                <a:gd name="connsiteX40" fmla="*/ 1423670 w 1424651"/>
                <a:gd name="connsiteY40" fmla="*/ 552531 h 109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24651" h="1097682">
                  <a:moveTo>
                    <a:pt x="1423670" y="552531"/>
                  </a:moveTo>
                  <a:cubicBezTo>
                    <a:pt x="1420167" y="474292"/>
                    <a:pt x="1393309" y="369195"/>
                    <a:pt x="1324411" y="310807"/>
                  </a:cubicBezTo>
                  <a:lnTo>
                    <a:pt x="1324411" y="247749"/>
                  </a:lnTo>
                  <a:cubicBezTo>
                    <a:pt x="1324411" y="245413"/>
                    <a:pt x="1323244" y="244246"/>
                    <a:pt x="1320908" y="244246"/>
                  </a:cubicBezTo>
                  <a:lnTo>
                    <a:pt x="1299889" y="240743"/>
                  </a:lnTo>
                  <a:cubicBezTo>
                    <a:pt x="1242669" y="231401"/>
                    <a:pt x="1205301" y="194033"/>
                    <a:pt x="1197127" y="136813"/>
                  </a:cubicBezTo>
                  <a:lnTo>
                    <a:pt x="1194792" y="115794"/>
                  </a:lnTo>
                  <a:cubicBezTo>
                    <a:pt x="1194792" y="113458"/>
                    <a:pt x="1192456" y="112290"/>
                    <a:pt x="1191288" y="112290"/>
                  </a:cubicBezTo>
                  <a:lnTo>
                    <a:pt x="1106043" y="112290"/>
                  </a:lnTo>
                  <a:cubicBezTo>
                    <a:pt x="998610" y="42226"/>
                    <a:pt x="829287" y="10696"/>
                    <a:pt x="717183" y="10696"/>
                  </a:cubicBezTo>
                  <a:cubicBezTo>
                    <a:pt x="605079" y="10696"/>
                    <a:pt x="435756" y="42226"/>
                    <a:pt x="328324" y="112290"/>
                  </a:cubicBezTo>
                  <a:lnTo>
                    <a:pt x="243078" y="112290"/>
                  </a:lnTo>
                  <a:cubicBezTo>
                    <a:pt x="240742" y="112290"/>
                    <a:pt x="239575" y="113458"/>
                    <a:pt x="239575" y="115794"/>
                  </a:cubicBezTo>
                  <a:lnTo>
                    <a:pt x="237239" y="136813"/>
                  </a:lnTo>
                  <a:cubicBezTo>
                    <a:pt x="229065" y="194033"/>
                    <a:pt x="191697" y="231401"/>
                    <a:pt x="134478" y="240743"/>
                  </a:cubicBezTo>
                  <a:lnTo>
                    <a:pt x="113458" y="244246"/>
                  </a:lnTo>
                  <a:cubicBezTo>
                    <a:pt x="111123" y="244246"/>
                    <a:pt x="109955" y="246581"/>
                    <a:pt x="109955" y="247749"/>
                  </a:cubicBezTo>
                  <a:lnTo>
                    <a:pt x="109955" y="310807"/>
                  </a:lnTo>
                  <a:cubicBezTo>
                    <a:pt x="41058" y="369195"/>
                    <a:pt x="14200" y="473124"/>
                    <a:pt x="10696" y="552531"/>
                  </a:cubicBezTo>
                  <a:lnTo>
                    <a:pt x="10696" y="553699"/>
                  </a:lnTo>
                  <a:lnTo>
                    <a:pt x="10696" y="554866"/>
                  </a:lnTo>
                  <a:cubicBezTo>
                    <a:pt x="14200" y="633105"/>
                    <a:pt x="41058" y="737035"/>
                    <a:pt x="109955" y="795422"/>
                  </a:cubicBezTo>
                  <a:lnTo>
                    <a:pt x="109955" y="858481"/>
                  </a:lnTo>
                  <a:cubicBezTo>
                    <a:pt x="109955" y="860816"/>
                    <a:pt x="111123" y="861984"/>
                    <a:pt x="113458" y="861984"/>
                  </a:cubicBezTo>
                  <a:lnTo>
                    <a:pt x="134478" y="865487"/>
                  </a:lnTo>
                  <a:cubicBezTo>
                    <a:pt x="191697" y="874829"/>
                    <a:pt x="229065" y="912197"/>
                    <a:pt x="237239" y="969417"/>
                  </a:cubicBezTo>
                  <a:lnTo>
                    <a:pt x="239575" y="990436"/>
                  </a:lnTo>
                  <a:cubicBezTo>
                    <a:pt x="239575" y="992771"/>
                    <a:pt x="241910" y="993939"/>
                    <a:pt x="243078" y="993939"/>
                  </a:cubicBezTo>
                  <a:lnTo>
                    <a:pt x="328324" y="993939"/>
                  </a:lnTo>
                  <a:cubicBezTo>
                    <a:pt x="435756" y="1064004"/>
                    <a:pt x="603912" y="1095533"/>
                    <a:pt x="717183" y="1095533"/>
                  </a:cubicBezTo>
                  <a:cubicBezTo>
                    <a:pt x="829287" y="1095533"/>
                    <a:pt x="999778" y="1064004"/>
                    <a:pt x="1106043" y="993939"/>
                  </a:cubicBezTo>
                  <a:lnTo>
                    <a:pt x="1191288" y="993939"/>
                  </a:lnTo>
                  <a:cubicBezTo>
                    <a:pt x="1193624" y="993939"/>
                    <a:pt x="1194792" y="992771"/>
                    <a:pt x="1194792" y="990436"/>
                  </a:cubicBezTo>
                  <a:lnTo>
                    <a:pt x="1197127" y="969417"/>
                  </a:lnTo>
                  <a:cubicBezTo>
                    <a:pt x="1205301" y="912197"/>
                    <a:pt x="1242669" y="874829"/>
                    <a:pt x="1299889" y="865487"/>
                  </a:cubicBezTo>
                  <a:lnTo>
                    <a:pt x="1320908" y="861984"/>
                  </a:lnTo>
                  <a:cubicBezTo>
                    <a:pt x="1323244" y="861984"/>
                    <a:pt x="1324411" y="859648"/>
                    <a:pt x="1324411" y="858481"/>
                  </a:cubicBezTo>
                  <a:lnTo>
                    <a:pt x="1324411" y="795422"/>
                  </a:lnTo>
                  <a:cubicBezTo>
                    <a:pt x="1393309" y="737035"/>
                    <a:pt x="1420167" y="633105"/>
                    <a:pt x="1423670" y="553699"/>
                  </a:cubicBezTo>
                  <a:lnTo>
                    <a:pt x="1423670" y="552531"/>
                  </a:lnTo>
                  <a:lnTo>
                    <a:pt x="1423670" y="552531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1"/>
            </a:p>
          </p:txBody>
        </p:sp>
        <p:sp>
          <p:nvSpPr>
            <p:cNvPr id="52" name="Título 112">
              <a:extLst>
                <a:ext uri="{FF2B5EF4-FFF2-40B4-BE49-F238E27FC236}">
                  <a16:creationId xmlns="" xmlns:a16="http://schemas.microsoft.com/office/drawing/2014/main" id="{CEBF996C-6EF2-47C1-8250-43B970037AC8}"/>
                </a:ext>
              </a:extLst>
            </p:cNvPr>
            <p:cNvSpPr txBox="1">
              <a:spLocks/>
            </p:cNvSpPr>
            <p:nvPr/>
          </p:nvSpPr>
          <p:spPr>
            <a:xfrm>
              <a:off x="5284725" y="2778814"/>
              <a:ext cx="1553950" cy="794452"/>
            </a:xfrm>
            <a:prstGeom prst="rect">
              <a:avLst/>
            </a:prstGeom>
            <a:noFill/>
            <a:scene3d>
              <a:camera prst="isometricOffAxis1Right"/>
              <a:lightRig rig="flat" dir="t"/>
            </a:scene3d>
            <a:sp3d/>
          </p:spPr>
          <p:txBody>
            <a:bodyPr vert="horz" lIns="0" tIns="0" rIns="0" bIns="0" rtlCol="0" anchor="t">
              <a:noAutofit/>
              <a:sp3d extrusionH="304800" prstMaterial="plastic">
                <a:extrusionClr>
                  <a:schemeClr val="accent2"/>
                </a:extrusionClr>
              </a:sp3d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ZA" sz="6600" kern="1200" spc="-3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>
                <a:lnSpc>
                  <a:spcPts val="5000"/>
                </a:lnSpc>
              </a:pPr>
              <a:r>
                <a:rPr lang="es-ES" sz="2500" noProof="1" smtClean="0">
                  <a:solidFill>
                    <a:schemeClr val="bg1"/>
                  </a:solidFill>
                </a:rPr>
                <a:t>Key words</a:t>
              </a:r>
              <a:endParaRPr lang="es-ES" sz="2500" noProof="1">
                <a:solidFill>
                  <a:schemeClr val="bg1"/>
                </a:solidFill>
              </a:endParaRPr>
            </a:p>
          </p:txBody>
        </p:sp>
      </p:grp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55657951-9773-48FC-9527-7CD3E9B4B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2826" y="2988666"/>
            <a:ext cx="3779792" cy="2122100"/>
          </a:xfrm>
        </p:spPr>
        <p:txBody>
          <a:bodyPr rtlCol="0"/>
          <a:lstStyle/>
          <a:p>
            <a:pPr rtl="0"/>
            <a:r>
              <a:rPr lang="es-ES" noProof="1" smtClean="0"/>
              <a:t>Cada palabra subrayada es una palabra clave( Key Word) que te da pista de la posible respuesta</a:t>
            </a:r>
            <a:endParaRPr lang="es-ES" noProof="1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="" xmlns:a16="http://schemas.microsoft.com/office/drawing/2014/main" id="{1E1E3352-862D-46A0-BEB3-A5135B8C1C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s-ES" noProof="1" smtClean="0"/>
              <a:pPr/>
              <a:t>5</a:t>
            </a:fld>
            <a:endParaRPr lang="es-ES" noProof="1"/>
          </a:p>
        </p:txBody>
      </p:sp>
      <p:sp>
        <p:nvSpPr>
          <p:cNvPr id="13" name="Rectángulo 12"/>
          <p:cNvSpPr/>
          <p:nvPr/>
        </p:nvSpPr>
        <p:spPr>
          <a:xfrm>
            <a:off x="10122794" y="6478073"/>
            <a:ext cx="1011005" cy="202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598" y="1427323"/>
            <a:ext cx="6610350" cy="49625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038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93496">
        <p15:prstTrans prst="fallOver"/>
      </p:transition>
    </mc:Choice>
    <mc:Fallback>
      <p:transition spd="slow" advTm="934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  <p:bldP spid="6" grpId="0" build="p"/>
    </p:bldLst>
  </p:timing>
  <p:extLst>
    <p:ext uri="{3A86A75C-4F4B-4683-9AE1-C65F6400EC91}">
      <p14:laserTraceLst xmlns:p14="http://schemas.microsoft.com/office/powerpoint/2010/main">
        <p14:tracePtLst>
          <p14:tracePt t="16" x="1803400" y="1276350"/>
          <p14:tracePt t="22" x="1803400" y="1295400"/>
          <p14:tracePt t="99" x="1785938" y="2822575"/>
          <p14:tracePt t="285" x="1847850" y="2874963"/>
          <p14:tracePt t="301" x="1946275" y="2965450"/>
          <p14:tracePt t="319" x="2027238" y="3017838"/>
          <p14:tracePt t="335" x="2081213" y="3044825"/>
          <p14:tracePt t="352" x="2170113" y="3071813"/>
          <p14:tracePt t="369" x="2232025" y="3071813"/>
          <p14:tracePt t="385" x="2276475" y="3071813"/>
          <p14:tracePt t="402" x="2393950" y="3071813"/>
          <p14:tracePt t="419" x="2446338" y="3044825"/>
          <p14:tracePt t="435" x="2490788" y="3009900"/>
          <p14:tracePt t="452" x="2581275" y="2928938"/>
          <p14:tracePt t="469" x="2598738" y="2874963"/>
          <p14:tracePt t="485" x="2625725" y="2813050"/>
          <p14:tracePt t="502" x="2652713" y="2608263"/>
          <p14:tracePt t="519" x="2652713" y="2500313"/>
          <p14:tracePt t="536" x="2652713" y="2384425"/>
          <p14:tracePt t="552" x="2581275" y="2044700"/>
          <p14:tracePt t="568" x="2500313" y="1857375"/>
          <p14:tracePt t="585" x="2393950" y="1687513"/>
          <p14:tracePt t="602" x="2098675" y="1322388"/>
          <p14:tracePt t="619" x="1955800" y="1160463"/>
          <p14:tracePt t="635" x="1822450" y="1054100"/>
          <p14:tracePt t="652" x="1687513" y="955675"/>
          <p14:tracePt t="668" x="1428750" y="822325"/>
          <p14:tracePt t="685" x="1339850" y="785813"/>
          <p14:tracePt t="702" x="1241425" y="750888"/>
          <p14:tracePt t="718" x="1089025" y="714375"/>
          <p14:tracePt t="735" x="1054100" y="704850"/>
          <p14:tracePt t="752" x="1009650" y="704850"/>
          <p14:tracePt t="769" x="955675" y="704850"/>
          <p14:tracePt t="785" x="928688" y="714375"/>
          <p14:tracePt t="802" x="893763" y="741363"/>
          <p14:tracePt t="818" x="857250" y="822325"/>
          <p14:tracePt t="835" x="839788" y="857250"/>
          <p14:tracePt t="852" x="830263" y="901700"/>
          <p14:tracePt t="868" x="812800" y="973138"/>
          <p14:tracePt t="885" x="812800" y="1009650"/>
          <p14:tracePt t="902" x="812800" y="1027113"/>
          <p14:tracePt t="918" x="812800" y="1054100"/>
          <p14:tracePt t="935" x="812800" y="1062038"/>
          <p14:tracePt t="952" x="812800" y="1071563"/>
          <p14:tracePt t="974" x="812800" y="1081088"/>
          <p14:tracePt t="999" x="803275" y="1081088"/>
          <p14:tracePt t="1632" x="785813" y="1071563"/>
          <p14:tracePt t="1645" x="731838" y="1044575"/>
          <p14:tracePt t="1657" x="669925" y="1009650"/>
          <p14:tracePt t="1670" x="598488" y="946150"/>
          <p14:tracePt t="1685" x="536575" y="901700"/>
          <p14:tracePt t="1702" x="473075" y="847725"/>
          <p14:tracePt t="1719" x="384175" y="758825"/>
          <p14:tracePt t="1735" x="347663" y="714375"/>
          <p14:tracePt t="1752" x="312738" y="679450"/>
          <p14:tracePt t="1768" x="268288" y="625475"/>
          <p14:tracePt t="1785" x="258763" y="608013"/>
          <p14:tracePt t="1801" x="241300" y="588963"/>
          <p14:tracePt t="1817" x="223838" y="561975"/>
          <p14:tracePt t="1834" x="223838" y="554038"/>
          <p14:tracePt t="1851" x="214313" y="554038"/>
          <p14:tracePt t="1867" x="214313" y="544513"/>
          <p14:tracePt t="1884" x="204788" y="536575"/>
          <p14:tracePt t="1901" x="196850" y="527050"/>
          <p14:tracePt t="1948" x="196850" y="517525"/>
          <p14:tracePt t="1960" x="196850" y="509588"/>
          <p14:tracePt t="1972" x="179388" y="500063"/>
          <p14:tracePt t="1985" x="179388" y="490538"/>
          <p14:tracePt t="2001" x="160338" y="473075"/>
          <p14:tracePt t="2018" x="152400" y="465138"/>
          <p14:tracePt t="2034" x="133350" y="438150"/>
          <p14:tracePt t="2051" x="125413" y="428625"/>
          <p14:tracePt t="2067" x="115888" y="419100"/>
          <p14:tracePt t="2084" x="98425" y="401638"/>
          <p14:tracePt t="10501" x="71438" y="438150"/>
          <p14:tracePt t="11116" x="71438" y="714375"/>
          <p14:tracePt t="11129" x="80963" y="1384300"/>
          <p14:tracePt t="11142" x="160338" y="2179638"/>
          <p14:tracePt t="11154" x="339725" y="2894013"/>
          <p14:tracePt t="11167" x="561975" y="3446463"/>
          <p14:tracePt t="11184" x="795338" y="3840163"/>
          <p14:tracePt t="11201" x="1339850" y="4394200"/>
          <p14:tracePt t="11222" x="1554163" y="4527550"/>
          <p14:tracePt t="11234" x="1704975" y="4572000"/>
          <p14:tracePt t="11250" x="1830388" y="4608513"/>
          <p14:tracePt t="11267" x="2054225" y="4572000"/>
          <p14:tracePt t="11284" x="2160588" y="4491038"/>
          <p14:tracePt t="11300" x="2259013" y="4375150"/>
          <p14:tracePt t="11317" x="2411413" y="4116388"/>
          <p14:tracePt t="11334" x="2455863" y="3965575"/>
          <p14:tracePt t="11350" x="2473325" y="3822700"/>
          <p14:tracePt t="11367" x="2500313" y="3616325"/>
          <p14:tracePt t="11384" x="2500313" y="3517900"/>
          <p14:tracePt t="11400" x="2482850" y="3419475"/>
          <p14:tracePt t="11417" x="2411413" y="3286125"/>
          <p14:tracePt t="11434" x="2374900" y="3241675"/>
          <p14:tracePt t="11450" x="2339975" y="3205163"/>
          <p14:tracePt t="11467" x="2268538" y="3160713"/>
          <p14:tracePt t="11484" x="2251075" y="3152775"/>
          <p14:tracePt t="11500" x="2224088" y="3143250"/>
          <p14:tracePt t="11517" x="2197100" y="3125788"/>
          <p14:tracePt t="11534" x="2179638" y="3116263"/>
          <p14:tracePt t="11550" x="2170113" y="3108325"/>
          <p14:tracePt t="11567" x="2160588" y="3089275"/>
          <p14:tracePt t="11584" x="2143125" y="3071813"/>
          <p14:tracePt t="11600" x="2143125" y="3062288"/>
          <p14:tracePt t="11617" x="2125663" y="3054350"/>
          <p14:tracePt t="11633" x="2098675" y="3027363"/>
          <p14:tracePt t="11650" x="2081213" y="3009900"/>
          <p14:tracePt t="11667" x="2062163" y="2990850"/>
          <p14:tracePt t="11685" x="1982788" y="2946400"/>
          <p14:tracePt t="11700" x="1919288" y="2928938"/>
          <p14:tracePt t="11718" x="1847850" y="2919413"/>
          <p14:tracePt t="11733" x="1679575" y="2911475"/>
          <p14:tracePt t="11751" x="1598613" y="2911475"/>
          <p14:tracePt t="11767" x="1517650" y="2911475"/>
          <p14:tracePt t="11783" x="1374775" y="2990850"/>
          <p14:tracePt t="11800" x="1295400" y="3062288"/>
          <p14:tracePt t="11817" x="1223963" y="3152775"/>
          <p14:tracePt t="11833" x="1098550" y="3367088"/>
          <p14:tracePt t="11851" x="1054100" y="3509963"/>
          <p14:tracePt t="11867" x="1017588" y="3633788"/>
          <p14:tracePt t="11883" x="1009650" y="3751263"/>
          <p14:tracePt t="11900" x="1000125" y="4037013"/>
          <p14:tracePt t="11917" x="1000125" y="4187825"/>
          <p14:tracePt t="11934" x="1036638" y="4402138"/>
          <p14:tracePt t="11950" x="1231900" y="5099050"/>
          <p14:tracePt t="11967" x="1366838" y="5446713"/>
          <p14:tracePt t="11983" x="1490663" y="5732463"/>
          <p14:tracePt t="12000" x="1679575" y="6089650"/>
          <p14:tracePt t="12017" x="1758950" y="6188075"/>
          <p14:tracePt t="12033" x="1830388" y="6269038"/>
          <p14:tracePt t="12050" x="2054225" y="6375400"/>
          <p14:tracePt t="12067" x="2187575" y="6402388"/>
          <p14:tracePt t="12083" x="2330450" y="6419850"/>
          <p14:tracePt t="12100" x="2571750" y="6429375"/>
          <p14:tracePt t="12117" x="2679700" y="6429375"/>
          <p14:tracePt t="12133" x="2795588" y="6419850"/>
          <p14:tracePt t="12150" x="3036888" y="6313488"/>
          <p14:tracePt t="12167" x="3187700" y="6197600"/>
          <p14:tracePt t="12184" x="3367088" y="6010275"/>
          <p14:tracePt t="12200" x="3714750" y="5357813"/>
          <p14:tracePt t="12217" x="3857625" y="4983163"/>
          <p14:tracePt t="12233" x="3946525" y="4652963"/>
          <p14:tracePt t="12250" x="4010025" y="4411663"/>
          <p14:tracePt t="12267" x="4044950" y="3973513"/>
          <p14:tracePt t="12284" x="4044950" y="3724275"/>
          <p14:tracePt t="12300" x="4044950" y="3473450"/>
          <p14:tracePt t="12317" x="3956050" y="2965450"/>
          <p14:tracePt t="12333" x="3894138" y="2786063"/>
          <p14:tracePt t="12350" x="3830638" y="2660650"/>
          <p14:tracePt t="12367" x="3687763" y="2473325"/>
          <p14:tracePt t="12384" x="3589338" y="2401888"/>
          <p14:tracePt t="12400" x="3490913" y="2339975"/>
          <p14:tracePt t="12417" x="3286125" y="2259013"/>
          <p14:tracePt t="12434" x="3179763" y="2232025"/>
          <p14:tracePt t="12450" x="3071813" y="2224088"/>
          <p14:tracePt t="12467" x="2813050" y="2224088"/>
          <p14:tracePt t="12484" x="2652713" y="2276475"/>
          <p14:tracePt t="12500" x="2482850" y="2374900"/>
          <p14:tracePt t="12517" x="2295525" y="2554288"/>
          <p14:tracePt t="12533" x="1965325" y="2982913"/>
          <p14:tracePt t="12550" x="1785938" y="3303588"/>
          <p14:tracePt t="12566" x="1652588" y="3589338"/>
          <p14:tracePt t="12583" x="1490663" y="4108450"/>
          <p14:tracePt t="12600" x="1473200" y="4295775"/>
          <p14:tracePt t="12617" x="1473200" y="4446588"/>
          <p14:tracePt t="12633" x="1536700" y="4724400"/>
          <p14:tracePt t="12650" x="1643063" y="4894263"/>
          <p14:tracePt t="12667" x="1741488" y="5010150"/>
          <p14:tracePt t="12683" x="2062163" y="5197475"/>
          <p14:tracePt t="12701" x="2241550" y="5276850"/>
          <p14:tracePt t="12717" x="2401888" y="5340350"/>
          <p14:tracePt t="12733" x="2679700" y="5411788"/>
          <p14:tracePt t="12750" x="2803525" y="5438775"/>
          <p14:tracePt t="12767" x="2901950" y="5456238"/>
          <p14:tracePt t="12783" x="3071813" y="5465763"/>
          <p14:tracePt t="12800" x="3143250" y="5465763"/>
          <p14:tracePt t="12817" x="3197225" y="5465763"/>
          <p14:tracePt t="12833" x="3224213" y="5456238"/>
          <p14:tracePt t="12850" x="3348038" y="5303838"/>
          <p14:tracePt t="12867" x="3348038" y="5295900"/>
          <p14:tracePt t="13079" x="3348038" y="5286375"/>
          <p14:tracePt t="13091" x="3348038" y="5268913"/>
          <p14:tracePt t="13104" x="3340100" y="5232400"/>
          <p14:tracePt t="13117" x="3340100" y="5180013"/>
          <p14:tracePt t="13134" x="3340100" y="5081588"/>
          <p14:tracePt t="13150" x="3340100" y="4670425"/>
          <p14:tracePt t="13168" x="3340100" y="4394200"/>
          <p14:tracePt t="13183" x="3340100" y="4116388"/>
          <p14:tracePt t="13200" x="3340100" y="3867150"/>
          <p14:tracePt t="13217" x="3313113" y="3527425"/>
          <p14:tracePt t="13234" x="3295650" y="3411538"/>
          <p14:tracePt t="13250" x="3251200" y="3295650"/>
          <p14:tracePt t="13267" x="3081338" y="3125788"/>
          <p14:tracePt t="13286" x="2973388" y="3062288"/>
          <p14:tracePt t="13302" x="2847975" y="3009900"/>
          <p14:tracePt t="13317" x="2455863" y="2919413"/>
          <p14:tracePt t="13334" x="2179638" y="2901950"/>
          <p14:tracePt t="13350" x="1919288" y="2901950"/>
          <p14:tracePt t="13367" x="1384300" y="3125788"/>
          <p14:tracePt t="13384" x="1108075" y="3313113"/>
          <p14:tracePt t="13400" x="847725" y="3562350"/>
          <p14:tracePt t="13417" x="517525" y="4081463"/>
          <p14:tracePt t="13435" x="446088" y="4375150"/>
          <p14:tracePt t="13450" x="384175" y="4670425"/>
          <p14:tracePt t="13467" x="384175" y="5268913"/>
          <p14:tracePt t="13484" x="419100" y="5527675"/>
          <p14:tracePt t="13500" x="473075" y="5776913"/>
          <p14:tracePt t="13517" x="581025" y="5946775"/>
          <p14:tracePt t="13533" x="822325" y="6188075"/>
          <p14:tracePt t="13550" x="990600" y="6276975"/>
          <p14:tracePt t="13567" x="1223963" y="6384925"/>
          <p14:tracePt t="13583" x="1687513" y="6473825"/>
          <p14:tracePt t="13600" x="1938338" y="6491288"/>
          <p14:tracePt t="13617" x="2170113" y="6491288"/>
          <p14:tracePt t="13634" x="2652713" y="6313488"/>
          <p14:tracePt t="13650" x="2901950" y="6126163"/>
          <p14:tracePt t="13667" x="3133725" y="5867400"/>
          <p14:tracePt t="13683" x="3394075" y="5340350"/>
          <p14:tracePt t="13700" x="3455988" y="5089525"/>
          <p14:tracePt t="13718" x="3482975" y="4875213"/>
          <p14:tracePt t="13733" x="3482975" y="4483100"/>
          <p14:tracePt t="13750" x="3446463" y="4241800"/>
          <p14:tracePt t="13767" x="3375025" y="4010025"/>
          <p14:tracePt t="13783" x="3143250" y="3581400"/>
          <p14:tracePt t="13800" x="3027363" y="3429000"/>
          <p14:tracePt t="13817" x="2938463" y="3330575"/>
          <p14:tracePt t="13833" x="2759075" y="3214688"/>
          <p14:tracePt t="13852" x="2670175" y="3170238"/>
          <p14:tracePt t="13867" x="2562225" y="3143250"/>
          <p14:tracePt t="13883" x="2482850" y="3133725"/>
          <p14:tracePt t="13901" x="2330450" y="3133725"/>
          <p14:tracePt t="13917" x="2241550" y="3152775"/>
          <p14:tracePt t="13933" x="2143125" y="3224213"/>
          <p14:tracePt t="13950" x="1911350" y="3490913"/>
          <p14:tracePt t="13968" x="1812925" y="3660775"/>
          <p14:tracePt t="13983" x="1643063" y="4081463"/>
          <p14:tracePt t="14003" x="1571625" y="4303713"/>
          <p14:tracePt t="14017" x="1544638" y="4518025"/>
          <p14:tracePt t="14033" x="1536700" y="4724400"/>
          <p14:tracePt t="14050" x="1536700" y="5081588"/>
          <p14:tracePt t="14067" x="1571625" y="5251450"/>
          <p14:tracePt t="14083" x="1625600" y="5357813"/>
          <p14:tracePt t="14100" x="1803400" y="5562600"/>
          <p14:tracePt t="14118" x="1911350" y="5626100"/>
          <p14:tracePt t="14133" x="2044700" y="5697538"/>
          <p14:tracePt t="14150" x="2152650" y="5732463"/>
          <p14:tracePt t="14150" x="2276475" y="5768975"/>
          <p14:tracePt t="14167" x="2446338" y="5776913"/>
          <p14:tracePt t="14184" x="2428875" y="5768975"/>
          <p14:tracePt t="14370" x="2419350" y="5741988"/>
          <p14:tracePt t="14382" x="2393950" y="5680075"/>
          <p14:tracePt t="14395" x="2357438" y="5518150"/>
          <p14:tracePt t="14408" x="2295525" y="5251450"/>
          <p14:tracePt t="14420" x="2214563" y="4902200"/>
          <p14:tracePt t="14433" x="2160588" y="4545013"/>
          <p14:tracePt t="14450" x="2116138" y="4259263"/>
          <p14:tracePt t="14467" x="2062163" y="3919538"/>
          <p14:tracePt t="14484" x="2044700" y="3813175"/>
          <p14:tracePt t="14500" x="2009775" y="3714750"/>
          <p14:tracePt t="14517" x="2000250" y="3616325"/>
          <p14:tracePt t="14533" x="1973263" y="3465513"/>
          <p14:tracePt t="14550" x="1955800" y="3402013"/>
          <p14:tracePt t="14567" x="1946275" y="3348038"/>
          <p14:tracePt t="14583" x="1911350" y="3276600"/>
          <p14:tracePt t="14600" x="1901825" y="3232150"/>
          <p14:tracePt t="14617" x="1884363" y="3197225"/>
          <p14:tracePt t="14633" x="1857375" y="3098800"/>
          <p14:tracePt t="14652" x="1857375" y="3036888"/>
          <p14:tracePt t="14667" x="1857375" y="2982913"/>
          <p14:tracePt t="14685" x="1857375" y="2928938"/>
          <p14:tracePt t="14700" x="1857375" y="2919413"/>
          <p14:tracePt t="15041" x="1857375" y="2911475"/>
          <p14:tracePt t="15066" x="1857375" y="2884488"/>
          <p14:tracePt t="15079" x="1857375" y="2822575"/>
          <p14:tracePt t="15092" x="1866900" y="2714625"/>
          <p14:tracePt t="15104" x="1901825" y="2517775"/>
          <p14:tracePt t="15117" x="1973263" y="2268538"/>
          <p14:tracePt t="15134" x="2009775" y="2098675"/>
          <p14:tracePt t="15150" x="2036763" y="1990725"/>
          <p14:tracePt t="15167" x="2044700" y="1919288"/>
          <p14:tracePt t="15183" x="2044700" y="1901825"/>
          <p14:tracePt t="15200" x="2044700" y="1884363"/>
          <p14:tracePt t="15217" x="2044700" y="1874838"/>
          <p14:tracePt t="15233" x="2044700" y="1866900"/>
          <p14:tracePt t="15269" x="2044700" y="1874838"/>
          <p14:tracePt t="15509" x="2044700" y="1884363"/>
          <p14:tracePt t="15522" x="2044700" y="1901825"/>
          <p14:tracePt t="15534" x="2044700" y="1928813"/>
          <p14:tracePt t="15547" x="2044700" y="1955800"/>
          <p14:tracePt t="15560" x="2044700" y="1965325"/>
          <p14:tracePt t="15573" x="2044700" y="1982788"/>
          <p14:tracePt t="15585" x="2044700" y="1990725"/>
          <p14:tracePt t="15600" x="2044700" y="2000250"/>
          <p14:tracePt t="15623" x="2044700" y="2009775"/>
          <p14:tracePt t="15649" x="2044700" y="2017713"/>
          <p14:tracePt t="15737" x="2054225" y="2017713"/>
          <p14:tracePt t="15776" x="2054225" y="2027238"/>
          <p14:tracePt t="15788" x="2062163" y="2027238"/>
          <p14:tracePt t="15801" x="2071688" y="2044700"/>
          <p14:tracePt t="15826" x="2081213" y="2044700"/>
          <p14:tracePt t="15839" x="2089150" y="2054225"/>
          <p14:tracePt t="15851" x="2098675" y="2062163"/>
          <p14:tracePt t="15864" x="2116138" y="2071688"/>
          <p14:tracePt t="15877" x="2133600" y="2081213"/>
          <p14:tracePt t="15889" x="2143125" y="2089150"/>
          <p14:tracePt t="15902" x="2160588" y="2098675"/>
          <p14:tracePt t="15916" x="2187575" y="2108200"/>
          <p14:tracePt t="15933" x="2197100" y="2116138"/>
          <p14:tracePt t="15950" x="2232025" y="2125663"/>
          <p14:tracePt t="15967" x="2241550" y="2125663"/>
          <p14:tracePt t="15983" x="2259013" y="2133600"/>
          <p14:tracePt t="16000" x="2268538" y="2133600"/>
          <p14:tracePt t="16017" x="2286000" y="2143125"/>
          <p14:tracePt t="16033" x="2303463" y="2143125"/>
          <p14:tracePt t="16050" x="2330450" y="2152650"/>
          <p14:tracePt t="16067" x="2347913" y="2152650"/>
          <p14:tracePt t="16084" x="2366963" y="2170113"/>
          <p14:tracePt t="16100" x="2401888" y="2179638"/>
          <p14:tracePt t="16117" x="2438400" y="2179638"/>
          <p14:tracePt t="16133" x="2473325" y="2187575"/>
          <p14:tracePt t="16150" x="2536825" y="2205038"/>
          <p14:tracePt t="16167" x="2652713" y="2214563"/>
          <p14:tracePt t="16184" x="2714625" y="2224088"/>
          <p14:tracePt t="16200" x="2776538" y="2232025"/>
          <p14:tracePt t="16217" x="2938463" y="2232025"/>
          <p14:tracePt t="16233" x="3017838" y="2232025"/>
          <p14:tracePt t="16250" x="3089275" y="2232025"/>
          <p14:tracePt t="16267" x="3232150" y="2232025"/>
          <p14:tracePt t="16283" x="3276600" y="2232025"/>
          <p14:tracePt t="16300" x="3330575" y="2232025"/>
          <p14:tracePt t="16317" x="3402013" y="2232025"/>
          <p14:tracePt t="16333" x="3455988" y="2232025"/>
          <p14:tracePt t="16350" x="3490913" y="2232025"/>
          <p14:tracePt t="16367" x="3554413" y="2232025"/>
          <p14:tracePt t="16384" x="3581400" y="2232025"/>
          <p14:tracePt t="16400" x="3608388" y="2232025"/>
          <p14:tracePt t="16416" x="3697288" y="2232025"/>
          <p14:tracePt t="16433" x="3741738" y="2232025"/>
          <p14:tracePt t="16450" x="3786188" y="2232025"/>
          <p14:tracePt t="16466" x="3840163" y="2232025"/>
          <p14:tracePt t="16483" x="3938588" y="2232025"/>
          <p14:tracePt t="16500" x="4010025" y="2241550"/>
          <p14:tracePt t="16517" x="4062413" y="2241550"/>
          <p14:tracePt t="16533" x="4205288" y="2251075"/>
          <p14:tracePt t="16550" x="4268788" y="2251075"/>
          <p14:tracePt t="16567" x="4322763" y="2251075"/>
          <p14:tracePt t="16583" x="4473575" y="2259013"/>
          <p14:tracePt t="16600" x="4562475" y="2259013"/>
          <p14:tracePt t="16616" x="4643438" y="2259013"/>
          <p14:tracePt t="16634" x="4776788" y="2268538"/>
          <p14:tracePt t="16650" x="4867275" y="2286000"/>
          <p14:tracePt t="16666" x="4938713" y="2295525"/>
          <p14:tracePt t="16683" x="5054600" y="2295525"/>
          <p14:tracePt t="16700" x="5108575" y="2303463"/>
          <p14:tracePt t="16716" x="5143500" y="2303463"/>
          <p14:tracePt t="16733" x="5259388" y="2312988"/>
          <p14:tracePt t="16750" x="5330825" y="2312988"/>
          <p14:tracePt t="16766" x="5394325" y="2322513"/>
          <p14:tracePt t="16783" x="5456238" y="2322513"/>
          <p14:tracePt t="16783" x="5500688" y="2322513"/>
          <p14:tracePt t="16801" x="5581650" y="2322513"/>
          <p14:tracePt t="16817" x="5661025" y="2322513"/>
          <p14:tracePt t="16834" x="5786438" y="2295525"/>
          <p14:tracePt t="16850" x="6010275" y="2205038"/>
          <p14:tracePt t="16867" x="6072188" y="2187575"/>
          <p14:tracePt t="16883" x="6108700" y="2187575"/>
          <p14:tracePt t="16900" x="6143625" y="2187575"/>
          <p14:tracePt t="16916" x="6134100" y="2179638"/>
          <p14:tracePt t="17383" x="6126163" y="2170113"/>
          <p14:tracePt t="17396" x="6108700" y="2170113"/>
          <p14:tracePt t="17409" x="6089650" y="2160588"/>
          <p14:tracePt t="17421" x="6062663" y="2143125"/>
          <p14:tracePt t="17434" x="6010275" y="2125663"/>
          <p14:tracePt t="17450" x="5973763" y="2116138"/>
          <p14:tracePt t="17466" x="5929313" y="2108200"/>
          <p14:tracePt t="17483" x="5840413" y="2089150"/>
          <p14:tracePt t="17500" x="5813425" y="2089150"/>
          <p14:tracePt t="17516" x="5786438" y="2089150"/>
          <p14:tracePt t="17533" x="5751513" y="2071688"/>
          <p14:tracePt t="17551" x="5741988" y="2071688"/>
          <p14:tracePt t="17567" x="5715000" y="2071688"/>
          <p14:tracePt t="17583" x="5680075" y="2062163"/>
          <p14:tracePt t="17600" x="5661025" y="2062163"/>
          <p14:tracePt t="17616" x="5643563" y="2062163"/>
          <p14:tracePt t="17633" x="5572125" y="2062163"/>
          <p14:tracePt t="17650" x="5545138" y="2062163"/>
          <p14:tracePt t="17666" x="5518150" y="2062163"/>
          <p14:tracePt t="17683" x="5465763" y="2062163"/>
          <p14:tracePt t="17700" x="5419725" y="2062163"/>
          <p14:tracePt t="17716" x="5367338" y="2062163"/>
          <p14:tracePt t="17733" x="5251450" y="2062163"/>
          <p14:tracePt t="17750" x="5170488" y="2062163"/>
          <p14:tracePt t="17766" x="5089525" y="2062163"/>
          <p14:tracePt t="17783" x="4991100" y="2062163"/>
          <p14:tracePt t="17800" x="4741863" y="2062163"/>
          <p14:tracePt t="17817" x="4608513" y="2062163"/>
          <p14:tracePt t="17833" x="4473575" y="2062163"/>
          <p14:tracePt t="17850" x="4116388" y="2062163"/>
          <p14:tracePt t="17867" x="3911600" y="2062163"/>
          <p14:tracePt t="17883" x="3660775" y="2062163"/>
          <p14:tracePt t="17900" x="3143250" y="2062163"/>
          <p14:tracePt t="17917" x="2894013" y="2062163"/>
          <p14:tracePt t="17933" x="2670175" y="2062163"/>
          <p14:tracePt t="17950" x="2357438" y="2062163"/>
          <p14:tracePt t="17967" x="2224088" y="2062163"/>
          <p14:tracePt t="17983" x="2108200" y="2071688"/>
          <p14:tracePt t="18000" x="1874838" y="2179638"/>
          <p14:tracePt t="18017" x="1741488" y="2286000"/>
          <p14:tracePt t="18033" x="1660525" y="2366963"/>
          <p14:tracePt t="18050" x="1608138" y="2428875"/>
          <p14:tracePt t="18067" x="1598613" y="2428875"/>
          <p14:tracePt t="18434" x="1589088" y="2428875"/>
          <p14:tracePt t="18447" x="1581150" y="2428875"/>
          <p14:tracePt t="18472" x="1571625" y="2428875"/>
          <p14:tracePt t="18484" x="1562100" y="2428875"/>
          <p14:tracePt t="18497" x="1554163" y="2428875"/>
          <p14:tracePt t="18510" x="1536700" y="2428875"/>
          <p14:tracePt t="18522" x="1527175" y="2428875"/>
          <p14:tracePt t="18535" x="1500188" y="2428875"/>
          <p14:tracePt t="18550" x="1473200" y="2428875"/>
          <p14:tracePt t="18567" x="1419225" y="2428875"/>
          <p14:tracePt t="18583" x="1258888" y="2428875"/>
          <p14:tracePt t="18600" x="1160463" y="2428875"/>
          <p14:tracePt t="18616" x="1062038" y="2438400"/>
          <p14:tracePt t="18633" x="884238" y="2482850"/>
          <p14:tracePt t="18650" x="839788" y="2517775"/>
          <p14:tracePt t="18666" x="803275" y="2554288"/>
          <p14:tracePt t="18683" x="750888" y="2616200"/>
          <p14:tracePt t="18700" x="723900" y="2660650"/>
          <p14:tracePt t="18716" x="723900" y="2705100"/>
          <p14:tracePt t="18733" x="669925" y="2830513"/>
          <p14:tracePt t="18750" x="660400" y="2884488"/>
          <p14:tracePt t="18766" x="652463" y="2938463"/>
          <p14:tracePt t="18784" x="652463" y="2982913"/>
          <p14:tracePt t="18800" x="652463" y="3116263"/>
          <p14:tracePt t="18816" x="652463" y="3170238"/>
          <p14:tracePt t="18833" x="669925" y="3224213"/>
          <p14:tracePt t="18850" x="750888" y="3357563"/>
          <p14:tracePt t="18866" x="812800" y="3402013"/>
          <p14:tracePt t="18883" x="884238" y="3465513"/>
          <p14:tracePt t="18900" x="1044575" y="3571875"/>
          <p14:tracePt t="18917" x="1125538" y="3625850"/>
          <p14:tracePt t="18933" x="1214438" y="3679825"/>
          <p14:tracePt t="18950" x="1393825" y="3803650"/>
          <p14:tracePt t="18966" x="1490663" y="3840163"/>
          <p14:tracePt t="18983" x="1571625" y="3894138"/>
          <p14:tracePt t="19000" x="1776413" y="3973513"/>
          <p14:tracePt t="19017" x="1901825" y="4000500"/>
          <p14:tracePt t="19033" x="2044700" y="4044950"/>
          <p14:tracePt t="19050" x="2366963" y="4071938"/>
          <p14:tracePt t="19067" x="2589213" y="4071938"/>
          <p14:tracePt t="19083" x="2857500" y="4071938"/>
          <p14:tracePt t="19100" x="3160713" y="4071938"/>
          <p14:tracePt t="19116" x="4108450" y="3875088"/>
          <p14:tracePt t="19133" x="4714875" y="3625850"/>
          <p14:tracePt t="19150" x="5295900" y="3348038"/>
          <p14:tracePt t="19166" x="6313488" y="2822575"/>
          <p14:tracePt t="19183" x="6705600" y="2554288"/>
          <p14:tracePt t="19200" x="7134225" y="2197100"/>
          <p14:tracePt t="19216" x="7680325" y="1544638"/>
          <p14:tracePt t="19233" x="7796213" y="1303338"/>
          <p14:tracePt t="19251" x="7831138" y="1179513"/>
          <p14:tracePt t="19267" x="7804150" y="990600"/>
          <p14:tracePt t="19283" x="7732713" y="893763"/>
          <p14:tracePt t="19301" x="7608888" y="776288"/>
          <p14:tracePt t="19316" x="7062788" y="527050"/>
          <p14:tracePt t="19333" x="6777038" y="482600"/>
          <p14:tracePt t="19350" x="6438900" y="438150"/>
          <p14:tracePt t="19366" x="6143625" y="438150"/>
          <p14:tracePt t="19383" x="5303838" y="527050"/>
          <p14:tracePt t="19399" x="4875213" y="669925"/>
          <p14:tracePt t="19416" x="4537075" y="857250"/>
          <p14:tracePt t="19433" x="4187825" y="1062038"/>
          <p14:tracePt t="19449" x="4098925" y="1133475"/>
          <p14:tracePt t="19466" x="4037013" y="1196975"/>
          <p14:tracePt t="19483" x="3911600" y="1330325"/>
          <p14:tracePt t="19500" x="3884613" y="1384300"/>
          <p14:tracePt t="19516" x="3867150" y="1428750"/>
          <p14:tracePt t="19533" x="3848100" y="1465263"/>
          <p14:tracePt t="19550" x="3848100" y="1500188"/>
          <p14:tracePt t="19567" x="3848100" y="1509713"/>
          <p14:tracePt t="19583" x="3848100" y="1527175"/>
          <p14:tracePt t="19600" x="3848100" y="1544638"/>
          <p14:tracePt t="19616" x="3848100" y="1554163"/>
          <p14:tracePt t="19637" x="3848100" y="1562100"/>
          <p14:tracePt t="19650" x="3848100" y="1571625"/>
          <p14:tracePt t="19688" x="3840163" y="1571625"/>
          <p14:tracePt t="19738" x="3830638" y="1571625"/>
          <p14:tracePt t="19751" x="3813175" y="1571625"/>
          <p14:tracePt t="19763" x="3795713" y="1589088"/>
          <p14:tracePt t="19776" x="3768725" y="1608138"/>
          <p14:tracePt t="19788" x="3687763" y="1660525"/>
          <p14:tracePt t="19801" x="3598863" y="1724025"/>
          <p14:tracePt t="19817" x="3473450" y="1812925"/>
          <p14:tracePt t="19833" x="3394075" y="1874838"/>
          <p14:tracePt t="19850" x="3232150" y="2062163"/>
          <p14:tracePt t="19866" x="3143250" y="2170113"/>
          <p14:tracePt t="19883" x="3062288" y="2276475"/>
          <p14:tracePt t="19900" x="2919413" y="2438400"/>
          <p14:tracePt t="19917" x="2884488" y="2490788"/>
          <p14:tracePt t="19933" x="2867025" y="2517775"/>
          <p14:tracePt t="19950" x="2847975" y="2544763"/>
          <p14:tracePt t="19967" x="2847975" y="2554288"/>
          <p14:tracePt t="19983" x="2840038" y="2554288"/>
          <p14:tracePt t="20219" x="2822575" y="2554288"/>
          <p14:tracePt t="20232" x="2803525" y="2554288"/>
          <p14:tracePt t="20244" x="2768600" y="2554288"/>
          <p14:tracePt t="20257" x="2724150" y="2571750"/>
          <p14:tracePt t="20269" x="2670175" y="2581275"/>
          <p14:tracePt t="20283" x="2616200" y="2598738"/>
          <p14:tracePt t="20300" x="2554288" y="2608263"/>
          <p14:tracePt t="20317" x="2428875" y="2633663"/>
          <p14:tracePt t="20333" x="2366963" y="2643188"/>
          <p14:tracePt t="20350" x="2330450" y="2652713"/>
          <p14:tracePt t="20366" x="2224088" y="2679700"/>
          <p14:tracePt t="20383" x="2160588" y="2705100"/>
          <p14:tracePt t="20400" x="2081213" y="2724150"/>
          <p14:tracePt t="20416" x="1990725" y="2751138"/>
          <p14:tracePt t="20433" x="1839913" y="2795588"/>
          <p14:tracePt t="20450" x="1768475" y="2822575"/>
          <p14:tracePt t="20467" x="1687513" y="2840038"/>
          <p14:tracePt t="20483" x="1554163" y="2874963"/>
          <p14:tracePt t="20500" x="1482725" y="2911475"/>
          <p14:tracePt t="20516" x="1438275" y="2911475"/>
          <p14:tracePt t="20533" x="1330325" y="2928938"/>
          <p14:tracePt t="20550" x="1295400" y="2938463"/>
          <p14:tracePt t="20566" x="1250950" y="2946400"/>
          <p14:tracePt t="20583" x="1204913" y="2946400"/>
          <p14:tracePt t="20600" x="1187450" y="2955925"/>
          <p14:tracePt t="20616" x="1179513" y="2955925"/>
          <p14:tracePt t="20633" x="1160463" y="2955925"/>
          <p14:tracePt t="20650" x="1152525" y="2955925"/>
          <p14:tracePt t="20675" x="1143000" y="2955925"/>
          <p14:tracePt t="20700" x="1133475" y="2955925"/>
          <p14:tracePt t="20713" x="1125538" y="2955925"/>
          <p14:tracePt t="20751" x="1098550" y="2955925"/>
          <p14:tracePt t="20763" x="1081088" y="2955925"/>
          <p14:tracePt t="20776" x="1036638" y="2965450"/>
          <p14:tracePt t="20789" x="982663" y="2973388"/>
          <p14:tracePt t="20801" x="919163" y="2982913"/>
          <p14:tracePt t="20817" x="857250" y="3000375"/>
          <p14:tracePt t="20833" x="803275" y="3000375"/>
          <p14:tracePt t="20850" x="741363" y="3009900"/>
          <p14:tracePt t="20866" x="714375" y="3017838"/>
          <p14:tracePt t="20883" x="714375" y="3027363"/>
          <p14:tracePt t="20900" x="704850" y="3027363"/>
          <p14:tracePt t="20916" x="696913" y="3027363"/>
          <p14:tracePt t="20933" x="696913" y="3036888"/>
          <p14:tracePt t="20950" x="696913" y="3054350"/>
          <p14:tracePt t="20966" x="696913" y="3071813"/>
          <p14:tracePt t="20983" x="696913" y="3089275"/>
          <p14:tracePt t="21000" x="696913" y="3125788"/>
          <p14:tracePt t="21017" x="696913" y="3143250"/>
          <p14:tracePt t="21033" x="696913" y="3160713"/>
          <p14:tracePt t="21050" x="704850" y="3179763"/>
          <p14:tracePt t="21068" x="714375" y="3187700"/>
          <p14:tracePt t="21083" x="714375" y="3197225"/>
          <p14:tracePt t="21100" x="723900" y="3197225"/>
          <p14:tracePt t="21116" x="731838" y="3214688"/>
          <p14:tracePt t="21133" x="750888" y="3214688"/>
          <p14:tracePt t="21150" x="750888" y="3232150"/>
          <p14:tracePt t="21166" x="776288" y="3232150"/>
          <p14:tracePt t="21183" x="785813" y="3232150"/>
          <p14:tracePt t="21200" x="803275" y="3241675"/>
          <p14:tracePt t="21216" x="822325" y="3251200"/>
          <p14:tracePt t="21234" x="847725" y="3251200"/>
          <p14:tracePt t="21250" x="866775" y="3251200"/>
          <p14:tracePt t="21270" x="874713" y="3251200"/>
          <p14:tracePt t="21282" x="893763" y="3259138"/>
          <p14:tracePt t="21299" x="911225" y="3259138"/>
          <p14:tracePt t="21316" x="965200" y="3259138"/>
          <p14:tracePt t="21334" x="990600" y="3259138"/>
          <p14:tracePt t="21349" x="1044575" y="3259138"/>
          <p14:tracePt t="21366" x="1098550" y="3259138"/>
          <p14:tracePt t="21383" x="1214438" y="3259138"/>
          <p14:tracePt t="21400" x="1258888" y="3259138"/>
          <p14:tracePt t="21416" x="1322388" y="3259138"/>
          <p14:tracePt t="21416" x="1374775" y="3259138"/>
          <p14:tracePt t="21434" x="1401763" y="3259138"/>
          <p14:tracePt t="21450" x="1428750" y="3259138"/>
          <p14:tracePt t="21466" x="1446213" y="3259138"/>
          <p14:tracePt t="21483" x="1465263" y="3259138"/>
          <p14:tracePt t="21500" x="1473200" y="3259138"/>
          <p14:tracePt t="21517" x="1482725" y="3259138"/>
          <p14:tracePt t="21535" x="1482725" y="3251200"/>
          <p14:tracePt t="21624" x="1482725" y="3241675"/>
          <p14:tracePt t="21650" x="1482725" y="3232150"/>
          <p14:tracePt t="21662" x="1465263" y="3214688"/>
          <p14:tracePt t="21687" x="1455738" y="3197225"/>
          <p14:tracePt t="21700" x="1438275" y="3187700"/>
          <p14:tracePt t="21713" x="1419225" y="3152775"/>
          <p14:tracePt t="21725" x="1401763" y="3125788"/>
          <p14:tracePt t="21738" x="1366838" y="3089275"/>
          <p14:tracePt t="21751" x="1357313" y="3062288"/>
          <p14:tracePt t="21766" x="1330325" y="3027363"/>
          <p14:tracePt t="21783" x="1312863" y="3017838"/>
          <p14:tracePt t="21800" x="1276350" y="2982913"/>
          <p14:tracePt t="21816" x="1258888" y="2965450"/>
          <p14:tracePt t="21833" x="1241425" y="2965450"/>
          <p14:tracePt t="21850" x="1214438" y="2955925"/>
          <p14:tracePt t="21866" x="1204913" y="2955925"/>
          <p14:tracePt t="21890" x="1223963" y="2955925"/>
          <p14:tracePt t="22043" x="1231900" y="2955925"/>
          <p14:tracePt t="22055" x="1258888" y="2955925"/>
          <p14:tracePt t="22067" x="1303338" y="2965450"/>
          <p14:tracePt t="22080" x="1330325" y="2965450"/>
          <p14:tracePt t="22093" x="1357313" y="2965450"/>
          <p14:tracePt t="22105" x="1384300" y="2973388"/>
          <p14:tracePt t="22118" x="1401763" y="2973388"/>
          <p14:tracePt t="22133" x="1419225" y="2982913"/>
          <p14:tracePt t="22150" x="1446213" y="2982913"/>
          <p14:tracePt t="22166" x="1473200" y="2990850"/>
          <p14:tracePt t="22183" x="1482725" y="2990850"/>
          <p14:tracePt t="22200" x="1500188" y="2990850"/>
          <p14:tracePt t="22216" x="1509713" y="2990850"/>
          <p14:tracePt t="22233" x="1517650" y="2990850"/>
          <p14:tracePt t="22250" x="1517650" y="3000375"/>
          <p14:tracePt t="22282" x="1527175" y="3000375"/>
          <p14:tracePt t="22296" x="1527175" y="3009900"/>
          <p14:tracePt t="22333" x="1536700" y="3009900"/>
          <p14:tracePt t="22346" x="1544638" y="3017838"/>
          <p14:tracePt t="22372" x="1554163" y="3017838"/>
          <p14:tracePt t="22384" x="1562100" y="3017838"/>
          <p14:tracePt t="22397" x="1571625" y="3017838"/>
          <p14:tracePt t="22410" x="1581150" y="3027363"/>
          <p14:tracePt t="22423" x="1598613" y="3036888"/>
          <p14:tracePt t="22434" x="1616075" y="3036888"/>
          <p14:tracePt t="22450" x="1633538" y="3036888"/>
          <p14:tracePt t="22466" x="1652588" y="3036888"/>
          <p14:tracePt t="22483" x="1687513" y="3044825"/>
          <p14:tracePt t="22500" x="1704975" y="3054350"/>
          <p14:tracePt t="22516" x="1714500" y="3054350"/>
          <p14:tracePt t="22533" x="1741488" y="3062288"/>
          <p14:tracePt t="22550" x="1758950" y="3071813"/>
          <p14:tracePt t="22566" x="1776413" y="3081338"/>
          <p14:tracePt t="22583" x="1795463" y="3081338"/>
          <p14:tracePt t="22599" x="1803400" y="3089275"/>
          <p14:tracePt t="22616" x="1812925" y="3089275"/>
          <p14:tracePt t="22633" x="1822450" y="3089275"/>
          <p14:tracePt t="22650" x="1830388" y="3089275"/>
          <p14:tracePt t="22713" x="1839913" y="3089275"/>
          <p14:tracePt t="23043" x="1847850" y="3089275"/>
          <p14:tracePt t="23056" x="1857375" y="3089275"/>
          <p14:tracePt t="23068" x="1866900" y="3089275"/>
          <p14:tracePt t="23080" x="1893888" y="3089275"/>
          <p14:tracePt t="23093" x="1911350" y="3089275"/>
          <p14:tracePt t="23106" x="1928813" y="3089275"/>
          <p14:tracePt t="23119" x="1938338" y="3089275"/>
          <p14:tracePt t="23133" x="1955800" y="3089275"/>
          <p14:tracePt t="23149" x="1973263" y="3089275"/>
          <p14:tracePt t="23166" x="1982788" y="3089275"/>
          <p14:tracePt t="23183" x="1990725" y="3089275"/>
          <p14:tracePt t="23207" x="2000250" y="3089275"/>
          <p14:tracePt t="23245" x="2009775" y="3089275"/>
          <p14:tracePt t="23270" x="2027238" y="3098800"/>
          <p14:tracePt t="23296" x="2036763" y="3098800"/>
          <p14:tracePt t="23309" x="2054225" y="3098800"/>
          <p14:tracePt t="23321" x="2071688" y="3098800"/>
          <p14:tracePt t="23334" x="2098675" y="3098800"/>
          <p14:tracePt t="23350" x="2125663" y="3098800"/>
          <p14:tracePt t="23366" x="2143125" y="3098800"/>
          <p14:tracePt t="23383" x="2170113" y="3098800"/>
          <p14:tracePt t="23400" x="2179638" y="3108325"/>
          <p14:tracePt t="23416" x="2187575" y="3108325"/>
          <p14:tracePt t="23435" x="2197100" y="3108325"/>
          <p14:tracePt t="24536" x="2187575" y="3108325"/>
          <p14:tracePt t="25320" x="2160588" y="3089275"/>
          <p14:tracePt t="25332" x="2071688" y="3017838"/>
          <p14:tracePt t="25346" x="1919288" y="2938463"/>
          <p14:tracePt t="25358" x="1697038" y="2822575"/>
          <p14:tracePt t="25371" x="1562100" y="2768600"/>
          <p14:tracePt t="25384" x="1473200" y="2724150"/>
          <p14:tracePt t="25399" x="1384300" y="2697163"/>
          <p14:tracePt t="25416" x="1322388" y="2670175"/>
          <p14:tracePt t="25433" x="1223963" y="2616200"/>
          <p14:tracePt t="25450" x="1187450" y="2598738"/>
          <p14:tracePt t="25466" x="1152525" y="2589213"/>
          <p14:tracePt t="25483" x="1125538" y="2571750"/>
          <p14:tracePt t="25499" x="1116013" y="2571750"/>
          <p14:tracePt t="25516" x="1108075" y="2571750"/>
          <p14:tracePt t="25533" x="1098550" y="2571750"/>
          <p14:tracePt t="25586" x="1089025" y="2571750"/>
          <p14:tracePt t="25624" x="1081088" y="2608263"/>
          <p14:tracePt t="25637" x="1071563" y="2643188"/>
          <p14:tracePt t="25649" x="1071563" y="2705100"/>
          <p14:tracePt t="25662" x="1062038" y="2768600"/>
          <p14:tracePt t="25675" x="1062038" y="2840038"/>
          <p14:tracePt t="25688" x="1062038" y="2894013"/>
          <p14:tracePt t="25700" x="1062038" y="2928938"/>
          <p14:tracePt t="25716" x="1071563" y="2973388"/>
          <p14:tracePt t="25733" x="1089025" y="3000375"/>
          <p14:tracePt t="25749" x="1125538" y="3054350"/>
          <p14:tracePt t="25766" x="1143000" y="3071813"/>
          <p14:tracePt t="25783" x="1152525" y="3089275"/>
          <p14:tracePt t="25799" x="1160463" y="3089275"/>
          <p14:tracePt t="26155" x="1179513" y="3089275"/>
          <p14:tracePt t="26168" x="1196975" y="3089275"/>
          <p14:tracePt t="26181" x="1231900" y="3089275"/>
          <p14:tracePt t="26194" x="1268413" y="3089275"/>
          <p14:tracePt t="26207" x="1339850" y="3089275"/>
          <p14:tracePt t="26219" x="1411288" y="3108325"/>
          <p14:tracePt t="26233" x="1473200" y="3116263"/>
          <p14:tracePt t="26249" x="1509713" y="3125788"/>
          <p14:tracePt t="26266" x="1581150" y="3143250"/>
          <p14:tracePt t="26283" x="1608138" y="3152775"/>
          <p14:tracePt t="26299" x="1633538" y="3170238"/>
          <p14:tracePt t="26316" x="1724025" y="3197225"/>
          <p14:tracePt t="26333" x="1751013" y="3205163"/>
          <p14:tracePt t="26350" x="1795463" y="3224213"/>
          <p14:tracePt t="26366" x="1847850" y="3232150"/>
          <p14:tracePt t="26384" x="1857375" y="3232150"/>
          <p14:tracePt t="26399" x="1874838" y="3232150"/>
          <p14:tracePt t="26416" x="1884363" y="3232150"/>
          <p14:tracePt t="26434" x="1893888" y="3232150"/>
          <p14:tracePt t="26535" x="1911350" y="3232150"/>
          <p14:tracePt t="26548" x="1938338" y="3232150"/>
          <p14:tracePt t="26561" x="1990725" y="3232150"/>
          <p14:tracePt t="26573" x="2089150" y="3232150"/>
          <p14:tracePt t="26586" x="2224088" y="3224213"/>
          <p14:tracePt t="26599" x="2374900" y="3214688"/>
          <p14:tracePt t="26616" x="2554288" y="3214688"/>
          <p14:tracePt t="26633" x="2768600" y="3214688"/>
          <p14:tracePt t="26649" x="2840038" y="3214688"/>
          <p14:tracePt t="26666" x="2901950" y="3214688"/>
          <p14:tracePt t="26683" x="2982913" y="3214688"/>
          <p14:tracePt t="26700" x="3009900" y="3224213"/>
          <p14:tracePt t="26716" x="3017838" y="3224213"/>
          <p14:tracePt t="26733" x="3027363" y="3224213"/>
          <p14:tracePt t="26749" x="3036888" y="3224213"/>
          <p14:tracePt t="26766" x="3036888" y="3205163"/>
          <p14:tracePt t="26852" x="3036888" y="3197225"/>
          <p14:tracePt t="26865" x="3036888" y="3160713"/>
          <p14:tracePt t="26877" x="3027363" y="3116263"/>
          <p14:tracePt t="26890" x="3009900" y="3062288"/>
          <p14:tracePt t="26903" x="2982913" y="3017838"/>
          <p14:tracePt t="26916" x="2955925" y="2990850"/>
          <p14:tracePt t="26933" x="2919413" y="2946400"/>
          <p14:tracePt t="26949" x="2847975" y="2874963"/>
          <p14:tracePt t="26966" x="2795588" y="2847975"/>
          <p14:tracePt t="26982" x="2741613" y="2822575"/>
          <p14:tracePt t="26999" x="2616200" y="2786063"/>
          <p14:tracePt t="27016" x="2581275" y="2768600"/>
          <p14:tracePt t="27033" x="2527300" y="2759075"/>
          <p14:tracePt t="27049" x="2482850" y="2751138"/>
          <p14:tracePt t="27067" x="2455863" y="2741613"/>
          <p14:tracePt t="27083" x="2446338" y="2741613"/>
          <p14:tracePt t="27099" x="2428875" y="2741613"/>
          <p14:tracePt t="27116" x="2401888" y="2741613"/>
          <p14:tracePt t="27133" x="2384425" y="2741613"/>
          <p14:tracePt t="27149" x="2374900" y="2741613"/>
          <p14:tracePt t="27166" x="2339975" y="2741613"/>
          <p14:tracePt t="27183" x="2312988" y="2741613"/>
          <p14:tracePt t="27199" x="2295525" y="2751138"/>
          <p14:tracePt t="27216" x="2251075" y="2776538"/>
          <p14:tracePt t="27233" x="2241550" y="2786063"/>
          <p14:tracePt t="27249" x="2224088" y="2795588"/>
          <p14:tracePt t="27266" x="2214563" y="2803525"/>
          <p14:tracePt t="27282" x="2197100" y="2822575"/>
          <p14:tracePt t="27299" x="2170113" y="2867025"/>
          <p14:tracePt t="27316" x="2089150" y="2965450"/>
          <p14:tracePt t="27333" x="2054225" y="3017838"/>
          <p14:tracePt t="27349" x="2017713" y="3062288"/>
          <p14:tracePt t="27366" x="1982788" y="3133725"/>
          <p14:tracePt t="27383" x="1965325" y="3170238"/>
          <p14:tracePt t="27399" x="1955800" y="3197225"/>
          <p14:tracePt t="27416" x="1946275" y="3214688"/>
          <p14:tracePt t="27433" x="1928813" y="3259138"/>
          <p14:tracePt t="27449" x="1928813" y="3286125"/>
          <p14:tracePt t="27466" x="1928813" y="3322638"/>
          <p14:tracePt t="27482" x="1928813" y="3357563"/>
          <p14:tracePt t="27499" x="1928813" y="3384550"/>
          <p14:tracePt t="27516" x="1928813" y="3402013"/>
          <p14:tracePt t="27533" x="1946275" y="3455988"/>
          <p14:tracePt t="27550" x="1973263" y="3482975"/>
          <p14:tracePt t="27566" x="2009775" y="3517900"/>
          <p14:tracePt t="27582" x="2098675" y="3598863"/>
          <p14:tracePt t="27600" x="2133600" y="3625850"/>
          <p14:tracePt t="27616" x="2197100" y="3652838"/>
          <p14:tracePt t="27633" x="2322513" y="3687763"/>
          <p14:tracePt t="27649" x="2419350" y="3697288"/>
          <p14:tracePt t="27666" x="2500313" y="3697288"/>
          <p14:tracePt t="27682" x="2589213" y="3697288"/>
          <p14:tracePt t="27699" x="2803525" y="3643313"/>
          <p14:tracePt t="27716" x="2911475" y="3608388"/>
          <p14:tracePt t="27732" x="2990850" y="3562350"/>
          <p14:tracePt t="27749" x="3081338" y="3517900"/>
          <p14:tracePt t="27767" x="3108325" y="3490913"/>
          <p14:tracePt t="27783" x="3133725" y="3482975"/>
          <p14:tracePt t="27799" x="3152775" y="3465513"/>
          <p14:tracePt t="27816" x="3152775" y="3446463"/>
          <p14:tracePt t="27833" x="3160713" y="3429000"/>
          <p14:tracePt t="27852" x="3160713" y="3394075"/>
          <p14:tracePt t="27866" x="3160713" y="3357563"/>
          <p14:tracePt t="27882" x="3152775" y="3295650"/>
          <p14:tracePt t="27899" x="3054350" y="3143250"/>
          <p14:tracePt t="27916" x="3000375" y="3089275"/>
          <p14:tracePt t="27932" x="2919413" y="3017838"/>
          <p14:tracePt t="27949" x="2768600" y="2911475"/>
          <p14:tracePt t="27966" x="2705100" y="2874963"/>
          <p14:tracePt t="27982" x="2633663" y="2840038"/>
          <p14:tracePt t="27999" x="2509838" y="2795588"/>
          <p14:tracePt t="28017" x="2446338" y="2786063"/>
          <p14:tracePt t="28032" x="2393950" y="2786063"/>
          <p14:tracePt t="28049" x="2347913" y="2786063"/>
          <p14:tracePt t="28066" x="2303463" y="2786063"/>
          <p14:tracePt t="28083" x="2286000" y="2786063"/>
          <p14:tracePt t="28099" x="2276475" y="2786063"/>
          <p14:tracePt t="28118" x="2268538" y="2786063"/>
          <p14:tracePt t="28132" x="2259013" y="2795588"/>
          <p14:tracePt t="28149" x="2251075" y="2813050"/>
          <p14:tracePt t="28166" x="2205038" y="2874963"/>
          <p14:tracePt t="28183" x="2187575" y="2911475"/>
          <p14:tracePt t="28199" x="2179638" y="2955925"/>
          <p14:tracePt t="28216" x="2170113" y="3044825"/>
          <p14:tracePt t="28233" x="2170113" y="3098800"/>
          <p14:tracePt t="28249" x="2170113" y="3133725"/>
          <p14:tracePt t="28266" x="2205038" y="3205163"/>
          <p14:tracePt t="28283" x="2241550" y="3241675"/>
          <p14:tracePt t="28299" x="2268538" y="3276600"/>
          <p14:tracePt t="28317" x="2330450" y="3303588"/>
          <p14:tracePt t="28317" x="2393950" y="3330575"/>
          <p14:tracePt t="28333" x="2465388" y="3357563"/>
          <p14:tracePt t="28349" x="2554288" y="3384550"/>
          <p14:tracePt t="28366" x="2633663" y="3394075"/>
          <p14:tracePt t="28382" x="2813050" y="3429000"/>
          <p14:tracePt t="28399" x="2901950" y="3429000"/>
          <p14:tracePt t="28416" x="3000375" y="3438525"/>
          <p14:tracePt t="28433" x="3108325" y="3438525"/>
          <p14:tracePt t="28449" x="3143250" y="3438525"/>
          <p14:tracePt t="28466" x="3160713" y="3429000"/>
          <p14:tracePt t="28482" x="3170238" y="3429000"/>
          <p14:tracePt t="28499" x="3179763" y="3429000"/>
          <p14:tracePt t="28516" x="3179763" y="3419475"/>
          <p14:tracePt t="28534" x="3170238" y="3419475"/>
          <p14:tracePt t="28599" x="3160713" y="3411538"/>
          <p14:tracePt t="28612" x="3152775" y="3411538"/>
          <p14:tracePt t="28624" x="3143250" y="3411538"/>
          <p14:tracePt t="28637" x="3125788" y="3411538"/>
          <p14:tracePt t="28650" x="3108325" y="3402013"/>
          <p14:tracePt t="28666" x="3089275" y="3384550"/>
          <p14:tracePt t="28682" x="3062288" y="3384550"/>
          <p14:tracePt t="28699" x="3036888" y="3367088"/>
          <p14:tracePt t="28716" x="3027363" y="3367088"/>
          <p14:tracePt t="28732" x="3017838" y="3367088"/>
          <p14:tracePt t="28751" x="3009900" y="3367088"/>
          <p14:tracePt t="28766" x="3000375" y="3375025"/>
          <p14:tracePt t="28789" x="2982913" y="3411538"/>
          <p14:tracePt t="28802" x="2973388" y="3482975"/>
          <p14:tracePt t="28816" x="2965450" y="3598863"/>
          <p14:tracePt t="28832" x="2965450" y="3714750"/>
          <p14:tracePt t="28849" x="2965450" y="3938588"/>
          <p14:tracePt t="28866" x="3009900" y="4062413"/>
          <p14:tracePt t="28882" x="3062288" y="4160838"/>
          <p14:tracePt t="28899" x="3224213" y="4322763"/>
          <p14:tracePt t="30035" x="3187700" y="4259263"/>
          <p14:tracePt t="30093" x="3116263" y="4143375"/>
          <p14:tracePt t="30105" x="2973388" y="3938588"/>
          <p14:tracePt t="30118" x="2795588" y="3705225"/>
          <p14:tracePt t="30131" x="2616200" y="3500438"/>
          <p14:tracePt t="30143" x="2490788" y="3367088"/>
          <p14:tracePt t="30156" x="2347913" y="3241675"/>
          <p14:tracePt t="30169" x="2224088" y="3143250"/>
          <p14:tracePt t="30182" x="2071688" y="3062288"/>
          <p14:tracePt t="30199" x="1973263" y="3000375"/>
          <p14:tracePt t="30216" x="1803400" y="2919413"/>
          <p14:tracePt t="30233" x="1751013" y="2894013"/>
          <p14:tracePt t="30249" x="1687513" y="2884488"/>
          <p14:tracePt t="30266" x="1616075" y="2857500"/>
          <p14:tracePt t="30282" x="1589088" y="2857500"/>
          <p14:tracePt t="30299" x="1571625" y="2857500"/>
          <p14:tracePt t="30316" x="1544638" y="2857500"/>
          <p14:tracePt t="30333" x="1536700" y="2857500"/>
          <p14:tracePt t="30349" x="1527175" y="2857500"/>
          <p14:tracePt t="30371" x="1509713" y="2857500"/>
          <p14:tracePt t="30384" x="1490663" y="2857500"/>
          <p14:tracePt t="30399" x="1455738" y="2857500"/>
          <p14:tracePt t="30416" x="1374775" y="2874963"/>
          <p14:tracePt t="30432" x="1285875" y="2919413"/>
          <p14:tracePt t="30449" x="1258888" y="2919413"/>
          <p14:tracePt t="30466" x="1250950" y="2928938"/>
          <p14:tracePt t="30485" x="1241425" y="2928938"/>
          <p14:tracePt t="30510" x="1231900" y="2928938"/>
          <p14:tracePt t="30522" x="1223963" y="2928938"/>
          <p14:tracePt t="30612" x="1196975" y="2938463"/>
          <p14:tracePt t="30637" x="1179513" y="2955925"/>
          <p14:tracePt t="30650" x="1143000" y="2982913"/>
          <p14:tracePt t="30663" x="1116013" y="3000375"/>
          <p14:tracePt t="30675" x="1089025" y="3017838"/>
          <p14:tracePt t="30688" x="1081088" y="3027363"/>
          <p14:tracePt t="30701" x="1071563" y="3027363"/>
          <p14:tracePt t="30717" x="1071563" y="3036888"/>
          <p14:tracePt t="30732" x="1062038" y="3036888"/>
          <p14:tracePt t="30749" x="1062038" y="3044825"/>
          <p14:tracePt t="30766" x="1054100" y="3044825"/>
          <p14:tracePt t="30929" x="1044575" y="3044825"/>
          <p14:tracePt t="30954" x="1036638" y="3044825"/>
          <p14:tracePt t="30979" x="1027113" y="3044825"/>
          <p14:tracePt t="31005" x="1017588" y="3044825"/>
          <p14:tracePt t="31017" x="1009650" y="3044825"/>
          <p14:tracePt t="31030" x="1000125" y="3044825"/>
          <p14:tracePt t="31055" x="990600" y="3044825"/>
          <p14:tracePt t="31068" x="982663" y="3044825"/>
          <p14:tracePt t="31106" x="973138" y="3044825"/>
          <p14:tracePt t="31334" x="973138" y="3054350"/>
          <p14:tracePt t="31372" x="973138" y="3062288"/>
          <p14:tracePt t="31397" x="973138" y="3071813"/>
          <p14:tracePt t="31435" x="973138" y="3081338"/>
          <p14:tracePt t="31473" x="965200" y="3081338"/>
          <p14:tracePt t="31599" x="955675" y="3081338"/>
          <p14:tracePt t="31663" x="946150" y="3081338"/>
          <p14:tracePt t="31689" x="938213" y="3081338"/>
          <p14:tracePt t="31701" x="928688" y="3081338"/>
          <p14:tracePt t="31714" x="919163" y="3081338"/>
          <p14:tracePt t="31727" x="911225" y="3081338"/>
          <p14:tracePt t="31739" x="901700" y="3081338"/>
          <p14:tracePt t="31752" x="893763" y="3081338"/>
          <p14:tracePt t="31777" x="884238" y="3081338"/>
          <p14:tracePt t="31828" x="893763" y="3081338"/>
          <p14:tracePt t="32030" x="911225" y="3081338"/>
          <p14:tracePt t="32043" x="928688" y="3081338"/>
          <p14:tracePt t="32056" x="955675" y="3081338"/>
          <p14:tracePt t="32068" x="982663" y="3081338"/>
          <p14:tracePt t="32082" x="1000125" y="3081338"/>
          <p14:tracePt t="32099" x="1027113" y="3081338"/>
          <p14:tracePt t="32116" x="1081088" y="3081338"/>
          <p14:tracePt t="32132" x="1098550" y="3081338"/>
          <p14:tracePt t="32149" x="1125538" y="3081338"/>
          <p14:tracePt t="32166" x="1169988" y="3081338"/>
          <p14:tracePt t="32183" x="1187450" y="3081338"/>
          <p14:tracePt t="32199" x="1204913" y="3081338"/>
          <p14:tracePt t="32216" x="1223963" y="3081338"/>
          <p14:tracePt t="32233" x="1241425" y="3081338"/>
          <p14:tracePt t="32249" x="1250950" y="3081338"/>
          <p14:tracePt t="32271" x="1258888" y="3081338"/>
          <p14:tracePt t="32283" x="1268413" y="3081338"/>
          <p14:tracePt t="32299" x="1276350" y="3081338"/>
          <p14:tracePt t="32315" x="1285875" y="3081338"/>
          <p14:tracePt t="32332" x="1295400" y="3081338"/>
          <p14:tracePt t="32349" x="1303338" y="3081338"/>
          <p14:tracePt t="32372" x="1312863" y="3081338"/>
          <p14:tracePt t="32397" x="1322388" y="3081338"/>
          <p14:tracePt t="32410" x="1330325" y="3081338"/>
          <p14:tracePt t="32435" x="1339850" y="3081338"/>
          <p14:tracePt t="32460" x="1347788" y="3081338"/>
          <p14:tracePt t="32486" x="1357313" y="3081338"/>
          <p14:tracePt t="32498" x="1366838" y="3081338"/>
          <p14:tracePt t="32524" x="1374775" y="3081338"/>
          <p14:tracePt t="32549" x="1384300" y="3081338"/>
          <p14:tracePt t="32575" x="1393825" y="3081338"/>
          <p14:tracePt t="32587" x="1401763" y="3081338"/>
          <p14:tracePt t="32600" x="1411288" y="3081338"/>
          <p14:tracePt t="32625" x="1419225" y="3081338"/>
          <p14:tracePt t="32638" x="1428750" y="3081338"/>
          <p14:tracePt t="32663" x="1438275" y="3081338"/>
          <p14:tracePt t="32714" x="1446213" y="3081338"/>
          <p14:tracePt t="32726" x="1455738" y="3081338"/>
          <p14:tracePt t="32752" x="1465263" y="3081338"/>
          <p14:tracePt t="32777" x="1482725" y="3081338"/>
          <p14:tracePt t="32802" x="1500188" y="3081338"/>
          <p14:tracePt t="32828" x="1517650" y="3081338"/>
          <p14:tracePt t="32840" x="1527175" y="3081338"/>
          <p14:tracePt t="32853" x="1536700" y="3081338"/>
          <p14:tracePt t="32866" x="1554163" y="3081338"/>
          <p14:tracePt t="32882" x="1562100" y="3081338"/>
          <p14:tracePt t="32904" x="1571625" y="3081338"/>
          <p14:tracePt t="32916" x="1581150" y="3081338"/>
          <p14:tracePt t="32942" x="1589088" y="3081338"/>
          <p14:tracePt t="32954" x="1598613" y="3081338"/>
          <p14:tracePt t="32992" x="1608138" y="3081338"/>
          <p14:tracePt t="33157" x="1616075" y="3081338"/>
          <p14:tracePt t="33170" x="1625600" y="3081338"/>
          <p14:tracePt t="33195" x="1633538" y="3081338"/>
          <p14:tracePt t="33208" x="1643063" y="3089275"/>
          <p14:tracePt t="33220" x="1652588" y="3098800"/>
          <p14:tracePt t="33232" x="1660525" y="3098800"/>
          <p14:tracePt t="33249" x="1670050" y="3098800"/>
          <p14:tracePt t="33265" x="1687513" y="3098800"/>
          <p14:tracePt t="33282" x="1731963" y="3098800"/>
          <p14:tracePt t="33299" x="1751013" y="3098800"/>
          <p14:tracePt t="33315" x="1768475" y="3098800"/>
          <p14:tracePt t="33332" x="1785938" y="3098800"/>
          <p14:tracePt t="33349" x="1795463" y="3098800"/>
          <p14:tracePt t="33365" x="1803400" y="3098800"/>
          <p14:tracePt t="33385" x="1812925" y="3098800"/>
          <p14:tracePt t="33399" x="1822450" y="3098800"/>
          <p14:tracePt t="33423" x="1830388" y="3108325"/>
          <p14:tracePt t="33474" x="1839913" y="3108325"/>
          <p14:tracePt t="33498" x="1847850" y="3108325"/>
          <p14:tracePt t="33511" x="1857375" y="3108325"/>
          <p14:tracePt t="33537" x="1866900" y="3108325"/>
          <p14:tracePt t="33562" x="1874838" y="3108325"/>
          <p14:tracePt t="33588" x="1884363" y="3108325"/>
          <p14:tracePt t="33600" x="1901825" y="3108325"/>
          <p14:tracePt t="33613" x="1911350" y="3108325"/>
          <p14:tracePt t="33638" x="1919288" y="3108325"/>
          <p14:tracePt t="33651" x="1928813" y="3108325"/>
          <p14:tracePt t="33664" x="1946275" y="3108325"/>
          <p14:tracePt t="33676" x="1955800" y="3108325"/>
          <p14:tracePt t="33701" x="1965325" y="3108325"/>
          <p14:tracePt t="33727" x="1965325" y="3098800"/>
          <p14:tracePt t="33930" x="1965325" y="3089275"/>
          <p14:tracePt t="34068" x="1965325" y="3081338"/>
          <p14:tracePt t="34157" x="1965325" y="3071813"/>
          <p14:tracePt t="34195" x="1965325" y="3062288"/>
          <p14:tracePt t="34220" x="1965325" y="3054350"/>
          <p14:tracePt t="34233" x="1965325" y="3044825"/>
          <p14:tracePt t="34246" x="1965325" y="3036888"/>
          <p14:tracePt t="34259" x="1965325" y="3009900"/>
          <p14:tracePt t="34271" x="1965325" y="2990850"/>
          <p14:tracePt t="34283" x="1965325" y="2973388"/>
          <p14:tracePt t="34299" x="1965325" y="2955925"/>
          <p14:tracePt t="34315" x="1965325" y="2938463"/>
          <p14:tracePt t="34332" x="1965325" y="2901950"/>
          <p14:tracePt t="34349" x="1955800" y="2884488"/>
          <p14:tracePt t="34365" x="1938338" y="2867025"/>
          <p14:tracePt t="34382" x="1919288" y="2847975"/>
          <p14:tracePt t="34399" x="1911350" y="2840038"/>
          <p14:tracePt t="34415" x="1893888" y="2840038"/>
          <p14:tracePt t="34432" x="1874838" y="2822575"/>
          <p14:tracePt t="34449" x="1866900" y="2822575"/>
          <p14:tracePt t="34465" x="1857375" y="2822575"/>
          <p14:tracePt t="34482" x="1847850" y="2822575"/>
          <p14:tracePt t="34499" x="1839913" y="2822575"/>
          <p14:tracePt t="34524" x="1830388" y="2822575"/>
          <p14:tracePt t="34537" x="1822450" y="2822575"/>
          <p14:tracePt t="34562" x="1812925" y="2822575"/>
          <p14:tracePt t="34575" x="1803400" y="2822575"/>
          <p14:tracePt t="34587" x="1785938" y="2822575"/>
          <p14:tracePt t="34600" x="1776413" y="2822575"/>
          <p14:tracePt t="34615" x="1751013" y="2822575"/>
          <p14:tracePt t="34632" x="1724025" y="2822575"/>
          <p14:tracePt t="34649" x="1652588" y="2822575"/>
          <p14:tracePt t="34666" x="1608138" y="2822575"/>
          <p14:tracePt t="34682" x="1571625" y="2822575"/>
          <p14:tracePt t="34699" x="1527175" y="2822575"/>
          <p14:tracePt t="34716" x="1509713" y="2830513"/>
          <p14:tracePt t="34732" x="1500188" y="2840038"/>
          <p14:tracePt t="34752" x="1500188" y="2847975"/>
          <p14:tracePt t="34777" x="1500188" y="2857500"/>
          <p14:tracePt t="34803" x="1500188" y="2867025"/>
          <p14:tracePt t="34815" x="1500188" y="2874963"/>
          <p14:tracePt t="34828" x="1500188" y="2884488"/>
          <p14:tracePt t="34841" x="1500188" y="2901950"/>
          <p14:tracePt t="34853" x="1500188" y="2928938"/>
          <p14:tracePt t="34866" x="1500188" y="2938463"/>
          <p14:tracePt t="34882" x="1517650" y="2955925"/>
          <p14:tracePt t="34899" x="1527175" y="2990850"/>
          <p14:tracePt t="34916" x="1581150" y="3027363"/>
          <p14:tracePt t="34932" x="1616075" y="3036888"/>
          <p14:tracePt t="34949" x="1652588" y="3062288"/>
          <p14:tracePt t="34965" x="1741488" y="3108325"/>
          <p14:tracePt t="34982" x="1776413" y="3125788"/>
          <p14:tracePt t="34999" x="1812925" y="3133725"/>
          <p14:tracePt t="35015" x="1874838" y="3152775"/>
          <p14:tracePt t="35033" x="1919288" y="3160713"/>
          <p14:tracePt t="35049" x="1955800" y="3170238"/>
          <p14:tracePt t="35065" x="2027238" y="3170238"/>
          <p14:tracePt t="35082" x="2054225" y="3170238"/>
          <p14:tracePt t="35099" x="2081213" y="3170238"/>
          <p14:tracePt t="35115" x="2116138" y="3170238"/>
          <p14:tracePt t="35132" x="2133600" y="3170238"/>
          <p14:tracePt t="35149" x="2152650" y="3170238"/>
          <p14:tracePt t="35166" x="2160588" y="3170238"/>
          <p14:tracePt t="35182" x="2170113" y="3170238"/>
          <p14:tracePt t="35199" x="2179638" y="3170238"/>
          <p14:tracePt t="35215" x="2187575" y="3160713"/>
          <p14:tracePt t="35232" x="2187575" y="3152775"/>
          <p14:tracePt t="35249" x="2197100" y="3152775"/>
          <p14:tracePt t="35265" x="2197100" y="3143250"/>
          <p14:tracePt t="35282" x="2205038" y="3133725"/>
          <p14:tracePt t="35299" x="2214563" y="3125788"/>
          <p14:tracePt t="35315" x="2224088" y="3108325"/>
          <p14:tracePt t="35332" x="2241550" y="3081338"/>
          <p14:tracePt t="35349" x="2251075" y="3062288"/>
          <p14:tracePt t="35365" x="2259013" y="3054350"/>
          <p14:tracePt t="35382" x="2259013" y="3017838"/>
          <p14:tracePt t="35399" x="2268538" y="3009900"/>
          <p14:tracePt t="35415" x="2268538" y="2990850"/>
          <p14:tracePt t="35432" x="2276475" y="2973388"/>
          <p14:tracePt t="35449" x="2276475" y="2965450"/>
          <p14:tracePt t="35474" x="2268538" y="2946400"/>
          <p14:tracePt t="35498" x="2259013" y="2946400"/>
          <p14:tracePt t="35511" x="2241550" y="2928938"/>
          <p14:tracePt t="35525" x="2232025" y="2919413"/>
          <p14:tracePt t="35537" x="2214563" y="2901950"/>
          <p14:tracePt t="35549" x="2205038" y="2894013"/>
          <p14:tracePt t="35565" x="2179638" y="2874963"/>
          <p14:tracePt t="35582" x="2160588" y="2867025"/>
          <p14:tracePt t="35599" x="2116138" y="2840038"/>
          <p14:tracePt t="35616" x="2081213" y="2822575"/>
          <p14:tracePt t="35632" x="2054225" y="2813050"/>
          <p14:tracePt t="35649" x="1982788" y="2795588"/>
          <p14:tracePt t="35666" x="1955800" y="2786063"/>
          <p14:tracePt t="35682" x="1938338" y="2776538"/>
          <p14:tracePt t="35699" x="1901825" y="2776538"/>
          <p14:tracePt t="35715" x="1893888" y="2776538"/>
          <p14:tracePt t="35732" x="1874838" y="2776538"/>
          <p14:tracePt t="35749" x="1857375" y="2776538"/>
          <p14:tracePt t="35765" x="1839913" y="2776538"/>
          <p14:tracePt t="35790" x="1830388" y="2776538"/>
          <p14:tracePt t="35802" x="1822450" y="2776538"/>
          <p14:tracePt t="35815" x="1812925" y="2776538"/>
          <p14:tracePt t="35832" x="1803400" y="2776538"/>
          <p14:tracePt t="35849" x="1758950" y="2776538"/>
          <p14:tracePt t="35866" x="1724025" y="2776538"/>
          <p14:tracePt t="35882" x="1687513" y="2786063"/>
          <p14:tracePt t="35899" x="1633538" y="2813050"/>
          <p14:tracePt t="35916" x="1536700" y="2884488"/>
          <p14:tracePt t="35932" x="1509713" y="2901950"/>
          <p14:tracePt t="35949" x="1500188" y="2919413"/>
          <p14:tracePt t="35965" x="1490663" y="2946400"/>
          <p14:tracePt t="35982" x="1482725" y="2965450"/>
          <p14:tracePt t="35999" x="1482725" y="2973388"/>
          <p14:tracePt t="36015" x="1482725" y="3017838"/>
          <p14:tracePt t="36032" x="1482725" y="3027363"/>
          <p14:tracePt t="36049" x="1482725" y="3054350"/>
          <p14:tracePt t="36066" x="1482725" y="3125788"/>
          <p14:tracePt t="36082" x="1482725" y="3179763"/>
          <p14:tracePt t="36099" x="1482725" y="3241675"/>
          <p14:tracePt t="36116" x="1581150" y="3394075"/>
          <p14:tracePt t="36132" x="1660525" y="3455988"/>
          <p14:tracePt t="36149" x="1741488" y="3527425"/>
          <p14:tracePt t="36165" x="1901825" y="3616325"/>
          <p14:tracePt t="36182" x="1965325" y="3633788"/>
          <p14:tracePt t="36199" x="2017713" y="3652838"/>
          <p14:tracePt t="36215" x="2054225" y="3660775"/>
          <p14:tracePt t="36232" x="2108200" y="3660775"/>
          <p14:tracePt t="36249" x="2125663" y="3660775"/>
          <p14:tracePt t="36265" x="2143125" y="3660775"/>
          <p14:tracePt t="36282" x="2152650" y="3660775"/>
          <p14:tracePt t="36299" x="2160588" y="3660775"/>
          <p14:tracePt t="36315" x="2170113" y="3660775"/>
          <p14:tracePt t="36372" x="2179638" y="3643313"/>
          <p14:tracePt t="36385" x="2187575" y="3616325"/>
          <p14:tracePt t="36398" x="2197100" y="3598863"/>
          <p14:tracePt t="36410" x="2205038" y="3581400"/>
          <p14:tracePt t="36423" x="2205038" y="3562350"/>
          <p14:tracePt t="36436" x="2205038" y="3554413"/>
          <p14:tracePt t="36449" x="2214563" y="3544888"/>
          <p14:tracePt t="36465" x="2214563" y="3527425"/>
          <p14:tracePt t="36487" x="2224088" y="3527425"/>
          <p14:tracePt t="36537" x="2232025" y="3527425"/>
          <p14:tracePt t="36588" x="2241550" y="3527425"/>
          <p14:tracePt t="36664" x="2251075" y="3527425"/>
          <p14:tracePt t="36689" x="2259013" y="3527425"/>
          <p14:tracePt t="36702" x="2268538" y="3527425"/>
          <p14:tracePt t="36714" x="2295525" y="3527425"/>
          <p14:tracePt t="36727" x="2303463" y="3527425"/>
          <p14:tracePt t="36740" x="2312988" y="3527425"/>
          <p14:tracePt t="36752" x="2339975" y="3527425"/>
          <p14:tracePt t="36765" x="2347913" y="3527425"/>
          <p14:tracePt t="36790" x="2357438" y="3527425"/>
          <p14:tracePt t="36815" x="2366963" y="3527425"/>
          <p14:tracePt t="36865" x="2374900" y="3527425"/>
          <p14:tracePt t="36904" x="2384425" y="3517900"/>
          <p14:tracePt t="36930" x="2393950" y="3500438"/>
          <p14:tracePt t="36942" x="2393950" y="3482975"/>
          <p14:tracePt t="36955" x="2401888" y="3473450"/>
          <p14:tracePt t="36968" x="2411413" y="3455988"/>
          <p14:tracePt t="36982" x="2411413" y="3446463"/>
          <p14:tracePt t="37006" x="2411413" y="3438525"/>
          <p14:tracePt t="37018" x="2411413" y="3419475"/>
          <p14:tracePt t="37032" x="2411413" y="3411538"/>
          <p14:tracePt t="37049" x="2411413" y="3394075"/>
          <p14:tracePt t="37065" x="2411413" y="3357563"/>
          <p14:tracePt t="37082" x="2411413" y="3340100"/>
          <p14:tracePt t="37099" x="2411413" y="3322638"/>
          <p14:tracePt t="37115" x="2393950" y="3268663"/>
          <p14:tracePt t="37132" x="2366963" y="3232150"/>
          <p14:tracePt t="37148" x="2339975" y="3205163"/>
          <p14:tracePt t="37165" x="2312988" y="3170238"/>
          <p14:tracePt t="37182" x="2251075" y="3108325"/>
          <p14:tracePt t="37199" x="2214563" y="3062288"/>
          <p14:tracePt t="37215" x="2179638" y="3036888"/>
          <p14:tracePt t="37232" x="2116138" y="2982913"/>
          <p14:tracePt t="37249" x="2098675" y="2955925"/>
          <p14:tracePt t="37265" x="2071688" y="2946400"/>
          <p14:tracePt t="37282" x="2027238" y="2919413"/>
          <p14:tracePt t="37299" x="2000250" y="2919413"/>
          <p14:tracePt t="37315" x="1938338" y="2911475"/>
          <p14:tracePt t="37332" x="1785938" y="2911475"/>
          <p14:tracePt t="37349" x="1741488" y="2911475"/>
          <p14:tracePt t="37365" x="1724025" y="2911475"/>
          <p14:tracePt t="37382" x="1679575" y="2911475"/>
          <p14:tracePt t="37399" x="1670050" y="2911475"/>
          <p14:tracePt t="37415" x="1660525" y="2919413"/>
          <p14:tracePt t="37432" x="1643063" y="2946400"/>
          <p14:tracePt t="37449" x="1633538" y="2973388"/>
          <p14:tracePt t="37465" x="1625600" y="3009900"/>
          <p14:tracePt t="37482" x="1616075" y="3027363"/>
          <p14:tracePt t="37498" x="1616075" y="3062288"/>
          <p14:tracePt t="37515" x="1616075" y="3071813"/>
          <p14:tracePt t="37532" x="1616075" y="3081338"/>
          <p14:tracePt t="37550" x="1616075" y="3089275"/>
          <p14:tracePt t="37565" x="1633538" y="3098800"/>
          <p14:tracePt t="37588" x="1643063" y="3098800"/>
          <p14:tracePt t="37601" x="1660525" y="3098800"/>
          <p14:tracePt t="37615" x="1687513" y="3108325"/>
          <p14:tracePt t="37632" x="1704975" y="3108325"/>
          <p14:tracePt t="37649" x="1741488" y="3108325"/>
          <p14:tracePt t="37665" x="1758950" y="3108325"/>
          <p14:tracePt t="37682" x="1768475" y="3108325"/>
          <p14:tracePt t="37698" x="1776413" y="3108325"/>
          <p14:tracePt t="37715" x="1785938" y="3108325"/>
          <p14:tracePt t="37732" x="1785938" y="3098800"/>
          <p14:tracePt t="37790" x="1785938" y="3089275"/>
          <p14:tracePt t="37804" x="1785938" y="3071813"/>
          <p14:tracePt t="37816" x="1785938" y="3062288"/>
          <p14:tracePt t="37829" x="1785938" y="3044825"/>
          <p14:tracePt t="37842" x="1785938" y="3027363"/>
          <p14:tracePt t="37854" x="1785938" y="3000375"/>
          <p14:tracePt t="37866" x="1785938" y="2982913"/>
          <p14:tracePt t="37882" x="1785938" y="2965450"/>
          <p14:tracePt t="37898" x="1776413" y="2946400"/>
          <p14:tracePt t="37915" x="1758950" y="2919413"/>
          <p14:tracePt t="37932" x="1751013" y="2911475"/>
          <p14:tracePt t="37948" x="1741488" y="2901950"/>
          <p14:tracePt t="37965" x="1724025" y="2884488"/>
          <p14:tracePt t="37982" x="1714500" y="2884488"/>
          <p14:tracePt t="37998" x="1714500" y="2874963"/>
          <p14:tracePt t="38015" x="1704975" y="2874963"/>
          <p14:tracePt t="38033" x="1697038" y="2874963"/>
          <p14:tracePt t="38120" x="1687513" y="2874963"/>
          <p14:tracePt t="38196" x="1679575" y="2884488"/>
          <p14:tracePt t="38297" x="1679575" y="2894013"/>
          <p14:tracePt t="38386" x="1679575" y="2901950"/>
          <p14:tracePt t="38437" x="1679575" y="2911475"/>
          <p14:tracePt t="38449" x="1679575" y="2919413"/>
          <p14:tracePt t="38462" x="1679575" y="2938463"/>
          <p14:tracePt t="38474" x="1679575" y="2946400"/>
          <p14:tracePt t="38487" x="1679575" y="2965450"/>
          <p14:tracePt t="38500" x="1679575" y="2973388"/>
          <p14:tracePt t="38525" x="1679575" y="2982913"/>
          <p14:tracePt t="38537" x="1679575" y="2990850"/>
          <p14:tracePt t="38550" x="1679575" y="3000375"/>
          <p14:tracePt t="38588" x="1679575" y="3009900"/>
          <p14:tracePt t="38639" x="1679575" y="3017838"/>
          <p14:tracePt t="38664" x="1697038" y="3027363"/>
          <p14:tracePt t="38677" x="1704975" y="3036888"/>
          <p14:tracePt t="38689" x="1741488" y="3044825"/>
          <p14:tracePt t="38702" x="1768475" y="3062288"/>
          <p14:tracePt t="38715" x="1812925" y="3081338"/>
          <p14:tracePt t="38732" x="1847850" y="3098800"/>
          <p14:tracePt t="38749" x="1919288" y="3116263"/>
          <p14:tracePt t="38766" x="1955800" y="3125788"/>
          <p14:tracePt t="38782" x="2009775" y="3133725"/>
          <p14:tracePt t="38799" x="2044700" y="3133725"/>
          <p14:tracePt t="38799" x="2089150" y="3143250"/>
          <p14:tracePt t="38816" x="2125663" y="3143250"/>
          <p14:tracePt t="38832" x="2187575" y="3143250"/>
          <p14:tracePt t="38848" x="2232025" y="3143250"/>
          <p14:tracePt t="38865" x="2357438" y="3133725"/>
          <p14:tracePt t="38882" x="2411413" y="3125788"/>
          <p14:tracePt t="38898" x="2428875" y="3116263"/>
          <p14:tracePt t="38915" x="2446338" y="3089275"/>
          <p14:tracePt t="38932" x="2446338" y="3071813"/>
          <p14:tracePt t="38955" x="2446338" y="3054350"/>
          <p14:tracePt t="38968" x="2446338" y="3027363"/>
          <p14:tracePt t="38982" x="2455863" y="3000375"/>
          <p14:tracePt t="38999" x="2455863" y="2973388"/>
          <p14:tracePt t="39016" x="2455863" y="2919413"/>
          <p14:tracePt t="39032" x="2446338" y="2901950"/>
          <p14:tracePt t="39048" x="2419350" y="2874963"/>
          <p14:tracePt t="39065" x="2374900" y="2840038"/>
          <p14:tracePt t="39082" x="2330450" y="2813050"/>
          <p14:tracePt t="39098" x="2286000" y="2786063"/>
          <p14:tracePt t="39115" x="2241550" y="2759075"/>
          <p14:tracePt t="39132" x="2125663" y="2705100"/>
          <p14:tracePt t="39149" x="2044700" y="2679700"/>
          <p14:tracePt t="39165" x="1946275" y="2670175"/>
          <p14:tracePt t="39182" x="1768475" y="2660650"/>
          <p14:tracePt t="39199" x="1670050" y="2660650"/>
          <p14:tracePt t="39215" x="1562100" y="2660650"/>
          <p14:tracePt t="39232" x="1285875" y="2786063"/>
          <p14:tracePt t="39249" x="1179513" y="2867025"/>
          <p14:tracePt t="39265" x="1089025" y="2946400"/>
          <p14:tracePt t="39282" x="946150" y="3098800"/>
          <p14:tracePt t="39299" x="919163" y="3160713"/>
          <p14:tracePt t="39315" x="901700" y="3232150"/>
          <p14:tracePt t="39332" x="874713" y="3367088"/>
          <p14:tracePt t="39349" x="874713" y="3429000"/>
          <p14:tracePt t="39365" x="874713" y="3482975"/>
          <p14:tracePt t="39382" x="893763" y="3536950"/>
          <p14:tracePt t="39399" x="928688" y="3562350"/>
          <p14:tracePt t="39415" x="955675" y="3589338"/>
          <p14:tracePt t="39432" x="1054100" y="3625850"/>
          <p14:tracePt t="39449" x="1125538" y="3633788"/>
          <p14:tracePt t="39465" x="1214438" y="3643313"/>
          <p14:tracePt t="39482" x="1285875" y="3643313"/>
          <p14:tracePt t="39499" x="1419225" y="3643313"/>
          <p14:tracePt t="39515" x="1490663" y="3625850"/>
          <p14:tracePt t="39532" x="1554163" y="3581400"/>
          <p14:tracePt t="39549" x="1670050" y="3490913"/>
          <p14:tracePt t="39565" x="1704975" y="3419475"/>
          <p14:tracePt t="39583" x="1731963" y="3384550"/>
          <p14:tracePt t="39599" x="1751013" y="3313113"/>
          <p14:tracePt t="39615" x="1758950" y="3268663"/>
          <p14:tracePt t="39632" x="1768475" y="3224213"/>
          <p14:tracePt t="39648" x="1768475" y="3081338"/>
          <p14:tracePt t="39665" x="1751013" y="3027363"/>
          <p14:tracePt t="39682" x="1724025" y="2973388"/>
          <p14:tracePt t="39698" x="1687513" y="2928938"/>
          <p14:tracePt t="39716" x="1670050" y="2901950"/>
          <p14:tracePt t="39732" x="1652588" y="2894013"/>
          <p14:tracePt t="39749" x="1643063" y="2884488"/>
          <p14:tracePt t="39766" x="1633538" y="2884488"/>
          <p14:tracePt t="39782" x="1625600" y="2884488"/>
          <p14:tracePt t="39829" x="1616075" y="2884488"/>
          <p14:tracePt t="39855" x="1608138" y="2884488"/>
          <p14:tracePt t="39867" x="1589088" y="2884488"/>
          <p14:tracePt t="39880" x="1562100" y="2884488"/>
          <p14:tracePt t="39893" x="1517650" y="2884488"/>
          <p14:tracePt t="39905" x="1473200" y="2884488"/>
          <p14:tracePt t="39918" x="1393825" y="2884488"/>
          <p14:tracePt t="39932" x="1339850" y="2884488"/>
          <p14:tracePt t="39948" x="1285875" y="2884488"/>
          <p14:tracePt t="39965" x="1231900" y="2884488"/>
          <p14:tracePt t="39982" x="1214438" y="2884488"/>
          <p14:tracePt t="39998" x="1196975" y="2884488"/>
          <p14:tracePt t="40015" x="1187450" y="2884488"/>
          <p14:tracePt t="40032" x="1169988" y="2894013"/>
          <p14:tracePt t="40049" x="1160463" y="2911475"/>
          <p14:tracePt t="40065" x="1133475" y="2946400"/>
          <p14:tracePt t="40082" x="1125538" y="2946400"/>
          <p14:tracePt t="40297" x="1098550" y="2955925"/>
          <p14:tracePt t="40310" x="1062038" y="2973388"/>
          <p14:tracePt t="40323" x="1036638" y="2982913"/>
          <p14:tracePt t="40336" x="990600" y="3000375"/>
          <p14:tracePt t="40349" x="973138" y="3017838"/>
          <p14:tracePt t="40365" x="946150" y="3027363"/>
          <p14:tracePt t="40382" x="928688" y="3036888"/>
          <p14:tracePt t="40399" x="919163" y="3036888"/>
          <p14:tracePt t="40425" x="911225" y="3036888"/>
          <p14:tracePt t="40488" x="901700" y="3036888"/>
          <p14:tracePt t="40564" x="893763" y="3036888"/>
          <p14:tracePt t="40614" x="884238" y="3036888"/>
          <p14:tracePt t="40691" x="901700" y="3036888"/>
          <p14:tracePt t="41020" x="928688" y="3036888"/>
          <p14:tracePt t="41032" x="973138" y="3036888"/>
          <p14:tracePt t="41045" x="1044575" y="3036888"/>
          <p14:tracePt t="41058" x="1116013" y="3036888"/>
          <p14:tracePt t="41070" x="1179513" y="3036888"/>
          <p14:tracePt t="41083" x="1223963" y="3036888"/>
          <p14:tracePt t="41098" x="1241425" y="3036888"/>
          <p14:tracePt t="41115" x="1250950" y="3036888"/>
          <p14:tracePt t="41133" x="1258888" y="3036888"/>
          <p14:tracePt t="41148" x="1268413" y="3036888"/>
          <p14:tracePt t="41171" x="1276350" y="3036888"/>
          <p14:tracePt t="41196" x="1295400" y="3044825"/>
          <p14:tracePt t="41222" x="1303338" y="3054350"/>
          <p14:tracePt t="41235" x="1312863" y="3054350"/>
          <p14:tracePt t="41247" x="1330325" y="3062288"/>
          <p14:tracePt t="41260" x="1347788" y="3062288"/>
          <p14:tracePt t="41272" x="1374775" y="3081338"/>
          <p14:tracePt t="41285" x="1401763" y="3081338"/>
          <p14:tracePt t="41298" x="1438275" y="3089275"/>
          <p14:tracePt t="41315" x="1455738" y="3089275"/>
          <p14:tracePt t="41332" x="1490663" y="3108325"/>
          <p14:tracePt t="41348" x="1509713" y="3108325"/>
          <p14:tracePt t="41365" x="1517650" y="3108325"/>
          <p14:tracePt t="41387" x="1517650" y="3116263"/>
          <p14:tracePt t="41424" x="1527175" y="3116263"/>
          <p14:tracePt t="41450" x="1536700" y="3116263"/>
          <p14:tracePt t="41817" x="1544638" y="3116263"/>
          <p14:tracePt t="41868" x="1554163" y="3116263"/>
          <p14:tracePt t="41880" x="1562100" y="3116263"/>
          <p14:tracePt t="41893" x="1581150" y="3116263"/>
          <p14:tracePt t="41906" x="1616075" y="3116263"/>
          <p14:tracePt t="41918" x="1652588" y="3116263"/>
          <p14:tracePt t="41932" x="1687513" y="3116263"/>
          <p14:tracePt t="41948" x="1724025" y="3116263"/>
          <p14:tracePt t="41965" x="1776413" y="3116263"/>
          <p14:tracePt t="41982" x="1803400" y="3116263"/>
          <p14:tracePt t="41998" x="1822450" y="3116263"/>
          <p14:tracePt t="42015" x="1847850" y="3116263"/>
          <p14:tracePt t="42032" x="1866900" y="3116263"/>
          <p14:tracePt t="42048" x="1874838" y="3116263"/>
          <p14:tracePt t="42065" x="1884363" y="3116263"/>
          <p14:tracePt t="42121" x="1884363" y="3108325"/>
          <p14:tracePt t="42184" x="1884363" y="3098800"/>
          <p14:tracePt t="42235" x="1884363" y="3081338"/>
          <p14:tracePt t="42248" x="1884363" y="3071813"/>
          <p14:tracePt t="42260" x="1874838" y="3054350"/>
          <p14:tracePt t="42273" x="1874838" y="3036888"/>
          <p14:tracePt t="42286" x="1866900" y="3017838"/>
          <p14:tracePt t="42298" x="1847850" y="3000375"/>
          <p14:tracePt t="42315" x="1847850" y="2982913"/>
          <p14:tracePt t="42332" x="1830388" y="2965450"/>
          <p14:tracePt t="42349" x="1822450" y="2955925"/>
          <p14:tracePt t="42365" x="1812925" y="2946400"/>
          <p14:tracePt t="42382" x="1803400" y="2946400"/>
          <p14:tracePt t="42398" x="1785938" y="2928938"/>
          <p14:tracePt t="42415" x="1776413" y="2928938"/>
          <p14:tracePt t="42432" x="1758950" y="2928938"/>
          <p14:tracePt t="42448" x="1741488" y="2919413"/>
          <p14:tracePt t="42465" x="1731963" y="2919413"/>
          <p14:tracePt t="42482" x="1724025" y="2919413"/>
          <p14:tracePt t="42498" x="1714500" y="2919413"/>
          <p14:tracePt t="42526" x="1704975" y="2919413"/>
          <p14:tracePt t="42539" x="1704975" y="2938463"/>
          <p14:tracePt t="42691" x="1704975" y="2955925"/>
          <p14:tracePt t="42704" x="1704975" y="2990850"/>
          <p14:tracePt t="42716" x="1704975" y="3027363"/>
          <p14:tracePt t="42730" x="1724025" y="3071813"/>
          <p14:tracePt t="42742" x="1751013" y="3116263"/>
          <p14:tracePt t="42754" x="1776413" y="3160713"/>
          <p14:tracePt t="42767" x="1803400" y="3170238"/>
          <p14:tracePt t="42781" x="1830388" y="3187700"/>
          <p14:tracePt t="42798" x="1866900" y="3197225"/>
          <p14:tracePt t="42815" x="1965325" y="3214688"/>
          <p14:tracePt t="42832" x="2044700" y="3214688"/>
          <p14:tracePt t="42848" x="2089150" y="3214688"/>
          <p14:tracePt t="42865" x="2152650" y="3214688"/>
          <p14:tracePt t="42882" x="2179638" y="3197225"/>
          <p14:tracePt t="42898" x="2187575" y="3187700"/>
          <p14:tracePt t="42915" x="2197100" y="3125788"/>
          <p14:tracePt t="42932" x="2205038" y="3098800"/>
          <p14:tracePt t="42948" x="2205038" y="3071813"/>
          <p14:tracePt t="42965" x="2205038" y="3027363"/>
          <p14:tracePt t="42983" x="2197100" y="3009900"/>
          <p14:tracePt t="42998" x="2179638" y="2990850"/>
          <p14:tracePt t="43016" x="2179638" y="2982913"/>
          <p14:tracePt t="43033" x="2160588" y="2973388"/>
          <p14:tracePt t="43049" x="2143125" y="2973388"/>
          <p14:tracePt t="43065" x="2133600" y="2973388"/>
          <p14:tracePt t="43085" x="2125663" y="2973388"/>
          <p14:tracePt t="43110" x="2133600" y="2973388"/>
          <p14:tracePt t="43249" x="2152650" y="2973388"/>
          <p14:tracePt t="43262" x="2170113" y="2973388"/>
          <p14:tracePt t="43276" x="2197100" y="2973388"/>
          <p14:tracePt t="43287" x="2232025" y="2990850"/>
          <p14:tracePt t="43300" x="2259013" y="3000375"/>
          <p14:tracePt t="43316" x="2295525" y="3017838"/>
          <p14:tracePt t="43332" x="2303463" y="3017838"/>
          <p14:tracePt t="43349" x="2330450" y="3036888"/>
          <p14:tracePt t="43366" x="2339975" y="3036888"/>
          <p14:tracePt t="43870" x="2347913" y="3036888"/>
          <p14:tracePt t="43882" x="2366963" y="3036888"/>
          <p14:tracePt t="43895" x="2393950" y="3036888"/>
          <p14:tracePt t="43908" x="2411413" y="3036888"/>
          <p14:tracePt t="43920" x="2446338" y="3036888"/>
          <p14:tracePt t="43933" x="2473325" y="3036888"/>
          <p14:tracePt t="43949" x="2509838" y="3036888"/>
          <p14:tracePt t="43966" x="2536825" y="3044825"/>
          <p14:tracePt t="43982" x="2608263" y="3054350"/>
          <p14:tracePt t="43999" x="2660650" y="3054350"/>
          <p14:tracePt t="44016" x="2714625" y="3054350"/>
          <p14:tracePt t="44033" x="2813050" y="3062288"/>
          <p14:tracePt t="44049" x="2847975" y="3062288"/>
          <p14:tracePt t="44066" x="2884488" y="3062288"/>
          <p14:tracePt t="44083" x="2938463" y="3062288"/>
          <p14:tracePt t="44099" x="2973388" y="3062288"/>
          <p14:tracePt t="44116" x="2990850" y="3062288"/>
          <p14:tracePt t="44132" x="3027363" y="3062288"/>
          <p14:tracePt t="44150" x="3036888" y="3062288"/>
          <p14:tracePt t="44166" x="3044825" y="3062288"/>
          <p14:tracePt t="44186" x="3054350" y="3062288"/>
          <p14:tracePt t="44237" x="3062288" y="3062288"/>
          <p14:tracePt t="44262" x="3071813" y="3062288"/>
          <p14:tracePt t="44287" x="3098800" y="3062288"/>
          <p14:tracePt t="44300" x="3116263" y="3062288"/>
          <p14:tracePt t="44325" x="3125788" y="3062288"/>
          <p14:tracePt t="44338" x="3143250" y="3062288"/>
          <p14:tracePt t="44363" x="3152775" y="3062288"/>
          <p14:tracePt t="44401" x="3160713" y="3062288"/>
          <p14:tracePt t="45186" x="3170238" y="3062288"/>
          <p14:tracePt t="45212" x="3179763" y="3062288"/>
          <p14:tracePt t="45224" x="3187700" y="3062288"/>
          <p14:tracePt t="45237" x="3197225" y="3062288"/>
          <p14:tracePt t="45262" x="3205163" y="3062288"/>
          <p14:tracePt t="45275" x="3214688" y="3062288"/>
          <p14:tracePt t="45592" x="3232150" y="3062288"/>
          <p14:tracePt t="45616" x="3251200" y="3062288"/>
          <p14:tracePt t="45630" x="3268663" y="3062288"/>
          <p14:tracePt t="45641" x="3286125" y="3062288"/>
          <p14:tracePt t="45654" x="3303588" y="3071813"/>
          <p14:tracePt t="45667" x="3313113" y="3071813"/>
          <p14:tracePt t="45693" x="3322638" y="3071813"/>
          <p14:tracePt t="45718" x="3330575" y="3071813"/>
          <p14:tracePt t="46035" x="3340100" y="3071813"/>
          <p14:tracePt t="46047" x="3348038" y="3071813"/>
          <p14:tracePt t="46060" x="3367088" y="3071813"/>
          <p14:tracePt t="46072" x="3394075" y="3081338"/>
          <p14:tracePt t="46085" x="3438525" y="3089275"/>
          <p14:tracePt t="46099" x="3482975" y="3089275"/>
          <p14:tracePt t="46116" x="3509963" y="3098800"/>
          <p14:tracePt t="46132" x="3554413" y="3098800"/>
          <p14:tracePt t="46149" x="3562350" y="3098800"/>
          <p14:tracePt t="46174" x="3554413" y="3098800"/>
          <p14:tracePt t="46630" x="3536950" y="3098800"/>
          <p14:tracePt t="46642" x="3509963" y="3098800"/>
          <p14:tracePt t="46655" x="3473450" y="3098800"/>
          <p14:tracePt t="46667" x="3419475" y="3071813"/>
          <p14:tracePt t="46682" x="3340100" y="3036888"/>
          <p14:tracePt t="46699" x="3259138" y="3000375"/>
          <p14:tracePt t="46716" x="3116263" y="2911475"/>
          <p14:tracePt t="46732" x="3044825" y="2874963"/>
          <p14:tracePt t="46749" x="2982913" y="2830513"/>
          <p14:tracePt t="46766" x="2830513" y="2768600"/>
          <p14:tracePt t="46783" x="2751138" y="2741613"/>
          <p14:tracePt t="46799" x="2660650" y="2705100"/>
          <p14:tracePt t="46816" x="2509838" y="2679700"/>
          <p14:tracePt t="46833" x="2438400" y="2679700"/>
          <p14:tracePt t="46849" x="2366963" y="2679700"/>
          <p14:tracePt t="46866" x="2241550" y="2679700"/>
          <p14:tracePt t="46883" x="2214563" y="2679700"/>
          <p14:tracePt t="46899" x="2205038" y="2679700"/>
          <p14:tracePt t="46921" x="2197100" y="2679700"/>
          <p14:tracePt t="46933" x="2187575" y="2679700"/>
          <p14:tracePt t="46949" x="2179638" y="2679700"/>
          <p14:tracePt t="46966" x="2160588" y="2687638"/>
          <p14:tracePt t="46982" x="2143125" y="2714625"/>
          <p14:tracePt t="46999" x="2133600" y="2741613"/>
          <p14:tracePt t="47016" x="2133600" y="2759075"/>
          <p14:tracePt t="47033" x="2116138" y="2803525"/>
          <p14:tracePt t="47049" x="2116138" y="2822575"/>
          <p14:tracePt t="47065" x="2116138" y="2867025"/>
          <p14:tracePt t="47082" x="2187575" y="2928938"/>
          <p14:tracePt t="47099" x="2268538" y="3000375"/>
          <p14:tracePt t="47115" x="2357438" y="3054350"/>
          <p14:tracePt t="47132" x="2536825" y="3143250"/>
          <p14:tracePt t="47149" x="2633663" y="3170238"/>
          <p14:tracePt t="47166" x="2714625" y="3187700"/>
          <p14:tracePt t="47182" x="2884488" y="3197225"/>
          <p14:tracePt t="47200" x="2955925" y="3197225"/>
          <p14:tracePt t="47216" x="3044825" y="3197225"/>
          <p14:tracePt t="47232" x="3108325" y="3197225"/>
          <p14:tracePt t="47249" x="3187700" y="3187700"/>
          <p14:tracePt t="47266" x="3205163" y="3170238"/>
          <p14:tracePt t="47282" x="3224213" y="3152775"/>
          <p14:tracePt t="47299" x="3241675" y="3133725"/>
          <p14:tracePt t="47316" x="3241675" y="3116263"/>
          <p14:tracePt t="47332" x="3241675" y="3098800"/>
          <p14:tracePt t="47349" x="3251200" y="3044825"/>
          <p14:tracePt t="47366" x="3251200" y="2990850"/>
          <p14:tracePt t="47382" x="3232150" y="2938463"/>
          <p14:tracePt t="47399" x="3152775" y="2840038"/>
          <p14:tracePt t="47416" x="3098800" y="2803525"/>
          <p14:tracePt t="47432" x="3036888" y="2776538"/>
          <p14:tracePt t="47449" x="2901950" y="2741613"/>
          <p14:tracePt t="47466" x="2840038" y="2741613"/>
          <p14:tracePt t="47482" x="2759075" y="2741613"/>
          <p14:tracePt t="47499" x="2616200" y="2759075"/>
          <p14:tracePt t="47516" x="2562225" y="2803525"/>
          <p14:tracePt t="47533" x="2517775" y="2847975"/>
          <p14:tracePt t="47549" x="2473325" y="2901950"/>
          <p14:tracePt t="47566" x="2401888" y="3036888"/>
          <p14:tracePt t="47583" x="2393950" y="3108325"/>
          <p14:tracePt t="47599" x="2393950" y="3160713"/>
          <p14:tracePt t="47616" x="2428875" y="3286125"/>
          <p14:tracePt t="47633" x="2500313" y="3348038"/>
          <p14:tracePt t="47649" x="2589213" y="3384550"/>
          <p14:tracePt t="47666" x="2830513" y="3429000"/>
          <p14:tracePt t="47683" x="2955925" y="3429000"/>
          <p14:tracePt t="47699" x="3125788" y="3411538"/>
          <p14:tracePt t="47716" x="3411538" y="3259138"/>
          <p14:tracePt t="47732" x="3482975" y="3187700"/>
          <p14:tracePt t="47749" x="3517900" y="3133725"/>
          <p14:tracePt t="47766" x="3554413" y="3054350"/>
          <p14:tracePt t="47783" x="3562350" y="3000375"/>
          <p14:tracePt t="47799" x="3562350" y="2965450"/>
          <p14:tracePt t="47816" x="3554413" y="2874963"/>
          <p14:tracePt t="47833" x="3517900" y="2830513"/>
          <p14:tracePt t="47849" x="3482975" y="2803525"/>
          <p14:tracePt t="47866" x="3465513" y="2786063"/>
          <p14:tracePt t="47883" x="3455988" y="2786063"/>
          <p14:tracePt t="47899" x="3446463" y="2786063"/>
          <p14:tracePt t="47916" x="3438525" y="2786063"/>
          <p14:tracePt t="47947" x="3429000" y="2795588"/>
          <p14:tracePt t="47959" x="3402013" y="2822575"/>
          <p14:tracePt t="47972" x="3394075" y="2867025"/>
          <p14:tracePt t="47985" x="3384550" y="2901950"/>
          <p14:tracePt t="47999" x="3375025" y="2955925"/>
          <p14:tracePt t="48016" x="3375025" y="2982913"/>
          <p14:tracePt t="48032" x="3402013" y="3054350"/>
          <p14:tracePt t="51035" x="3394075" y="3054350"/>
          <p14:tracePt t="51690" x="3367088" y="3036888"/>
          <p14:tracePt t="51703" x="3322638" y="3000375"/>
          <p14:tracePt t="51715" x="3268663" y="2973388"/>
          <p14:tracePt t="51728" x="3232150" y="2938463"/>
          <p14:tracePt t="51741" x="3187700" y="2901950"/>
          <p14:tracePt t="51753" x="3170238" y="2874963"/>
          <p14:tracePt t="51766" x="3133725" y="2857500"/>
          <p14:tracePt t="51782" x="3108325" y="2830513"/>
          <p14:tracePt t="51800" x="3062288" y="2813050"/>
          <p14:tracePt t="51815" x="2946400" y="2786063"/>
          <p14:tracePt t="51832" x="2884488" y="2768600"/>
          <p14:tracePt t="51849" x="2822575" y="2768600"/>
          <p14:tracePt t="51865" x="2687638" y="2768600"/>
          <p14:tracePt t="51882" x="2608263" y="2768600"/>
          <p14:tracePt t="51899" x="2544763" y="2768600"/>
          <p14:tracePt t="51916" x="2419350" y="2768600"/>
          <p14:tracePt t="51933" x="2384425" y="2768600"/>
          <p14:tracePt t="51949" x="2339975" y="2768600"/>
          <p14:tracePt t="51965" x="2303463" y="2768600"/>
          <p14:tracePt t="51982" x="2295525" y="2768600"/>
          <p14:tracePt t="51999" x="2276475" y="2768600"/>
          <p14:tracePt t="52015" x="2197100" y="2795588"/>
          <p14:tracePt t="52032" x="2116138" y="2840038"/>
          <p14:tracePt t="52049" x="2044700" y="2901950"/>
          <p14:tracePt t="52065" x="1938338" y="2982913"/>
          <p14:tracePt t="52082" x="1893888" y="3000375"/>
          <p14:tracePt t="52099" x="1866900" y="3017838"/>
          <p14:tracePt t="52115" x="1830388" y="3017838"/>
          <p14:tracePt t="52133" x="1803400" y="3017838"/>
          <p14:tracePt t="52149" x="1776413" y="3017838"/>
          <p14:tracePt t="52166" x="1758950" y="3017838"/>
          <p14:tracePt t="52182" x="1704975" y="3017838"/>
          <p14:tracePt t="52199" x="1679575" y="3017838"/>
          <p14:tracePt t="52215" x="1643063" y="3017838"/>
          <p14:tracePt t="52232" x="1571625" y="3027363"/>
          <p14:tracePt t="52249" x="1536700" y="3027363"/>
          <p14:tracePt t="52265" x="1517650" y="3027363"/>
          <p14:tracePt t="52282" x="1490663" y="3027363"/>
          <p14:tracePt t="52299" x="1482725" y="3027363"/>
          <p14:tracePt t="52335" x="1482725" y="3036888"/>
          <p14:tracePt t="52437" x="1500188" y="3036888"/>
          <p14:tracePt t="52450" x="1509713" y="3036888"/>
          <p14:tracePt t="52462" x="1527175" y="3036888"/>
          <p14:tracePt t="52475" x="1536700" y="3044825"/>
          <p14:tracePt t="52487" x="1544638" y="3044825"/>
          <p14:tracePt t="52500" x="1554163" y="3044825"/>
          <p14:tracePt t="52515" x="1562100" y="3044825"/>
          <p14:tracePt t="52532" x="1571625" y="3044825"/>
          <p14:tracePt t="52549" x="1581150" y="3044825"/>
          <p14:tracePt t="52565" x="1589088" y="3044825"/>
          <p14:tracePt t="52582" x="1598613" y="3044825"/>
          <p14:tracePt t="52627" x="1608138" y="3044825"/>
          <p14:tracePt t="52653" x="1625600" y="3044825"/>
          <p14:tracePt t="52664" x="1633538" y="3044825"/>
          <p14:tracePt t="52677" x="1652588" y="3044825"/>
          <p14:tracePt t="52690" x="1687513" y="3044825"/>
          <p14:tracePt t="52702" x="1704975" y="3044825"/>
          <p14:tracePt t="52715" x="1724025" y="3044825"/>
          <p14:tracePt t="52732" x="1741488" y="3044825"/>
          <p14:tracePt t="52749" x="1785938" y="3044825"/>
          <p14:tracePt t="52767" x="1812925" y="3044825"/>
          <p14:tracePt t="52782" x="1866900" y="3044825"/>
          <p14:tracePt t="52799" x="1901825" y="3044825"/>
          <p14:tracePt t="52815" x="2027238" y="3009900"/>
          <p14:tracePt t="52832" x="2108200" y="2955925"/>
          <p14:tracePt t="52849" x="2152650" y="2911475"/>
          <p14:tracePt t="52865" x="2197100" y="2857500"/>
          <p14:tracePt t="52882" x="2205038" y="2847975"/>
          <p14:tracePt t="52899" x="2205038" y="2830513"/>
          <p14:tracePt t="52915" x="2214563" y="2803525"/>
          <p14:tracePt t="52932" x="2214563" y="2786063"/>
          <p14:tracePt t="52949" x="2214563" y="2776538"/>
          <p14:tracePt t="52965" x="2205038" y="2759075"/>
          <p14:tracePt t="52982" x="2187575" y="2751138"/>
          <p14:tracePt t="52998" x="2179638" y="2732088"/>
          <p14:tracePt t="53015" x="2152650" y="2732088"/>
          <p14:tracePt t="53031" x="2143125" y="2732088"/>
          <p14:tracePt t="53048" x="2133600" y="2732088"/>
          <p14:tracePt t="53065" x="2125663" y="2732088"/>
          <p14:tracePt t="53095" x="2125663" y="2741613"/>
          <p14:tracePt t="53171" x="2125663" y="2759075"/>
          <p14:tracePt t="53184" x="2125663" y="2795588"/>
          <p14:tracePt t="53197" x="2125663" y="2822575"/>
          <p14:tracePt t="53209" x="2125663" y="2857500"/>
          <p14:tracePt t="53222" x="2160588" y="2901950"/>
          <p14:tracePt t="53234" x="2214563" y="2938463"/>
          <p14:tracePt t="53249" x="2268538" y="2965450"/>
          <p14:tracePt t="53266" x="2347913" y="2990850"/>
          <p14:tracePt t="53283" x="2509838" y="3017838"/>
          <p14:tracePt t="53299" x="2581275" y="3017838"/>
          <p14:tracePt t="53315" x="2670175" y="3027363"/>
          <p14:tracePt t="53332" x="2857500" y="3027363"/>
          <p14:tracePt t="53349" x="2857500" y="3017838"/>
          <p14:tracePt t="53640" x="2857500" y="3009900"/>
          <p14:tracePt t="53652" x="2847975" y="3000375"/>
          <p14:tracePt t="53678" x="2847975" y="2982913"/>
          <p14:tracePt t="53690" x="2822575" y="2973388"/>
          <p14:tracePt t="53703" x="2795588" y="2955925"/>
          <p14:tracePt t="53715" x="2776538" y="2946400"/>
          <p14:tracePt t="53732" x="2741613" y="2938463"/>
          <p14:tracePt t="53749" x="2705100" y="2919413"/>
          <p14:tracePt t="53766" x="2697163" y="2919413"/>
          <p14:tracePt t="53782" x="2687638" y="2919413"/>
          <p14:tracePt t="53799" x="2679700" y="2919413"/>
          <p14:tracePt t="53815" x="2679700" y="2938463"/>
          <p14:tracePt t="53832" x="2679700" y="2965450"/>
          <p14:tracePt t="53848" x="2751138" y="3000375"/>
          <p14:tracePt t="53865" x="3143250" y="3098800"/>
          <p14:tracePt t="53882" x="3446463" y="3125788"/>
          <p14:tracePt t="53899" x="3768725" y="3125788"/>
          <p14:tracePt t="53915" x="4348163" y="2965450"/>
          <p14:tracePt t="53932" x="4518025" y="2857500"/>
          <p14:tracePt t="53949" x="4581525" y="2813050"/>
          <p14:tracePt t="53965" x="4625975" y="2751138"/>
          <p14:tracePt t="53982" x="4625975" y="2741613"/>
          <p14:tracePt t="53998" x="4625975" y="2732088"/>
          <p14:tracePt t="54015" x="4625975" y="2724150"/>
          <p14:tracePt t="54032" x="4625975" y="2714625"/>
          <p14:tracePt t="54049" x="4625975" y="2705100"/>
          <p14:tracePt t="54070" x="4616450" y="2697163"/>
          <p14:tracePt t="54083" x="4598988" y="2679700"/>
          <p14:tracePt t="54098" x="4581525" y="2679700"/>
          <p14:tracePt t="54115" x="4572000" y="2670175"/>
          <p14:tracePt t="54132" x="4537075" y="2652713"/>
          <p14:tracePt t="54149" x="4527550" y="2643188"/>
          <p14:tracePt t="54165" x="4518025" y="2643188"/>
          <p14:tracePt t="54182" x="4491038" y="2643188"/>
          <p14:tracePt t="54199" x="4465638" y="2643188"/>
          <p14:tracePt t="54215" x="4402138" y="2643188"/>
          <p14:tracePt t="54232" x="4187825" y="2660650"/>
          <p14:tracePt t="54249" x="4054475" y="2705100"/>
          <p14:tracePt t="54265" x="3946525" y="2751138"/>
          <p14:tracePt t="54282" x="3768725" y="2803525"/>
          <p14:tracePt t="54300" x="3714750" y="2830513"/>
          <p14:tracePt t="54315" x="3697288" y="2840038"/>
          <p14:tracePt t="54332" x="3670300" y="2847975"/>
          <p14:tracePt t="54349" x="3660775" y="2857500"/>
          <p14:tracePt t="54365" x="3652838" y="2867025"/>
          <p14:tracePt t="54382" x="3643313" y="2901950"/>
          <p14:tracePt t="54399" x="3633788" y="2911475"/>
          <p14:tracePt t="54415" x="3633788" y="2938463"/>
          <p14:tracePt t="54432" x="3633788" y="2946400"/>
          <p14:tracePt t="54449" x="3633788" y="2965450"/>
          <p14:tracePt t="54465" x="3633788" y="2973388"/>
          <p14:tracePt t="54482" x="3633788" y="2982913"/>
          <p14:tracePt t="54500" x="3643313" y="2982913"/>
          <p14:tracePt t="54539" x="3643313" y="2973388"/>
          <p14:tracePt t="54552" x="3643313" y="2965450"/>
          <p14:tracePt t="54564" x="3643313" y="2946400"/>
          <p14:tracePt t="54577" x="3643313" y="2928938"/>
          <p14:tracePt t="54589" x="3625850" y="2901950"/>
          <p14:tracePt t="54602" x="3589338" y="2884488"/>
          <p14:tracePt t="54615" x="3554413" y="2857500"/>
          <p14:tracePt t="54633" x="3517900" y="2840038"/>
          <p14:tracePt t="54649" x="3473450" y="2830513"/>
          <p14:tracePt t="54666" x="3465513" y="2830513"/>
          <p14:tracePt t="54682" x="3455988" y="2840038"/>
          <p14:tracePt t="54699" x="3446463" y="2874963"/>
          <p14:tracePt t="54715" x="3446463" y="2901950"/>
          <p14:tracePt t="54732" x="3455988" y="2928938"/>
          <p14:tracePt t="54748" x="3446463" y="2928938"/>
          <p14:tracePt t="55171" x="3419475" y="2928938"/>
          <p14:tracePt t="55184" x="3367088" y="2928938"/>
          <p14:tracePt t="55197" x="3286125" y="2928938"/>
          <p14:tracePt t="55210" x="3179763" y="2928938"/>
          <p14:tracePt t="55222" x="3071813" y="2928938"/>
          <p14:tracePt t="55235" x="2973388" y="2928938"/>
          <p14:tracePt t="55248" x="2911475" y="2938463"/>
          <p14:tracePt t="55265" x="2867025" y="2946400"/>
          <p14:tracePt t="55282" x="2830513" y="2965450"/>
          <p14:tracePt t="55299" x="2822575" y="2973388"/>
          <p14:tracePt t="55336" x="2822575" y="2990850"/>
          <p14:tracePt t="55361" x="2840038" y="3017838"/>
          <p14:tracePt t="55374" x="2911475" y="3054350"/>
          <p14:tracePt t="55387" x="3027363" y="3116263"/>
          <p14:tracePt t="55399" x="3251200" y="3187700"/>
          <p14:tracePt t="55415" x="3465513" y="3232150"/>
          <p14:tracePt t="55432" x="3660775" y="3268663"/>
          <p14:tracePt t="55448" x="3929063" y="3276600"/>
          <p14:tracePt t="55466" x="4010025" y="3276600"/>
          <p14:tracePt t="55482" x="4071938" y="3276600"/>
          <p14:tracePt t="55498" x="4170363" y="3276600"/>
          <p14:tracePt t="55515" x="4214813" y="3268663"/>
          <p14:tracePt t="55532" x="4241800" y="3259138"/>
          <p14:tracePt t="55548" x="4268788" y="3232150"/>
          <p14:tracePt t="55565" x="4276725" y="3224213"/>
          <p14:tracePt t="55582" x="4286250" y="3214688"/>
          <p14:tracePt t="55598" x="4286250" y="3197225"/>
          <p14:tracePt t="55615" x="4286250" y="3179763"/>
          <p14:tracePt t="55632" x="4286250" y="3160713"/>
          <p14:tracePt t="55649" x="4286250" y="3089275"/>
          <p14:tracePt t="55665" x="4259263" y="3036888"/>
          <p14:tracePt t="55682" x="4205288" y="2982913"/>
          <p14:tracePt t="55699" x="4071938" y="2847975"/>
          <p14:tracePt t="55716" x="3983038" y="2786063"/>
          <p14:tracePt t="55732" x="3884613" y="2714625"/>
          <p14:tracePt t="55748" x="3795713" y="2652713"/>
          <p14:tracePt t="55765" x="3554413" y="2544763"/>
          <p14:tracePt t="55782" x="3402013" y="2509838"/>
          <p14:tracePt t="55798" x="3268663" y="2490788"/>
          <p14:tracePt t="55815" x="3036888" y="2482850"/>
          <p14:tracePt t="55832" x="2938463" y="2482850"/>
          <p14:tracePt t="55849" x="2830513" y="2482850"/>
          <p14:tracePt t="55865" x="2633663" y="2500313"/>
          <p14:tracePt t="55882" x="2554288" y="2536825"/>
          <p14:tracePt t="55899" x="2500313" y="2581275"/>
          <p14:tracePt t="55915" x="2401888" y="2679700"/>
          <p14:tracePt t="55932" x="2384425" y="2724150"/>
          <p14:tracePt t="55948" x="2366963" y="2759075"/>
          <p14:tracePt t="55965" x="2357438" y="2830513"/>
          <p14:tracePt t="55982" x="2357438" y="2857500"/>
          <p14:tracePt t="55998" x="2357438" y="2867025"/>
          <p14:tracePt t="56015" x="2357438" y="2911475"/>
          <p14:tracePt t="56033" x="2357438" y="2919413"/>
          <p14:tracePt t="56048" x="2357438" y="2928938"/>
          <p14:tracePt t="56065" x="2357438" y="2946400"/>
          <p14:tracePt t="56082" x="2374900" y="2965450"/>
          <p14:tracePt t="56099" x="2384425" y="2965450"/>
          <p14:tracePt t="56115" x="2401888" y="2982913"/>
          <p14:tracePt t="56132" x="2428875" y="2990850"/>
          <p14:tracePt t="56149" x="2455863" y="3009900"/>
          <p14:tracePt t="56165" x="2473325" y="3009900"/>
          <p14:tracePt t="56182" x="2527300" y="3027363"/>
          <p14:tracePt t="56199" x="2598738" y="3044825"/>
          <p14:tracePt t="56215" x="2670175" y="3054350"/>
          <p14:tracePt t="56232" x="2874963" y="3054350"/>
          <p14:tracePt t="56249" x="3027363" y="3054350"/>
          <p14:tracePt t="56265" x="3179763" y="3054350"/>
          <p14:tracePt t="56282" x="3527425" y="3017838"/>
          <p14:tracePt t="56299" x="3633788" y="2982913"/>
          <p14:tracePt t="56316" x="3714750" y="2965450"/>
          <p14:tracePt t="56332" x="3786188" y="2946400"/>
          <p14:tracePt t="56350" x="3795713" y="2946400"/>
          <p14:tracePt t="56365" x="3803650" y="2946400"/>
          <p14:tracePt t="56425" x="3803650" y="2938463"/>
          <p14:tracePt t="56437" x="3803650" y="2928938"/>
          <p14:tracePt t="56463" x="3786188" y="2911475"/>
          <p14:tracePt t="56489" x="3759200" y="2894013"/>
          <p14:tracePt t="56501" x="3724275" y="2847975"/>
          <p14:tracePt t="56513" x="3670300" y="2803525"/>
          <p14:tracePt t="56526" x="3598863" y="2741613"/>
          <p14:tracePt t="56538" x="3509963" y="2687638"/>
          <p14:tracePt t="56551" x="3429000" y="2633663"/>
          <p14:tracePt t="56565" x="3357563" y="2589213"/>
          <p14:tracePt t="56582" x="3268663" y="2544763"/>
          <p14:tracePt t="56598" x="3108325" y="2482850"/>
          <p14:tracePt t="56615" x="3054350" y="2455863"/>
          <p14:tracePt t="56632" x="3009900" y="2428875"/>
          <p14:tracePt t="56649" x="2946400" y="2366963"/>
          <p14:tracePt t="56665" x="2938463" y="2347913"/>
          <p14:tracePt t="56682" x="2928938" y="2339975"/>
          <p14:tracePt t="56699" x="2919413" y="2330450"/>
          <p14:tracePt t="56715" x="2919413" y="2312988"/>
          <p14:tracePt t="56732" x="2911475" y="2312988"/>
          <p14:tracePt t="56805" x="2919413" y="2312988"/>
          <p14:tracePt t="57160" x="2928938" y="2312988"/>
          <p14:tracePt t="57172" x="2938463" y="2312988"/>
          <p14:tracePt t="57197" x="2946400" y="2312988"/>
          <p14:tracePt t="57387" x="2973388" y="2312988"/>
          <p14:tracePt t="57400" x="3027363" y="2312988"/>
          <p14:tracePt t="57412" x="3133725" y="2330450"/>
          <p14:tracePt t="57426" x="3313113" y="2366963"/>
          <p14:tracePt t="57438" x="3509963" y="2419350"/>
          <p14:tracePt t="57451" x="3697288" y="2500313"/>
          <p14:tracePt t="57465" x="3884613" y="2598738"/>
          <p14:tracePt t="57482" x="4062413" y="2714625"/>
          <p14:tracePt t="57498" x="4375150" y="2965450"/>
          <p14:tracePt t="57515" x="4537075" y="3098800"/>
          <p14:tracePt t="57532" x="4687888" y="3214688"/>
          <p14:tracePt t="57548" x="4857750" y="3357563"/>
          <p14:tracePt t="57565" x="4902200" y="3402013"/>
          <p14:tracePt t="57582" x="4929188" y="3411538"/>
          <p14:tracePt t="57598" x="4946650" y="3429000"/>
          <p14:tracePt t="57615" x="4956175" y="3429000"/>
          <p14:tracePt t="57641" x="4965700" y="3429000"/>
          <p14:tracePt t="57754" x="4973638" y="3438525"/>
          <p14:tracePt t="57780" x="5010150" y="3455988"/>
          <p14:tracePt t="57792" x="5062538" y="3465513"/>
          <p14:tracePt t="57805" x="5153025" y="3509963"/>
          <p14:tracePt t="57818" x="5214938" y="3544888"/>
          <p14:tracePt t="57833" x="5295900" y="3571875"/>
          <p14:tracePt t="57848" x="5357813" y="3589338"/>
          <p14:tracePt t="57865" x="5456238" y="3608388"/>
          <p14:tracePt t="57882" x="5518150" y="3598863"/>
          <p14:tracePt t="57898" x="5599113" y="3536950"/>
          <p14:tracePt t="57915" x="5680075" y="3330575"/>
          <p14:tracePt t="57932" x="5705475" y="3232150"/>
          <p14:tracePt t="57948" x="5705475" y="3152775"/>
          <p14:tracePt t="57965" x="5562600" y="3000375"/>
          <p14:tracePt t="57982" x="5429250" y="2919413"/>
          <p14:tracePt t="57998" x="5268913" y="2857500"/>
          <p14:tracePt t="58016" x="5160963" y="2830513"/>
          <p14:tracePt t="58032" x="5037138" y="2803525"/>
          <p14:tracePt t="58048" x="5010150" y="2803525"/>
          <p14:tracePt t="58065" x="5000625" y="2803525"/>
          <p14:tracePt t="58082" x="4983163" y="2803525"/>
          <p14:tracePt t="58098" x="4973638" y="2813050"/>
          <p14:tracePt t="58115" x="4965700" y="2830513"/>
          <p14:tracePt t="58132" x="4938713" y="2901950"/>
          <p14:tracePt t="58148" x="4938713" y="2919413"/>
          <p14:tracePt t="58165" x="4946650" y="2946400"/>
          <p14:tracePt t="58181" x="5037138" y="3009900"/>
          <p14:tracePt t="58198" x="5126038" y="3027363"/>
          <p14:tracePt t="58215" x="5224463" y="3036888"/>
          <p14:tracePt t="58231" x="5429250" y="3009900"/>
          <p14:tracePt t="58248" x="5483225" y="2973388"/>
          <p14:tracePt t="58265" x="5510213" y="2938463"/>
          <p14:tracePt t="58282" x="5510213" y="2884488"/>
          <p14:tracePt t="58299" x="5429250" y="2830513"/>
          <p14:tracePt t="58315" x="5232400" y="2759075"/>
          <p14:tracePt t="58332" x="4946650" y="2714625"/>
          <p14:tracePt t="58332" x="4608513" y="2679700"/>
          <p14:tracePt t="58350" x="4367213" y="2679700"/>
          <p14:tracePt t="58365" x="4179888" y="2679700"/>
          <p14:tracePt t="58382" x="4054475" y="2724150"/>
          <p14:tracePt t="58398" x="3929063" y="2803525"/>
          <p14:tracePt t="58415" x="3902075" y="2830513"/>
          <p14:tracePt t="58432" x="3884613" y="2867025"/>
          <p14:tracePt t="58448" x="3867150" y="2965450"/>
          <p14:tracePt t="58465" x="3867150" y="3027363"/>
          <p14:tracePt t="58482" x="3919538" y="3098800"/>
          <p14:tracePt t="58498" x="4232275" y="3214688"/>
          <p14:tracePt t="58515" x="4473575" y="3251200"/>
          <p14:tracePt t="58532" x="4679950" y="3251200"/>
          <p14:tracePt t="58548" x="4911725" y="3170238"/>
          <p14:tracePt t="58565" x="4983163" y="3108325"/>
          <p14:tracePt t="58582" x="5010150" y="3054350"/>
          <p14:tracePt t="58598" x="5037138" y="2973388"/>
          <p14:tracePt t="58615" x="5037138" y="2938463"/>
          <p14:tracePt t="58632" x="5018088" y="2894013"/>
          <p14:tracePt t="58648" x="4956175" y="2857500"/>
          <p14:tracePt t="58664" x="4786313" y="2795588"/>
          <p14:tracePt t="58682" x="4732338" y="2786063"/>
          <p14:tracePt t="58698" x="4705350" y="2786063"/>
          <p14:tracePt t="58715" x="4679950" y="2786063"/>
          <p14:tracePt t="58732" x="4670425" y="2813050"/>
          <p14:tracePt t="58748" x="4670425" y="2840038"/>
          <p14:tracePt t="58765" x="4687888" y="2919413"/>
          <p14:tracePt t="58782" x="4751388" y="2973388"/>
          <p14:tracePt t="58799" x="4848225" y="3044825"/>
          <p14:tracePt t="58815" x="5099050" y="3116263"/>
          <p14:tracePt t="58832" x="5197475" y="3133725"/>
          <p14:tracePt t="58848" x="5276850" y="3133725"/>
          <p14:tracePt t="58865" x="5357813" y="3081338"/>
          <p14:tracePt t="58882" x="5375275" y="3044825"/>
          <p14:tracePt t="58898" x="5375275" y="3009900"/>
          <p14:tracePt t="58915" x="5330825" y="2911475"/>
          <p14:tracePt t="58932" x="5197475" y="2840038"/>
          <p14:tracePt t="58948" x="4919663" y="2759075"/>
          <p14:tracePt t="58965" x="4589463" y="2732088"/>
          <p14:tracePt t="58965" x="4268788" y="2732088"/>
          <p14:tracePt t="58983" x="4054475" y="2751138"/>
          <p14:tracePt t="58999" x="3929063" y="2786063"/>
          <p14:tracePt t="59015" x="3840163" y="2830513"/>
          <p14:tracePt t="59032" x="3759200" y="2894013"/>
          <p14:tracePt t="59048" x="3741738" y="2938463"/>
          <p14:tracePt t="59065" x="3732213" y="2990850"/>
          <p14:tracePt t="59082" x="3786188" y="3116263"/>
          <p14:tracePt t="59098" x="3919538" y="3214688"/>
          <p14:tracePt t="59115" x="4152900" y="3295650"/>
          <p14:tracePt t="59132" x="4776788" y="3411538"/>
          <p14:tracePt t="59149" x="5081588" y="3411538"/>
          <p14:tracePt t="59165" x="5303838" y="3402013"/>
          <p14:tracePt t="59182" x="5634038" y="3259138"/>
          <p14:tracePt t="59198" x="5715000" y="3179763"/>
          <p14:tracePt t="59215" x="5776913" y="3098800"/>
          <p14:tracePt t="59232" x="5822950" y="2990850"/>
          <p14:tracePt t="59249" x="5830888" y="2938463"/>
          <p14:tracePt t="59266" x="5830888" y="2911475"/>
          <p14:tracePt t="59282" x="5776913" y="2857500"/>
          <p14:tracePt t="59299" x="5741988" y="2840038"/>
          <p14:tracePt t="59315" x="5705475" y="2822575"/>
          <p14:tracePt t="59332" x="5661025" y="2822575"/>
          <p14:tracePt t="59348" x="5527675" y="2840038"/>
          <p14:tracePt t="59366" x="5411788" y="2874963"/>
          <p14:tracePt t="59382" x="5322888" y="2946400"/>
          <p14:tracePt t="59398" x="5187950" y="3062288"/>
          <p14:tracePt t="59415" x="5143500" y="3098800"/>
          <p14:tracePt t="59432" x="5108575" y="3133725"/>
          <p14:tracePt t="59448" x="5089525" y="3179763"/>
          <p14:tracePt t="59465" x="5072063" y="3187700"/>
          <p14:tracePt t="59481" x="5072063" y="3197225"/>
          <p14:tracePt t="59498" x="5072063" y="3205163"/>
          <p14:tracePt t="59527" x="5054600" y="3205163"/>
          <p14:tracePt t="59919" x="4983163" y="3179763"/>
          <p14:tracePt t="59932" x="4803775" y="3143250"/>
          <p14:tracePt t="59945" x="4375150" y="3081338"/>
          <p14:tracePt t="59957" x="3643313" y="2973388"/>
          <p14:tracePt t="59970" x="2938463" y="2901950"/>
          <p14:tracePt t="59983" x="2241550" y="2840038"/>
          <p14:tracePt t="59998" x="1625600" y="2822575"/>
          <p14:tracePt t="60015" x="1027113" y="2803525"/>
          <p14:tracePt t="60032" x="330200" y="2803525"/>
          <p14:tracePt t="60048" x="160338" y="2803525"/>
          <p14:tracePt t="60065" x="44450" y="2803525"/>
          <p14:tracePt t="60082" x="0" y="2803525"/>
          <p14:tracePt t="60098" x="0" y="2813050"/>
          <p14:tracePt t="60122" x="0" y="2822575"/>
          <p14:tracePt t="60135" x="0" y="2840038"/>
          <p14:tracePt t="60148" x="0" y="2857500"/>
          <p14:tracePt t="60165" x="0" y="2867025"/>
          <p14:tracePt t="60181" x="0" y="2901950"/>
          <p14:tracePt t="60198" x="0" y="2919413"/>
          <p14:tracePt t="60215" x="0" y="2955925"/>
          <p14:tracePt t="60232" x="9525" y="3062288"/>
          <p14:tracePt t="60249" x="44450" y="3133725"/>
          <p14:tracePt t="60265" x="98425" y="3205163"/>
          <p14:tracePt t="60282" x="231775" y="3348038"/>
          <p14:tracePt t="60299" x="312738" y="3429000"/>
          <p14:tracePt t="60315" x="401638" y="3490913"/>
          <p14:tracePt t="60331" x="517525" y="3571875"/>
          <p14:tracePt t="60348" x="731838" y="3705225"/>
          <p14:tracePt t="60365" x="812800" y="3751263"/>
          <p14:tracePt t="60381" x="893763" y="3776663"/>
          <p14:tracePt t="60398" x="1116013" y="3840163"/>
          <p14:tracePt t="60415" x="1231900" y="3857625"/>
          <p14:tracePt t="60431" x="1330325" y="3857625"/>
          <p14:tracePt t="60448" x="1517650" y="3857625"/>
          <p14:tracePt t="60465" x="1581150" y="3867150"/>
          <p14:tracePt t="60482" x="1625600" y="3867150"/>
          <p14:tracePt t="60498" x="1679575" y="3867150"/>
          <p14:tracePt t="60515" x="1687513" y="3867150"/>
          <p14:tracePt t="60540" x="1697038" y="3867150"/>
          <p14:tracePt t="60564" x="1697038" y="3848100"/>
          <p14:tracePt t="60578" x="1697038" y="3830638"/>
          <p14:tracePt t="60591" x="1697038" y="3803650"/>
          <p14:tracePt t="60603" x="1679575" y="3768725"/>
          <p14:tracePt t="60616" x="1652588" y="3714750"/>
          <p14:tracePt t="60631" x="1616075" y="3670300"/>
          <p14:tracePt t="60648" x="1598613" y="3633788"/>
          <p14:tracePt t="60665" x="1544638" y="3581400"/>
          <p14:tracePt t="60682" x="1544638" y="3571875"/>
          <p14:tracePt t="60698" x="1536700" y="3571875"/>
          <p14:tracePt t="60715" x="1536700" y="3562350"/>
          <p14:tracePt t="60732" x="1536700" y="3554413"/>
          <p14:tracePt t="60805" x="1527175" y="3554413"/>
          <p14:tracePt t="60818" x="1517650" y="3554413"/>
          <p14:tracePt t="60830" x="1517650" y="3544888"/>
          <p14:tracePt t="60843" x="1509713" y="3536950"/>
          <p14:tracePt t="60857" x="1500188" y="3527425"/>
          <p14:tracePt t="60869" x="1490663" y="3517900"/>
          <p14:tracePt t="60882" x="1482725" y="3509963"/>
          <p14:tracePt t="60898" x="1455738" y="3490913"/>
          <p14:tracePt t="60915" x="1401763" y="3473450"/>
          <p14:tracePt t="60932" x="1347788" y="3465513"/>
          <p14:tracePt t="60948" x="1295400" y="3446463"/>
          <p14:tracePt t="60966" x="1250950" y="3446463"/>
          <p14:tracePt t="60982" x="1179513" y="3446463"/>
          <p14:tracePt t="60998" x="1160463" y="3446463"/>
          <p14:tracePt t="61015" x="1152525" y="3446463"/>
          <p14:tracePt t="61032" x="1133475" y="3446463"/>
          <p14:tracePt t="61048" x="1125538" y="3446463"/>
          <p14:tracePt t="61065" x="1125538" y="3455988"/>
          <p14:tracePt t="61081" x="1108075" y="3482975"/>
          <p14:tracePt t="61098" x="1108075" y="3500438"/>
          <p14:tracePt t="61115" x="1089025" y="3527425"/>
          <p14:tracePt t="61131" x="1089025" y="3581400"/>
          <p14:tracePt t="61148" x="1089025" y="3616325"/>
          <p14:tracePt t="61165" x="1089025" y="3652838"/>
          <p14:tracePt t="61181" x="1089025" y="3741738"/>
          <p14:tracePt t="61198" x="1089025" y="3795713"/>
          <p14:tracePt t="61215" x="1089025" y="3822700"/>
          <p14:tracePt t="61231" x="1089025" y="3867150"/>
          <p14:tracePt t="61249" x="1089025" y="3884613"/>
          <p14:tracePt t="61265" x="1098550" y="3902075"/>
          <p14:tracePt t="61282" x="1108075" y="3938588"/>
          <p14:tracePt t="61298" x="1143000" y="3983038"/>
          <p14:tracePt t="61315" x="1179513" y="4017963"/>
          <p14:tracePt t="61331" x="1204913" y="4037013"/>
          <p14:tracePt t="61348" x="1295400" y="4081463"/>
          <p14:tracePt t="61365" x="1339850" y="4098925"/>
          <p14:tracePt t="61381" x="1374775" y="4108450"/>
          <p14:tracePt t="61398" x="1455738" y="4125913"/>
          <p14:tracePt t="61415" x="1509713" y="4125913"/>
          <p14:tracePt t="61431" x="1554163" y="4133850"/>
          <p14:tracePt t="61448" x="1679575" y="4133850"/>
          <p14:tracePt t="61465" x="1731963" y="4133850"/>
          <p14:tracePt t="61482" x="1776413" y="4133850"/>
          <p14:tracePt t="61498" x="1946275" y="4081463"/>
          <p14:tracePt t="61515" x="2017713" y="4037013"/>
          <p14:tracePt t="61531" x="2089150" y="3983038"/>
          <p14:tracePt t="61548" x="2143125" y="3929063"/>
          <p14:tracePt t="61565" x="2152650" y="3902075"/>
          <p14:tracePt t="61581" x="2170113" y="3875088"/>
          <p14:tracePt t="61598" x="2170113" y="3830638"/>
          <p14:tracePt t="61615" x="2179638" y="3732213"/>
          <p14:tracePt t="61632" x="2170113" y="3679825"/>
          <p14:tracePt t="61648" x="2143125" y="3625850"/>
          <p14:tracePt t="61665" x="2036763" y="3527425"/>
          <p14:tracePt t="61682" x="1965325" y="3473450"/>
          <p14:tracePt t="61698" x="1884363" y="3419475"/>
          <p14:tracePt t="61715" x="1724025" y="3322638"/>
          <p14:tracePt t="61732" x="1633538" y="3268663"/>
          <p14:tracePt t="61748" x="1554163" y="3241675"/>
          <p14:tracePt t="61765" x="1455738" y="3214688"/>
          <p14:tracePt t="61782" x="1419225" y="3214688"/>
          <p14:tracePt t="61797" x="1366838" y="3214688"/>
          <p14:tracePt t="61814" x="1295400" y="3214688"/>
          <p14:tracePt t="61832" x="1250950" y="3214688"/>
          <p14:tracePt t="61848" x="1223963" y="3214688"/>
          <p14:tracePt t="61865" x="1179513" y="3214688"/>
          <p14:tracePt t="61882" x="1169988" y="3214688"/>
          <p14:tracePt t="61898" x="1133475" y="3224213"/>
          <p14:tracePt t="61915" x="1108075" y="3259138"/>
          <p14:tracePt t="61932" x="1071563" y="3295650"/>
          <p14:tracePt t="61949" x="1044575" y="3322638"/>
          <p14:tracePt t="61965" x="1027113" y="3357563"/>
          <p14:tracePt t="61981" x="990600" y="3419475"/>
          <p14:tracePt t="61998" x="982663" y="3455988"/>
          <p14:tracePt t="62015" x="982663" y="3473450"/>
          <p14:tracePt t="62031" x="982663" y="3527425"/>
          <p14:tracePt t="62048" x="982663" y="3554413"/>
          <p14:tracePt t="62065" x="982663" y="3571875"/>
          <p14:tracePt t="62081" x="1000125" y="3608388"/>
          <p14:tracePt t="62098" x="1027113" y="3633788"/>
          <p14:tracePt t="62115" x="1036638" y="3643313"/>
          <p14:tracePt t="62131" x="1062038" y="3660775"/>
          <p14:tracePt t="62148" x="1081088" y="3670300"/>
          <p14:tracePt t="62165" x="1089025" y="3670300"/>
          <p14:tracePt t="62181" x="1098550" y="3679825"/>
          <p14:tracePt t="62198" x="1108075" y="3679825"/>
          <p14:tracePt t="62262" x="1116013" y="3679825"/>
          <p14:tracePt t="62654" x="1125538" y="3679825"/>
          <p14:tracePt t="62705" x="1133475" y="3679825"/>
          <p14:tracePt t="62717" x="1143000" y="3679825"/>
          <p14:tracePt t="62729" x="1160463" y="3679825"/>
          <p14:tracePt t="62742" x="1179513" y="3679825"/>
          <p14:tracePt t="62756" x="1187450" y="3679825"/>
          <p14:tracePt t="62768" x="1196975" y="3679825"/>
          <p14:tracePt t="62781" x="1214438" y="3679825"/>
          <p14:tracePt t="62798" x="1223963" y="3679825"/>
          <p14:tracePt t="62815" x="1231900" y="3679825"/>
          <p14:tracePt t="62831" x="1241425" y="3679825"/>
          <p14:tracePt t="62848" x="1250950" y="3679825"/>
          <p14:tracePt t="62869" x="1258888" y="3679825"/>
          <p14:tracePt t="62920" x="1268413" y="3679825"/>
          <p14:tracePt t="63212" x="1276350" y="3679825"/>
          <p14:tracePt t="63236" x="1295400" y="3679825"/>
          <p14:tracePt t="63261" x="1312863" y="3679825"/>
          <p14:tracePt t="63274" x="1330325" y="3679825"/>
          <p14:tracePt t="63287" x="1347788" y="3679825"/>
          <p14:tracePt t="63299" x="1357313" y="3679825"/>
          <p14:tracePt t="63315" x="1384300" y="3679825"/>
          <p14:tracePt t="63331" x="1393825" y="3679825"/>
          <p14:tracePt t="63350" x="1401763" y="3679825"/>
          <p14:tracePt t="63365" x="1411288" y="3679825"/>
          <p14:tracePt t="63381" x="1419225" y="3679825"/>
          <p14:tracePt t="63398" x="1438275" y="3679825"/>
          <p14:tracePt t="63416" x="1455738" y="3679825"/>
          <p14:tracePt t="63431" x="1465263" y="3679825"/>
          <p14:tracePt t="63448" x="1509713" y="3679825"/>
          <p14:tracePt t="63465" x="1554163" y="3679825"/>
          <p14:tracePt t="63481" x="1608138" y="3679825"/>
          <p14:tracePt t="63498" x="1687513" y="3679825"/>
          <p14:tracePt t="63515" x="1714500" y="3679825"/>
          <p14:tracePt t="63531" x="1741488" y="3679825"/>
          <p14:tracePt t="63547" x="1758950" y="3679825"/>
          <p14:tracePt t="63564" x="1822450" y="3679825"/>
          <p14:tracePt t="63581" x="1874838" y="3679825"/>
          <p14:tracePt t="63598" x="1919288" y="3679825"/>
          <p14:tracePt t="63615" x="1990725" y="3670300"/>
          <p14:tracePt t="63631" x="2000250" y="3670300"/>
          <p14:tracePt t="63648" x="2017713" y="3670300"/>
          <p14:tracePt t="63665" x="2036763" y="3660775"/>
          <p14:tracePt t="63681" x="2044700" y="3660775"/>
          <p14:tracePt t="63698" x="2054225" y="3660775"/>
          <p14:tracePt t="63715" x="2062163" y="3660775"/>
          <p14:tracePt t="63731" x="2071688" y="3660775"/>
          <p14:tracePt t="63831" x="2089150" y="3660775"/>
          <p14:tracePt t="63869" x="2108200" y="3660775"/>
          <p14:tracePt t="63882" x="2133600" y="3660775"/>
          <p14:tracePt t="63895" x="2152650" y="3660775"/>
          <p14:tracePt t="63907" x="2170113" y="3652838"/>
          <p14:tracePt t="63920" x="2179638" y="3652838"/>
          <p14:tracePt t="63933" x="2197100" y="3652838"/>
          <p14:tracePt t="63948" x="2214563" y="3643313"/>
          <p14:tracePt t="63971" x="2224088" y="3643313"/>
          <p14:tracePt t="63983" x="2232025" y="3633788"/>
          <p14:tracePt t="63998" x="2241550" y="3633788"/>
          <p14:tracePt t="64021" x="2241550" y="3625850"/>
          <p14:tracePt t="64046" x="2224088" y="3625850"/>
          <p14:tracePt t="64464" x="2214563" y="3625850"/>
          <p14:tracePt t="64477" x="2187575" y="3625850"/>
          <p14:tracePt t="64490" x="2170113" y="3625850"/>
          <p14:tracePt t="64502" x="2133600" y="3625850"/>
          <p14:tracePt t="64515" x="2098675" y="3616325"/>
          <p14:tracePt t="64531" x="2054225" y="3608388"/>
          <p14:tracePt t="64548" x="2000250" y="3608388"/>
          <p14:tracePt t="64564" x="1839913" y="3608388"/>
          <p14:tracePt t="64581" x="1776413" y="3608388"/>
          <p14:tracePt t="64598" x="1724025" y="3608388"/>
          <p14:tracePt t="64615" x="1608138" y="3608388"/>
          <p14:tracePt t="64631" x="1562100" y="3608388"/>
          <p14:tracePt t="64648" x="1517650" y="3608388"/>
          <p14:tracePt t="64665" x="1446213" y="3608388"/>
          <p14:tracePt t="64681" x="1419225" y="3608388"/>
          <p14:tracePt t="64698" x="1401763" y="3598863"/>
          <p14:tracePt t="64714" x="1357313" y="3589338"/>
          <p14:tracePt t="64731" x="1347788" y="3589338"/>
          <p14:tracePt t="64748" x="1330325" y="3589338"/>
          <p14:tracePt t="64764" x="1312863" y="3571875"/>
          <p14:tracePt t="64781" x="1295400" y="3571875"/>
          <p14:tracePt t="64798" x="1285875" y="3562350"/>
          <p14:tracePt t="64815" x="1258888" y="3544888"/>
          <p14:tracePt t="64831" x="1250950" y="3544888"/>
          <p14:tracePt t="64848" x="1241425" y="3544888"/>
          <p14:tracePt t="64869" x="1241425" y="3536950"/>
          <p14:tracePt t="64920" x="1231900" y="3536950"/>
          <p14:tracePt t="64932" x="1250950" y="3536950"/>
          <p14:tracePt t="65148" x="1258888" y="3536950"/>
          <p14:tracePt t="65161" x="1268413" y="3536950"/>
          <p14:tracePt t="65173" x="1285875" y="3536950"/>
          <p14:tracePt t="65186" x="1303338" y="3536950"/>
          <p14:tracePt t="65198" x="1322388" y="3536950"/>
          <p14:tracePt t="65214" x="1330325" y="3536950"/>
          <p14:tracePt t="65231" x="1357313" y="3544888"/>
          <p14:tracePt t="65248" x="1393825" y="3554413"/>
          <p14:tracePt t="65265" x="1401763" y="3554413"/>
          <p14:tracePt t="65281" x="1411288" y="3562350"/>
          <p14:tracePt t="65298" x="1419225" y="3562350"/>
          <p14:tracePt t="65350" x="1411288" y="3562350"/>
          <p14:tracePt t="65439" x="1384300" y="3562350"/>
          <p14:tracePt t="65452" x="1366838" y="3562350"/>
          <p14:tracePt t="65464" x="1347788" y="3562350"/>
          <p14:tracePt t="65477" x="1330325" y="3554413"/>
          <p14:tracePt t="65490" x="1312863" y="3554413"/>
          <p14:tracePt t="65502" x="1303338" y="3554413"/>
          <p14:tracePt t="65515" x="1295400" y="3554413"/>
          <p14:tracePt t="65531" x="1295400" y="3544888"/>
          <p14:tracePt t="65604" x="1303338" y="3544888"/>
          <p14:tracePt t="65667" x="1312863" y="3544888"/>
          <p14:tracePt t="65680" x="1339850" y="3544888"/>
          <p14:tracePt t="65693" x="1374775" y="3544888"/>
          <p14:tracePt t="65705" x="1428750" y="3544888"/>
          <p14:tracePt t="65718" x="1473200" y="3544888"/>
          <p14:tracePt t="65731" x="1517650" y="3544888"/>
          <p14:tracePt t="65748" x="1562100" y="3544888"/>
          <p14:tracePt t="65764" x="1608138" y="3544888"/>
          <p14:tracePt t="65781" x="1625600" y="3544888"/>
          <p14:tracePt t="65798" x="1633538" y="3544888"/>
          <p14:tracePt t="65819" x="1633538" y="3554413"/>
          <p14:tracePt t="65832" x="1643063" y="3554413"/>
          <p14:tracePt t="65870" x="1652588" y="3554413"/>
          <p14:tracePt t="66161" x="1660525" y="3554413"/>
          <p14:tracePt t="66185" x="1679575" y="3554413"/>
          <p14:tracePt t="66211" x="1687513" y="3554413"/>
          <p14:tracePt t="66236" x="1697038" y="3554413"/>
          <p14:tracePt t="66275" x="1697038" y="3562350"/>
          <p14:tracePt t="66287" x="1687513" y="3562350"/>
          <p14:tracePt t="66401" x="1679575" y="3562350"/>
          <p14:tracePt t="66413" x="1660525" y="3562350"/>
          <p14:tracePt t="66439" x="1652588" y="3562350"/>
          <p14:tracePt t="66451" x="1633538" y="3562350"/>
          <p14:tracePt t="66464" x="1625600" y="3562350"/>
          <p14:tracePt t="66477" x="1616075" y="3562350"/>
          <p14:tracePt t="66489" x="1589088" y="3562350"/>
          <p14:tracePt t="66502" x="1581150" y="3554413"/>
          <p14:tracePt t="66515" x="1571625" y="3554413"/>
          <p14:tracePt t="66531" x="1562100" y="3554413"/>
          <p14:tracePt t="66548" x="1554163" y="3554413"/>
          <p14:tracePt t="66565" x="1544638" y="3554413"/>
          <p14:tracePt t="66642" x="1536700" y="3554413"/>
          <p14:tracePt t="66705" x="1517650" y="3554413"/>
          <p14:tracePt t="66717" x="1500188" y="3554413"/>
          <p14:tracePt t="66743" x="1473200" y="3554413"/>
          <p14:tracePt t="66755" x="1465263" y="3554413"/>
          <p14:tracePt t="66768" x="1455738" y="3554413"/>
          <p14:tracePt t="66780" x="1438275" y="3554413"/>
          <p14:tracePt t="66793" x="1419225" y="3554413"/>
          <p14:tracePt t="66806" x="1411288" y="3554413"/>
          <p14:tracePt t="66819" x="1401763" y="3554413"/>
          <p14:tracePt t="66831" x="1393825" y="3554413"/>
          <p14:tracePt t="66848" x="1374775" y="3554413"/>
          <p14:tracePt t="66869" x="1366838" y="3554413"/>
          <p14:tracePt t="66882" x="1347788" y="3554413"/>
          <p14:tracePt t="66907" x="1339850" y="3554413"/>
          <p14:tracePt t="66933" x="1330325" y="3554413"/>
          <p14:tracePt t="68035" x="1347788" y="3554413"/>
          <p14:tracePt t="68831" x="1428750" y="3554413"/>
          <p14:tracePt t="68843" x="1544638" y="3554413"/>
          <p14:tracePt t="68856" x="1768475" y="3554413"/>
          <p14:tracePt t="68868" x="2081213" y="3589338"/>
          <p14:tracePt t="68881" x="2393950" y="3633788"/>
          <p14:tracePt t="68898" x="2679700" y="3679825"/>
          <p14:tracePt t="68914" x="3241675" y="3741738"/>
          <p14:tracePt t="68932" x="3482975" y="3768725"/>
          <p14:tracePt t="68948" x="3625850" y="3786188"/>
          <p14:tracePt t="68964" x="3741738" y="3786188"/>
          <p14:tracePt t="68981" x="3929063" y="3813175"/>
          <p14:tracePt t="68998" x="4000500" y="3813175"/>
          <p14:tracePt t="69014" x="4071938" y="3822700"/>
          <p14:tracePt t="69031" x="4133850" y="3822700"/>
          <p14:tracePt t="69048" x="4143375" y="3822700"/>
          <p14:tracePt t="69064" x="4152900" y="3822700"/>
          <p14:tracePt t="69081" x="4152900" y="3813175"/>
          <p14:tracePt t="69160" x="4160838" y="3803650"/>
          <p14:tracePt t="69173" x="4170363" y="3786188"/>
          <p14:tracePt t="69185" x="4170363" y="3776663"/>
          <p14:tracePt t="69198" x="4205288" y="3759200"/>
          <p14:tracePt t="69211" x="4232275" y="3751263"/>
          <p14:tracePt t="69223" x="4295775" y="3741738"/>
          <p14:tracePt t="69236" x="4367213" y="3714750"/>
          <p14:tracePt t="69249" x="4429125" y="3705225"/>
          <p14:tracePt t="69264" x="4483100" y="3705225"/>
          <p14:tracePt t="69281" x="4527550" y="3705225"/>
          <p14:tracePt t="69298" x="4545013" y="3705225"/>
          <p14:tracePt t="69314" x="4554538" y="3705225"/>
          <p14:tracePt t="69331" x="4562475" y="3705225"/>
          <p14:tracePt t="69350" x="4572000" y="3705225"/>
          <p14:tracePt t="69364" x="4572000" y="3697288"/>
          <p14:tracePt t="69401" x="4572000" y="3679825"/>
          <p14:tracePt t="69413" x="4572000" y="3660775"/>
          <p14:tracePt t="69426" x="4572000" y="3643313"/>
          <p14:tracePt t="69439" x="4572000" y="3616325"/>
          <p14:tracePt t="69451" x="4545013" y="3581400"/>
          <p14:tracePt t="69464" x="4510088" y="3544888"/>
          <p14:tracePt t="69482" x="4483100" y="3517900"/>
          <p14:tracePt t="69499" x="4384675" y="3455988"/>
          <p14:tracePt t="69514" x="4367213" y="3438525"/>
          <p14:tracePt t="69531" x="4330700" y="3429000"/>
          <p14:tracePt t="69548" x="4295775" y="3419475"/>
          <p14:tracePt t="69565" x="4276725" y="3411538"/>
          <p14:tracePt t="69581" x="4259263" y="3411538"/>
          <p14:tracePt t="69598" x="4251325" y="3411538"/>
          <p14:tracePt t="69614" x="4241800" y="3411538"/>
          <p14:tracePt t="69631" x="4232275" y="3411538"/>
          <p14:tracePt t="69648" x="4224338" y="3411538"/>
          <p14:tracePt t="69704" x="4224338" y="3429000"/>
          <p14:tracePt t="69717" x="4224338" y="3446463"/>
          <p14:tracePt t="69729" x="4224338" y="3473450"/>
          <p14:tracePt t="69742" x="4224338" y="3500438"/>
          <p14:tracePt t="69755" x="4224338" y="3536950"/>
          <p14:tracePt t="69767" x="4224338" y="3581400"/>
          <p14:tracePt t="69781" x="4241800" y="3608388"/>
          <p14:tracePt t="69797" x="4276725" y="3660775"/>
          <p14:tracePt t="69814" x="4375150" y="3732213"/>
          <p14:tracePt t="69831" x="4438650" y="3786188"/>
          <p14:tracePt t="69847" x="4510088" y="3822700"/>
          <p14:tracePt t="69864" x="4625975" y="3875088"/>
          <p14:tracePt t="69882" x="4705350" y="3911600"/>
          <p14:tracePt t="69897" x="4795838" y="3946525"/>
          <p14:tracePt t="69914" x="4884738" y="3983038"/>
          <p14:tracePt t="69931" x="5072063" y="4017963"/>
          <p14:tracePt t="69948" x="5180013" y="4017963"/>
          <p14:tracePt t="69964" x="5322888" y="4017963"/>
          <p14:tracePt t="69981" x="5599113" y="3983038"/>
          <p14:tracePt t="69998" x="5759450" y="3929063"/>
          <p14:tracePt t="70015" x="5875338" y="3884613"/>
          <p14:tracePt t="70032" x="6054725" y="3768725"/>
          <p14:tracePt t="70048" x="6108700" y="3732213"/>
          <p14:tracePt t="70064" x="6134100" y="3687763"/>
          <p14:tracePt t="70081" x="6153150" y="3643313"/>
          <p14:tracePt t="70098" x="6161088" y="3633788"/>
          <p14:tracePt t="70114" x="6161088" y="3608388"/>
          <p14:tracePt t="70131" x="6108700" y="3544888"/>
          <p14:tracePt t="70148" x="6027738" y="3500438"/>
          <p14:tracePt t="70164" x="5902325" y="3446463"/>
          <p14:tracePt t="70181" x="5402263" y="3322638"/>
          <p14:tracePt t="70198" x="5143500" y="3276600"/>
          <p14:tracePt t="70214" x="4830763" y="3224213"/>
          <p14:tracePt t="70231" x="4214813" y="3179763"/>
          <p14:tracePt t="70249" x="3946525" y="3179763"/>
          <p14:tracePt t="70264" x="3697288" y="3179763"/>
          <p14:tracePt t="70281" x="3544888" y="3179763"/>
          <p14:tracePt t="70298" x="3303588" y="3214688"/>
          <p14:tracePt t="70314" x="3214688" y="3241675"/>
          <p14:tracePt t="70331" x="3160713" y="3268663"/>
          <p14:tracePt t="70347" x="3116263" y="3322638"/>
          <p14:tracePt t="70364" x="3098800" y="3367088"/>
          <p14:tracePt t="70381" x="3081338" y="3419475"/>
          <p14:tracePt t="70397" x="3098800" y="3536950"/>
          <p14:tracePt t="70414" x="3143250" y="3581400"/>
          <p14:tracePt t="70431" x="3232150" y="3643313"/>
          <p14:tracePt t="70447" x="3554413" y="3759200"/>
          <p14:tracePt t="70465" x="3751263" y="3822700"/>
          <p14:tracePt t="70481" x="3938588" y="3840163"/>
          <p14:tracePt t="70498" x="4276725" y="3857625"/>
          <p14:tracePt t="70515" x="4483100" y="3840163"/>
          <p14:tracePt t="70531" x="4697413" y="3759200"/>
          <p14:tracePt t="70547" x="4848225" y="3697288"/>
          <p14:tracePt t="70564" x="5010150" y="3589338"/>
          <p14:tracePt t="70581" x="5045075" y="3536950"/>
          <p14:tracePt t="70597" x="5062538" y="3482975"/>
          <p14:tracePt t="70614" x="5072063" y="3394075"/>
          <p14:tracePt t="70631" x="5072063" y="3340100"/>
          <p14:tracePt t="70647" x="5037138" y="3295650"/>
          <p14:tracePt t="70664" x="4867275" y="3197225"/>
          <p14:tracePt t="70681" x="4759325" y="3170238"/>
          <p14:tracePt t="70697" x="4633913" y="3133725"/>
          <p14:tracePt t="70714" x="4402138" y="3125788"/>
          <p14:tracePt t="70731" x="4303713" y="3133725"/>
          <p14:tracePt t="70747" x="4241800" y="3179763"/>
          <p14:tracePt t="70764" x="4125913" y="3276600"/>
          <p14:tracePt t="70781" x="4071938" y="3348038"/>
          <p14:tracePt t="70797" x="4037013" y="3419475"/>
          <p14:tracePt t="70814" x="4010025" y="3562350"/>
          <p14:tracePt t="70831" x="4010025" y="3616325"/>
          <p14:tracePt t="70848" x="4010025" y="3652838"/>
          <p14:tracePt t="70864" x="4027488" y="3705225"/>
          <p14:tracePt t="70881" x="4116388" y="3795713"/>
          <p14:tracePt t="70898" x="4197350" y="3848100"/>
          <p14:tracePt t="70914" x="4286250" y="3875088"/>
          <p14:tracePt t="70931" x="4510088" y="3902075"/>
          <p14:tracePt t="70948" x="4598988" y="3902075"/>
          <p14:tracePt t="70964" x="4670425" y="3884613"/>
          <p14:tracePt t="70981" x="4724400" y="3848100"/>
          <p14:tracePt t="70998" x="4724400" y="3840163"/>
          <p14:tracePt t="71014" x="4732338" y="3830638"/>
          <p14:tracePt t="71031" x="4732338" y="3813175"/>
          <p14:tracePt t="71048" x="4732338" y="3803650"/>
          <p14:tracePt t="71064" x="4732338" y="3786188"/>
          <p14:tracePt t="71081" x="4714875" y="3768725"/>
          <p14:tracePt t="71098" x="4679950" y="3751263"/>
          <p14:tracePt t="71114" x="4616450" y="3724275"/>
          <p14:tracePt t="71131" x="4473575" y="3679825"/>
          <p14:tracePt t="71148" x="4438650" y="3670300"/>
          <p14:tracePt t="71164" x="4394200" y="3652838"/>
          <p14:tracePt t="71181" x="4348163" y="3652838"/>
          <p14:tracePt t="71198" x="4313238" y="3652838"/>
          <p14:tracePt t="71214" x="4251325" y="3652838"/>
          <p14:tracePt t="71231" x="4170363" y="3652838"/>
          <p14:tracePt t="71247" x="4000500" y="3679825"/>
          <p14:tracePt t="71264" x="3938588" y="3705225"/>
          <p14:tracePt t="71281" x="3884613" y="3732213"/>
          <p14:tracePt t="71297" x="3803650" y="3795713"/>
          <p14:tracePt t="71314" x="3768725" y="3840163"/>
          <p14:tracePt t="71331" x="3741738" y="3867150"/>
          <p14:tracePt t="71347" x="3714750" y="3919538"/>
          <p14:tracePt t="71364" x="3705225" y="3929063"/>
          <p14:tracePt t="71381" x="3697288" y="3929063"/>
          <p14:tracePt t="71397" x="3697288" y="3938588"/>
          <p14:tracePt t="71414" x="3687763" y="3938588"/>
          <p14:tracePt t="71629" x="3670300" y="3938588"/>
          <p14:tracePt t="71641" x="3616325" y="3938588"/>
          <p14:tracePt t="71654" x="3517900" y="3938588"/>
          <p14:tracePt t="71667" x="3384550" y="3938588"/>
          <p14:tracePt t="71682" x="3197225" y="3919538"/>
          <p14:tracePt t="71698" x="3054350" y="3919538"/>
          <p14:tracePt t="71714" x="2822575" y="3911600"/>
          <p14:tracePt t="71731" x="2741613" y="3911600"/>
          <p14:tracePt t="71748" x="2652713" y="3911600"/>
          <p14:tracePt t="71764" x="2490788" y="3894138"/>
          <p14:tracePt t="71781" x="2428875" y="3894138"/>
          <p14:tracePt t="71797" x="2366963" y="3894138"/>
          <p14:tracePt t="71814" x="2276475" y="3894138"/>
          <p14:tracePt t="71831" x="2241550" y="3894138"/>
          <p14:tracePt t="71847" x="2187575" y="3894138"/>
          <p14:tracePt t="71864" x="2125663" y="3894138"/>
          <p14:tracePt t="71882" x="2108200" y="3894138"/>
          <p14:tracePt t="71897" x="2098675" y="3894138"/>
          <p14:tracePt t="71914" x="2081213" y="3894138"/>
          <p14:tracePt t="71931" x="2062163" y="3894138"/>
          <p14:tracePt t="71948" x="2027238" y="3894138"/>
          <p14:tracePt t="71964" x="1973263" y="3911600"/>
          <p14:tracePt t="71981" x="1758950" y="3965575"/>
          <p14:tracePt t="71997" x="1633538" y="4010025"/>
          <p14:tracePt t="72014" x="1517650" y="4037013"/>
          <p14:tracePt t="72031" x="1312863" y="4071938"/>
          <p14:tracePt t="72048" x="1223963" y="4098925"/>
          <p14:tracePt t="72064" x="1143000" y="4116388"/>
          <p14:tracePt t="72081" x="946150" y="4152900"/>
          <p14:tracePt t="72098" x="847725" y="4197350"/>
          <p14:tracePt t="72114" x="768350" y="4232275"/>
          <p14:tracePt t="72131" x="704850" y="4268788"/>
          <p14:tracePt t="72148" x="687388" y="4268788"/>
          <p14:tracePt t="72164" x="687388" y="4276725"/>
          <p14:tracePt t="72181" x="679450" y="4276725"/>
          <p14:tracePt t="72198" x="687388" y="4276725"/>
          <p14:tracePt t="72375" x="696913" y="4276725"/>
          <p14:tracePt t="72388" x="704850" y="4276725"/>
          <p14:tracePt t="72477" x="714375" y="4276725"/>
          <p14:tracePt t="72553" x="723900" y="4276725"/>
          <p14:tracePt t="72565" x="741363" y="4276725"/>
          <p14:tracePt t="72578" x="768350" y="4276725"/>
          <p14:tracePt t="72591" x="795338" y="4268788"/>
          <p14:tracePt t="72603" x="830263" y="4259263"/>
          <p14:tracePt t="72616" x="874713" y="4241800"/>
          <p14:tracePt t="72631" x="901700" y="4232275"/>
          <p14:tracePt t="72648" x="928688" y="4224338"/>
          <p14:tracePt t="72664" x="990600" y="4224338"/>
          <p14:tracePt t="72681" x="1009650" y="4224338"/>
          <p14:tracePt t="72697" x="1036638" y="4224338"/>
          <p14:tracePt t="72714" x="1089025" y="4214813"/>
          <p14:tracePt t="72731" x="1098550" y="4214813"/>
          <p14:tracePt t="72747" x="1108075" y="4214813"/>
          <p14:tracePt t="72764" x="1116013" y="4205288"/>
          <p14:tracePt t="72781" x="1125538" y="4205288"/>
          <p14:tracePt t="72806" x="1125538" y="4197350"/>
          <p14:tracePt t="72857" x="1125538" y="4187825"/>
          <p14:tracePt t="72869" x="1133475" y="4187825"/>
          <p14:tracePt t="72882" x="1143000" y="4179888"/>
          <p14:tracePt t="72895" x="1152525" y="4160838"/>
          <p14:tracePt t="72907" x="1160463" y="4152900"/>
          <p14:tracePt t="72920" x="1179513" y="4133850"/>
          <p14:tracePt t="72932" x="1204913" y="4125913"/>
          <p14:tracePt t="72947" x="1258888" y="4108450"/>
          <p14:tracePt t="72964" x="1303338" y="4098925"/>
          <p14:tracePt t="72981" x="1366838" y="4089400"/>
          <p14:tracePt t="72997" x="1393825" y="4089400"/>
          <p14:tracePt t="73014" x="1411288" y="4089400"/>
          <p14:tracePt t="73031" x="1455738" y="4098925"/>
          <p14:tracePt t="73047" x="1473200" y="4116388"/>
          <p14:tracePt t="73064" x="1490663" y="4125913"/>
          <p14:tracePt t="73080" x="1517650" y="4152900"/>
          <p14:tracePt t="73097" x="1536700" y="4170363"/>
          <p14:tracePt t="73114" x="1554163" y="4197350"/>
          <p14:tracePt t="73130" x="1571625" y="4251325"/>
          <p14:tracePt t="73147" x="1581150" y="4276725"/>
          <p14:tracePt t="73164" x="1589088" y="4322763"/>
          <p14:tracePt t="73181" x="1589088" y="4340225"/>
          <p14:tracePt t="73197" x="1598613" y="4375150"/>
          <p14:tracePt t="73214" x="1598613" y="4402138"/>
          <p14:tracePt t="73231" x="1598613" y="4411663"/>
          <p14:tracePt t="73247" x="1598613" y="4429125"/>
          <p14:tracePt t="73264" x="1598613" y="4438650"/>
          <p14:tracePt t="73299" x="1598613" y="4429125"/>
          <p14:tracePt t="73465" x="1581150" y="4419600"/>
          <p14:tracePt t="73477" x="1562100" y="4375150"/>
          <p14:tracePt t="73490" x="1544638" y="4348163"/>
          <p14:tracePt t="73502" x="1517650" y="4295775"/>
          <p14:tracePt t="73515" x="1490663" y="4241800"/>
          <p14:tracePt t="73531" x="1473200" y="4187825"/>
          <p14:tracePt t="73547" x="1455738" y="4143375"/>
          <p14:tracePt t="73547" x="1438275" y="4108450"/>
          <p14:tracePt t="73565" x="1428750" y="4071938"/>
          <p14:tracePt t="73581" x="1411288" y="4037013"/>
          <p14:tracePt t="73597" x="1393825" y="3990975"/>
          <p14:tracePt t="73616" x="1384300" y="3983038"/>
          <p14:tracePt t="73632" x="1374775" y="3956050"/>
          <p14:tracePt t="73647" x="1366838" y="3946525"/>
          <p14:tracePt t="73666" x="1357313" y="3938588"/>
          <p14:tracePt t="73681" x="1357313" y="3929063"/>
          <p14:tracePt t="73705" x="1357313" y="3938588"/>
          <p14:tracePt t="73907" x="1357313" y="3946525"/>
          <p14:tracePt t="73945" x="1357313" y="3956050"/>
          <p14:tracePt t="73970" x="1357313" y="3973513"/>
          <p14:tracePt t="73996" x="1357313" y="3983038"/>
          <p14:tracePt t="74008" x="1357313" y="4000500"/>
          <p14:tracePt t="74021" x="1357313" y="4010025"/>
          <p14:tracePt t="74034" x="1357313" y="4017963"/>
          <p14:tracePt t="74047" x="1357313" y="4027488"/>
          <p14:tracePt t="74064" x="1357313" y="4044950"/>
          <p14:tracePt t="74081" x="1357313" y="4054475"/>
          <p14:tracePt t="74097" x="1357313" y="4062413"/>
          <p14:tracePt t="74114" x="1357313" y="4071938"/>
          <p14:tracePt t="74131" x="1357313" y="4081463"/>
          <p14:tracePt t="74148" x="1357313" y="4089400"/>
          <p14:tracePt t="74198" x="1347788" y="4089400"/>
          <p14:tracePt t="74629" x="1312863" y="4089400"/>
          <p14:tracePt t="74642" x="1295400" y="4089400"/>
          <p14:tracePt t="74654" x="1258888" y="4089400"/>
          <p14:tracePt t="74667" x="1223963" y="4098925"/>
          <p14:tracePt t="74681" x="1196975" y="4098925"/>
          <p14:tracePt t="74697" x="1169988" y="4098925"/>
          <p14:tracePt t="74714" x="1143000" y="4098925"/>
          <p14:tracePt t="74731" x="1133475" y="4098925"/>
          <p14:tracePt t="74747" x="1125538" y="4098925"/>
          <p14:tracePt t="74768" x="1116013" y="4098925"/>
          <p14:tracePt t="74819" x="1108075" y="4098925"/>
          <p14:tracePt t="74832" x="1098550" y="4098925"/>
          <p14:tracePt t="74857" x="1081088" y="4098925"/>
          <p14:tracePt t="74882" x="1062038" y="4098925"/>
          <p14:tracePt t="74895" x="1036638" y="4098925"/>
          <p14:tracePt t="74908" x="1009650" y="4098925"/>
          <p14:tracePt t="74920" x="990600" y="4098925"/>
          <p14:tracePt t="74933" x="982663" y="4098925"/>
          <p14:tracePt t="74947" x="973138" y="4098925"/>
          <p14:tracePt t="74963" x="946150" y="4098925"/>
          <p14:tracePt t="74980" x="911225" y="4098925"/>
          <p14:tracePt t="74997" x="893763" y="4098925"/>
          <p14:tracePt t="75013" x="847725" y="4098925"/>
          <p14:tracePt t="75030" x="758825" y="4098925"/>
          <p14:tracePt t="75047" x="704850" y="4098925"/>
          <p14:tracePt t="75064" x="669925" y="4098925"/>
          <p14:tracePt t="75080" x="642938" y="4098925"/>
          <p14:tracePt t="75098" x="633413" y="4098925"/>
          <p14:tracePt t="75114" x="625475" y="4098925"/>
          <p14:tracePt t="75131" x="625475" y="4116388"/>
          <p14:tracePt t="75351" x="625475" y="4125913"/>
          <p14:tracePt t="75376" x="625475" y="4143375"/>
          <p14:tracePt t="75388" x="633413" y="4160838"/>
          <p14:tracePt t="75401" x="642938" y="4179888"/>
          <p14:tracePt t="75414" x="652463" y="4197350"/>
          <p14:tracePt t="75431" x="669925" y="4205288"/>
          <p14:tracePt t="75447" x="687388" y="4224338"/>
          <p14:tracePt t="75464" x="687388" y="4241800"/>
          <p14:tracePt t="75480" x="696913" y="4251325"/>
          <p14:tracePt t="75497" x="704850" y="4259263"/>
          <p14:tracePt t="75514" x="704850" y="4276725"/>
          <p14:tracePt t="75530" x="714375" y="4276725"/>
          <p14:tracePt t="75547" x="714375" y="4286250"/>
          <p14:tracePt t="75564" x="723900" y="4295775"/>
          <p14:tracePt t="75583" x="723900" y="4303713"/>
          <p14:tracePt t="75630" x="731838" y="4313238"/>
          <p14:tracePt t="75706" x="731838" y="4322763"/>
          <p14:tracePt t="75731" x="731838" y="4330700"/>
          <p14:tracePt t="75755" x="731838" y="4340225"/>
          <p14:tracePt t="75768" x="731838" y="4348163"/>
          <p14:tracePt t="75806" x="741363" y="4357688"/>
          <p14:tracePt t="75895" x="741363" y="4367213"/>
          <p14:tracePt t="75920" x="750888" y="4375150"/>
          <p14:tracePt t="75958" x="750888" y="4384675"/>
          <p14:tracePt t="75983" x="750888" y="4394200"/>
          <p14:tracePt t="75996" x="750888" y="4402138"/>
          <p14:tracePt t="76009" x="750888" y="4411663"/>
          <p14:tracePt t="76035" x="750888" y="4419600"/>
          <p14:tracePt t="76047" x="750888" y="4429125"/>
          <p14:tracePt t="76072" x="750888" y="4438650"/>
          <p14:tracePt t="76111" x="750888" y="4446588"/>
          <p14:tracePt t="76123" x="750888" y="4456113"/>
          <p14:tracePt t="76148" x="750888" y="4473575"/>
          <p14:tracePt t="76161" x="750888" y="4483100"/>
          <p14:tracePt t="76186" x="750888" y="4500563"/>
          <p14:tracePt t="76477" x="750888" y="4510088"/>
          <p14:tracePt t="76490" x="750888" y="4545013"/>
          <p14:tracePt t="76502" x="750888" y="4562475"/>
          <p14:tracePt t="76515" x="758825" y="4589463"/>
          <p14:tracePt t="76530" x="758825" y="4616450"/>
          <p14:tracePt t="76547" x="768350" y="4633913"/>
          <p14:tracePt t="76564" x="768350" y="4660900"/>
          <p14:tracePt t="76581" x="768350" y="4670425"/>
          <p14:tracePt t="76598" x="776288" y="4670425"/>
          <p14:tracePt t="76614" x="776288" y="4679950"/>
          <p14:tracePt t="76630" x="776288" y="4687888"/>
          <p14:tracePt t="76647" x="776288" y="4697413"/>
          <p14:tracePt t="76743" x="785813" y="4697413"/>
          <p14:tracePt t="76781" x="785813" y="4705350"/>
          <p14:tracePt t="76794" x="795338" y="4714875"/>
          <p14:tracePt t="76971" x="803275" y="4714875"/>
          <p14:tracePt t="76996" x="803275" y="4724400"/>
          <p14:tracePt t="77008" x="812800" y="4724400"/>
          <p14:tracePt t="77022" x="822325" y="4724400"/>
          <p14:tracePt t="77034" x="830263" y="4724400"/>
          <p14:tracePt t="77047" x="830263" y="4732338"/>
          <p14:tracePt t="77064" x="839788" y="4741863"/>
          <p14:tracePt t="77080" x="847725" y="4741863"/>
          <p14:tracePt t="77098" x="857250" y="4741863"/>
          <p14:tracePt t="77114" x="866775" y="4751388"/>
          <p14:tracePt t="77136" x="874713" y="4751388"/>
          <p14:tracePt t="77161" x="884238" y="4759325"/>
          <p14:tracePt t="77173" x="901700" y="4768850"/>
          <p14:tracePt t="77186" x="911225" y="4768850"/>
          <p14:tracePt t="77199" x="919163" y="4776788"/>
          <p14:tracePt t="77214" x="928688" y="4776788"/>
          <p14:tracePt t="77230" x="946150" y="4786313"/>
          <p14:tracePt t="77247" x="973138" y="4803775"/>
          <p14:tracePt t="77264" x="990600" y="4803775"/>
          <p14:tracePt t="77281" x="1000125" y="4813300"/>
          <p14:tracePt t="77297" x="1027113" y="4822825"/>
          <p14:tracePt t="77314" x="1036638" y="4822825"/>
          <p14:tracePt t="77330" x="1044575" y="4830763"/>
          <p14:tracePt t="77348" x="1054100" y="4830763"/>
          <p14:tracePt t="77364" x="1062038" y="4840288"/>
          <p14:tracePt t="77380" x="1062038" y="4848225"/>
          <p14:tracePt t="77414" x="1062038" y="4857750"/>
          <p14:tracePt t="77427" x="1062038" y="4867275"/>
          <p14:tracePt t="77453" x="1054100" y="4875213"/>
          <p14:tracePt t="77465" x="1036638" y="4884738"/>
          <p14:tracePt t="77477" x="1027113" y="4894263"/>
          <p14:tracePt t="77490" x="1017588" y="4902200"/>
          <p14:tracePt t="77502" x="1009650" y="4911725"/>
          <p14:tracePt t="77515" x="1000125" y="4911725"/>
          <p14:tracePt t="77530" x="990600" y="4919663"/>
          <p14:tracePt t="77547" x="982663" y="4919663"/>
          <p14:tracePt t="77566" x="982663" y="4929188"/>
          <p14:tracePt t="77680" x="982663" y="4938713"/>
          <p14:tracePt t="77692" x="1017588" y="4938713"/>
          <p14:tracePt t="77705" x="1062038" y="4965700"/>
          <p14:tracePt t="77718" x="1116013" y="4983163"/>
          <p14:tracePt t="77730" x="1143000" y="5000625"/>
          <p14:tracePt t="77747" x="1169988" y="5010150"/>
          <p14:tracePt t="77764" x="1179513" y="5027613"/>
          <p14:tracePt t="77782" x="1179513" y="5037138"/>
          <p14:tracePt t="77806" x="1160463" y="5045075"/>
          <p14:tracePt t="77844" x="1116013" y="5045075"/>
          <p14:tracePt t="77857" x="1081088" y="5054600"/>
          <p14:tracePt t="77870" x="1036638" y="5062538"/>
          <p14:tracePt t="77882" x="1009650" y="5072063"/>
          <p14:tracePt t="77897" x="990600" y="5072063"/>
          <p14:tracePt t="77914" x="982663" y="5072063"/>
          <p14:tracePt t="77930" x="982663" y="5081588"/>
          <p14:tracePt t="77971" x="1009650" y="5108575"/>
          <p14:tracePt t="77996" x="1125538" y="5153025"/>
          <p14:tracePt t="78009" x="1303338" y="5214938"/>
          <p14:tracePt t="78022" x="1554163" y="5276850"/>
          <p14:tracePt t="78034" x="1768475" y="5313363"/>
          <p14:tracePt t="78047" x="1928813" y="5322888"/>
          <p14:tracePt t="78064" x="2017713" y="5322888"/>
          <p14:tracePt t="78080" x="2098675" y="5340350"/>
          <p14:tracePt t="78097" x="2187575" y="5340350"/>
          <p14:tracePt t="78114" x="2197100" y="5340350"/>
          <p14:tracePt t="78131" x="2205038" y="5340350"/>
          <p14:tracePt t="78147" x="2214563" y="5340350"/>
          <p14:tracePt t="78164" x="2205038" y="5340350"/>
          <p14:tracePt t="78212" x="2160588" y="5340350"/>
          <p14:tracePt t="78224" x="2044700" y="5340350"/>
          <p14:tracePt t="78237" x="1857375" y="5340350"/>
          <p14:tracePt t="78250" x="1660525" y="5340350"/>
          <p14:tracePt t="78264" x="1527175" y="5340350"/>
          <p14:tracePt t="78281" x="1393825" y="5340350"/>
          <p14:tracePt t="78297" x="1196975" y="5340350"/>
          <p14:tracePt t="78314" x="1133475" y="5340350"/>
          <p14:tracePt t="78331" x="1108075" y="5340350"/>
          <p14:tracePt t="78347" x="1089025" y="5340350"/>
          <p14:tracePt t="78364" x="1133475" y="5340350"/>
          <p14:tracePt t="78427" x="1214438" y="5348288"/>
          <p14:tracePt t="78440" x="1384300" y="5357813"/>
          <p14:tracePt t="78452" x="1670050" y="5367338"/>
          <p14:tracePt t="78465" x="1919288" y="5367338"/>
          <p14:tracePt t="78480" x="2116138" y="5367338"/>
          <p14:tracePt t="78497" x="2251075" y="5367338"/>
          <p14:tracePt t="78514" x="2428875" y="5367338"/>
          <p14:tracePt t="78531" x="2482850" y="5367338"/>
          <p14:tracePt t="78548" x="2500313" y="5367338"/>
          <p14:tracePt t="78564" x="2517775" y="5367338"/>
          <p14:tracePt t="78581" x="2509838" y="5367338"/>
          <p14:tracePt t="78629" x="2446338" y="5367338"/>
          <p14:tracePt t="78642" x="2259013" y="5367338"/>
          <p14:tracePt t="78656" x="1982788" y="5367338"/>
          <p14:tracePt t="78668" x="1714500" y="5367338"/>
          <p14:tracePt t="78680" x="1589088" y="5367338"/>
          <p14:tracePt t="78697" x="1536700" y="5367338"/>
          <p14:tracePt t="78714" x="1517650" y="5367338"/>
          <p14:tracePt t="78731" x="1517650" y="5384800"/>
          <p14:tracePt t="78769" x="1589088" y="5402263"/>
          <p14:tracePt t="78782" x="1731963" y="5446713"/>
          <p14:tracePt t="78794" x="2000250" y="5500688"/>
          <p14:tracePt t="78807" x="2268538" y="5545138"/>
          <p14:tracePt t="78819" x="2455863" y="5572125"/>
          <p14:tracePt t="78832" x="2562225" y="5572125"/>
          <p14:tracePt t="78847" x="2608263" y="5572125"/>
          <p14:tracePt t="78864" x="2633663" y="5572125"/>
          <p14:tracePt t="78880" x="2643188" y="5572125"/>
          <p14:tracePt t="78897" x="2660650" y="5572125"/>
          <p14:tracePt t="79263" x="2697163" y="5572125"/>
          <p14:tracePt t="79275" x="2759075" y="5572125"/>
          <p14:tracePt t="79287" x="2847975" y="5572125"/>
          <p14:tracePt t="79300" x="2982913" y="5572125"/>
          <p14:tracePt t="79314" x="3152775" y="5572125"/>
          <p14:tracePt t="79330" x="3268663" y="5572125"/>
          <p14:tracePt t="79347" x="3411538" y="5572125"/>
          <p14:tracePt t="79364" x="3438525" y="5572125"/>
          <p14:tracePt t="79380" x="3455988" y="5581650"/>
          <p14:tracePt t="79397" x="3473450" y="5589588"/>
          <p14:tracePt t="79415" x="3473450" y="5599113"/>
          <p14:tracePt t="79430" x="3482975" y="5599113"/>
          <p14:tracePt t="79447" x="3482975" y="5608638"/>
          <p14:tracePt t="79464" x="3490913" y="5616575"/>
          <p14:tracePt t="79482" x="3490913" y="5626100"/>
          <p14:tracePt t="79497" x="3490913" y="5634038"/>
          <p14:tracePt t="79514" x="3509963" y="5634038"/>
          <p14:tracePt t="79794" x="3598863" y="5626100"/>
          <p14:tracePt t="79807" x="3848100" y="5545138"/>
          <p14:tracePt t="79819" x="4438650" y="5429250"/>
          <p14:tracePt t="79832" x="5099050" y="5276850"/>
          <p14:tracePt t="79847" x="5688013" y="5143500"/>
          <p14:tracePt t="79864" x="6108700" y="5037138"/>
          <p14:tracePt t="79880" x="6867525" y="4867275"/>
          <p14:tracePt t="79897" x="7224713" y="4803775"/>
          <p14:tracePt t="79914" x="7643813" y="4714875"/>
          <p14:tracePt t="79930" x="8251825" y="4581525"/>
          <p14:tracePt t="79947" x="8375650" y="4545013"/>
          <p14:tracePt t="79964" x="8439150" y="4527550"/>
          <p14:tracePt t="79980" x="8483600" y="4518025"/>
          <p14:tracePt t="79997" x="8491538" y="4518025"/>
          <p14:tracePt t="80014" x="8491538" y="4510088"/>
          <p14:tracePt t="80074" x="8491538" y="4500563"/>
          <p14:tracePt t="80111" x="8483600" y="4500563"/>
          <p14:tracePt t="80136" x="8474075" y="4500563"/>
          <p14:tracePt t="80148" x="8466138" y="4500563"/>
          <p14:tracePt t="80161" x="8447088" y="4500563"/>
          <p14:tracePt t="80186" x="8439150" y="4500563"/>
          <p14:tracePt t="80199" x="8420100" y="4500563"/>
          <p14:tracePt t="80211" x="8394700" y="4500563"/>
          <p14:tracePt t="80225" x="8358188" y="4500563"/>
          <p14:tracePt t="80237" x="8304213" y="4500563"/>
          <p14:tracePt t="80249" x="8259763" y="4500563"/>
          <p14:tracePt t="80264" x="8205788" y="4500563"/>
          <p14:tracePt t="80280" x="8161338" y="4500563"/>
          <p14:tracePt t="80297" x="8054975" y="4500563"/>
          <p14:tracePt t="80314" x="8010525" y="4500563"/>
          <p14:tracePt t="80330" x="7974013" y="4500563"/>
          <p14:tracePt t="80347" x="7902575" y="4500563"/>
          <p14:tracePt t="80364" x="7885113" y="4500563"/>
          <p14:tracePt t="80380" x="7867650" y="4500563"/>
          <p14:tracePt t="80397" x="7840663" y="4500563"/>
          <p14:tracePt t="80414" x="7670800" y="4518025"/>
          <p14:tracePt t="80430" x="7554913" y="4537075"/>
          <p14:tracePt t="80447" x="7412038" y="4572000"/>
          <p14:tracePt t="80464" x="7000875" y="4660900"/>
          <p14:tracePt t="80481" x="6697663" y="4741863"/>
          <p14:tracePt t="80497" x="6367463" y="4875213"/>
          <p14:tracePt t="80513" x="5688013" y="5108575"/>
          <p14:tracePt t="80530" x="5465763" y="5187950"/>
          <p14:tracePt t="80546" x="5286375" y="5241925"/>
          <p14:tracePt t="80563" x="5143500" y="5286375"/>
          <p14:tracePt t="80580" x="5116513" y="5286375"/>
          <p14:tracePt t="80597" x="5081588" y="5313363"/>
          <p14:tracePt t="80614" x="5072063" y="5313363"/>
          <p14:tracePt t="80857" x="5054600" y="5313363"/>
          <p14:tracePt t="80883" x="5018088" y="5313363"/>
          <p14:tracePt t="80895" x="4902200" y="5313363"/>
          <p14:tracePt t="80908" x="4697413" y="5295900"/>
          <p14:tracePt t="80921" x="4295775" y="5259388"/>
          <p14:tracePt t="80933" x="3919538" y="5259388"/>
          <p14:tracePt t="80948" x="3616325" y="5232400"/>
          <p14:tracePt t="80964" x="3340100" y="5232400"/>
          <p14:tracePt t="80980" x="2822575" y="5232400"/>
          <p14:tracePt t="80997" x="2643188" y="5232400"/>
          <p14:tracePt t="81014" x="2544763" y="5232400"/>
          <p14:tracePt t="81030" x="2465388" y="5241925"/>
          <p14:tracePt t="81047" x="2446338" y="5241925"/>
          <p14:tracePt t="81063" x="2419350" y="5251450"/>
          <p14:tracePt t="81080" x="2411413" y="5251450"/>
          <p14:tracePt t="81098" x="2401888" y="5251450"/>
          <p14:tracePt t="81174" x="2393950" y="5251450"/>
          <p14:tracePt t="81186" x="2366963" y="5259388"/>
          <p14:tracePt t="81199" x="2322513" y="5286375"/>
          <p14:tracePt t="81212" x="2241550" y="5313363"/>
          <p14:tracePt t="81225" x="2160588" y="5367338"/>
          <p14:tracePt t="81237" x="2098675" y="5411788"/>
          <p14:tracePt t="81250" x="2044700" y="5438775"/>
          <p14:tracePt t="81263" x="2009775" y="5465763"/>
          <p14:tracePt t="81280" x="1990725" y="5473700"/>
          <p14:tracePt t="81296" x="1965325" y="5500688"/>
          <p14:tracePt t="81313" x="1955800" y="5518150"/>
          <p14:tracePt t="81330" x="1955800" y="5527675"/>
          <p14:tracePt t="81347" x="1955800" y="5554663"/>
          <p14:tracePt t="81364" x="1973263" y="5572125"/>
          <p14:tracePt t="81380" x="2009775" y="5589588"/>
          <p14:tracePt t="81397" x="2116138" y="5634038"/>
          <p14:tracePt t="81415" x="2179638" y="5653088"/>
          <p14:tracePt t="81431" x="2241550" y="5670550"/>
          <p14:tracePt t="81447" x="2303463" y="5680075"/>
          <p14:tracePt t="81464" x="2428875" y="5697538"/>
          <p14:tracePt t="81480" x="2527300" y="5705475"/>
          <p14:tracePt t="81497" x="2625725" y="5715000"/>
          <p14:tracePt t="81513" x="2822575" y="5715000"/>
          <p14:tracePt t="81530" x="2946400" y="5715000"/>
          <p14:tracePt t="81547" x="3089275" y="5715000"/>
          <p14:tracePt t="81563" x="3322638" y="5724525"/>
          <p14:tracePt t="81580" x="3419475" y="5724525"/>
          <p14:tracePt t="81597" x="3527425" y="5724525"/>
          <p14:tracePt t="81613" x="3741738" y="5724525"/>
          <p14:tracePt t="81630" x="3857625" y="5724525"/>
          <p14:tracePt t="81647" x="3956050" y="5724525"/>
          <p14:tracePt t="81663" x="4133850" y="5705475"/>
          <p14:tracePt t="81680" x="4205288" y="5688013"/>
          <p14:tracePt t="81697" x="4241800" y="5670550"/>
          <p14:tracePt t="81714" x="4340225" y="5634038"/>
          <p14:tracePt t="81732" x="4375150" y="5626100"/>
          <p14:tracePt t="81747" x="4402138" y="5616575"/>
          <p14:tracePt t="81764" x="4429125" y="5616575"/>
          <p14:tracePt t="81780" x="4473575" y="5616575"/>
          <p14:tracePt t="81797" x="4510088" y="5616575"/>
          <p14:tracePt t="81813" x="4572000" y="5616575"/>
          <p14:tracePt t="81830" x="4732338" y="5608638"/>
          <p14:tracePt t="81847" x="4813300" y="5608638"/>
          <p14:tracePt t="81863" x="4894263" y="5581650"/>
          <p14:tracePt t="81880" x="5045075" y="5562600"/>
          <p14:tracePt t="81897" x="5116513" y="5545138"/>
          <p14:tracePt t="81914" x="5180013" y="5537200"/>
          <p14:tracePt t="81931" x="5214938" y="5537200"/>
          <p14:tracePt t="81947" x="5232400" y="5537200"/>
          <p14:tracePt t="81964" x="5224463" y="5527675"/>
          <p14:tracePt t="82124" x="5205413" y="5518150"/>
          <p14:tracePt t="82136" x="5180013" y="5500688"/>
          <p14:tracePt t="82149" x="5126038" y="5473700"/>
          <p14:tracePt t="82161" x="4991100" y="5419725"/>
          <p14:tracePt t="82174" x="4848225" y="5330825"/>
          <p14:tracePt t="82187" x="4679950" y="5241925"/>
          <p14:tracePt t="82199" x="4545013" y="5187950"/>
          <p14:tracePt t="82214" x="4465638" y="5133975"/>
          <p14:tracePt t="82230" x="4402138" y="5108575"/>
          <p14:tracePt t="82247" x="4276725" y="5081588"/>
          <p14:tracePt t="82264" x="4224338" y="5081588"/>
          <p14:tracePt t="82280" x="4187825" y="5081588"/>
          <p14:tracePt t="82297" x="4143375" y="5081588"/>
          <p14:tracePt t="82313" x="4125913" y="5081588"/>
          <p14:tracePt t="82330" x="4116388" y="5089525"/>
          <p14:tracePt t="82347" x="4098925" y="5133975"/>
          <p14:tracePt t="82364" x="4098925" y="5160963"/>
          <p14:tracePt t="82380" x="4098925" y="5187950"/>
          <p14:tracePt t="82397" x="4224338" y="5322888"/>
          <p14:tracePt t="82415" x="4340225" y="5411788"/>
          <p14:tracePt t="82430" x="4554538" y="5510213"/>
          <p14:tracePt t="82447" x="4751388" y="5562600"/>
          <p14:tracePt t="82464" x="5116513" y="5589588"/>
          <p14:tracePt t="82480" x="5251450" y="5589588"/>
          <p14:tracePt t="82497" x="5357813" y="5562600"/>
          <p14:tracePt t="82513" x="5510213" y="5483225"/>
          <p14:tracePt t="82530" x="5527675" y="5465763"/>
          <p14:tracePt t="82547" x="5537200" y="5456238"/>
          <p14:tracePt t="82566" x="5537200" y="5446713"/>
          <p14:tracePt t="82580" x="5500688" y="5419725"/>
          <p14:tracePt t="82597" x="5367338" y="5367338"/>
          <p14:tracePt t="82613" x="4357688" y="5089525"/>
          <p14:tracePt t="82630" x="3768725" y="4973638"/>
          <p14:tracePt t="82647" x="3187700" y="4919663"/>
          <p14:tracePt t="82664" x="2251075" y="4902200"/>
          <p14:tracePt t="82681" x="1847850" y="4902200"/>
          <p14:tracePt t="82697" x="1527175" y="4911725"/>
          <p14:tracePt t="82713" x="1027113" y="5054600"/>
          <p14:tracePt t="82731" x="847725" y="5116513"/>
          <p14:tracePt t="82747" x="687388" y="5180013"/>
          <p14:tracePt t="82763" x="588963" y="5241925"/>
          <p14:tracePt t="82780" x="455613" y="5330825"/>
          <p14:tracePt t="82797" x="428625" y="5340350"/>
          <p14:tracePt t="82813" x="419100" y="5357813"/>
          <p14:tracePt t="82830" x="411163" y="5367338"/>
          <p14:tracePt t="82847" x="419100" y="5367338"/>
          <p14:tracePt t="82908" x="438150" y="5367338"/>
          <p14:tracePt t="83149" x="465138" y="5367338"/>
          <p14:tracePt t="83161" x="536575" y="5367338"/>
          <p14:tracePt t="83174" x="642938" y="5367338"/>
          <p14:tracePt t="83187" x="795338" y="5394325"/>
          <p14:tracePt t="83199" x="1009650" y="5419725"/>
          <p14:tracePt t="83213" x="1160463" y="5446713"/>
          <p14:tracePt t="83230" x="1258888" y="5473700"/>
          <p14:tracePt t="83247" x="1393825" y="5500688"/>
          <p14:tracePt t="83264" x="1446213" y="5518150"/>
          <p14:tracePt t="83280" x="1482725" y="5527675"/>
          <p14:tracePt t="83297" x="1571625" y="5562600"/>
          <p14:tracePt t="83314" x="1598613" y="5581650"/>
          <p14:tracePt t="83330" x="1643063" y="5589588"/>
          <p14:tracePt t="83347" x="1697038" y="5608638"/>
          <p14:tracePt t="83364" x="1704975" y="5608638"/>
          <p14:tracePt t="83380" x="1724025" y="5608638"/>
          <p14:tracePt t="83397" x="1731963" y="5608638"/>
          <p14:tracePt t="83414" x="1741488" y="5608638"/>
          <p14:tracePt t="83430" x="1751013" y="5608638"/>
          <p14:tracePt t="83453" x="1758950" y="5608638"/>
          <p14:tracePt t="83465" x="1768475" y="5608638"/>
          <p14:tracePt t="83480" x="1785938" y="5608638"/>
          <p14:tracePt t="83497" x="1803400" y="5608638"/>
          <p14:tracePt t="83513" x="1901825" y="5608638"/>
          <p14:tracePt t="83530" x="1973263" y="5616575"/>
          <p14:tracePt t="83547" x="2062163" y="5616575"/>
          <p14:tracePt t="83563" x="2205038" y="5616575"/>
          <p14:tracePt t="83580" x="2259013" y="5616575"/>
          <p14:tracePt t="83597" x="2286000" y="5616575"/>
          <p14:tracePt t="83613" x="2303463" y="5616575"/>
          <p14:tracePt t="83630" x="2312988" y="5616575"/>
          <p14:tracePt t="83694" x="2312988" y="5608638"/>
          <p14:tracePt t="83782" x="2312988" y="5599113"/>
          <p14:tracePt t="83807" x="2312988" y="5589588"/>
          <p14:tracePt t="83820" x="2312988" y="5581650"/>
          <p14:tracePt t="83845" x="2312988" y="5572125"/>
          <p14:tracePt t="83857" x="2312988" y="5562600"/>
          <p14:tracePt t="83870" x="2303463" y="5554663"/>
          <p14:tracePt t="83896" x="2295525" y="5545138"/>
          <p14:tracePt t="83909" x="2276475" y="5537200"/>
          <p14:tracePt t="83921" x="2268538" y="5527675"/>
          <p14:tracePt t="83934" x="2251075" y="5510213"/>
          <p14:tracePt t="83947" x="2241550" y="5500688"/>
          <p14:tracePt t="83963" x="2214563" y="5491163"/>
          <p14:tracePt t="83980" x="2197100" y="5473700"/>
          <p14:tracePt t="83997" x="2187575" y="5473700"/>
          <p14:tracePt t="84013" x="2179638" y="5465763"/>
          <p14:tracePt t="84030" x="2170113" y="5465763"/>
          <p14:tracePt t="84225" x="2160588" y="5465763"/>
          <p14:tracePt t="84301" x="2152650" y="5465763"/>
          <p14:tracePt t="84326" x="2143125" y="5465763"/>
          <p14:tracePt t="84352" x="2152650" y="5465763"/>
          <p14:tracePt t="84744" x="2179638" y="5465763"/>
          <p14:tracePt t="84757" x="2214563" y="5465763"/>
          <p14:tracePt t="84770" x="2303463" y="5465763"/>
          <p14:tracePt t="84782" x="2384425" y="5465763"/>
          <p14:tracePt t="84797" x="2465388" y="5465763"/>
          <p14:tracePt t="84813" x="2509838" y="5465763"/>
          <p14:tracePt t="84830" x="2544763" y="5465763"/>
          <p14:tracePt t="84847" x="2536825" y="5465763"/>
          <p14:tracePt t="84947" x="2473325" y="5465763"/>
          <p14:tracePt t="84959" x="2393950" y="5465763"/>
          <p14:tracePt t="84972" x="2241550" y="5465763"/>
          <p14:tracePt t="84984" x="2071688" y="5465763"/>
          <p14:tracePt t="84997" x="1919288" y="5465763"/>
          <p14:tracePt t="85013" x="1822450" y="5465763"/>
          <p14:tracePt t="85030" x="1758950" y="5465763"/>
          <p14:tracePt t="85046" x="1724025" y="5465763"/>
          <p14:tracePt t="85063" x="1714500" y="5465763"/>
          <p14:tracePt t="85086" x="1731963" y="5465763"/>
          <p14:tracePt t="85149" x="1776413" y="5465763"/>
          <p14:tracePt t="85162" x="1839913" y="5465763"/>
          <p14:tracePt t="85175" x="1938338" y="5465763"/>
          <p14:tracePt t="85187" x="2027238" y="5473700"/>
          <p14:tracePt t="85200" x="2089150" y="5483225"/>
          <p14:tracePt t="85213" x="2125663" y="5483225"/>
          <p14:tracePt t="85230" x="2152650" y="5483225"/>
          <p14:tracePt t="85247" x="2179638" y="5491163"/>
          <p14:tracePt t="85263" x="2179638" y="5500688"/>
          <p14:tracePt t="85314" x="2170113" y="5500688"/>
          <p14:tracePt t="85440" x="2160588" y="5500688"/>
          <p14:tracePt t="85466" x="2170113" y="5500688"/>
          <p14:tracePt t="85656" x="2179638" y="5500688"/>
          <p14:tracePt t="85681" x="2187575" y="5500688"/>
          <p14:tracePt t="85707" x="2197100" y="5500688"/>
          <p14:tracePt t="85719" x="2205038" y="5500688"/>
          <p14:tracePt t="85732" x="2214563" y="5500688"/>
          <p14:tracePt t="85744" x="2224088" y="5500688"/>
          <p14:tracePt t="85757" x="2241550" y="5500688"/>
          <p14:tracePt t="85770" x="2251075" y="5500688"/>
          <p14:tracePt t="85782" x="2259013" y="5500688"/>
          <p14:tracePt t="85796" x="2286000" y="5500688"/>
          <p14:tracePt t="85813" x="2312988" y="5500688"/>
          <p14:tracePt t="85830" x="2393950" y="5500688"/>
          <p14:tracePt t="85847" x="2419350" y="5510213"/>
          <p14:tracePt t="85863" x="2465388" y="5510213"/>
          <p14:tracePt t="85880" x="2509838" y="5510213"/>
          <p14:tracePt t="85897" x="2517775" y="5510213"/>
          <p14:tracePt t="85922" x="2527300" y="5510213"/>
          <p14:tracePt t="85947" x="2536825" y="5510213"/>
          <p14:tracePt t="86403" x="2554288" y="5510213"/>
          <p14:tracePt t="86416" x="2571750" y="5510213"/>
          <p14:tracePt t="86428" x="2598738" y="5510213"/>
          <p14:tracePt t="86441" x="2633663" y="5510213"/>
          <p14:tracePt t="86454" x="2697163" y="5510213"/>
          <p14:tracePt t="86466" x="2741613" y="5510213"/>
          <p14:tracePt t="86480" x="2795588" y="5510213"/>
          <p14:tracePt t="86497" x="2840038" y="5510213"/>
          <p14:tracePt t="86513" x="2911475" y="5510213"/>
          <p14:tracePt t="86530" x="2919413" y="5510213"/>
          <p14:tracePt t="86546" x="2928938" y="5510213"/>
          <p14:tracePt t="86563" x="2946400" y="5510213"/>
          <p14:tracePt t="86580" x="2955925" y="5510213"/>
          <p14:tracePt t="86606" x="2965450" y="5510213"/>
          <p14:tracePt t="86694" x="2965450" y="5518150"/>
          <p14:tracePt t="86707" x="2965450" y="5527675"/>
          <p14:tracePt t="86808" x="2946400" y="5527675"/>
          <p14:tracePt t="87036" x="2928938" y="5527675"/>
          <p14:tracePt t="87049" x="2911475" y="5527675"/>
          <p14:tracePt t="87061" x="2867025" y="5527675"/>
          <p14:tracePt t="87074" x="2786063" y="5527675"/>
          <p14:tracePt t="87087" x="2660650" y="5483225"/>
          <p14:tracePt t="87099" x="2544763" y="5465763"/>
          <p14:tracePt t="87113" x="2438400" y="5429250"/>
          <p14:tracePt t="87130" x="2366963" y="5411788"/>
          <p14:tracePt t="87147" x="2295525" y="5394325"/>
          <p14:tracePt t="87163" x="2276475" y="5394325"/>
          <p14:tracePt t="87180" x="2259013" y="5394325"/>
          <p14:tracePt t="87196" x="2214563" y="5394325"/>
          <p14:tracePt t="87213" x="2205038" y="5394325"/>
          <p14:tracePt t="87230" x="2197100" y="5394325"/>
          <p14:tracePt t="87246" x="2187575" y="5394325"/>
          <p14:tracePt t="87264" x="2179638" y="5394325"/>
          <p14:tracePt t="87281" x="2179638" y="5402263"/>
          <p14:tracePt t="87297" x="2179638" y="5411788"/>
          <p14:tracePt t="87313" x="2179638" y="5491163"/>
          <p14:tracePt t="87330" x="2214563" y="5537200"/>
          <p14:tracePt t="87347" x="2259013" y="5581650"/>
          <p14:tracePt t="87363" x="2357438" y="5653088"/>
          <p14:tracePt t="87380" x="2411413" y="5661025"/>
          <p14:tracePt t="87396" x="2509838" y="5680075"/>
          <p14:tracePt t="87413" x="2776538" y="5688013"/>
          <p14:tracePt t="87430" x="3027363" y="5688013"/>
          <p14:tracePt t="87446" x="3259138" y="5670550"/>
          <p14:tracePt t="87463" x="3633788" y="5572125"/>
          <p14:tracePt t="87480" x="3768725" y="5527675"/>
          <p14:tracePt t="87496" x="3875088" y="5473700"/>
          <p14:tracePt t="87513" x="4010025" y="5375275"/>
          <p14:tracePt t="87530" x="4037013" y="5357813"/>
          <p14:tracePt t="87546" x="4044950" y="5330825"/>
          <p14:tracePt t="87563" x="4044950" y="5251450"/>
          <p14:tracePt t="87581" x="4027488" y="5180013"/>
          <p14:tracePt t="87596" x="3929063" y="5072063"/>
          <p14:tracePt t="87613" x="3768725" y="4919663"/>
          <p14:tracePt t="87630" x="3205163" y="4660900"/>
          <p14:tracePt t="87647" x="2938463" y="4616450"/>
          <p14:tracePt t="87663" x="2679700" y="4608513"/>
          <p14:tracePt t="87680" x="2251075" y="4625975"/>
          <p14:tracePt t="87697" x="2054225" y="4714875"/>
          <p14:tracePt t="87713" x="1911350" y="4803775"/>
          <p14:tracePt t="87730" x="1741488" y="4965700"/>
          <p14:tracePt t="87747" x="1704975" y="5018088"/>
          <p14:tracePt t="87763" x="1679575" y="5089525"/>
          <p14:tracePt t="87780" x="1670050" y="5187950"/>
          <p14:tracePt t="87797" x="1697038" y="5276850"/>
          <p14:tracePt t="87813" x="1785938" y="5367338"/>
          <p14:tracePt t="87830" x="2286000" y="5608638"/>
          <p14:tracePt t="87847" x="2633663" y="5705475"/>
          <p14:tracePt t="87863" x="2919413" y="5741988"/>
          <p14:tracePt t="87880" x="3313113" y="5741988"/>
          <p14:tracePt t="87897" x="3438525" y="5741988"/>
          <p14:tracePt t="87913" x="3571875" y="5680075"/>
          <p14:tracePt t="87930" x="3741738" y="5527675"/>
          <p14:tracePt t="87948" x="3768725" y="5465763"/>
          <p14:tracePt t="87963" x="3786188" y="5402263"/>
          <p14:tracePt t="87980" x="3786188" y="5340350"/>
          <p14:tracePt t="87996" x="3705225" y="5214938"/>
          <p14:tracePt t="88013" x="3608388" y="5143500"/>
          <p14:tracePt t="88030" x="3473450" y="5081588"/>
          <p14:tracePt t="88046" x="3170238" y="4983163"/>
          <p14:tracePt t="88063" x="3071813" y="4973638"/>
          <p14:tracePt t="88080" x="3009900" y="4973638"/>
          <p14:tracePt t="88096" x="2928938" y="4973638"/>
          <p14:tracePt t="88113" x="2911475" y="4973638"/>
          <p14:tracePt t="88130" x="2894013" y="4991100"/>
          <p14:tracePt t="88146" x="2884488" y="5037138"/>
          <p14:tracePt t="88163" x="2884488" y="5062538"/>
          <p14:tracePt t="88180" x="2919413" y="5116513"/>
          <p14:tracePt t="88196" x="3330575" y="5348288"/>
          <p14:tracePt t="88213" x="3741738" y="5510213"/>
          <p14:tracePt t="88230" x="4108450" y="5626100"/>
          <p14:tracePt t="88246" x="4537075" y="5697538"/>
          <p14:tracePt t="88265" x="4660900" y="5697538"/>
          <p14:tracePt t="88280" x="4759325" y="5705475"/>
          <p14:tracePt t="88296" x="4830763" y="5705475"/>
          <p14:tracePt t="88313" x="4884738" y="5705475"/>
          <p14:tracePt t="88330" x="4894263" y="5705475"/>
          <p14:tracePt t="88346" x="4902200" y="5705475"/>
          <p14:tracePt t="88365" x="4902200" y="5688013"/>
          <p14:tracePt t="88380" x="4902200" y="5680075"/>
          <p14:tracePt t="88403" x="4875213" y="5643563"/>
          <p14:tracePt t="88416" x="4830763" y="5599113"/>
          <p14:tracePt t="88430" x="4768850" y="5554663"/>
          <p14:tracePt t="88446" x="4697413" y="5500688"/>
          <p14:tracePt t="88463" x="4616450" y="5456238"/>
          <p14:tracePt t="88480" x="4589463" y="5446713"/>
          <p14:tracePt t="88496" x="4572000" y="5438775"/>
          <p14:tracePt t="88513" x="4537075" y="5438775"/>
          <p14:tracePt t="88530" x="4510088" y="5438775"/>
          <p14:tracePt t="88546" x="4483100" y="5438775"/>
          <p14:tracePt t="88563" x="4446588" y="5473700"/>
          <p14:tracePt t="88581" x="4429125" y="5510213"/>
          <p14:tracePt t="88596" x="4419600" y="5554663"/>
          <p14:tracePt t="88613" x="4411663" y="5616575"/>
          <p14:tracePt t="88630" x="4446588" y="5759450"/>
          <p14:tracePt t="88647" x="4527550" y="5822950"/>
          <p14:tracePt t="88663" x="4670425" y="5902325"/>
          <p14:tracePt t="88680" x="5108575" y="6000750"/>
          <p14:tracePt t="88697" x="5330825" y="6010275"/>
          <p14:tracePt t="88713" x="5581650" y="6010275"/>
          <p14:tracePt t="88730" x="6089650" y="5840413"/>
          <p14:tracePt t="88747" x="6242050" y="5724525"/>
          <p14:tracePt t="88764" x="6367463" y="5608638"/>
          <p14:tracePt t="88780" x="6438900" y="5429250"/>
          <p14:tracePt t="88796" x="6438900" y="5348288"/>
          <p14:tracePt t="88813" x="6411913" y="5232400"/>
          <p14:tracePt t="88830" x="6072188" y="4938713"/>
          <p14:tracePt t="88847" x="5759450" y="4813300"/>
          <p14:tracePt t="88863" x="5438775" y="4714875"/>
          <p14:tracePt t="88880" x="4848225" y="4652963"/>
          <p14:tracePt t="88897" x="4616450" y="4660900"/>
          <p14:tracePt t="88913" x="4394200" y="4714875"/>
          <p14:tracePt t="88930" x="4232275" y="4803775"/>
          <p14:tracePt t="88946" x="4027488" y="4973638"/>
          <p14:tracePt t="88963" x="3973513" y="5062538"/>
          <p14:tracePt t="88980" x="3929063" y="5143500"/>
          <p14:tracePt t="88997" x="3894138" y="5330825"/>
          <p14:tracePt t="89014" x="3894138" y="5438775"/>
          <p14:tracePt t="89031" x="3894138" y="5518150"/>
          <p14:tracePt t="89046" x="4027488" y="5661025"/>
          <p14:tracePt t="89063" x="4143375" y="5724525"/>
          <p14:tracePt t="89080" x="4259263" y="5768975"/>
          <p14:tracePt t="89096" x="4446588" y="5795963"/>
          <p14:tracePt t="89113" x="4545013" y="5795963"/>
          <p14:tracePt t="89130" x="4643438" y="5795963"/>
          <p14:tracePt t="89146" x="4768850" y="5751513"/>
          <p14:tracePt t="89163" x="4786313" y="5741988"/>
          <p14:tracePt t="89180" x="4795838" y="5724525"/>
          <p14:tracePt t="89196" x="4813300" y="5697538"/>
          <p14:tracePt t="89213" x="4813300" y="5680075"/>
          <p14:tracePt t="89230" x="4813300" y="5670550"/>
          <p14:tracePt t="89247" x="4813300" y="5653088"/>
          <p14:tracePt t="89263" x="4768850" y="5572125"/>
          <p14:tracePt t="89280" x="4714875" y="5527675"/>
          <p14:tracePt t="89296" x="4608513" y="5465763"/>
          <p14:tracePt t="89313" x="4384675" y="5394325"/>
          <p14:tracePt t="89330" x="4259263" y="5375275"/>
          <p14:tracePt t="89346" x="4143375" y="5367338"/>
          <p14:tracePt t="89363" x="3946525" y="5367338"/>
          <p14:tracePt t="89380" x="3875088" y="5367338"/>
          <p14:tracePt t="89396" x="3768725" y="5394325"/>
          <p14:tracePt t="89413" x="3633788" y="5419725"/>
          <p14:tracePt t="89430" x="3581400" y="5438775"/>
          <p14:tracePt t="89446" x="3554413" y="5446713"/>
          <p14:tracePt t="89463" x="3517900" y="5446713"/>
          <p14:tracePt t="89480" x="3509963" y="5446713"/>
          <p14:tracePt t="89496" x="3500438" y="5446713"/>
          <p14:tracePt t="89513" x="3490913" y="5446713"/>
          <p14:tracePt t="89530" x="3473450" y="5446713"/>
          <p14:tracePt t="89846" x="3438525" y="5446713"/>
          <p14:tracePt t="89859" x="3340100" y="5446713"/>
          <p14:tracePt t="89872" x="3187700" y="5438775"/>
          <p14:tracePt t="89884" x="3027363" y="5429250"/>
          <p14:tracePt t="89897" x="2919413" y="5419725"/>
          <p14:tracePt t="89913" x="2867025" y="5411788"/>
          <p14:tracePt t="89930" x="2857500" y="5411788"/>
          <p14:tracePt t="89946" x="2840038" y="5411788"/>
          <p14:tracePt t="89963" x="2857500" y="5411788"/>
          <p14:tracePt t="90036" x="2919413" y="5411788"/>
          <p14:tracePt t="90049" x="3071813" y="5411788"/>
          <p14:tracePt t="90062" x="3419475" y="5429250"/>
          <p14:tracePt t="90075" x="3822700" y="5429250"/>
          <p14:tracePt t="90087" x="4143375" y="5429250"/>
          <p14:tracePt t="90100" x="4419600" y="5438775"/>
          <p14:tracePt t="90113" x="4670425" y="5438775"/>
          <p14:tracePt t="90130" x="4848225" y="5438775"/>
          <p14:tracePt t="90146" x="5062538" y="5438775"/>
          <p14:tracePt t="90163" x="5116513" y="5438775"/>
          <p14:tracePt t="90180" x="5133975" y="5438775"/>
          <p14:tracePt t="90196" x="5143500" y="5438775"/>
          <p14:tracePt t="90213" x="5153025" y="5429250"/>
          <p14:tracePt t="90230" x="5153025" y="5419725"/>
          <p14:tracePt t="90246" x="5153025" y="5411788"/>
          <p14:tracePt t="90263" x="5170488" y="5411788"/>
          <p14:tracePt t="90619" x="5205413" y="5394325"/>
          <p14:tracePt t="90632" x="5303838" y="5367338"/>
          <p14:tracePt t="90644" x="5527675" y="5286375"/>
          <p14:tracePt t="90657" x="5875338" y="5170488"/>
          <p14:tracePt t="90670" x="6205538" y="5045075"/>
          <p14:tracePt t="90683" x="6491288" y="4894263"/>
          <p14:tracePt t="90696" x="6705600" y="4786313"/>
          <p14:tracePt t="90713" x="6911975" y="4652963"/>
          <p14:tracePt t="90730" x="7161213" y="4500563"/>
          <p14:tracePt t="90747" x="7259638" y="4456113"/>
          <p14:tracePt t="90763" x="7323138" y="4429125"/>
          <p14:tracePt t="90780" x="7439025" y="4357688"/>
          <p14:tracePt t="90797" x="7483475" y="4340225"/>
          <p14:tracePt t="90813" x="7500938" y="4322763"/>
          <p14:tracePt t="90829" x="7510463" y="4313238"/>
          <p14:tracePt t="90860" x="7510463" y="4303713"/>
          <p14:tracePt t="91012" x="7483475" y="4295775"/>
          <p14:tracePt t="91024" x="7367588" y="4232275"/>
          <p14:tracePt t="91037" x="6956425" y="4037013"/>
          <p14:tracePt t="91049" x="6232525" y="3670300"/>
          <p14:tracePt t="91062" x="5473700" y="3286125"/>
          <p14:tracePt t="91080" x="4822825" y="2946400"/>
          <p14:tracePt t="91096" x="3633788" y="2401888"/>
          <p14:tracePt t="91113" x="3027363" y="2152650"/>
          <p14:tracePt t="91129" x="2625725" y="1955800"/>
          <p14:tracePt t="91146" x="2286000" y="1785938"/>
          <p14:tracePt t="91163" x="1901825" y="1562100"/>
          <p14:tracePt t="91182" x="1822450" y="1517650"/>
          <p14:tracePt t="91196" x="1758950" y="1490663"/>
          <p14:tracePt t="91213" x="1741488" y="1473200"/>
          <p14:tracePt t="91404" x="1724025" y="1428750"/>
          <p14:tracePt t="91417" x="1687513" y="1374775"/>
          <p14:tracePt t="91431" x="1633538" y="1285875"/>
          <p14:tracePt t="91442" x="1517650" y="1160463"/>
          <p14:tracePt t="91455" x="1330325" y="990600"/>
          <p14:tracePt t="91468" x="1160463" y="822325"/>
          <p14:tracePt t="91480" x="1027113" y="696913"/>
          <p14:tracePt t="91496" x="893763" y="588963"/>
          <p14:tracePt t="91513" x="803275" y="527050"/>
          <p14:tracePt t="91530" x="652463" y="4286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4CA33D0-A2F5-49D6-833F-C67739054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94" y="517121"/>
            <a:ext cx="10862677" cy="446281"/>
          </a:xfrm>
        </p:spPr>
        <p:txBody>
          <a:bodyPr rtlCol="0"/>
          <a:lstStyle/>
          <a:p>
            <a:pPr rtl="0"/>
            <a:r>
              <a:rPr lang="es-ES" noProof="1" smtClean="0"/>
              <a:t>Activity 5</a:t>
            </a:r>
            <a:endParaRPr lang="es-ES" noProof="1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903996C0-0A7C-4905-8FD4-EC23739737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s-ES" noProof="1" dirty="0" smtClean="0"/>
              <a:pPr/>
              <a:t>6</a:t>
            </a:fld>
            <a:endParaRPr lang="es-ES" noProof="1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588" y="1098460"/>
            <a:ext cx="6119829" cy="2121258"/>
          </a:xfrm>
          <a:prstGeom prst="rect">
            <a:avLst/>
          </a:prstGeom>
        </p:spPr>
      </p:pic>
      <p:sp>
        <p:nvSpPr>
          <p:cNvPr id="17" name="Flecha derecha 16"/>
          <p:cNvSpPr/>
          <p:nvPr/>
        </p:nvSpPr>
        <p:spPr>
          <a:xfrm>
            <a:off x="3760631" y="2009105"/>
            <a:ext cx="1313645" cy="888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/>
          <p:cNvSpPr txBox="1"/>
          <p:nvPr/>
        </p:nvSpPr>
        <p:spPr>
          <a:xfrm>
            <a:off x="5628982" y="1963888"/>
            <a:ext cx="49960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Name</a:t>
            </a:r>
            <a:r>
              <a:rPr lang="es-ES" b="1" dirty="0" smtClean="0"/>
              <a:t> of </a:t>
            </a:r>
            <a:r>
              <a:rPr lang="es-ES" b="1" dirty="0" err="1" smtClean="0"/>
              <a:t>the</a:t>
            </a:r>
            <a:r>
              <a:rPr lang="es-ES" b="1" dirty="0" smtClean="0"/>
              <a:t> </a:t>
            </a:r>
            <a:r>
              <a:rPr lang="es-ES" b="1" dirty="0" err="1" smtClean="0"/>
              <a:t>app</a:t>
            </a:r>
            <a:r>
              <a:rPr lang="es-ES" b="1" dirty="0" smtClean="0"/>
              <a:t>: </a:t>
            </a:r>
            <a:r>
              <a:rPr lang="es-ES" dirty="0" err="1" smtClean="0"/>
              <a:t>Twitch</a:t>
            </a:r>
            <a:endParaRPr lang="es-ES" dirty="0" smtClean="0"/>
          </a:p>
          <a:p>
            <a:r>
              <a:rPr lang="es-ES" b="1" dirty="0" err="1" smtClean="0"/>
              <a:t>Author</a:t>
            </a:r>
            <a:r>
              <a:rPr lang="es-ES" b="1" dirty="0" smtClean="0"/>
              <a:t>: </a:t>
            </a:r>
            <a:r>
              <a:rPr lang="es-ES" dirty="0" smtClean="0"/>
              <a:t>Justin Kan and </a:t>
            </a:r>
            <a:r>
              <a:rPr lang="es-ES" dirty="0" err="1" smtClean="0"/>
              <a:t>Emmett</a:t>
            </a:r>
            <a:r>
              <a:rPr lang="es-ES" dirty="0" smtClean="0"/>
              <a:t> </a:t>
            </a:r>
            <a:r>
              <a:rPr lang="es-ES" dirty="0" err="1" smtClean="0"/>
              <a:t>Shear</a:t>
            </a:r>
            <a:endParaRPr lang="es-ES" dirty="0" smtClean="0"/>
          </a:p>
          <a:p>
            <a:r>
              <a:rPr lang="es-ES" b="1" dirty="0" err="1" smtClean="0"/>
              <a:t>Description</a:t>
            </a:r>
            <a:r>
              <a:rPr lang="es-ES" b="1" dirty="0" smtClean="0"/>
              <a:t>: </a:t>
            </a:r>
            <a:r>
              <a:rPr lang="en-US" dirty="0"/>
              <a:t> is a video live </a:t>
            </a:r>
            <a:r>
              <a:rPr lang="en-US" dirty="0" smtClean="0"/>
              <a:t>streaming service</a:t>
            </a:r>
          </a:p>
          <a:p>
            <a:r>
              <a:rPr lang="en-US" b="1" dirty="0" smtClean="0"/>
              <a:t>Functions: </a:t>
            </a:r>
            <a:r>
              <a:rPr lang="en-US" dirty="0" smtClean="0"/>
              <a:t>video games tutorial, live streaming videos.</a:t>
            </a:r>
          </a:p>
          <a:p>
            <a:r>
              <a:rPr lang="en-US" b="1" dirty="0" smtClean="0"/>
              <a:t>App content: </a:t>
            </a:r>
            <a:r>
              <a:rPr lang="en-US" dirty="0" smtClean="0"/>
              <a:t>video games</a:t>
            </a:r>
          </a:p>
          <a:p>
            <a:r>
              <a:rPr lang="en-US" b="1" dirty="0" smtClean="0"/>
              <a:t>Users</a:t>
            </a:r>
            <a:r>
              <a:rPr lang="en-US" dirty="0" smtClean="0"/>
              <a:t>: People who enjoy playing video games</a:t>
            </a:r>
          </a:p>
          <a:p>
            <a:r>
              <a:rPr lang="en-US" b="1" dirty="0" smtClean="0"/>
              <a:t>Icon: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s-ES" dirty="0"/>
          </a:p>
        </p:txBody>
      </p:sp>
      <p:sp>
        <p:nvSpPr>
          <p:cNvPr id="21" name="AutoShape 4" descr="Guía de Twitch para padres - Educ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3435" y="3949047"/>
            <a:ext cx="2886075" cy="1581150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10058400" y="6465194"/>
            <a:ext cx="1133341" cy="218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30" name="Picture 6" descr="Twitch, la nueva red social de Amazon basada en el vídeo - Anteveni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22" y="3619077"/>
            <a:ext cx="4437800" cy="224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 descr="Un primer plano de una señal&#10;&#10;Descripción generada automáticamente">
            <a:extLst>
              <a:ext uri="{FF2B5EF4-FFF2-40B4-BE49-F238E27FC236}">
                <a16:creationId xmlns="" xmlns:a16="http://schemas.microsoft.com/office/drawing/2014/main" id="{64609984-1550-4BE1-AFB6-BAD267C1406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1468886">
            <a:off x="10175574" y="756573"/>
            <a:ext cx="1158340" cy="115834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35" b="99233" l="9005" r="995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59485">
            <a:off x="7430431" y="529815"/>
            <a:ext cx="1841189" cy="11372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758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7499">
        <p14:prism isInverted="1"/>
      </p:transition>
    </mc:Choice>
    <mc:Fallback>
      <p:transition spd="slow" advTm="107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7" grpId="0" animBg="1"/>
      <p:bldP spid="19" grpId="0"/>
    </p:bldLst>
  </p:timing>
  <p:extLst>
    <p:ext uri="{3A86A75C-4F4B-4683-9AE1-C65F6400EC91}">
      <p14:laserTraceLst xmlns:p14="http://schemas.microsoft.com/office/powerpoint/2010/main">
        <p14:tracePtLst>
          <p14:tracePt t="19" x="223838" y="401638"/>
          <p14:tracePt t="49" x="276225" y="490538"/>
          <p14:tracePt t="50" x="366713" y="615950"/>
          <p14:tracePt t="65" x="509588" y="812800"/>
          <p14:tracePt t="81" x="750888" y="965200"/>
          <p14:tracePt t="264" x="758825" y="965200"/>
          <p14:tracePt t="282" x="768350" y="973138"/>
          <p14:tracePt t="320" x="758825" y="973138"/>
          <p14:tracePt t="713" x="741363" y="955675"/>
          <p14:tracePt t="726" x="714375" y="928688"/>
          <p14:tracePt t="738" x="679450" y="893763"/>
          <p14:tracePt t="751" x="642938" y="839788"/>
          <p14:tracePt t="766" x="615950" y="803275"/>
          <p14:tracePt t="782" x="588963" y="768350"/>
          <p14:tracePt t="798" x="554038" y="741363"/>
          <p14:tracePt t="815" x="536575" y="723900"/>
          <p14:tracePt t="832" x="517525" y="704850"/>
          <p14:tracePt t="848" x="473075" y="669925"/>
          <p14:tracePt t="865" x="455613" y="652463"/>
          <p14:tracePt t="881" x="438150" y="625475"/>
          <p14:tracePt t="898" x="411163" y="608013"/>
          <p14:tracePt t="915" x="366713" y="571500"/>
          <p14:tracePt t="931" x="347663" y="554038"/>
          <p14:tracePt t="948" x="330200" y="527050"/>
          <p14:tracePt t="965" x="285750" y="490538"/>
          <p14:tracePt t="982" x="258763" y="473075"/>
          <p14:tracePt t="998" x="231775" y="455613"/>
          <p14:tracePt t="1015" x="169863" y="411163"/>
          <p14:tracePt t="1440" x="258763" y="428625"/>
          <p14:tracePt t="1992" x="490538" y="581025"/>
          <p14:tracePt t="2004" x="714375" y="741363"/>
          <p14:tracePt t="2017" x="911225" y="874713"/>
          <p14:tracePt t="2029" x="1044575" y="965200"/>
          <p14:tracePt t="2042" x="1143000" y="1027113"/>
          <p14:tracePt t="2054" x="1223963" y="1098550"/>
          <p14:tracePt t="2067" x="1285875" y="1133475"/>
          <p14:tracePt t="2080" x="1357313" y="1169988"/>
          <p14:tracePt t="2097" x="1411288" y="1204913"/>
          <p14:tracePt t="2114" x="1482725" y="1258888"/>
          <p14:tracePt t="2131" x="1509713" y="1268413"/>
          <p14:tracePt t="2147" x="1517650" y="1268413"/>
          <p14:tracePt t="2169" x="1517650" y="1276350"/>
          <p14:tracePt t="2181" x="1490663" y="1268413"/>
          <p14:tracePt t="2282" x="1419225" y="1223963"/>
          <p14:tracePt t="2295" x="1339850" y="1152525"/>
          <p14:tracePt t="2307" x="1241425" y="1044575"/>
          <p14:tracePt t="2320" x="1133475" y="946150"/>
          <p14:tracePt t="2332" x="1062038" y="874713"/>
          <p14:tracePt t="2347" x="1017588" y="830263"/>
          <p14:tracePt t="2364" x="982663" y="785813"/>
          <p14:tracePt t="2381" x="928688" y="714375"/>
          <p14:tracePt t="2397" x="893763" y="679450"/>
          <p14:tracePt t="2414" x="866775" y="642938"/>
          <p14:tracePt t="2430" x="812800" y="581025"/>
          <p14:tracePt t="2447" x="795338" y="561975"/>
          <p14:tracePt t="2464" x="758825" y="544513"/>
          <p14:tracePt t="2481" x="687388" y="500063"/>
          <p14:tracePt t="2497" x="642938" y="473075"/>
          <p14:tracePt t="2514" x="615950" y="465138"/>
          <p14:tracePt t="2531" x="598488" y="455613"/>
          <p14:tracePt t="2547" x="517525" y="428625"/>
          <p14:tracePt t="2564" x="438150" y="419100"/>
          <p14:tracePt t="2580" x="347663" y="401638"/>
          <p14:tracePt t="10253" x="115888" y="428625"/>
          <p14:tracePt t="10602" x="187325" y="615950"/>
          <p14:tracePt t="10618" x="312738" y="901700"/>
          <p14:tracePt t="10627" x="438150" y="1179513"/>
          <p14:tracePt t="10640" x="544513" y="1438275"/>
          <p14:tracePt t="10652" x="642938" y="1652588"/>
          <p14:tracePt t="10666" x="741363" y="1866900"/>
          <p14:tracePt t="10681" x="857250" y="2054225"/>
          <p14:tracePt t="10698" x="965200" y="2232025"/>
          <p14:tracePt t="10714" x="1160463" y="2490788"/>
          <p14:tracePt t="10731" x="1258888" y="2571750"/>
          <p14:tracePt t="10748" x="1357313" y="2633663"/>
          <p14:tracePt t="10764" x="1571625" y="2751138"/>
          <p14:tracePt t="10780" x="1697038" y="2776538"/>
          <p14:tracePt t="10796" x="1785938" y="2803525"/>
          <p14:tracePt t="10813" x="1919288" y="2803525"/>
          <p14:tracePt t="10830" x="1982788" y="2803525"/>
          <p14:tracePt t="10847" x="2071688" y="2759075"/>
          <p14:tracePt t="10863" x="2276475" y="2455863"/>
          <p14:tracePt t="10880" x="2357438" y="2268538"/>
          <p14:tracePt t="10897" x="2393950" y="2098675"/>
          <p14:tracePt t="10913" x="2393950" y="1795463"/>
          <p14:tracePt t="10931" x="2322513" y="1598613"/>
          <p14:tracePt t="10946" x="2205038" y="1419225"/>
          <p14:tracePt t="10963" x="2044700" y="1231900"/>
          <p14:tracePt t="10980" x="1785938" y="1027113"/>
          <p14:tracePt t="10997" x="1731963" y="1000125"/>
          <p14:tracePt t="11013" x="1704975" y="982663"/>
          <p14:tracePt t="11030" x="1687513" y="982663"/>
          <p14:tracePt t="11046" x="1679575" y="982663"/>
          <p14:tracePt t="11063" x="1660525" y="982663"/>
          <p14:tracePt t="11080" x="1527175" y="1143000"/>
          <p14:tracePt t="11096" x="1419225" y="1295400"/>
          <p14:tracePt t="11113" x="1330325" y="1527175"/>
          <p14:tracePt t="11130" x="1250950" y="1822450"/>
          <p14:tracePt t="11147" x="1250950" y="1938338"/>
          <p14:tracePt t="11163" x="1250950" y="2054225"/>
          <p14:tracePt t="11180" x="1312863" y="2205038"/>
          <p14:tracePt t="11197" x="1384300" y="2268538"/>
          <p14:tracePt t="11213" x="1455738" y="2312988"/>
          <p14:tracePt t="11230" x="1598613" y="2366963"/>
          <p14:tracePt t="11247" x="1670050" y="2374900"/>
          <p14:tracePt t="11264" x="1731963" y="2374900"/>
          <p14:tracePt t="11280" x="1812925" y="2374900"/>
          <p14:tracePt t="11296" x="1946275" y="2357438"/>
          <p14:tracePt t="11313" x="2009775" y="2286000"/>
          <p14:tracePt t="11330" x="2062163" y="2205038"/>
          <p14:tracePt t="11346" x="2108200" y="2017713"/>
          <p14:tracePt t="11363" x="2108200" y="1901825"/>
          <p14:tracePt t="11380" x="2071688" y="1795463"/>
          <p14:tracePt t="11396" x="1795463" y="1554163"/>
          <p14:tracePt t="11413" x="1625600" y="1465263"/>
          <p14:tracePt t="11430" x="1500188" y="1419225"/>
          <p14:tracePt t="11446" x="1366838" y="1384300"/>
          <p14:tracePt t="11463" x="1347788" y="1384300"/>
          <p14:tracePt t="11480" x="1312863" y="1384300"/>
          <p14:tracePt t="11497" x="1187450" y="1517650"/>
          <p14:tracePt t="11513" x="1089025" y="1714500"/>
          <p14:tracePt t="11530" x="1036638" y="1955800"/>
          <p14:tracePt t="11546" x="990600" y="2419350"/>
          <p14:tracePt t="11563" x="990600" y="2571750"/>
          <p14:tracePt t="11580" x="1044575" y="2732088"/>
          <p14:tracePt t="11597" x="1152525" y="2867025"/>
          <p14:tracePt t="11613" x="1517650" y="3098800"/>
          <p14:tracePt t="11630" x="1758950" y="3143250"/>
          <p14:tracePt t="11646" x="1973263" y="3160713"/>
          <p14:tracePt t="11663" x="2276475" y="3116263"/>
          <p14:tracePt t="11680" x="2401888" y="3044825"/>
          <p14:tracePt t="11696" x="2500313" y="2973388"/>
          <p14:tracePt t="11713" x="2643188" y="2830513"/>
          <p14:tracePt t="11730" x="2679700" y="2741613"/>
          <p14:tracePt t="11747" x="2714625" y="2625725"/>
          <p14:tracePt t="11764" x="2724150" y="2411413"/>
          <p14:tracePt t="11780" x="2670175" y="2276475"/>
          <p14:tracePt t="11796" x="2554288" y="2125663"/>
          <p14:tracePt t="11813" x="2133600" y="1785938"/>
          <p14:tracePt t="11830" x="1874838" y="1679575"/>
          <p14:tracePt t="11846" x="1679575" y="1608138"/>
          <p14:tracePt t="11863" x="1322388" y="1598613"/>
          <p14:tracePt t="11880" x="1160463" y="1598613"/>
          <p14:tracePt t="11896" x="973138" y="1679575"/>
          <p14:tracePt t="11913" x="803275" y="1803400"/>
          <p14:tracePt t="11930" x="517525" y="2125663"/>
          <p14:tracePt t="11947" x="411163" y="2295525"/>
          <p14:tracePt t="11963" x="347663" y="2500313"/>
          <p14:tracePt t="11980" x="312738" y="2705100"/>
          <p14:tracePt t="11997" x="312738" y="2795588"/>
          <p14:tracePt t="12014" x="374650" y="2867025"/>
          <p14:tracePt t="12030" x="652463" y="3017838"/>
          <p14:tracePt t="12046" x="866775" y="3054350"/>
          <p14:tracePt t="12063" x="1108075" y="3081338"/>
          <p14:tracePt t="12080" x="1554163" y="3036888"/>
          <p14:tracePt t="12097" x="1704975" y="2973388"/>
          <p14:tracePt t="12113" x="1847850" y="2901950"/>
          <p14:tracePt t="12130" x="2027238" y="2751138"/>
          <p14:tracePt t="12147" x="2116138" y="2652713"/>
          <p14:tracePt t="12163" x="2179638" y="2544763"/>
          <p14:tracePt t="12180" x="2241550" y="2384425"/>
          <p14:tracePt t="12197" x="2241550" y="2303463"/>
          <p14:tracePt t="12213" x="2241550" y="2232025"/>
          <p14:tracePt t="12230" x="2089150" y="2044700"/>
          <p14:tracePt t="12247" x="1990725" y="1973263"/>
          <p14:tracePt t="12263" x="1857375" y="1911350"/>
          <p14:tracePt t="12281" x="1724025" y="1866900"/>
          <p14:tracePt t="12297" x="1527175" y="1839913"/>
          <p14:tracePt t="12313" x="1419225" y="1839913"/>
          <p14:tracePt t="12330" x="1276350" y="1893888"/>
          <p14:tracePt t="12346" x="1009650" y="2098675"/>
          <p14:tracePt t="12363" x="893763" y="2251075"/>
          <p14:tracePt t="12380" x="776288" y="2428875"/>
          <p14:tracePt t="12396" x="625475" y="2795588"/>
          <p14:tracePt t="12413" x="598488" y="2911475"/>
          <p14:tracePt t="12430" x="588963" y="3000375"/>
          <p14:tracePt t="12446" x="608013" y="3152775"/>
          <p14:tracePt t="12463" x="652463" y="3232150"/>
          <p14:tracePt t="12480" x="750888" y="3303588"/>
          <p14:tracePt t="12497" x="982663" y="3419475"/>
          <p14:tracePt t="12514" x="1143000" y="3438525"/>
          <p14:tracePt t="12530" x="1357313" y="3465513"/>
          <p14:tracePt t="12546" x="1687513" y="3482975"/>
          <p14:tracePt t="12564" x="1847850" y="3465513"/>
          <p14:tracePt t="12580" x="1990725" y="3394075"/>
          <p14:tracePt t="12596" x="2089150" y="3322638"/>
          <p14:tracePt t="12613" x="2241550" y="3179763"/>
          <p14:tracePt t="12630" x="2276475" y="3116263"/>
          <p14:tracePt t="12646" x="2312988" y="3027363"/>
          <p14:tracePt t="12663" x="2322513" y="2822575"/>
          <p14:tracePt t="12680" x="2303463" y="2670175"/>
          <p14:tracePt t="12697" x="2214563" y="2500313"/>
          <p14:tracePt t="12714" x="1938338" y="2133600"/>
          <p14:tracePt t="12730" x="1776413" y="1990725"/>
          <p14:tracePt t="12747" x="1670050" y="1901825"/>
          <p14:tracePt t="12763" x="1490663" y="1795463"/>
          <p14:tracePt t="12780" x="1411288" y="1751013"/>
          <p14:tracePt t="12796" x="1276350" y="1731963"/>
          <p14:tracePt t="12813" x="803275" y="1741488"/>
          <p14:tracePt t="12830" x="588963" y="1795463"/>
          <p14:tracePt t="12846" x="419100" y="1866900"/>
          <p14:tracePt t="12863" x="303213" y="1946275"/>
          <p14:tracePt t="12863" x="204788" y="2027238"/>
          <p14:tracePt t="12880" x="133350" y="2133600"/>
          <p14:tracePt t="12896" x="61913" y="2232025"/>
          <p14:tracePt t="12913" x="0" y="2347913"/>
          <p14:tracePt t="12930" x="0" y="2652713"/>
          <p14:tracePt t="12947" x="0" y="2776538"/>
          <p14:tracePt t="12963" x="9525" y="2884488"/>
          <p14:tracePt t="12980" x="179388" y="3089275"/>
          <p14:tracePt t="12997" x="330200" y="3205163"/>
          <p14:tracePt t="13013" x="554038" y="3322638"/>
          <p14:tracePt t="13030" x="1017588" y="3446463"/>
          <p14:tracePt t="13047" x="1285875" y="3490913"/>
          <p14:tracePt t="13063" x="1581150" y="3490913"/>
          <p14:tracePt t="13080" x="2241550" y="3375025"/>
          <p14:tracePt t="13097" x="2517775" y="3259138"/>
          <p14:tracePt t="13113" x="2759075" y="3143250"/>
          <p14:tracePt t="13130" x="3071813" y="2955925"/>
          <p14:tracePt t="13147" x="3170238" y="2867025"/>
          <p14:tracePt t="13163" x="3251200" y="2768600"/>
          <p14:tracePt t="13180" x="3330575" y="2589213"/>
          <p14:tracePt t="13197" x="3340100" y="2509838"/>
          <p14:tracePt t="13214" x="3340100" y="2419350"/>
          <p14:tracePt t="13230" x="3340100" y="2312988"/>
          <p14:tracePt t="13247" x="3214688" y="2036763"/>
          <p14:tracePt t="13263" x="3089275" y="1901825"/>
          <p14:tracePt t="13280" x="2901950" y="1751013"/>
          <p14:tracePt t="13297" x="2428875" y="1428750"/>
          <p14:tracePt t="13313" x="2214563" y="1312863"/>
          <p14:tracePt t="13330" x="2009775" y="1241425"/>
          <p14:tracePt t="13346" x="1670050" y="1204913"/>
          <p14:tracePt t="13363" x="1465263" y="1214438"/>
          <p14:tracePt t="13380" x="1241425" y="1268413"/>
          <p14:tracePt t="13396" x="750888" y="1571625"/>
          <p14:tracePt t="13413" x="561975" y="1731963"/>
          <p14:tracePt t="13430" x="438150" y="1866900"/>
          <p14:tracePt t="13446" x="250825" y="2187575"/>
          <p14:tracePt t="13463" x="196850" y="2357438"/>
          <p14:tracePt t="13480" x="179388" y="2482850"/>
          <p14:tracePt t="13497" x="169863" y="2679700"/>
          <p14:tracePt t="13514" x="196850" y="2741613"/>
          <p14:tracePt t="13530" x="241300" y="2813050"/>
          <p14:tracePt t="13546" x="322263" y="2857500"/>
          <p14:tracePt t="13563" x="527050" y="2946400"/>
          <p14:tracePt t="13580" x="642938" y="2982913"/>
          <p14:tracePt t="13596" x="822325" y="3000375"/>
          <p14:tracePt t="13613" x="1303338" y="3027363"/>
          <p14:tracePt t="13630" x="1527175" y="3027363"/>
          <p14:tracePt t="13646" x="1776413" y="3027363"/>
          <p14:tracePt t="13664" x="2027238" y="2990850"/>
          <p14:tracePt t="13680" x="2098675" y="2955925"/>
          <p14:tracePt t="13696" x="2152650" y="2919413"/>
          <p14:tracePt t="13713" x="2232025" y="2822575"/>
          <p14:tracePt t="13730" x="2268538" y="2741613"/>
          <p14:tracePt t="13747" x="2286000" y="2643188"/>
          <p14:tracePt t="13763" x="2214563" y="2374900"/>
          <p14:tracePt t="13780" x="2081213" y="2179638"/>
          <p14:tracePt t="13796" x="1919288" y="2009775"/>
          <p14:tracePt t="13813" x="1776413" y="1884363"/>
          <p14:tracePt t="13830" x="1554163" y="1731963"/>
          <p14:tracePt t="13846" x="1465263" y="1704975"/>
          <p14:tracePt t="13863" x="1384300" y="1670050"/>
          <p14:tracePt t="13880" x="1223963" y="1660525"/>
          <p14:tracePt t="13896" x="1125538" y="1670050"/>
          <p14:tracePt t="13914" x="1044575" y="1724025"/>
          <p14:tracePt t="13930" x="857250" y="1911350"/>
          <p14:tracePt t="13947" x="750888" y="2044700"/>
          <p14:tracePt t="13963" x="625475" y="2241550"/>
          <p14:tracePt t="13980" x="490538" y="2625725"/>
          <p14:tracePt t="13996" x="465138" y="2795588"/>
          <p14:tracePt t="14013" x="465138" y="2911475"/>
          <p14:tracePt t="14030" x="527050" y="3133725"/>
          <p14:tracePt t="14047" x="615950" y="3241675"/>
          <p14:tracePt t="14063" x="768350" y="3340100"/>
          <p14:tracePt t="14080" x="1179513" y="3490913"/>
          <p14:tracePt t="14097" x="1438275" y="3536950"/>
          <p14:tracePt t="14113" x="1714500" y="3536950"/>
          <p14:tracePt t="14130" x="2401888" y="3375025"/>
          <p14:tracePt t="14147" x="2660650" y="3241675"/>
          <p14:tracePt t="14163" x="2884488" y="3089275"/>
          <p14:tracePt t="14180" x="3017838" y="2982913"/>
          <p14:tracePt t="14180" x="3089275" y="2884488"/>
          <p14:tracePt t="14198" x="3143250" y="2786063"/>
          <p14:tracePt t="14213" x="3170238" y="2660650"/>
          <p14:tracePt t="14230" x="3197225" y="2527300"/>
          <p14:tracePt t="14246" x="3116263" y="2205038"/>
          <p14:tracePt t="14263" x="2965450" y="1965325"/>
          <p14:tracePt t="14280" x="2786063" y="1731963"/>
          <p14:tracePt t="14296" x="2482850" y="1438275"/>
          <p14:tracePt t="14313" x="2303463" y="1330325"/>
          <p14:tracePt t="14330" x="2108200" y="1268413"/>
          <p14:tracePt t="14346" x="1679575" y="1214438"/>
          <p14:tracePt t="14363" x="1482725" y="1214438"/>
          <p14:tracePt t="14380" x="1258888" y="1276350"/>
          <p14:tracePt t="14396" x="839788" y="1517650"/>
          <p14:tracePt t="14414" x="660400" y="1660525"/>
          <p14:tracePt t="14430" x="517525" y="1795463"/>
          <p14:tracePt t="14446" x="295275" y="2089150"/>
          <p14:tracePt t="14464" x="214313" y="2205038"/>
          <p14:tracePt t="14480" x="160338" y="2347913"/>
          <p14:tracePt t="14496" x="125413" y="2446338"/>
          <p14:tracePt t="14513" x="125413" y="2625725"/>
          <p14:tracePt t="14530" x="152400" y="2705100"/>
          <p14:tracePt t="14546" x="196850" y="2786063"/>
          <p14:tracePt t="14563" x="366713" y="2911475"/>
          <p14:tracePt t="14580" x="500063" y="2982913"/>
          <p14:tracePt t="14596" x="633413" y="3036888"/>
          <p14:tracePt t="14613" x="847725" y="3108325"/>
          <p14:tracePt t="14630" x="946150" y="3116263"/>
          <p14:tracePt t="14647" x="1062038" y="3133725"/>
          <p14:tracePt t="14663" x="1250950" y="3143250"/>
          <p14:tracePt t="14680" x="1339850" y="3143250"/>
          <p14:tracePt t="14696" x="1411288" y="3143250"/>
          <p14:tracePt t="14713" x="1509713" y="3116263"/>
          <p14:tracePt t="14730" x="1527175" y="3108325"/>
          <p14:tracePt t="14746" x="1544638" y="3089275"/>
          <p14:tracePt t="14763" x="1554163" y="3071813"/>
          <p14:tracePt t="14780" x="1562100" y="3036888"/>
          <p14:tracePt t="14796" x="1562100" y="3009900"/>
          <p14:tracePt t="14814" x="1562100" y="2982913"/>
          <p14:tracePt t="14830" x="1571625" y="2911475"/>
          <p14:tracePt t="14847" x="1571625" y="2857500"/>
          <p14:tracePt t="14863" x="1571625" y="2830513"/>
          <p14:tracePt t="14880" x="1571625" y="2786063"/>
          <p14:tracePt t="14897" x="1571625" y="2768600"/>
          <p14:tracePt t="14913" x="1562100" y="2741613"/>
          <p14:tracePt t="14930" x="1536700" y="2687638"/>
          <p14:tracePt t="14947" x="1527175" y="2660650"/>
          <p14:tracePt t="14963" x="1517650" y="2643188"/>
          <p14:tracePt t="14980" x="1446213" y="2536825"/>
          <p14:tracePt t="14996" x="1384300" y="2465388"/>
          <p14:tracePt t="15013" x="1330325" y="2384425"/>
          <p14:tracePt t="15032" x="1187450" y="2224088"/>
          <p14:tracePt t="15047" x="1116013" y="2143125"/>
          <p14:tracePt t="15063" x="1044575" y="2098675"/>
          <p14:tracePt t="15080" x="973138" y="2027238"/>
          <p14:tracePt t="15097" x="955675" y="2017713"/>
          <p14:tracePt t="15113" x="928688" y="2000250"/>
          <p14:tracePt t="15130" x="919163" y="2000250"/>
          <p14:tracePt t="15147" x="911225" y="2000250"/>
          <p14:tracePt t="15163" x="911225" y="2009775"/>
          <p14:tracePt t="15350" x="919163" y="2009775"/>
          <p14:tracePt t="15781" x="938213" y="2009775"/>
          <p14:tracePt t="15793" x="965200" y="2009775"/>
          <p14:tracePt t="15806" x="1009650" y="2009775"/>
          <p14:tracePt t="15818" x="1062038" y="2009775"/>
          <p14:tracePt t="15831" x="1116013" y="2009775"/>
          <p14:tracePt t="15846" x="1169988" y="2009775"/>
          <p14:tracePt t="15863" x="1187450" y="2009775"/>
          <p14:tracePt t="15880" x="1231900" y="2017713"/>
          <p14:tracePt t="15897" x="1250950" y="2017713"/>
          <p14:tracePt t="15913" x="1258888" y="2017713"/>
          <p14:tracePt t="15930" x="1258888" y="2027238"/>
          <p14:tracePt t="15946" x="1258888" y="2036763"/>
          <p14:tracePt t="15996" x="1258888" y="2044700"/>
          <p14:tracePt t="16084" x="1231900" y="2044700"/>
          <p14:tracePt t="16148" x="1196975" y="2044700"/>
          <p14:tracePt t="16160" x="1152525" y="2054225"/>
          <p14:tracePt t="16173" x="1071563" y="2054225"/>
          <p14:tracePt t="16186" x="1027113" y="2062163"/>
          <p14:tracePt t="16198" x="973138" y="2062163"/>
          <p14:tracePt t="16213" x="955675" y="2062163"/>
          <p14:tracePt t="16229" x="938213" y="2062163"/>
          <p14:tracePt t="16246" x="919163" y="2054225"/>
          <p14:tracePt t="16263" x="911225" y="2054225"/>
          <p14:tracePt t="16279" x="911225" y="2044700"/>
          <p14:tracePt t="16296" x="893763" y="2036763"/>
          <p14:tracePt t="16313" x="901700" y="2036763"/>
          <p14:tracePt t="16604" x="928688" y="2036763"/>
          <p14:tracePt t="16617" x="946150" y="2036763"/>
          <p14:tracePt t="16642" x="955675" y="2036763"/>
          <p14:tracePt t="16654" x="965200" y="2036763"/>
          <p14:tracePt t="16680" x="973138" y="2036763"/>
          <p14:tracePt t="16883" x="982663" y="2036763"/>
          <p14:tracePt t="16896" x="1000125" y="2036763"/>
          <p14:tracePt t="16908" x="1027113" y="2044700"/>
          <p14:tracePt t="16920" x="1044575" y="2044700"/>
          <p14:tracePt t="16933" x="1071563" y="2044700"/>
          <p14:tracePt t="16946" x="1098550" y="2054225"/>
          <p14:tracePt t="16963" x="1143000" y="2062163"/>
          <p14:tracePt t="16979" x="1276350" y="2081213"/>
          <p14:tracePt t="16996" x="1366838" y="2089150"/>
          <p14:tracePt t="17013" x="1465263" y="2098675"/>
          <p14:tracePt t="17030" x="1536700" y="2098675"/>
          <p14:tracePt t="17047" x="1660525" y="2108200"/>
          <p14:tracePt t="17062" x="1697038" y="2116138"/>
          <p14:tracePt t="17079" x="1731963" y="2116138"/>
          <p14:tracePt t="17097" x="1785938" y="2116138"/>
          <p14:tracePt t="17113" x="1803400" y="2116138"/>
          <p14:tracePt t="17130" x="1812925" y="2116138"/>
          <p14:tracePt t="17147" x="1822450" y="2116138"/>
          <p14:tracePt t="17163" x="1830388" y="2116138"/>
          <p14:tracePt t="17187" x="1830388" y="2125663"/>
          <p14:tracePt t="17224" x="1822450" y="2125663"/>
          <p14:tracePt t="17351" x="1803400" y="2125663"/>
          <p14:tracePt t="17365" x="1758950" y="2125663"/>
          <p14:tracePt t="17376" x="1704975" y="2125663"/>
          <p14:tracePt t="17389" x="1652588" y="2125663"/>
          <p14:tracePt t="17402" x="1589088" y="2125663"/>
          <p14:tracePt t="17414" x="1536700" y="2125663"/>
          <p14:tracePt t="17429" x="1509713" y="2125663"/>
          <p14:tracePt t="17446" x="1473200" y="2125663"/>
          <p14:tracePt t="17463" x="1401763" y="2125663"/>
          <p14:tracePt t="17480" x="1322388" y="2133600"/>
          <p14:tracePt t="17496" x="1258888" y="2152650"/>
          <p14:tracePt t="17513" x="1169988" y="2179638"/>
          <p14:tracePt t="17530" x="1152525" y="2187575"/>
          <p14:tracePt t="17546" x="1143000" y="2197100"/>
          <p14:tracePt t="17563" x="1133475" y="2197100"/>
          <p14:tracePt t="17580" x="1133475" y="2205038"/>
          <p14:tracePt t="17604" x="1133475" y="2214563"/>
          <p14:tracePt t="17642" x="1133475" y="2224088"/>
          <p14:tracePt t="17655" x="1143000" y="2232025"/>
          <p14:tracePt t="17668" x="1160463" y="2251075"/>
          <p14:tracePt t="17680" x="1231900" y="2286000"/>
          <p14:tracePt t="17696" x="1285875" y="2312988"/>
          <p14:tracePt t="17713" x="1347788" y="2347913"/>
          <p14:tracePt t="17729" x="1428750" y="2366963"/>
          <p14:tracePt t="17746" x="1455738" y="2374900"/>
          <p14:tracePt t="17763" x="1473200" y="2374900"/>
          <p14:tracePt t="17779" x="1490663" y="2374900"/>
          <p14:tracePt t="17796" x="1500188" y="2374900"/>
          <p14:tracePt t="17820" x="1482725" y="2374900"/>
          <p14:tracePt t="17896" x="1438275" y="2374900"/>
          <p14:tracePt t="17908" x="1374775" y="2374900"/>
          <p14:tracePt t="17921" x="1276350" y="2374900"/>
          <p14:tracePt t="17934" x="1196975" y="2374900"/>
          <p14:tracePt t="17946" x="1108075" y="2384425"/>
          <p14:tracePt t="17963" x="1036638" y="2393950"/>
          <p14:tracePt t="17979" x="982663" y="2401888"/>
          <p14:tracePt t="17996" x="911225" y="2419350"/>
          <p14:tracePt t="18013" x="884238" y="2438400"/>
          <p14:tracePt t="18030" x="847725" y="2446338"/>
          <p14:tracePt t="18046" x="812800" y="2473325"/>
          <p14:tracePt t="18063" x="803275" y="2482850"/>
          <p14:tracePt t="18080" x="795338" y="2490788"/>
          <p14:tracePt t="18096" x="795338" y="2500313"/>
          <p14:tracePt t="18124" x="795338" y="2509838"/>
          <p14:tracePt t="18136" x="795338" y="2517775"/>
          <p14:tracePt t="18149" x="803275" y="2517775"/>
          <p14:tracePt t="18163" x="822325" y="2527300"/>
          <p14:tracePt t="18179" x="857250" y="2544763"/>
          <p14:tracePt t="18196" x="938213" y="2554288"/>
          <p14:tracePt t="18213" x="955675" y="2562225"/>
          <p14:tracePt t="18229" x="982663" y="2562225"/>
          <p14:tracePt t="18246" x="1027113" y="2571750"/>
          <p14:tracePt t="18263" x="1036638" y="2571750"/>
          <p14:tracePt t="18279" x="1062038" y="2571750"/>
          <p14:tracePt t="18296" x="1081088" y="2571750"/>
          <p14:tracePt t="18296" x="1133475" y="2571750"/>
          <p14:tracePt t="18314" x="1169988" y="2581275"/>
          <p14:tracePt t="18330" x="1204913" y="2581275"/>
          <p14:tracePt t="18346" x="1258888" y="2581275"/>
          <p14:tracePt t="18363" x="1401763" y="2581275"/>
          <p14:tracePt t="18380" x="1482725" y="2562225"/>
          <p14:tracePt t="18396" x="1544638" y="2544763"/>
          <p14:tracePt t="18413" x="1589088" y="2527300"/>
          <p14:tracePt t="18430" x="1598613" y="2527300"/>
          <p14:tracePt t="18454" x="1608138" y="2527300"/>
          <p14:tracePt t="18491" x="1598613" y="2527300"/>
          <p14:tracePt t="18618" x="1581150" y="2527300"/>
          <p14:tracePt t="18630" x="1554163" y="2517775"/>
          <p14:tracePt t="18643" x="1509713" y="2517775"/>
          <p14:tracePt t="18656" x="1438275" y="2509838"/>
          <p14:tracePt t="18668" x="1374775" y="2500313"/>
          <p14:tracePt t="18681" x="1330325" y="2500313"/>
          <p14:tracePt t="18696" x="1295400" y="2500313"/>
          <p14:tracePt t="18713" x="1268413" y="2500313"/>
          <p14:tracePt t="18729" x="1187450" y="2500313"/>
          <p14:tracePt t="18746" x="1143000" y="2500313"/>
          <p14:tracePt t="18763" x="1081088" y="2500313"/>
          <p14:tracePt t="18779" x="982663" y="2500313"/>
          <p14:tracePt t="18796" x="928688" y="2500313"/>
          <p14:tracePt t="18813" x="884238" y="2500313"/>
          <p14:tracePt t="18829" x="812800" y="2509838"/>
          <p14:tracePt t="18846" x="795338" y="2509838"/>
          <p14:tracePt t="18863" x="776288" y="2517775"/>
          <p14:tracePt t="18880" x="750888" y="2536825"/>
          <p14:tracePt t="18896" x="741363" y="2544763"/>
          <p14:tracePt t="18913" x="731838" y="2554288"/>
          <p14:tracePt t="18929" x="731838" y="2571750"/>
          <p14:tracePt t="18947" x="741363" y="2571750"/>
          <p14:tracePt t="18963" x="768350" y="2598738"/>
          <p14:tracePt t="18979" x="847725" y="2616200"/>
          <p14:tracePt t="18996" x="1009650" y="2670175"/>
          <p14:tracePt t="19013" x="1081088" y="2679700"/>
          <p14:tracePt t="19029" x="1160463" y="2679700"/>
          <p14:tracePt t="19045" x="1295400" y="2687638"/>
          <p14:tracePt t="19062" x="1357313" y="2687638"/>
          <p14:tracePt t="19079" x="1393825" y="2687638"/>
          <p14:tracePt t="19096" x="1446213" y="2687638"/>
          <p14:tracePt t="19113" x="1465263" y="2687638"/>
          <p14:tracePt t="19129" x="1473200" y="2687638"/>
          <p14:tracePt t="19149" x="1482725" y="2687638"/>
          <p14:tracePt t="19302" x="1490663" y="2687638"/>
          <p14:tracePt t="19314" x="1517650" y="2687638"/>
          <p14:tracePt t="19327" x="1571625" y="2687638"/>
          <p14:tracePt t="19340" x="1625600" y="2687638"/>
          <p14:tracePt t="19352" x="1714500" y="2687638"/>
          <p14:tracePt t="19365" x="1785938" y="2687638"/>
          <p14:tracePt t="19379" x="1830388" y="2679700"/>
          <p14:tracePt t="19396" x="1847850" y="2679700"/>
          <p14:tracePt t="19413" x="1866900" y="2679700"/>
          <p14:tracePt t="19429" x="1839913" y="2679700"/>
          <p14:tracePt t="19568" x="1768475" y="2679700"/>
          <p14:tracePt t="19580" x="1616075" y="2687638"/>
          <p14:tracePt t="19593" x="1374775" y="2732088"/>
          <p14:tracePt t="19605" x="1231900" y="2751138"/>
          <p14:tracePt t="19618" x="1160463" y="2759075"/>
          <p14:tracePt t="19630" x="1133475" y="2759075"/>
          <p14:tracePt t="19646" x="1125538" y="2768600"/>
          <p14:tracePt t="19663" x="1116013" y="2768600"/>
          <p14:tracePt t="19679" x="1108075" y="2768600"/>
          <p14:tracePt t="19720" x="1116013" y="2768600"/>
          <p14:tracePt t="19986" x="1133475" y="2768600"/>
          <p14:tracePt t="19998" x="1160463" y="2768600"/>
          <p14:tracePt t="20010" x="1204913" y="2776538"/>
          <p14:tracePt t="20023" x="1241425" y="2786063"/>
          <p14:tracePt t="20035" x="1295400" y="2795588"/>
          <p14:tracePt t="20048" x="1339850" y="2795588"/>
          <p14:tracePt t="20063" x="1384300" y="2803525"/>
          <p14:tracePt t="20079" x="1419225" y="2803525"/>
          <p14:tracePt t="20096" x="1473200" y="2803525"/>
          <p14:tracePt t="20113" x="1500188" y="2803525"/>
          <p14:tracePt t="20129" x="1517650" y="2803525"/>
          <p14:tracePt t="20146" x="1571625" y="2803525"/>
          <p14:tracePt t="20163" x="1598613" y="2803525"/>
          <p14:tracePt t="20179" x="1652588" y="2803525"/>
          <p14:tracePt t="20196" x="1731963" y="2803525"/>
          <p14:tracePt t="20213" x="1758950" y="2803525"/>
          <p14:tracePt t="20229" x="1776413" y="2803525"/>
          <p14:tracePt t="20246" x="1785938" y="2803525"/>
          <p14:tracePt t="20263" x="1795463" y="2803525"/>
          <p14:tracePt t="20279" x="1803400" y="2803525"/>
          <p14:tracePt t="20302" x="1795463" y="2803525"/>
          <p14:tracePt t="20542" x="1776413" y="2803525"/>
          <p14:tracePt t="20555" x="1741488" y="2803525"/>
          <p14:tracePt t="20567" x="1670050" y="2803525"/>
          <p14:tracePt t="20580" x="1589088" y="2803525"/>
          <p14:tracePt t="20593" x="1490663" y="2803525"/>
          <p14:tracePt t="20606" x="1393825" y="2822575"/>
          <p14:tracePt t="20618" x="1295400" y="2822575"/>
          <p14:tracePt t="20631" x="1241425" y="2822575"/>
          <p14:tracePt t="20646" x="1179513" y="2822575"/>
          <p14:tracePt t="20662" x="1133475" y="2822575"/>
          <p14:tracePt t="20679" x="1062038" y="2822575"/>
          <p14:tracePt t="20696" x="1044575" y="2822575"/>
          <p14:tracePt t="20713" x="1036638" y="2822575"/>
          <p14:tracePt t="20729" x="1027113" y="2822575"/>
          <p14:tracePt t="20746" x="1017588" y="2822575"/>
          <p14:tracePt t="20859" x="1009650" y="2830513"/>
          <p14:tracePt t="20871" x="1000125" y="2857500"/>
          <p14:tracePt t="20884" x="973138" y="2874963"/>
          <p14:tracePt t="20897" x="965200" y="2901950"/>
          <p14:tracePt t="20913" x="946150" y="2928938"/>
          <p14:tracePt t="20929" x="938213" y="2938463"/>
          <p14:tracePt t="20946" x="928688" y="2955925"/>
          <p14:tracePt t="20963" x="928688" y="2965450"/>
          <p14:tracePt t="20985" x="938213" y="2965450"/>
          <p14:tracePt t="21049" x="955675" y="2965450"/>
          <p14:tracePt t="21061" x="1000125" y="2973388"/>
          <p14:tracePt t="21075" x="1027113" y="2973388"/>
          <p14:tracePt t="21087" x="1044575" y="2973388"/>
          <p14:tracePt t="21099" x="1071563" y="2973388"/>
          <p14:tracePt t="21112" x="1098550" y="2973388"/>
          <p14:tracePt t="21129" x="1125538" y="2982913"/>
          <p14:tracePt t="21146" x="1204913" y="2990850"/>
          <p14:tracePt t="21163" x="1241425" y="3000375"/>
          <p14:tracePt t="21179" x="1268413" y="3009900"/>
          <p14:tracePt t="21196" x="1303338" y="3009900"/>
          <p14:tracePt t="21213" x="1312863" y="3017838"/>
          <p14:tracePt t="21230" x="1330325" y="3017838"/>
          <p14:tracePt t="21246" x="1339850" y="3027363"/>
          <p14:tracePt t="21263" x="1339850" y="3036888"/>
          <p14:tracePt t="21302" x="1330325" y="3054350"/>
          <p14:tracePt t="21352" x="1268413" y="3081338"/>
          <p14:tracePt t="21365" x="1116013" y="3133725"/>
          <p14:tracePt t="21378" x="893763" y="3224213"/>
          <p14:tracePt t="21391" x="660400" y="3295650"/>
          <p14:tracePt t="21403" x="536575" y="3330575"/>
          <p14:tracePt t="21416" x="455613" y="3348038"/>
          <p14:tracePt t="21429" x="411163" y="3357563"/>
          <p14:tracePt t="21446" x="384175" y="3367088"/>
          <p14:tracePt t="21463" x="357188" y="3375025"/>
          <p14:tracePt t="21479" x="374650" y="3357563"/>
          <p14:tracePt t="21809" x="438150" y="3295650"/>
          <p14:tracePt t="21821" x="571500" y="3152775"/>
          <p14:tracePt t="21833" x="857250" y="2901950"/>
          <p14:tracePt t="21846" x="1169988" y="2608263"/>
          <p14:tracePt t="21862" x="1411288" y="2347913"/>
          <p14:tracePt t="21879" x="1704975" y="2009775"/>
          <p14:tracePt t="21897" x="1847850" y="1803400"/>
          <p14:tracePt t="21912" x="2009775" y="1581150"/>
          <p14:tracePt t="21929" x="2152650" y="1330325"/>
          <p14:tracePt t="21946" x="2259013" y="1017588"/>
          <p14:tracePt t="21963" x="2286000" y="919163"/>
          <p14:tracePt t="21979" x="2295525" y="822325"/>
          <p14:tracePt t="21996" x="2295525" y="714375"/>
          <p14:tracePt t="22013" x="2286000" y="696913"/>
          <p14:tracePt t="22029" x="2251075" y="669925"/>
          <p14:tracePt t="22045" x="1938338" y="642938"/>
          <p14:tracePt t="22063" x="1562100" y="642938"/>
          <p14:tracePt t="22079" x="1027113" y="723900"/>
          <p14:tracePt t="22096" x="285750" y="928688"/>
          <p14:tracePt t="22113" x="36513" y="1017588"/>
          <p14:tracePt t="22129" x="0" y="1062038"/>
          <p14:tracePt t="22146" x="0" y="1133475"/>
          <p14:tracePt t="22163" x="0" y="1152525"/>
          <p14:tracePt t="22179" x="0" y="1169988"/>
          <p14:tracePt t="22196" x="0" y="1187450"/>
          <p14:tracePt t="22214" x="0" y="1196975"/>
          <p14:tracePt t="26251" x="9525" y="1196975"/>
          <p14:tracePt t="26880" x="88900" y="1196975"/>
          <p14:tracePt t="26893" x="276225" y="1196975"/>
          <p14:tracePt t="26906" x="615950" y="1143000"/>
          <p14:tracePt t="26918" x="1017588" y="1108075"/>
          <p14:tracePt t="26931" x="1312863" y="1054100"/>
          <p14:tracePt t="26945" x="1446213" y="1027113"/>
          <p14:tracePt t="26962" x="1562100" y="1000125"/>
          <p14:tracePt t="26979" x="1724025" y="946150"/>
          <p14:tracePt t="26996" x="1785938" y="919163"/>
          <p14:tracePt t="27012" x="1822450" y="874713"/>
          <p14:tracePt t="27029" x="1857375" y="830263"/>
          <p14:tracePt t="27045" x="1866900" y="803275"/>
          <p14:tracePt t="27062" x="1874838" y="776288"/>
          <p14:tracePt t="27079" x="1874838" y="723900"/>
          <p14:tracePt t="27096" x="1847850" y="679450"/>
          <p14:tracePt t="27112" x="1812925" y="608013"/>
          <p14:tracePt t="27129" x="1679575" y="411163"/>
          <p14:tracePt t="27146" x="1598613" y="330200"/>
          <p14:tracePt t="27162" x="1536700" y="268288"/>
          <p14:tracePt t="27179" x="803275" y="482600"/>
          <p14:tracePt t="27235" x="598488" y="741363"/>
          <p14:tracePt t="27247" x="465138" y="982663"/>
          <p14:tracePt t="27260" x="393700" y="1187450"/>
          <p14:tracePt t="27272" x="357188" y="1330325"/>
          <p14:tracePt t="27285" x="357188" y="1465263"/>
          <p14:tracePt t="27298" x="357188" y="1616075"/>
          <p14:tracePt t="27312" x="374650" y="1803400"/>
          <p14:tracePt t="27329" x="455613" y="1982788"/>
          <p14:tracePt t="27345" x="696913" y="2374900"/>
          <p14:tracePt t="27362" x="928688" y="2562225"/>
          <p14:tracePt t="27379" x="1196975" y="2714625"/>
          <p14:tracePt t="27395" x="1670050" y="2867025"/>
          <p14:tracePt t="27412" x="1803400" y="2867025"/>
          <p14:tracePt t="27429" x="1884363" y="2867025"/>
          <p14:tracePt t="27445" x="1955800" y="2874963"/>
          <p14:tracePt t="27462" x="1973263" y="2874963"/>
          <p14:tracePt t="27479" x="1982788" y="2857500"/>
          <p14:tracePt t="27501" x="2000250" y="2813050"/>
          <p14:tracePt t="27513" x="2000250" y="2768600"/>
          <p14:tracePt t="27529" x="2000250" y="2687638"/>
          <p14:tracePt t="27546" x="1982788" y="2625725"/>
          <p14:tracePt t="27562" x="1866900" y="2527300"/>
          <p14:tracePt t="27579" x="1785938" y="2482850"/>
          <p14:tracePt t="27595" x="1697038" y="2465388"/>
          <p14:tracePt t="27612" x="1536700" y="2455863"/>
          <p14:tracePt t="27629" x="1446213" y="2482850"/>
          <p14:tracePt t="27645" x="1374775" y="2544763"/>
          <p14:tracePt t="27662" x="1250950" y="2697163"/>
          <p14:tracePt t="27679" x="1231900" y="2741613"/>
          <p14:tracePt t="27695" x="1223963" y="2786063"/>
          <p14:tracePt t="27712" x="1204913" y="2830513"/>
          <p14:tracePt t="27729" x="1204913" y="2840038"/>
          <p14:tracePt t="27745" x="1204913" y="2847975"/>
          <p14:tracePt t="27778" x="1204913" y="2840038"/>
          <p14:tracePt t="27804" x="1231900" y="2786063"/>
          <p14:tracePt t="27817" x="1250950" y="2660650"/>
          <p14:tracePt t="27830" x="1268413" y="2455863"/>
          <p14:tracePt t="27842" x="1268413" y="2133600"/>
          <p14:tracePt t="27855" x="1223963" y="1751013"/>
          <p14:tracePt t="27867" x="1071563" y="1419225"/>
          <p14:tracePt t="27880" x="893763" y="1143000"/>
          <p14:tracePt t="27895" x="660400" y="919163"/>
          <p14:tracePt t="27912" x="411163" y="731838"/>
          <p14:tracePt t="27929" x="0" y="482600"/>
          <p14:tracePt t="27946" x="71438" y="419100"/>
          <p14:tracePt t="28323" x="152400" y="615950"/>
          <p14:tracePt t="28336" x="268288" y="857250"/>
          <p14:tracePt t="28349" x="384175" y="1098550"/>
          <p14:tracePt t="28361" x="544513" y="1339850"/>
          <p14:tracePt t="28374" x="687388" y="1544638"/>
          <p14:tracePt t="28386" x="830263" y="1704975"/>
          <p14:tracePt t="28399" x="946150" y="1803400"/>
          <p14:tracePt t="28412" x="1071563" y="1901825"/>
          <p14:tracePt t="28429" x="1223963" y="1982788"/>
          <p14:tracePt t="28445" x="1384300" y="2062163"/>
          <p14:tracePt t="28462" x="1438275" y="2089150"/>
          <p14:tracePt t="28479" x="1473200" y="2108200"/>
          <p14:tracePt t="28495" x="1490663" y="2108200"/>
          <p14:tracePt t="28495" x="1500188" y="2108200"/>
          <p14:tracePt t="28514" x="1509713" y="2108200"/>
          <p14:tracePt t="28529" x="1517650" y="2108200"/>
          <p14:tracePt t="28551" x="1517650" y="2081213"/>
          <p14:tracePt t="28576" x="1517650" y="2036763"/>
          <p14:tracePt t="28589" x="1500188" y="1965325"/>
          <p14:tracePt t="28602" x="1428750" y="1874838"/>
          <p14:tracePt t="28614" x="1312863" y="1741488"/>
          <p14:tracePt t="28629" x="1152525" y="1616075"/>
          <p14:tracePt t="28645" x="982663" y="1490663"/>
          <p14:tracePt t="28662" x="687388" y="1374775"/>
          <p14:tracePt t="28679" x="554038" y="1330325"/>
          <p14:tracePt t="28695" x="446088" y="1285875"/>
          <p14:tracePt t="28712" x="231775" y="1196975"/>
          <p14:tracePt t="28729" x="115888" y="1133475"/>
          <p14:tracePt t="28745" x="9525" y="1044575"/>
          <p14:tracePt t="28762" x="0" y="874713"/>
          <p14:tracePt t="28780" x="0" y="795338"/>
          <p14:tracePt t="28796" x="0" y="714375"/>
          <p14:tracePt t="28812" x="0" y="615950"/>
          <p14:tracePt t="28829" x="0" y="473075"/>
          <p14:tracePt t="28845" x="0" y="419100"/>
          <p14:tracePt t="28862" x="536575" y="401638"/>
          <p14:tracePt t="29792" x="625475" y="455613"/>
          <p14:tracePt t="29805" x="741363" y="509588"/>
          <p14:tracePt t="29817" x="830263" y="581025"/>
          <p14:tracePt t="29830" x="938213" y="633413"/>
          <p14:tracePt t="29845" x="1027113" y="723900"/>
          <p14:tracePt t="29862" x="1108075" y="812800"/>
          <p14:tracePt t="29879" x="1330325" y="1054100"/>
          <p14:tracePt t="29895" x="1482725" y="1214438"/>
          <p14:tracePt t="29912" x="1643063" y="1357313"/>
          <p14:tracePt t="29929" x="1874838" y="1598613"/>
          <p14:tracePt t="29946" x="1982788" y="1704975"/>
          <p14:tracePt t="29962" x="2071688" y="1803400"/>
          <p14:tracePt t="29979" x="2259013" y="1928813"/>
          <p14:tracePt t="29995" x="2330450" y="1973263"/>
          <p14:tracePt t="30012" x="2401888" y="2000250"/>
          <p14:tracePt t="30030" x="2527300" y="2062163"/>
          <p14:tracePt t="30046" x="2571750" y="2081213"/>
          <p14:tracePt t="30063" x="2598738" y="2089150"/>
          <p14:tracePt t="30079" x="2633663" y="2116138"/>
          <p14:tracePt t="30096" x="2652713" y="2133600"/>
          <p14:tracePt t="30112" x="2670175" y="2160588"/>
          <p14:tracePt t="30129" x="2705100" y="2197100"/>
          <p14:tracePt t="30146" x="2751138" y="2259013"/>
          <p14:tracePt t="30162" x="2759075" y="2276475"/>
          <p14:tracePt t="30179" x="2759075" y="2286000"/>
          <p14:tracePt t="30195" x="2759075" y="2295525"/>
          <p14:tracePt t="30212" x="2768600" y="2295525"/>
          <p14:tracePt t="30229" x="2768600" y="2303463"/>
          <p14:tracePt t="30245" x="2714625" y="2286000"/>
          <p14:tracePt t="30286" x="2625725" y="2224088"/>
          <p14:tracePt t="30298" x="2482850" y="2089150"/>
          <p14:tracePt t="30311" x="2295525" y="1938338"/>
          <p14:tracePt t="30324" x="2108200" y="1768475"/>
          <p14:tracePt t="30336" x="1928813" y="1608138"/>
          <p14:tracePt t="30349" x="1731963" y="1419225"/>
          <p14:tracePt t="30362" x="1544638" y="1231900"/>
          <p14:tracePt t="30379" x="1357313" y="1054100"/>
          <p14:tracePt t="30395" x="1054100" y="768350"/>
          <p14:tracePt t="30412" x="973138" y="669925"/>
          <p14:tracePt t="30429" x="911225" y="608013"/>
          <p14:tracePt t="30445" x="884238" y="571500"/>
          <p14:tracePt t="30462" x="847725" y="527050"/>
          <p14:tracePt t="30479" x="822325" y="517525"/>
          <p14:tracePt t="30495" x="812800" y="509588"/>
          <p14:tracePt t="30512" x="758825" y="482600"/>
          <p14:tracePt t="30530" x="731838" y="473075"/>
          <p14:tracePt t="30546" x="696913" y="455613"/>
          <p14:tracePt t="30562" x="561975" y="401638"/>
          <p14:tracePt t="37501" x="0" y="446088"/>
          <p14:tracePt t="37820" x="0" y="536575"/>
          <p14:tracePt t="37833" x="0" y="633413"/>
          <p14:tracePt t="37846" x="0" y="741363"/>
          <p14:tracePt t="37858" x="0" y="866775"/>
          <p14:tracePt t="37872" x="0" y="982663"/>
          <p14:tracePt t="37884" x="0" y="1098550"/>
          <p14:tracePt t="37897" x="9525" y="1160463"/>
          <p14:tracePt t="37911" x="9525" y="1187450"/>
          <p14:tracePt t="37928" x="9525" y="1196975"/>
          <p14:tracePt t="37945" x="17463" y="1204913"/>
          <p14:tracePt t="37961" x="17463" y="1196975"/>
          <p14:tracePt t="38048" x="0" y="1179513"/>
          <p14:tracePt t="38061" x="0" y="1133475"/>
          <p14:tracePt t="38074" x="0" y="1054100"/>
          <p14:tracePt t="38086" x="0" y="946150"/>
          <p14:tracePt t="38099" x="0" y="874713"/>
          <p14:tracePt t="38112" x="0" y="785813"/>
          <p14:tracePt t="38128" x="0" y="723900"/>
          <p14:tracePt t="38146" x="0" y="687388"/>
          <p14:tracePt t="38162" x="0" y="633413"/>
          <p14:tracePt t="38179" x="0" y="625475"/>
          <p14:tracePt t="38201" x="0" y="615950"/>
          <p14:tracePt t="38239" x="0" y="608013"/>
          <p14:tracePt t="38289" x="0" y="598488"/>
          <p14:tracePt t="38314" x="0" y="581025"/>
          <p14:tracePt t="38328" x="17463" y="544513"/>
          <p14:tracePt t="38340" x="36513" y="509588"/>
          <p14:tracePt t="38352" x="53975" y="482600"/>
          <p14:tracePt t="38365" x="53975" y="465138"/>
          <p14:tracePt t="38378" x="61913" y="455613"/>
          <p14:tracePt t="38395" x="61913" y="446088"/>
          <p14:tracePt t="38412" x="71438" y="438150"/>
          <p14:tracePt t="38428" x="71438" y="428625"/>
          <p14:tracePt t="38530" x="71438" y="419100"/>
          <p14:tracePt t="38555" x="71438" y="411163"/>
          <p14:tracePt t="38581" x="71438" y="401638"/>
          <p14:tracePt t="44501" x="2259013" y="347663"/>
          <p14:tracePt t="45208" x="3054350" y="446088"/>
          <p14:tracePt t="45221" x="3840163" y="571500"/>
          <p14:tracePt t="45234" x="4589463" y="704850"/>
          <p14:tracePt t="45246" x="5330825" y="884238"/>
          <p14:tracePt t="45261" x="6027738" y="1125538"/>
          <p14:tracePt t="45278" x="6643688" y="1303338"/>
          <p14:tracePt t="45294" x="7572375" y="1517650"/>
          <p14:tracePt t="45311" x="7840663" y="1581150"/>
          <p14:tracePt t="45328" x="8001000" y="1589088"/>
          <p14:tracePt t="45344" x="8161338" y="1598613"/>
          <p14:tracePt t="45361" x="8197850" y="1598613"/>
          <p14:tracePt t="45378" x="8205788" y="1598613"/>
          <p14:tracePt t="45395" x="8224838" y="1598613"/>
          <p14:tracePt t="45411" x="8224838" y="1589088"/>
          <p14:tracePt t="45436" x="8224838" y="1571625"/>
          <p14:tracePt t="45449" x="8224838" y="1527175"/>
          <p14:tracePt t="45461" x="8188325" y="1465263"/>
          <p14:tracePt t="45478" x="8143875" y="1419225"/>
          <p14:tracePt t="45494" x="8089900" y="1357313"/>
          <p14:tracePt t="45511" x="8062913" y="1347788"/>
          <p14:tracePt t="45528" x="8054975" y="1347788"/>
          <p14:tracePt t="45544" x="8027988" y="1347788"/>
          <p14:tracePt t="45561" x="7902575" y="1527175"/>
          <p14:tracePt t="45578" x="7813675" y="1714500"/>
          <p14:tracePt t="45594" x="7724775" y="1946275"/>
          <p14:tracePt t="45612" x="7653338" y="2276475"/>
          <p14:tracePt t="45628" x="7653338" y="2339975"/>
          <p14:tracePt t="45645" x="7653338" y="2393950"/>
          <p14:tracePt t="45661" x="7732713" y="2438400"/>
          <p14:tracePt t="45678" x="7831138" y="2446338"/>
          <p14:tracePt t="45695" x="7920038" y="2465388"/>
          <p14:tracePt t="45711" x="8054975" y="2465388"/>
          <p14:tracePt t="45728" x="8081963" y="2428875"/>
          <p14:tracePt t="45744" x="8108950" y="2393950"/>
          <p14:tracePt t="45761" x="8116888" y="2286000"/>
          <p14:tracePt t="45778" x="8072438" y="2232025"/>
          <p14:tracePt t="45794" x="7939088" y="2152650"/>
          <p14:tracePt t="45811" x="7688263" y="2081213"/>
          <p14:tracePt t="45828" x="7000875" y="2000250"/>
          <p14:tracePt t="45844" x="6777038" y="2000250"/>
          <p14:tracePt t="45862" x="6643688" y="2000250"/>
          <p14:tracePt t="45878" x="6510338" y="2000250"/>
          <p14:tracePt t="45895" x="6473825" y="2000250"/>
          <p14:tracePt t="45911" x="6456363" y="2000250"/>
          <p14:tracePt t="45928" x="6438900" y="2000250"/>
          <p14:tracePt t="45944" x="6438900" y="2009775"/>
          <p14:tracePt t="45981" x="6438900" y="2017713"/>
          <p14:tracePt t="45993" x="6438900" y="2027238"/>
          <p14:tracePt t="46006" x="6438900" y="2036763"/>
          <p14:tracePt t="46018" x="6438900" y="2044700"/>
          <p14:tracePt t="46056" x="6419850" y="2044700"/>
          <p14:tracePt t="46095" x="6357938" y="2044700"/>
          <p14:tracePt t="46107" x="6251575" y="2044700"/>
          <p14:tracePt t="46120" x="6116638" y="2044700"/>
          <p14:tracePt t="46133" x="6000750" y="2044700"/>
          <p14:tracePt t="46146" x="5929313" y="2044700"/>
          <p14:tracePt t="46161" x="5902325" y="2044700"/>
          <p14:tracePt t="46178" x="5875338" y="2044700"/>
          <p14:tracePt t="46195" x="5875338" y="2062163"/>
          <p14:tracePt t="46211" x="5875338" y="2108200"/>
          <p14:tracePt t="46228" x="5911850" y="2160588"/>
          <p14:tracePt t="46244" x="6134100" y="2357438"/>
          <p14:tracePt t="46262" x="6296025" y="2438400"/>
          <p14:tracePt t="46278" x="6446838" y="2500313"/>
          <p14:tracePt t="46294" x="6688138" y="2536825"/>
          <p14:tracePt t="46311" x="6796088" y="2536825"/>
          <p14:tracePt t="46328" x="6875463" y="2536825"/>
          <p14:tracePt t="46344" x="7027863" y="2509838"/>
          <p14:tracePt t="46361" x="7081838" y="2490788"/>
          <p14:tracePt t="46378" x="7116763" y="2465388"/>
          <p14:tracePt t="46394" x="7153275" y="2446338"/>
          <p14:tracePt t="46411" x="7153275" y="2438400"/>
          <p14:tracePt t="46525" x="7161213" y="2438400"/>
          <p14:tracePt t="46551" x="7170738" y="2428875"/>
          <p14:tracePt t="46564" x="7197725" y="2419350"/>
          <p14:tracePt t="46576" x="7251700" y="2384425"/>
          <p14:tracePt t="46589" x="7358063" y="2347913"/>
          <p14:tracePt t="46601" x="7466013" y="2295525"/>
          <p14:tracePt t="46614" x="7581900" y="2251075"/>
          <p14:tracePt t="46628" x="7653338" y="2224088"/>
          <p14:tracePt t="46645" x="7697788" y="2205038"/>
          <p14:tracePt t="46661" x="7742238" y="2205038"/>
          <p14:tracePt t="46678" x="7751763" y="2205038"/>
          <p14:tracePt t="46694" x="7759700" y="2205038"/>
          <p14:tracePt t="46711" x="7759700" y="2197100"/>
          <p14:tracePt t="46817" x="7769225" y="2197100"/>
          <p14:tracePt t="47183" x="7786688" y="2197100"/>
          <p14:tracePt t="47196" x="7804150" y="2197100"/>
          <p14:tracePt t="47209" x="7831138" y="2197100"/>
          <p14:tracePt t="47221" x="7848600" y="2197100"/>
          <p14:tracePt t="47235" x="7875588" y="2197100"/>
          <p14:tracePt t="47247" x="7894638" y="2197100"/>
          <p14:tracePt t="47261" x="7912100" y="2197100"/>
          <p14:tracePt t="47278" x="7920038" y="2197100"/>
          <p14:tracePt t="47298" x="7929563" y="2197100"/>
          <p14:tracePt t="47311" x="7939088" y="2197100"/>
          <p14:tracePt t="47386" x="7939088" y="2205038"/>
          <p14:tracePt t="47412" x="7947025" y="2205038"/>
          <p14:tracePt t="47424" x="7947025" y="2214563"/>
          <p14:tracePt t="47438" x="7956550" y="2214563"/>
          <p14:tracePt t="47449" x="7966075" y="2214563"/>
          <p14:tracePt t="47462" x="7974013" y="2224088"/>
          <p14:tracePt t="47501" x="7983538" y="2224088"/>
          <p14:tracePt t="47563" x="7991475" y="2224088"/>
          <p14:tracePt t="47576" x="8001000" y="2232025"/>
          <p14:tracePt t="47589" x="8010525" y="2241550"/>
          <p14:tracePt t="47614" x="8018463" y="2241550"/>
          <p14:tracePt t="47627" x="8018463" y="2251075"/>
          <p14:tracePt t="47639" x="8027988" y="2251075"/>
          <p14:tracePt t="47652" x="8027988" y="2259013"/>
          <p14:tracePt t="47690" x="8027988" y="2268538"/>
          <p14:tracePt t="47754" x="8018463" y="2276475"/>
          <p14:tracePt t="47767" x="7974013" y="2276475"/>
          <p14:tracePt t="47779" x="7902575" y="2276475"/>
          <p14:tracePt t="47791" x="7777163" y="2286000"/>
          <p14:tracePt t="47804" x="7643813" y="2295525"/>
          <p14:tracePt t="47817" x="7510463" y="2295525"/>
          <p14:tracePt t="47829" x="7394575" y="2303463"/>
          <p14:tracePt t="47844" x="7259638" y="2303463"/>
          <p14:tracePt t="47861" x="7126288" y="2303463"/>
          <p14:tracePt t="47878" x="6732588" y="2303463"/>
          <p14:tracePt t="47894" x="6483350" y="2303463"/>
          <p14:tracePt t="47911" x="6242050" y="2339975"/>
          <p14:tracePt t="47928" x="5894388" y="2438400"/>
          <p14:tracePt t="47944" x="5776913" y="2482850"/>
          <p14:tracePt t="47961" x="5688013" y="2527300"/>
          <p14:tracePt t="47978" x="5626100" y="2554288"/>
          <p14:tracePt t="47994" x="5626100" y="2562225"/>
          <p14:tracePt t="48011" x="5616575" y="2562225"/>
          <p14:tracePt t="48027" x="5608638" y="2571750"/>
          <p14:tracePt t="48044" x="5634038" y="2571750"/>
          <p14:tracePt t="48374" x="5653088" y="2571750"/>
          <p14:tracePt t="48387" x="5697538" y="2571750"/>
          <p14:tracePt t="48399" x="5751513" y="2571750"/>
          <p14:tracePt t="48412" x="5795963" y="2571750"/>
          <p14:tracePt t="48427" x="5848350" y="2571750"/>
          <p14:tracePt t="48444" x="5894388" y="2571750"/>
          <p14:tracePt t="48461" x="5965825" y="2571750"/>
          <p14:tracePt t="48478" x="5991225" y="2571750"/>
          <p14:tracePt t="48494" x="6000750" y="2571750"/>
          <p14:tracePt t="48511" x="6027738" y="2571750"/>
          <p14:tracePt t="48528" x="6037263" y="2571750"/>
          <p14:tracePt t="48544" x="6045200" y="2571750"/>
          <p14:tracePt t="48561" x="6054725" y="2571750"/>
          <p14:tracePt t="48578" x="6062663" y="2571750"/>
          <p14:tracePt t="48601" x="6072188" y="2571750"/>
          <p14:tracePt t="48614" x="6089650" y="2571750"/>
          <p14:tracePt t="48628" x="6108700" y="2571750"/>
          <p14:tracePt t="48644" x="6126163" y="2571750"/>
          <p14:tracePt t="48661" x="6161088" y="2571750"/>
          <p14:tracePt t="48678" x="6180138" y="2571750"/>
          <p14:tracePt t="48694" x="6188075" y="2571750"/>
          <p14:tracePt t="48711" x="6197600" y="2571750"/>
          <p14:tracePt t="48728" x="6205538" y="2571750"/>
          <p14:tracePt t="48779" x="6215063" y="2571750"/>
          <p14:tracePt t="48930" x="6232525" y="2571750"/>
          <p14:tracePt t="48943" x="6269038" y="2571750"/>
          <p14:tracePt t="48956" x="6357938" y="2571750"/>
          <p14:tracePt t="48969" x="6483350" y="2571750"/>
          <p14:tracePt t="48982" x="6616700" y="2571750"/>
          <p14:tracePt t="48994" x="6769100" y="2571750"/>
          <p14:tracePt t="49011" x="6884988" y="2581275"/>
          <p14:tracePt t="49028" x="7099300" y="2581275"/>
          <p14:tracePt t="49045" x="7170738" y="2581275"/>
          <p14:tracePt t="49060" x="7205663" y="2581275"/>
          <p14:tracePt t="49078" x="7232650" y="2581275"/>
          <p14:tracePt t="49094" x="7242175" y="2581275"/>
          <p14:tracePt t="49111" x="7251700" y="2581275"/>
          <p14:tracePt t="49128" x="7242175" y="2581275"/>
          <p14:tracePt t="49222" x="7232650" y="2581275"/>
          <p14:tracePt t="49235" x="7215188" y="2581275"/>
          <p14:tracePt t="49248" x="7197725" y="2581275"/>
          <p14:tracePt t="49260" x="7188200" y="2581275"/>
          <p14:tracePt t="49285" x="7180263" y="2581275"/>
          <p14:tracePt t="49298" x="7170738" y="2581275"/>
          <p14:tracePt t="49336" x="7205663" y="2581275"/>
          <p14:tracePt t="49438" x="7277100" y="2581275"/>
          <p14:tracePt t="49450" x="7446963" y="2581275"/>
          <p14:tracePt t="49462" x="7796213" y="2608263"/>
          <p14:tracePt t="49475" x="8232775" y="2679700"/>
          <p14:tracePt t="49488" x="8680450" y="2776538"/>
          <p14:tracePt t="49501" x="9037638" y="2847975"/>
          <p14:tracePt t="49514" x="9375775" y="2894013"/>
          <p14:tracePt t="49528" x="9705975" y="2928938"/>
          <p14:tracePt t="49544" x="9956800" y="2928938"/>
          <p14:tracePt t="49561" x="10385425" y="2928938"/>
          <p14:tracePt t="49578" x="10501313" y="2901950"/>
          <p14:tracePt t="49594" x="10590213" y="2894013"/>
          <p14:tracePt t="49611" x="10653713" y="2874963"/>
          <p14:tracePt t="49628" x="10661650" y="2874963"/>
          <p14:tracePt t="49644" x="10671175" y="2874963"/>
          <p14:tracePt t="49661" x="10661650" y="2874963"/>
          <p14:tracePt t="49678" x="10626725" y="2867025"/>
          <p14:tracePt t="49694" x="10545763" y="2867025"/>
          <p14:tracePt t="49711" x="10144125" y="2867025"/>
          <p14:tracePt t="49728" x="9848850" y="2867025"/>
          <p14:tracePt t="49744" x="9599613" y="2867025"/>
          <p14:tracePt t="49761" x="9375775" y="2867025"/>
          <p14:tracePt t="49778" x="9018588" y="2867025"/>
          <p14:tracePt t="49795" x="8848725" y="2867025"/>
          <p14:tracePt t="49811" x="8670925" y="2867025"/>
          <p14:tracePt t="49828" x="8269288" y="2867025"/>
          <p14:tracePt t="49844" x="8018463" y="2867025"/>
          <p14:tracePt t="49861" x="7777163" y="2901950"/>
          <p14:tracePt t="49877" x="7537450" y="2955925"/>
          <p14:tracePt t="49894" x="7483475" y="2973388"/>
          <p14:tracePt t="49911" x="7456488" y="2973388"/>
          <p14:tracePt t="49927" x="7419975" y="2973388"/>
          <p14:tracePt t="49944" x="7412038" y="2973388"/>
          <p14:tracePt t="49969" x="7402513" y="2973388"/>
          <p14:tracePt t="49982" x="7394575" y="2973388"/>
          <p14:tracePt t="49994" x="7367588" y="2965450"/>
          <p14:tracePt t="50011" x="7348538" y="2955925"/>
          <p14:tracePt t="50028" x="7277100" y="2911475"/>
          <p14:tracePt t="50045" x="7224713" y="2884488"/>
          <p14:tracePt t="50061" x="7153275" y="2847975"/>
          <p14:tracePt t="50077" x="7089775" y="2822575"/>
          <p14:tracePt t="50094" x="6902450" y="2768600"/>
          <p14:tracePt t="50111" x="6813550" y="2759075"/>
          <p14:tracePt t="50127" x="6751638" y="2751138"/>
          <p14:tracePt t="50144" x="6661150" y="2732088"/>
          <p14:tracePt t="50161" x="6643688" y="2724150"/>
          <p14:tracePt t="50177" x="6626225" y="2724150"/>
          <p14:tracePt t="50194" x="6616700" y="2724150"/>
          <p14:tracePt t="50211" x="6616700" y="2714625"/>
          <p14:tracePt t="50227" x="6616700" y="2705100"/>
          <p14:tracePt t="50311" x="6616700" y="2697163"/>
          <p14:tracePt t="50425" x="6616700" y="2687638"/>
          <p14:tracePt t="50438" x="6616700" y="2670175"/>
          <p14:tracePt t="50463" x="6616700" y="2660650"/>
          <p14:tracePt t="50476" x="6616700" y="2625725"/>
          <p14:tracePt t="50488" x="6616700" y="2608263"/>
          <p14:tracePt t="50501" x="6616700" y="2589213"/>
          <p14:tracePt t="50513" x="6626225" y="2571750"/>
          <p14:tracePt t="50527" x="6626225" y="2562225"/>
          <p14:tracePt t="50544" x="6634163" y="2554288"/>
          <p14:tracePt t="50560" x="6634163" y="2544763"/>
          <p14:tracePt t="50577" x="6643688" y="2544763"/>
          <p14:tracePt t="50729" x="6653213" y="2544763"/>
          <p14:tracePt t="50767" x="6661150" y="2544763"/>
          <p14:tracePt t="50818" x="6670675" y="2544763"/>
          <p14:tracePt t="50881" x="6680200" y="2544763"/>
          <p14:tracePt t="50919" x="6688138" y="2544763"/>
          <p14:tracePt t="50982" x="6697663" y="2544763"/>
          <p14:tracePt t="51451" x="6705600" y="2544763"/>
          <p14:tracePt t="51464" x="6705600" y="2554288"/>
          <p14:tracePt t="51476" x="6724650" y="2554288"/>
          <p14:tracePt t="51489" x="6732588" y="2554288"/>
          <p14:tracePt t="51502" x="6742113" y="2562225"/>
          <p14:tracePt t="51513" x="6751638" y="2562225"/>
          <p14:tracePt t="51527" x="6759575" y="2562225"/>
          <p14:tracePt t="51543" x="6769100" y="2562225"/>
          <p14:tracePt t="51560" x="6777038" y="2562225"/>
          <p14:tracePt t="51577" x="6796088" y="2562225"/>
          <p14:tracePt t="51594" x="6813550" y="2562225"/>
          <p14:tracePt t="51611" x="6823075" y="2562225"/>
          <p14:tracePt t="51628" x="6831013" y="2562225"/>
          <p14:tracePt t="51654" x="6840538" y="2562225"/>
          <p14:tracePt t="51679" x="6848475" y="2562225"/>
          <p14:tracePt t="51717" x="6858000" y="2562225"/>
          <p14:tracePt t="52008" x="6884988" y="2562225"/>
          <p14:tracePt t="52021" x="6929438" y="2562225"/>
          <p14:tracePt t="52033" x="7000875" y="2562225"/>
          <p14:tracePt t="52046" x="7108825" y="2562225"/>
          <p14:tracePt t="52060" x="7232650" y="2562225"/>
          <p14:tracePt t="52078" x="7331075" y="2562225"/>
          <p14:tracePt t="52094" x="7419975" y="2562225"/>
          <p14:tracePt t="52111" x="7446963" y="2562225"/>
          <p14:tracePt t="52127" x="7473950" y="2562225"/>
          <p14:tracePt t="52144" x="7491413" y="2562225"/>
          <p14:tracePt t="52161" x="7500938" y="2562225"/>
          <p14:tracePt t="52177" x="7510463" y="2562225"/>
          <p14:tracePt t="52211" x="7518400" y="2562225"/>
          <p14:tracePt t="52540" x="7527925" y="2562225"/>
          <p14:tracePt t="52553" x="7562850" y="2571750"/>
          <p14:tracePt t="52565" x="7626350" y="2581275"/>
          <p14:tracePt t="52578" x="7688263" y="2608263"/>
          <p14:tracePt t="52594" x="7742238" y="2616200"/>
          <p14:tracePt t="52611" x="7796213" y="2633663"/>
          <p14:tracePt t="52627" x="7875588" y="2660650"/>
          <p14:tracePt t="52644" x="7902575" y="2660650"/>
          <p14:tracePt t="52661" x="7947025" y="2670175"/>
          <p14:tracePt t="52677" x="8037513" y="2679700"/>
          <p14:tracePt t="52694" x="8081963" y="2679700"/>
          <p14:tracePt t="52711" x="8126413" y="2679700"/>
          <p14:tracePt t="52727" x="8205788" y="2679700"/>
          <p14:tracePt t="52745" x="8251825" y="2670175"/>
          <p14:tracePt t="52761" x="8304213" y="2652713"/>
          <p14:tracePt t="52778" x="8412163" y="2625725"/>
          <p14:tracePt t="52794" x="8456613" y="2608263"/>
          <p14:tracePt t="52811" x="8483600" y="2598738"/>
          <p14:tracePt t="52827" x="8528050" y="2581275"/>
          <p14:tracePt t="52845" x="8555038" y="2571750"/>
          <p14:tracePt t="52861" x="8582025" y="2571750"/>
          <p14:tracePt t="52877" x="8634413" y="2562225"/>
          <p14:tracePt t="52895" x="8670925" y="2562225"/>
          <p14:tracePt t="52911" x="8688388" y="2562225"/>
          <p14:tracePt t="52927" x="8715375" y="2562225"/>
          <p14:tracePt t="52944" x="8759825" y="2562225"/>
          <p14:tracePt t="52961" x="8769350" y="2562225"/>
          <p14:tracePt t="52977" x="8777288" y="2562225"/>
          <p14:tracePt t="52994" x="8786813" y="2562225"/>
          <p14:tracePt t="53011" x="8796338" y="2562225"/>
          <p14:tracePt t="53629" x="8823325" y="2562225"/>
          <p14:tracePt t="53642" x="8858250" y="2562225"/>
          <p14:tracePt t="53654" x="8920163" y="2571750"/>
          <p14:tracePt t="53667" x="9010650" y="2598738"/>
          <p14:tracePt t="53679" x="9109075" y="2608263"/>
          <p14:tracePt t="53694" x="9205913" y="2625725"/>
          <p14:tracePt t="53711" x="9296400" y="2643188"/>
          <p14:tracePt t="53727" x="9367838" y="2652713"/>
          <p14:tracePt t="53744" x="9394825" y="2660650"/>
          <p14:tracePt t="53761" x="9402763" y="2660650"/>
          <p14:tracePt t="53777" x="9412288" y="2660650"/>
          <p14:tracePt t="53794" x="9420225" y="2660650"/>
          <p14:tracePt t="53812" x="9402763" y="2660650"/>
          <p14:tracePt t="53907" x="9358313" y="2660650"/>
          <p14:tracePt t="53920" x="9251950" y="2660650"/>
          <p14:tracePt t="53933" x="9109075" y="2652713"/>
          <p14:tracePt t="53945" x="8894763" y="2625725"/>
          <p14:tracePt t="53961" x="8643938" y="2616200"/>
          <p14:tracePt t="53977" x="8385175" y="2581275"/>
          <p14:tracePt t="53994" x="7751763" y="2536825"/>
          <p14:tracePt t="54011" x="7429500" y="2536825"/>
          <p14:tracePt t="54027" x="7081838" y="2536825"/>
          <p14:tracePt t="54044" x="6554788" y="2536825"/>
          <p14:tracePt t="54062" x="6348413" y="2544763"/>
          <p14:tracePt t="54077" x="6242050" y="2554288"/>
          <p14:tracePt t="54095" x="6072188" y="2562225"/>
          <p14:tracePt t="54112" x="6010275" y="2562225"/>
          <p14:tracePt t="54128" x="5956300" y="2562225"/>
          <p14:tracePt t="54145" x="5919788" y="2562225"/>
          <p14:tracePt t="54162" x="5911850" y="2562225"/>
          <p14:tracePt t="54178" x="5911850" y="2571750"/>
          <p14:tracePt t="54466" x="5911850" y="2581275"/>
          <p14:tracePt t="54491" x="5911850" y="2589213"/>
          <p14:tracePt t="54504" x="5911850" y="2598738"/>
          <p14:tracePt t="54529" x="5911850" y="2616200"/>
          <p14:tracePt t="54541" x="5911850" y="2625725"/>
          <p14:tracePt t="54553" x="5911850" y="2643188"/>
          <p14:tracePt t="54566" x="5911850" y="2660650"/>
          <p14:tracePt t="54578" x="5911850" y="2679700"/>
          <p14:tracePt t="54594" x="5911850" y="2697163"/>
          <p14:tracePt t="54610" x="5911850" y="2714625"/>
          <p14:tracePt t="54627" x="5911850" y="2732088"/>
          <p14:tracePt t="54644" x="5911850" y="2741613"/>
          <p14:tracePt t="54662" x="5911850" y="2751138"/>
          <p14:tracePt t="54678" x="5911850" y="2759075"/>
          <p14:tracePt t="54705" x="5919788" y="2759075"/>
          <p14:tracePt t="54757" x="5929313" y="2768600"/>
          <p14:tracePt t="54794" x="5938838" y="2768600"/>
          <p14:tracePt t="54819" x="5965825" y="2786063"/>
          <p14:tracePt t="54832" x="5973763" y="2786063"/>
          <p14:tracePt t="54845" x="6000750" y="2795588"/>
          <p14:tracePt t="54857" x="6027738" y="2803525"/>
          <p14:tracePt t="54870" x="6054725" y="2813050"/>
          <p14:tracePt t="54883" x="6072188" y="2813050"/>
          <p14:tracePt t="54895" x="6081713" y="2813050"/>
          <p14:tracePt t="54911" x="6099175" y="2822575"/>
          <p14:tracePt t="54927" x="6108700" y="2822575"/>
          <p14:tracePt t="54946" x="6108700" y="2830513"/>
          <p14:tracePt t="54984" x="6116638" y="2830513"/>
          <p14:tracePt t="55009" x="6116638" y="2847975"/>
          <p14:tracePt t="55060" x="6116638" y="2857500"/>
          <p14:tracePt t="55099" x="6116638" y="2867025"/>
          <p14:tracePt t="55136" x="6116638" y="2874963"/>
          <p14:tracePt t="55149" x="6116638" y="2884488"/>
          <p14:tracePt t="55174" x="6116638" y="2894013"/>
          <p14:tracePt t="55199" x="6116638" y="2901950"/>
          <p14:tracePt t="55212" x="6116638" y="2911475"/>
          <p14:tracePt t="55238" x="6108700" y="2911475"/>
          <p14:tracePt t="55262" x="6099175" y="2911475"/>
          <p14:tracePt t="55365" x="6089650" y="2911475"/>
          <p14:tracePt t="55389" x="6081713" y="2911475"/>
          <p14:tracePt t="55414" x="6072188" y="2911475"/>
          <p14:tracePt t="55427" x="6054725" y="2911475"/>
          <p14:tracePt t="55440" x="6037263" y="2911475"/>
          <p14:tracePt t="55453" x="6000750" y="2901950"/>
          <p14:tracePt t="55464" x="5983288" y="2894013"/>
          <p14:tracePt t="55477" x="5956300" y="2874963"/>
          <p14:tracePt t="55494" x="5938838" y="2867025"/>
          <p14:tracePt t="55511" x="5929313" y="2857500"/>
          <p14:tracePt t="55527" x="5902325" y="2840038"/>
          <p14:tracePt t="55544" x="5884863" y="2822575"/>
          <p14:tracePt t="55566" x="5875338" y="2813050"/>
          <p14:tracePt t="55591" x="5867400" y="2803525"/>
          <p14:tracePt t="55604" x="5857875" y="2795588"/>
          <p14:tracePt t="55617" x="5857875" y="2803525"/>
          <p14:tracePt t="55795" x="5911850" y="2830513"/>
          <p14:tracePt t="55807" x="5991225" y="2867025"/>
          <p14:tracePt t="55820" x="6134100" y="2928938"/>
          <p14:tracePt t="55833" x="6330950" y="2982913"/>
          <p14:tracePt t="55845" x="6527800" y="3017838"/>
          <p14:tracePt t="55861" x="6661150" y="3027363"/>
          <p14:tracePt t="55878" x="6796088" y="3027363"/>
          <p14:tracePt t="55894" x="7045325" y="3027363"/>
          <p14:tracePt t="55911" x="7170738" y="3009900"/>
          <p14:tracePt t="55927" x="7269163" y="2965450"/>
          <p14:tracePt t="55944" x="7402513" y="2857500"/>
          <p14:tracePt t="55961" x="7429500" y="2840038"/>
          <p14:tracePt t="55977" x="7439025" y="2813050"/>
          <p14:tracePt t="55994" x="7446963" y="2803525"/>
          <p14:tracePt t="56010" x="7446963" y="2786063"/>
          <p14:tracePt t="56027" x="7446963" y="2768600"/>
          <p14:tracePt t="56043" x="7429500" y="2732088"/>
          <p14:tracePt t="56060" x="7358063" y="2687638"/>
          <p14:tracePt t="56077" x="7286625" y="2652713"/>
          <p14:tracePt t="56094" x="7062788" y="2589213"/>
          <p14:tracePt t="56111" x="6938963" y="2571750"/>
          <p14:tracePt t="56127" x="6813550" y="2571750"/>
          <p14:tracePt t="56144" x="6724650" y="2571750"/>
          <p14:tracePt t="56160" x="6616700" y="2571750"/>
          <p14:tracePt t="56177" x="6608763" y="2571750"/>
          <p14:tracePt t="56194" x="6599238" y="2571750"/>
          <p14:tracePt t="56210" x="6589713" y="2581275"/>
          <p14:tracePt t="56227" x="6589713" y="2598738"/>
          <p14:tracePt t="56245" x="6589713" y="2616200"/>
          <p14:tracePt t="56260" x="6616700" y="2687638"/>
          <p14:tracePt t="56278" x="6661150" y="2724150"/>
          <p14:tracePt t="56295" x="6715125" y="2768600"/>
          <p14:tracePt t="56311" x="6858000" y="2822575"/>
          <p14:tracePt t="56328" x="6929438" y="2822575"/>
          <p14:tracePt t="56345" x="6938963" y="2822575"/>
          <p14:tracePt t="56733" x="6956425" y="2822575"/>
          <p14:tracePt t="56746" x="6965950" y="2822575"/>
          <p14:tracePt t="56757" x="6991350" y="2830513"/>
          <p14:tracePt t="56771" x="7018338" y="2840038"/>
          <p14:tracePt t="56783" x="7037388" y="2847975"/>
          <p14:tracePt t="56796" x="7072313" y="2847975"/>
          <p14:tracePt t="56811" x="7089775" y="2857500"/>
          <p14:tracePt t="56828" x="7099300" y="2867025"/>
          <p14:tracePt t="56845" x="7126288" y="2874963"/>
          <p14:tracePt t="56862" x="7134225" y="2874963"/>
          <p14:tracePt t="56878" x="7143750" y="2874963"/>
          <p14:tracePt t="56878" x="7153275" y="2884488"/>
          <p14:tracePt t="56897" x="7161213" y="2884488"/>
          <p14:tracePt t="56911" x="7188200" y="2894013"/>
          <p14:tracePt t="56928" x="7205663" y="2894013"/>
          <p14:tracePt t="56945" x="7269163" y="2894013"/>
          <p14:tracePt t="56961" x="7286625" y="2894013"/>
          <p14:tracePt t="56978" x="7313613" y="2894013"/>
          <p14:tracePt t="56995" x="7323138" y="2894013"/>
          <p14:tracePt t="57011" x="7331075" y="2894013"/>
          <p14:tracePt t="57074" x="7340600" y="2894013"/>
          <p14:tracePt t="57252" x="7358063" y="2894013"/>
          <p14:tracePt t="57277" x="7367588" y="2894013"/>
          <p14:tracePt t="57290" x="7394575" y="2894013"/>
          <p14:tracePt t="57303" x="7419975" y="2884488"/>
          <p14:tracePt t="57315" x="7439025" y="2874963"/>
          <p14:tracePt t="57329" x="7446963" y="2874963"/>
          <p14:tracePt t="57345" x="7456488" y="2874963"/>
          <p14:tracePt t="57362" x="7466013" y="2874963"/>
          <p14:tracePt t="57378" x="7473950" y="2874963"/>
          <p14:tracePt t="57455" x="7483475" y="2874963"/>
          <p14:tracePt t="57480" x="7491413" y="2874963"/>
          <p14:tracePt t="57492" x="7500938" y="2874963"/>
          <p14:tracePt t="57505" x="7527925" y="2874963"/>
          <p14:tracePt t="57517" x="7562850" y="2874963"/>
          <p14:tracePt t="57531" x="7599363" y="2867025"/>
          <p14:tracePt t="57545" x="7634288" y="2867025"/>
          <p14:tracePt t="57562" x="7688263" y="2857500"/>
          <p14:tracePt t="57578" x="7823200" y="2840038"/>
          <p14:tracePt t="57595" x="7885113" y="2830513"/>
          <p14:tracePt t="57611" x="7939088" y="2822575"/>
          <p14:tracePt t="57628" x="8018463" y="2813050"/>
          <p14:tracePt t="57645" x="8054975" y="2813050"/>
          <p14:tracePt t="57661" x="8116888" y="2813050"/>
          <p14:tracePt t="57678" x="8259763" y="2813050"/>
          <p14:tracePt t="57696" x="8313738" y="2813050"/>
          <p14:tracePt t="57711" x="8367713" y="2813050"/>
          <p14:tracePt t="57728" x="8402638" y="2813050"/>
          <p14:tracePt t="57745" x="8474075" y="2803525"/>
          <p14:tracePt t="57761" x="8483600" y="2803525"/>
          <p14:tracePt t="58100" x="8501063" y="2803525"/>
          <p14:tracePt t="58113" x="8510588" y="2803525"/>
          <p14:tracePt t="58126" x="8537575" y="2803525"/>
          <p14:tracePt t="58138" x="8562975" y="2803525"/>
          <p14:tracePt t="58151" x="8589963" y="2803525"/>
          <p14:tracePt t="58163" x="8634413" y="2803525"/>
          <p14:tracePt t="58178" x="8661400" y="2803525"/>
          <p14:tracePt t="58195" x="8697913" y="2803525"/>
          <p14:tracePt t="58211" x="8742363" y="2803525"/>
          <p14:tracePt t="58228" x="8759825" y="2803525"/>
          <p14:tracePt t="58245" x="8769350" y="2803525"/>
          <p14:tracePt t="58261" x="8777288" y="2803525"/>
          <p14:tracePt t="58278" x="8786813" y="2803525"/>
          <p14:tracePt t="58295" x="8796338" y="2803525"/>
          <p14:tracePt t="58315" x="8804275" y="2803525"/>
          <p14:tracePt t="58328" x="8813800" y="2803525"/>
          <p14:tracePt t="58345" x="8823325" y="2803525"/>
          <p14:tracePt t="58361" x="8840788" y="2803525"/>
          <p14:tracePt t="58379" x="8867775" y="2803525"/>
          <p14:tracePt t="58395" x="8894763" y="2803525"/>
          <p14:tracePt t="58411" x="8929688" y="2803525"/>
          <p14:tracePt t="58428" x="9028113" y="2803525"/>
          <p14:tracePt t="58445" x="9090025" y="2803525"/>
          <p14:tracePt t="58461" x="9161463" y="2803525"/>
          <p14:tracePt t="58478" x="9323388" y="2803525"/>
          <p14:tracePt t="58495" x="9385300" y="2803525"/>
          <p14:tracePt t="58511" x="9429750" y="2803525"/>
          <p14:tracePt t="58528" x="9528175" y="2803525"/>
          <p14:tracePt t="58545" x="9582150" y="2803525"/>
          <p14:tracePt t="58561" x="9644063" y="2803525"/>
          <p14:tracePt t="58578" x="9725025" y="2803525"/>
          <p14:tracePt t="58595" x="9742488" y="2803525"/>
          <p14:tracePt t="58611" x="9752013" y="2803525"/>
          <p14:tracePt t="58628" x="9759950" y="2803525"/>
          <p14:tracePt t="59751" x="9759950" y="2795588"/>
          <p14:tracePt t="60719" x="9742488" y="2776538"/>
          <p14:tracePt t="60731" x="9725025" y="2768600"/>
          <p14:tracePt t="60744" x="9688513" y="2741613"/>
          <p14:tracePt t="60757" x="9617075" y="2714625"/>
          <p14:tracePt t="60770" x="9555163" y="2679700"/>
          <p14:tracePt t="60782" x="9491663" y="2643188"/>
          <p14:tracePt t="60795" x="9429750" y="2616200"/>
          <p14:tracePt t="60811" x="9402763" y="2598738"/>
          <p14:tracePt t="60828" x="9375775" y="2589213"/>
          <p14:tracePt t="60844" x="9340850" y="2571750"/>
          <p14:tracePt t="60861" x="9331325" y="2571750"/>
          <p14:tracePt t="60878" x="9323388" y="2571750"/>
          <p14:tracePt t="60894" x="9313863" y="2571750"/>
          <p14:tracePt t="60911" x="9313863" y="2589213"/>
          <p14:tracePt t="61048" x="9323388" y="2616200"/>
          <p14:tracePt t="61061" x="9323388" y="2652713"/>
          <p14:tracePt t="61073" x="9348788" y="2705100"/>
          <p14:tracePt t="61086" x="9367838" y="2741613"/>
          <p14:tracePt t="61099" x="9394825" y="2776538"/>
          <p14:tracePt t="61111" x="9412288" y="2803525"/>
          <p14:tracePt t="61128" x="9439275" y="2840038"/>
          <p14:tracePt t="61144" x="9501188" y="2884488"/>
          <p14:tracePt t="61162" x="9555163" y="2901950"/>
          <p14:tracePt t="61178" x="9617075" y="2919413"/>
          <p14:tracePt t="61194" x="9688513" y="2938463"/>
          <p14:tracePt t="61211" x="9848850" y="2955925"/>
          <p14:tracePt t="61228" x="9947275" y="2965450"/>
          <p14:tracePt t="61245" x="10028238" y="2965450"/>
          <p14:tracePt t="61261" x="10180638" y="2965450"/>
          <p14:tracePt t="61278" x="10233025" y="2938463"/>
          <p14:tracePt t="61295" x="10277475" y="2894013"/>
          <p14:tracePt t="61311" x="10358438" y="2759075"/>
          <p14:tracePt t="61328" x="10375900" y="2679700"/>
          <p14:tracePt t="61344" x="10375900" y="2589213"/>
          <p14:tracePt t="61361" x="10331450" y="2465388"/>
          <p14:tracePt t="61378" x="10260013" y="2384425"/>
          <p14:tracePt t="61394" x="10171113" y="2303463"/>
          <p14:tracePt t="61411" x="9885363" y="2160588"/>
          <p14:tracePt t="61428" x="9715500" y="2125663"/>
          <p14:tracePt t="61444" x="9528175" y="2098675"/>
          <p14:tracePt t="61461" x="9188450" y="2116138"/>
          <p14:tracePt t="61479" x="9055100" y="2170113"/>
          <p14:tracePt t="61495" x="8947150" y="2232025"/>
          <p14:tracePt t="61511" x="8894763" y="2276475"/>
          <p14:tracePt t="61528" x="8823325" y="2374900"/>
          <p14:tracePt t="61545" x="8804275" y="2446338"/>
          <p14:tracePt t="61561" x="8786813" y="2527300"/>
          <p14:tracePt t="61578" x="8796338" y="2697163"/>
          <p14:tracePt t="61594" x="8840788" y="2751138"/>
          <p14:tracePt t="61611" x="8902700" y="2813050"/>
          <p14:tracePt t="61628" x="9063038" y="2901950"/>
          <p14:tracePt t="61644" x="9170988" y="2938463"/>
          <p14:tracePt t="61661" x="9269413" y="2965450"/>
          <p14:tracePt t="61678" x="9429750" y="2965450"/>
          <p14:tracePt t="61694" x="9491663" y="2955925"/>
          <p14:tracePt t="61711" x="9518650" y="2938463"/>
          <p14:tracePt t="61728" x="9590088" y="2840038"/>
          <p14:tracePt t="61745" x="9599613" y="2768600"/>
          <p14:tracePt t="61761" x="9609138" y="2705100"/>
          <p14:tracePt t="61778" x="9609138" y="2571750"/>
          <p14:tracePt t="61795" x="9582150" y="2527300"/>
          <p14:tracePt t="61811" x="9537700" y="2490788"/>
          <p14:tracePt t="61828" x="9474200" y="2455863"/>
          <p14:tracePt t="61844" x="9277350" y="2419350"/>
          <p14:tracePt t="61861" x="9153525" y="2411413"/>
          <p14:tracePt t="61878" x="9010650" y="2411413"/>
          <p14:tracePt t="61894" x="8626475" y="2517775"/>
          <p14:tracePt t="61911" x="8501063" y="2616200"/>
          <p14:tracePt t="61928" x="8412163" y="2724150"/>
          <p14:tracePt t="61944" x="8313738" y="2911475"/>
          <p14:tracePt t="61961" x="8296275" y="3000375"/>
          <p14:tracePt t="61978" x="8296275" y="3089275"/>
          <p14:tracePt t="61995" x="8323263" y="3259138"/>
          <p14:tracePt t="62011" x="8402638" y="3340100"/>
          <p14:tracePt t="62028" x="8510588" y="3402013"/>
          <p14:tracePt t="62045" x="8769350" y="3465513"/>
          <p14:tracePt t="62061" x="8894763" y="3482975"/>
          <p14:tracePt t="62078" x="9001125" y="3482975"/>
          <p14:tracePt t="62094" x="9224963" y="3348038"/>
          <p14:tracePt t="62111" x="9296400" y="3259138"/>
          <p14:tracePt t="62128" x="9348788" y="3160713"/>
          <p14:tracePt t="62144" x="9367838" y="3054350"/>
          <p14:tracePt t="62161" x="9375775" y="2840038"/>
          <p14:tracePt t="62178" x="9304338" y="2732088"/>
          <p14:tracePt t="62195" x="9180513" y="2633663"/>
          <p14:tracePt t="62211" x="8688388" y="2428875"/>
          <p14:tracePt t="62228" x="8394700" y="2347913"/>
          <p14:tracePt t="62246" x="8081963" y="2312988"/>
          <p14:tracePt t="62261" x="7491413" y="2357438"/>
          <p14:tracePt t="62278" x="7259638" y="2473325"/>
          <p14:tracePt t="62294" x="7126288" y="2581275"/>
          <p14:tracePt t="62311" x="6956425" y="2803525"/>
          <p14:tracePt t="62328" x="6929438" y="2894013"/>
          <p14:tracePt t="62344" x="6902450" y="2973388"/>
          <p14:tracePt t="62361" x="6938963" y="3108325"/>
          <p14:tracePt t="62378" x="6991350" y="3152775"/>
          <p14:tracePt t="62394" x="7089775" y="3205163"/>
          <p14:tracePt t="62411" x="7385050" y="3241675"/>
          <p14:tracePt t="62428" x="7581900" y="3197225"/>
          <p14:tracePt t="62444" x="7769225" y="3116263"/>
          <p14:tracePt t="62461" x="7894638" y="3017838"/>
          <p14:tracePt t="62461" x="7983538" y="2928938"/>
          <p14:tracePt t="62479" x="8045450" y="2840038"/>
          <p14:tracePt t="62494" x="8081963" y="2741613"/>
          <p14:tracePt t="62511" x="8099425" y="2660650"/>
          <p14:tracePt t="62528" x="8089900" y="2544763"/>
          <p14:tracePt t="62545" x="8045450" y="2500313"/>
          <p14:tracePt t="62561" x="7991475" y="2473325"/>
          <p14:tracePt t="62578" x="7912100" y="2446338"/>
          <p14:tracePt t="62594" x="7885113" y="2446338"/>
          <p14:tracePt t="62611" x="7867650" y="2446338"/>
          <p14:tracePt t="62628" x="7858125" y="2446338"/>
          <p14:tracePt t="63751" x="7840663" y="2446338"/>
          <p14:tracePt t="64616" x="7823200" y="2455863"/>
          <p14:tracePt t="64629" x="7732713" y="2500313"/>
          <p14:tracePt t="64642" x="7527925" y="2598738"/>
          <p14:tracePt t="64654" x="7161213" y="2795588"/>
          <p14:tracePt t="64667" x="6884988" y="2919413"/>
          <p14:tracePt t="64680" x="6777038" y="2982913"/>
          <p14:tracePt t="64694" x="6732588" y="2990850"/>
          <p14:tracePt t="64711" x="6715125" y="3009900"/>
          <p14:tracePt t="64728" x="6705600" y="3017838"/>
          <p14:tracePt t="64744" x="6697663" y="3017838"/>
          <p14:tracePt t="64761" x="6688138" y="3017838"/>
          <p14:tracePt t="64781" x="6680200" y="3017838"/>
          <p14:tracePt t="64794" x="6670675" y="3017838"/>
          <p14:tracePt t="64811" x="6653213" y="3017838"/>
          <p14:tracePt t="64827" x="6634163" y="3017838"/>
          <p14:tracePt t="64844" x="6626225" y="3017838"/>
          <p14:tracePt t="64861" x="6616700" y="3017838"/>
          <p14:tracePt t="64882" x="6608763" y="3017838"/>
          <p14:tracePt t="64895" x="6599238" y="3017838"/>
          <p14:tracePt t="64911" x="6589713" y="3017838"/>
          <p14:tracePt t="64928" x="6572250" y="3017838"/>
          <p14:tracePt t="64944" x="6518275" y="3017838"/>
          <p14:tracePt t="64961" x="6456363" y="3017838"/>
          <p14:tracePt t="64978" x="6375400" y="3027363"/>
          <p14:tracePt t="64994" x="6205538" y="3044825"/>
          <p14:tracePt t="65011" x="6134100" y="3044825"/>
          <p14:tracePt t="65028" x="6081713" y="3054350"/>
          <p14:tracePt t="65044" x="6018213" y="3054350"/>
          <p14:tracePt t="65061" x="5991225" y="3054350"/>
          <p14:tracePt t="65077" x="5973763" y="3054350"/>
          <p14:tracePt t="65094" x="5956300" y="3054350"/>
          <p14:tracePt t="65111" x="5946775" y="3054350"/>
          <p14:tracePt t="65135" x="5956300" y="3054350"/>
          <p14:tracePt t="65224" x="6000750" y="3054350"/>
          <p14:tracePt t="65237" x="6089650" y="3054350"/>
          <p14:tracePt t="65249" x="6215063" y="3054350"/>
          <p14:tracePt t="65262" x="6340475" y="3054350"/>
          <p14:tracePt t="65277" x="6456363" y="3062288"/>
          <p14:tracePt t="65294" x="6554788" y="3062288"/>
          <p14:tracePt t="65311" x="6661150" y="3071813"/>
          <p14:tracePt t="65328" x="6680200" y="3071813"/>
          <p14:tracePt t="65344" x="6705600" y="3081338"/>
          <p14:tracePt t="65361" x="6715125" y="3081338"/>
          <p14:tracePt t="65378" x="6715125" y="3089275"/>
          <p14:tracePt t="65401" x="6724650" y="3089275"/>
          <p14:tracePt t="65413" x="6697663" y="3089275"/>
          <p14:tracePt t="65464" x="6634163" y="3089275"/>
          <p14:tracePt t="65477" x="6545263" y="3089275"/>
          <p14:tracePt t="65489" x="6411913" y="3089275"/>
          <p14:tracePt t="65502" x="6269038" y="3071813"/>
          <p14:tracePt t="65515" x="6153150" y="3062288"/>
          <p14:tracePt t="65527" x="6045200" y="3036888"/>
          <p14:tracePt t="65544" x="5965825" y="3017838"/>
          <p14:tracePt t="65561" x="5830888" y="2990850"/>
          <p14:tracePt t="65579" x="5795963" y="2973388"/>
          <p14:tracePt t="65594" x="5776913" y="2973388"/>
          <p14:tracePt t="65611" x="5759450" y="2965450"/>
          <p14:tracePt t="65628" x="5759450" y="2955925"/>
          <p14:tracePt t="65644" x="5786438" y="2955925"/>
          <p14:tracePt t="65730" x="5822950" y="2965450"/>
          <p14:tracePt t="65743" x="5902325" y="2990850"/>
          <p14:tracePt t="65756" x="5991225" y="3036888"/>
          <p14:tracePt t="65768" x="6062663" y="3062288"/>
          <p14:tracePt t="65781" x="6153150" y="3081338"/>
          <p14:tracePt t="65794" x="6232525" y="3098800"/>
          <p14:tracePt t="65811" x="6303963" y="3098800"/>
          <p14:tracePt t="65827" x="6419850" y="3108325"/>
          <p14:tracePt t="65844" x="6456363" y="3108325"/>
          <p14:tracePt t="65861" x="6465888" y="3108325"/>
          <p14:tracePt t="65878" x="6473825" y="3108325"/>
          <p14:tracePt t="65894" x="6483350" y="3108325"/>
          <p14:tracePt t="65911" x="6483350" y="3098800"/>
          <p14:tracePt t="65958" x="6446838" y="3081338"/>
          <p14:tracePt t="65971" x="6384925" y="3054350"/>
          <p14:tracePt t="65983" x="6303963" y="3009900"/>
          <p14:tracePt t="65996" x="6205538" y="2965450"/>
          <p14:tracePt t="66011" x="6108700" y="2928938"/>
          <p14:tracePt t="66027" x="6027738" y="2901950"/>
          <p14:tracePt t="66044" x="5803900" y="2884488"/>
          <p14:tracePt t="66061" x="5697538" y="2884488"/>
          <p14:tracePt t="66077" x="5608638" y="2901950"/>
          <p14:tracePt t="66094" x="5483225" y="3009900"/>
          <p14:tracePt t="66111" x="5456238" y="3071813"/>
          <p14:tracePt t="66127" x="5438775" y="3133725"/>
          <p14:tracePt t="66144" x="5419725" y="3259138"/>
          <p14:tracePt t="66161" x="5419725" y="3322638"/>
          <p14:tracePt t="66177" x="5483225" y="3384550"/>
          <p14:tracePt t="66194" x="5670550" y="3500438"/>
          <p14:tracePt t="66211" x="5813425" y="3544888"/>
          <p14:tracePt t="66227" x="5965825" y="3581400"/>
          <p14:tracePt t="66244" x="6072188" y="3589338"/>
          <p14:tracePt t="66261" x="6269038" y="3589338"/>
          <p14:tracePt t="66278" x="6367463" y="3581400"/>
          <p14:tracePt t="66294" x="6473825" y="3536950"/>
          <p14:tracePt t="66311" x="6759575" y="3429000"/>
          <p14:tracePt t="66328" x="6858000" y="3384550"/>
          <p14:tracePt t="66344" x="6938963" y="3340100"/>
          <p14:tracePt t="66361" x="7027863" y="3268663"/>
          <p14:tracePt t="66378" x="7062788" y="3241675"/>
          <p14:tracePt t="66394" x="7072313" y="3224213"/>
          <p14:tracePt t="66414" x="7081838" y="3224213"/>
          <p14:tracePt t="66743" x="7099300" y="3214688"/>
          <p14:tracePt t="66755" x="7126288" y="3205163"/>
          <p14:tracePt t="66769" x="7170738" y="3197225"/>
          <p14:tracePt t="66781" x="7224713" y="3179763"/>
          <p14:tracePt t="66794" x="7304088" y="3170238"/>
          <p14:tracePt t="66811" x="7367588" y="3152775"/>
          <p14:tracePt t="66828" x="7429500" y="3152775"/>
          <p14:tracePt t="66845" x="7439025" y="3152775"/>
          <p14:tracePt t="66861" x="7446963" y="3152775"/>
          <p14:tracePt t="66894" x="7456488" y="3152775"/>
          <p14:tracePt t="66932" x="7446963" y="3152775"/>
          <p14:tracePt t="66996" x="7439025" y="3152775"/>
          <p14:tracePt t="67021" x="7429500" y="3152775"/>
          <p14:tracePt t="67034" x="7419975" y="3152775"/>
          <p14:tracePt t="67048" x="7402513" y="3152775"/>
          <p14:tracePt t="67059" x="7394575" y="3152775"/>
          <p14:tracePt t="67072" x="7367588" y="3143250"/>
          <p14:tracePt t="67097" x="7348538" y="3133725"/>
          <p14:tracePt t="67110" x="7331075" y="3125788"/>
          <p14:tracePt t="67122" x="7323138" y="3116263"/>
          <p14:tracePt t="67135" x="7286625" y="3098800"/>
          <p14:tracePt t="67148" x="7277100" y="3089275"/>
          <p14:tracePt t="67161" x="7259638" y="3071813"/>
          <p14:tracePt t="67178" x="7232650" y="3054350"/>
          <p14:tracePt t="67194" x="7205663" y="3017838"/>
          <p14:tracePt t="67211" x="7180263" y="3009900"/>
          <p14:tracePt t="67227" x="7170738" y="3000375"/>
          <p14:tracePt t="67249" x="7161213" y="2990850"/>
          <p14:tracePt t="67262" x="7153275" y="2990850"/>
          <p14:tracePt t="67277" x="7143750" y="2990850"/>
          <p14:tracePt t="67294" x="7134225" y="2990850"/>
          <p14:tracePt t="67464" x="7116763" y="2990850"/>
          <p14:tracePt t="67515" x="7108825" y="2990850"/>
          <p14:tracePt t="67528" x="7089775" y="2990850"/>
          <p14:tracePt t="67553" x="7081838" y="3000375"/>
          <p14:tracePt t="67566" x="7062788" y="3009900"/>
          <p14:tracePt t="67578" x="7054850" y="3017838"/>
          <p14:tracePt t="67591" x="7045325" y="3027363"/>
          <p14:tracePt t="67604" x="7045325" y="3036888"/>
          <p14:tracePt t="67616" x="7037388" y="3044825"/>
          <p14:tracePt t="67629" x="7037388" y="3054350"/>
          <p14:tracePt t="67692" x="7037388" y="3062288"/>
          <p14:tracePt t="67781" x="7037388" y="3071813"/>
          <p14:tracePt t="67832" x="7037388" y="3081338"/>
          <p14:tracePt t="67882" x="7054850" y="3081338"/>
          <p14:tracePt t="68250" x="7081838" y="3098800"/>
          <p14:tracePt t="68262" x="7108825" y="3108325"/>
          <p14:tracePt t="68275" x="7153275" y="3116263"/>
          <p14:tracePt t="68287" x="7180263" y="3116263"/>
          <p14:tracePt t="68300" x="7197725" y="3125788"/>
          <p14:tracePt t="68313" x="7205663" y="3125788"/>
          <p14:tracePt t="68328" x="7215188" y="3133725"/>
          <p14:tracePt t="68344" x="7224713" y="3133725"/>
          <p14:tracePt t="68361" x="7232650" y="3133725"/>
          <p14:tracePt t="68378" x="7242175" y="3133725"/>
          <p14:tracePt t="68394" x="7251700" y="3143250"/>
          <p14:tracePt t="68411" x="7313613" y="3170238"/>
          <p14:tracePt t="68427" x="7394575" y="3197225"/>
          <p14:tracePt t="68444" x="7491413" y="3214688"/>
          <p14:tracePt t="68461" x="7715250" y="3259138"/>
          <p14:tracePt t="68478" x="7796213" y="3276600"/>
          <p14:tracePt t="68494" x="7885113" y="3276600"/>
          <p14:tracePt t="68511" x="8062913" y="3276600"/>
          <p14:tracePt t="68528" x="8153400" y="3276600"/>
          <p14:tracePt t="68544" x="8232775" y="3276600"/>
          <p14:tracePt t="68561" x="8313738" y="3276600"/>
          <p14:tracePt t="68577" x="8429625" y="3276600"/>
          <p14:tracePt t="68594" x="8491538" y="3276600"/>
          <p14:tracePt t="68611" x="8555038" y="3276600"/>
          <p14:tracePt t="68627" x="8697913" y="3259138"/>
          <p14:tracePt t="68644" x="8769350" y="3241675"/>
          <p14:tracePt t="68661" x="8848725" y="3197225"/>
          <p14:tracePt t="68677" x="8947150" y="3152775"/>
          <p14:tracePt t="68694" x="8974138" y="3152775"/>
          <p14:tracePt t="68711" x="9001125" y="3133725"/>
          <p14:tracePt t="68727" x="9099550" y="3089275"/>
          <p14:tracePt t="68744" x="9153525" y="3071813"/>
          <p14:tracePt t="68761" x="9188450" y="3054350"/>
          <p14:tracePt t="68777" x="9259888" y="3027363"/>
          <p14:tracePt t="68795" x="9269413" y="3027363"/>
          <p14:tracePt t="68811" x="9277350" y="3027363"/>
          <p14:tracePt t="68827" x="9277350" y="3017838"/>
          <p14:tracePt t="68845" x="9286875" y="3017838"/>
          <p14:tracePt t="68861" x="9286875" y="3009900"/>
          <p14:tracePt t="68882" x="9277350" y="3000375"/>
          <p14:tracePt t="68895" x="9259888" y="2982913"/>
          <p14:tracePt t="68911" x="9224963" y="2965450"/>
          <p14:tracePt t="68927" x="9170988" y="2928938"/>
          <p14:tracePt t="68944" x="9010650" y="2847975"/>
          <p14:tracePt t="68961" x="8939213" y="2822575"/>
          <p14:tracePt t="68977" x="8858250" y="2786063"/>
          <p14:tracePt t="68994" x="8742363" y="2759075"/>
          <p14:tracePt t="69011" x="8688388" y="2751138"/>
          <p14:tracePt t="69027" x="8661400" y="2751138"/>
          <p14:tracePt t="69044" x="8572500" y="2724150"/>
          <p14:tracePt t="69061" x="8491538" y="2705100"/>
          <p14:tracePt t="69078" x="8420100" y="2697163"/>
          <p14:tracePt t="69094" x="8269288" y="2679700"/>
          <p14:tracePt t="69111" x="8205788" y="2679700"/>
          <p14:tracePt t="69127" x="8143875" y="2679700"/>
          <p14:tracePt t="69144" x="8037513" y="2679700"/>
          <p14:tracePt t="69161" x="8001000" y="2679700"/>
          <p14:tracePt t="69177" x="7947025" y="2679700"/>
          <p14:tracePt t="69194" x="7912100" y="2679700"/>
          <p14:tracePt t="69211" x="7823200" y="2679700"/>
          <p14:tracePt t="69228" x="7759700" y="2679700"/>
          <p14:tracePt t="69244" x="7715250" y="2679700"/>
          <p14:tracePt t="69261" x="7589838" y="2679700"/>
          <p14:tracePt t="69278" x="7527925" y="2679700"/>
          <p14:tracePt t="69294" x="7466013" y="2679700"/>
          <p14:tracePt t="69311" x="7340600" y="2679700"/>
          <p14:tracePt t="69327" x="7296150" y="2679700"/>
          <p14:tracePt t="69345" x="7215188" y="2705100"/>
          <p14:tracePt t="69361" x="7062788" y="2768600"/>
          <p14:tracePt t="69377" x="6991350" y="2822575"/>
          <p14:tracePt t="69394" x="6929438" y="2867025"/>
          <p14:tracePt t="69411" x="6840538" y="2955925"/>
          <p14:tracePt t="69427" x="6813550" y="3009900"/>
          <p14:tracePt t="69444" x="6804025" y="3062288"/>
          <p14:tracePt t="69461" x="6796088" y="3224213"/>
          <p14:tracePt t="69477" x="6804025" y="3322638"/>
          <p14:tracePt t="69494" x="6848475" y="3411538"/>
          <p14:tracePt t="69511" x="7072313" y="3554413"/>
          <p14:tracePt t="69529" x="7251700" y="3598863"/>
          <p14:tracePt t="69544" x="7412038" y="3625850"/>
          <p14:tracePt t="69561" x="7581900" y="3643313"/>
          <p14:tracePt t="69578" x="8001000" y="3643313"/>
          <p14:tracePt t="69594" x="8296275" y="3608388"/>
          <p14:tracePt t="69611" x="8589963" y="3517900"/>
          <p14:tracePt t="69627" x="9134475" y="3286125"/>
          <p14:tracePt t="69644" x="9323388" y="3170238"/>
          <p14:tracePt t="69661" x="9429750" y="3108325"/>
          <p14:tracePt t="69677" x="9518650" y="3036888"/>
          <p14:tracePt t="69694" x="9528175" y="3027363"/>
          <p14:tracePt t="69711" x="9537700" y="3017838"/>
          <p14:tracePt t="69727" x="9545638" y="2990850"/>
          <p14:tracePt t="69744" x="9545638" y="2973388"/>
          <p14:tracePt t="69760" x="9528175" y="2955925"/>
          <p14:tracePt t="69778" x="9429750" y="2884488"/>
          <p14:tracePt t="69794" x="9358313" y="2840038"/>
          <p14:tracePt t="69811" x="9251950" y="2795588"/>
          <p14:tracePt t="69827" x="9144000" y="2768600"/>
          <p14:tracePt t="69844" x="8947150" y="2741613"/>
          <p14:tracePt t="69861" x="8858250" y="2741613"/>
          <p14:tracePt t="69877" x="8777288" y="2741613"/>
          <p14:tracePt t="69894" x="8626475" y="2741613"/>
          <p14:tracePt t="69911" x="8562975" y="2741613"/>
          <p14:tracePt t="69927" x="8518525" y="2741613"/>
          <p14:tracePt t="69944" x="8439150" y="2741613"/>
          <p14:tracePt t="69961" x="8402638" y="2741613"/>
          <p14:tracePt t="69977" x="8348663" y="2751138"/>
          <p14:tracePt t="69994" x="8188325" y="2803525"/>
          <p14:tracePt t="70011" x="8108950" y="2840038"/>
          <p14:tracePt t="70027" x="8045450" y="2884488"/>
          <p14:tracePt t="70045" x="7929563" y="2955925"/>
          <p14:tracePt t="70061" x="7875588" y="2990850"/>
          <p14:tracePt t="70077" x="7831138" y="3036888"/>
          <p14:tracePt t="70095" x="7751763" y="3116263"/>
          <p14:tracePt t="70111" x="7724775" y="3160713"/>
          <p14:tracePt t="70127" x="7705725" y="3187700"/>
          <p14:tracePt t="70144" x="7688263" y="3232150"/>
          <p14:tracePt t="70161" x="7680325" y="3241675"/>
          <p14:tracePt t="70177" x="7680325" y="3259138"/>
          <p14:tracePt t="70194" x="7670800" y="3276600"/>
          <p14:tracePt t="70211" x="7670800" y="3295650"/>
          <p14:tracePt t="70227" x="7670800" y="3303588"/>
          <p14:tracePt t="70263" x="7697788" y="3313113"/>
          <p14:tracePt t="70288" x="7751763" y="3330575"/>
          <p14:tracePt t="70301" x="7804150" y="3348038"/>
          <p14:tracePt t="70313" x="7875588" y="3375025"/>
          <p14:tracePt t="70326" x="7974013" y="3411538"/>
          <p14:tracePt t="70339" x="8108950" y="3446463"/>
          <p14:tracePt t="70351" x="8259763" y="3490913"/>
          <p14:tracePt t="70364" x="8367713" y="3509963"/>
          <p14:tracePt t="70377" x="8491538" y="3527425"/>
          <p14:tracePt t="70394" x="8609013" y="3536950"/>
          <p14:tracePt t="70410" x="8823325" y="3544888"/>
          <p14:tracePt t="70427" x="8902700" y="3544888"/>
          <p14:tracePt t="70444" x="8966200" y="3544888"/>
          <p14:tracePt t="70460" x="9055100" y="3544888"/>
          <p14:tracePt t="70478" x="9082088" y="3544888"/>
          <p14:tracePt t="70494" x="9090025" y="3544888"/>
          <p14:tracePt t="70511" x="9099550" y="3544888"/>
          <p14:tracePt t="70528" x="9099550" y="3554413"/>
          <p14:tracePt t="70604" x="9090025" y="3554413"/>
          <p14:tracePt t="70642" x="9072563" y="3562350"/>
          <p14:tracePt t="70655" x="9010650" y="3571875"/>
          <p14:tracePt t="70668" x="8902700" y="3571875"/>
          <p14:tracePt t="70681" x="8715375" y="3581400"/>
          <p14:tracePt t="70694" x="8439150" y="3581400"/>
          <p14:tracePt t="70710" x="8188325" y="3581400"/>
          <p14:tracePt t="70727" x="7840663" y="3581400"/>
          <p14:tracePt t="70744" x="7705725" y="3581400"/>
          <p14:tracePt t="70760" x="7537450" y="3554413"/>
          <p14:tracePt t="70777" x="7143750" y="3482975"/>
          <p14:tracePt t="70794" x="6991350" y="3465513"/>
          <p14:tracePt t="70811" x="6804025" y="3455988"/>
          <p14:tracePt t="70827" x="6589713" y="3455988"/>
          <p14:tracePt t="70845" x="6518275" y="3455988"/>
          <p14:tracePt t="70860" x="6473825" y="3455988"/>
          <p14:tracePt t="70877" x="6446838" y="3455988"/>
          <p14:tracePt t="70894" x="6429375" y="3455988"/>
          <p14:tracePt t="70911" x="6429375" y="3446463"/>
          <p14:tracePt t="70933" x="6429375" y="3438525"/>
          <p14:tracePt t="71073" x="6438900" y="3438525"/>
          <p14:tracePt t="71085" x="6456363" y="3429000"/>
          <p14:tracePt t="71098" x="6491288" y="3419475"/>
          <p14:tracePt t="71110" x="6581775" y="3394075"/>
          <p14:tracePt t="71127" x="6742113" y="3330575"/>
          <p14:tracePt t="71144" x="6919913" y="3286125"/>
          <p14:tracePt t="71144" x="7134225" y="3241675"/>
          <p14:tracePt t="71161" x="7331075" y="3205163"/>
          <p14:tracePt t="71177" x="7483475" y="3197225"/>
          <p14:tracePt t="71194" x="7634288" y="3197225"/>
          <p14:tracePt t="71210" x="7875588" y="3197225"/>
          <p14:tracePt t="71228" x="7991475" y="3197225"/>
          <p14:tracePt t="71244" x="8072438" y="3197225"/>
          <p14:tracePt t="71261" x="8197850" y="3197225"/>
          <p14:tracePt t="71277" x="8224838" y="3197225"/>
          <p14:tracePt t="71294" x="8251825" y="3197225"/>
          <p14:tracePt t="71310" x="8277225" y="3205163"/>
          <p14:tracePt t="71327" x="8286750" y="3205163"/>
          <p14:tracePt t="72501" x="8269288" y="3205163"/>
          <p14:tracePt t="73325" x="8251825" y="3205163"/>
          <p14:tracePt t="73337" x="8224838" y="3205163"/>
          <p14:tracePt t="73350" x="8180388" y="3205163"/>
          <p14:tracePt t="73362" x="8108950" y="3205163"/>
          <p14:tracePt t="73377" x="8010525" y="3205163"/>
          <p14:tracePt t="73394" x="7939088" y="3205163"/>
          <p14:tracePt t="73410" x="7777163" y="3205163"/>
          <p14:tracePt t="73428" x="7688263" y="3205163"/>
          <p14:tracePt t="73444" x="7616825" y="3205163"/>
          <p14:tracePt t="73461" x="7483475" y="3205163"/>
          <p14:tracePt t="73477" x="7412038" y="3205163"/>
          <p14:tracePt t="73494" x="7348538" y="3205163"/>
          <p14:tracePt t="73510" x="7232650" y="3205163"/>
          <p14:tracePt t="73527" x="7188200" y="3205163"/>
          <p14:tracePt t="73544" x="7134225" y="3224213"/>
          <p14:tracePt t="73560" x="7045325" y="3276600"/>
          <p14:tracePt t="73577" x="7000875" y="3313113"/>
          <p14:tracePt t="73594" x="6956425" y="3357563"/>
          <p14:tracePt t="73610" x="6911975" y="3411538"/>
          <p14:tracePt t="73627" x="6858000" y="3482975"/>
          <p14:tracePt t="73645" x="6840538" y="3517900"/>
          <p14:tracePt t="73660" x="6823075" y="3544888"/>
          <p14:tracePt t="73677" x="6813550" y="3598863"/>
          <p14:tracePt t="73694" x="6813550" y="3616325"/>
          <p14:tracePt t="73710" x="6813550" y="3633788"/>
          <p14:tracePt t="73727" x="6911975" y="3679825"/>
          <p14:tracePt t="73744" x="7000875" y="3714750"/>
          <p14:tracePt t="73760" x="7134225" y="3732213"/>
          <p14:tracePt t="73777" x="7402513" y="3741738"/>
          <p14:tracePt t="73794" x="7500938" y="3741738"/>
          <p14:tracePt t="73810" x="7572375" y="3741738"/>
          <p14:tracePt t="73827" x="7705725" y="3670300"/>
          <p14:tracePt t="73844" x="7751763" y="3589338"/>
          <p14:tracePt t="73860" x="7796213" y="3473450"/>
          <p14:tracePt t="73877" x="7796213" y="3295650"/>
          <p14:tracePt t="73894" x="7732713" y="3214688"/>
          <p14:tracePt t="73910" x="7634288" y="3143250"/>
          <p14:tracePt t="73928" x="7466013" y="3054350"/>
          <p14:tracePt t="73944" x="6956425" y="2973388"/>
          <p14:tracePt t="73960" x="6661150" y="2973388"/>
          <p14:tracePt t="73977" x="6323013" y="3027363"/>
          <p14:tracePt t="73994" x="5446713" y="3527425"/>
          <p14:tracePt t="74010" x="5133975" y="3822700"/>
          <p14:tracePt t="74027" x="4938713" y="4116388"/>
          <p14:tracePt t="74044" x="4759325" y="4465638"/>
          <p14:tracePt t="74060" x="4759325" y="4589463"/>
          <p14:tracePt t="74077" x="4759325" y="4652963"/>
          <p14:tracePt t="74094" x="4946650" y="4759325"/>
          <p14:tracePt t="74110" x="5160963" y="4803775"/>
          <p14:tracePt t="74127" x="5491163" y="4822825"/>
          <p14:tracePt t="74145" x="6045200" y="4724400"/>
          <p14:tracePt t="74161" x="6188075" y="4652963"/>
          <p14:tracePt t="74177" x="6269038" y="4589463"/>
          <p14:tracePt t="74194" x="6340475" y="4527550"/>
          <p14:tracePt t="74211" x="6348413" y="4510088"/>
          <p14:tracePt t="74227" x="6357938" y="4491038"/>
          <p14:tracePt t="74244" x="6375400" y="4456113"/>
          <p14:tracePt t="74261" x="6375400" y="4429125"/>
          <p14:tracePt t="74277" x="6375400" y="4411663"/>
          <p14:tracePt t="74294" x="6375400" y="4384675"/>
          <p14:tracePt t="74310" x="6348413" y="4340225"/>
          <p14:tracePt t="74327" x="6313488" y="4303713"/>
          <p14:tracePt t="74344" x="6276975" y="4268788"/>
          <p14:tracePt t="74360" x="6205538" y="4214813"/>
          <p14:tracePt t="74377" x="6161088" y="4187825"/>
          <p14:tracePt t="74394" x="6116638" y="4160838"/>
          <p14:tracePt t="74411" x="6062663" y="4125913"/>
          <p14:tracePt t="74427" x="6045200" y="4108450"/>
          <p14:tracePt t="74443" x="6027738" y="4098925"/>
          <p14:tracePt t="74460" x="6010275" y="4081463"/>
          <p14:tracePt t="74477" x="6000750" y="4081463"/>
          <p14:tracePt t="74494" x="6000750" y="4071938"/>
          <p14:tracePt t="74510" x="5991225" y="4071938"/>
          <p14:tracePt t="75501" x="5983288" y="4071938"/>
          <p14:tracePt t="76487" x="5983288" y="4062413"/>
          <p14:tracePt t="76501" x="5973763" y="4062413"/>
          <p14:tracePt t="76513" x="5956300" y="4054475"/>
          <p14:tracePt t="76525" x="5946775" y="4044950"/>
          <p14:tracePt t="76538" x="5929313" y="4037013"/>
          <p14:tracePt t="76551" x="5919788" y="4037013"/>
          <p14:tracePt t="76563" x="5911850" y="4017963"/>
          <p14:tracePt t="76577" x="5884863" y="4010025"/>
          <p14:tracePt t="76594" x="5875338" y="4000500"/>
          <p14:tracePt t="76610" x="5848350" y="3973513"/>
          <p14:tracePt t="76627" x="5840413" y="3965575"/>
          <p14:tracePt t="76644" x="5840413" y="3956050"/>
          <p14:tracePt t="76664" x="5830888" y="3956050"/>
          <p14:tracePt t="76679" x="5830888" y="3946525"/>
          <p14:tracePt t="76830" x="5830888" y="3929063"/>
          <p14:tracePt t="76842" x="5830888" y="3911600"/>
          <p14:tracePt t="76854" x="5830888" y="3884613"/>
          <p14:tracePt t="76867" x="5840413" y="3840163"/>
          <p14:tracePt t="76880" x="5840413" y="3813175"/>
          <p14:tracePt t="76893" x="5840413" y="3786188"/>
          <p14:tracePt t="76910" x="5848350" y="3759200"/>
          <p14:tracePt t="76927" x="5848350" y="3732213"/>
          <p14:tracePt t="76944" x="5848350" y="3724275"/>
          <p14:tracePt t="76969" x="5848350" y="3714750"/>
          <p14:tracePt t="77133" x="5875338" y="3714750"/>
          <p14:tracePt t="77462" x="5919788" y="3714750"/>
          <p14:tracePt t="77475" x="5983288" y="3714750"/>
          <p14:tracePt t="77487" x="6062663" y="3714750"/>
          <p14:tracePt t="77501" x="6153150" y="3714750"/>
          <p14:tracePt t="77513" x="6242050" y="3714750"/>
          <p14:tracePt t="77527" x="6313488" y="3714750"/>
          <p14:tracePt t="77543" x="6384925" y="3714750"/>
          <p14:tracePt t="77560" x="6473825" y="3714750"/>
          <p14:tracePt t="77577" x="6510338" y="3714750"/>
          <p14:tracePt t="77593" x="6545263" y="3714750"/>
          <p14:tracePt t="77610" x="6680200" y="3705225"/>
          <p14:tracePt t="77627" x="6759575" y="3697288"/>
          <p14:tracePt t="77643" x="6848475" y="3687763"/>
          <p14:tracePt t="77660" x="6983413" y="3670300"/>
          <p14:tracePt t="77677" x="7072313" y="3660775"/>
          <p14:tracePt t="77693" x="7143750" y="3660775"/>
          <p14:tracePt t="77710" x="7215188" y="3652838"/>
          <p14:tracePt t="77727" x="7304088" y="3633788"/>
          <p14:tracePt t="77744" x="7331075" y="3633788"/>
          <p14:tracePt t="77760" x="7340600" y="3633788"/>
          <p14:tracePt t="77779" x="7340600" y="3625850"/>
          <p14:tracePt t="77793" x="7331075" y="3625850"/>
          <p14:tracePt t="77843" x="7304088" y="3625850"/>
          <p14:tracePt t="77855" x="7251700" y="3625850"/>
          <p14:tracePt t="77867" x="7197725" y="3625850"/>
          <p14:tracePt t="77880" x="7153275" y="3625850"/>
          <p14:tracePt t="77893" x="7116763" y="3625850"/>
          <p14:tracePt t="77910" x="7089775" y="3625850"/>
          <p14:tracePt t="77927" x="7054850" y="3625850"/>
          <p14:tracePt t="77944" x="7045325" y="3625850"/>
          <p14:tracePt t="77960" x="7027863" y="3625850"/>
          <p14:tracePt t="77977" x="7000875" y="3625850"/>
          <p14:tracePt t="77994" x="6991350" y="3625850"/>
          <p14:tracePt t="78010" x="6973888" y="3625850"/>
          <p14:tracePt t="78027" x="6965950" y="3625850"/>
          <p14:tracePt t="78045" x="6956425" y="3625850"/>
          <p14:tracePt t="78083" x="6946900" y="3625850"/>
          <p14:tracePt t="78108" x="6938963" y="3625850"/>
          <p14:tracePt t="78133" x="6919913" y="3625850"/>
          <p14:tracePt t="78159" x="6911975" y="3625850"/>
          <p14:tracePt t="78171" x="6902450" y="3625850"/>
          <p14:tracePt t="78184" x="6894513" y="3625850"/>
          <p14:tracePt t="78197" x="6867525" y="3625850"/>
          <p14:tracePt t="78210" x="6858000" y="3625850"/>
          <p14:tracePt t="78235" x="6848475" y="3625850"/>
          <p14:tracePt t="78247" x="6831013" y="3625850"/>
          <p14:tracePt t="78260" x="6823075" y="3616325"/>
          <p14:tracePt t="78277" x="6813550" y="3616325"/>
          <p14:tracePt t="78293" x="6786563" y="3616325"/>
          <p14:tracePt t="78311" x="6777038" y="3616325"/>
          <p14:tracePt t="78327" x="6769100" y="3608388"/>
          <p14:tracePt t="78349" x="6759575" y="3608388"/>
          <p14:tracePt t="78361" x="6759575" y="3598863"/>
          <p14:tracePt t="78377" x="6751638" y="3598863"/>
          <p14:tracePt t="78393" x="6742113" y="3589338"/>
          <p14:tracePt t="78412" x="6732588" y="3589338"/>
          <p14:tracePt t="78427" x="6724650" y="3581400"/>
          <p14:tracePt t="78462" x="6724650" y="3571875"/>
          <p14:tracePt t="78487" x="6705600" y="3571875"/>
          <p14:tracePt t="78500" x="6705600" y="3562350"/>
          <p14:tracePt t="78514" x="6697663" y="3544888"/>
          <p14:tracePt t="78525" x="6670675" y="3536950"/>
          <p14:tracePt t="78538" x="6661150" y="3509963"/>
          <p14:tracePt t="78551" x="6626225" y="3490913"/>
          <p14:tracePt t="78564" x="6572250" y="3465513"/>
          <p14:tracePt t="78577" x="6527800" y="3438525"/>
          <p14:tracePt t="78593" x="6473825" y="3411538"/>
          <p14:tracePt t="78610" x="6375400" y="3384550"/>
          <p14:tracePt t="78627" x="6323013" y="3367088"/>
          <p14:tracePt t="78643" x="6286500" y="3367088"/>
          <p14:tracePt t="78660" x="6205538" y="3367088"/>
          <p14:tracePt t="78677" x="6180138" y="3367088"/>
          <p14:tracePt t="78693" x="6153150" y="3367088"/>
          <p14:tracePt t="78710" x="6134100" y="3367088"/>
          <p14:tracePt t="78727" x="6116638" y="3367088"/>
          <p14:tracePt t="78743" x="6108700" y="3367088"/>
          <p14:tracePt t="78760" x="6099175" y="3367088"/>
          <p14:tracePt t="78893" x="6099175" y="3375025"/>
          <p14:tracePt t="78906" x="6089650" y="3384550"/>
          <p14:tracePt t="78919" x="6081713" y="3402013"/>
          <p14:tracePt t="78931" x="6081713" y="3411538"/>
          <p14:tracePt t="78944" x="6062663" y="3419475"/>
          <p14:tracePt t="78960" x="6054725" y="3429000"/>
          <p14:tracePt t="78977" x="6054725" y="3438525"/>
          <p14:tracePt t="78993" x="6010275" y="3455988"/>
          <p14:tracePt t="79010" x="5991225" y="3465513"/>
          <p14:tracePt t="79027" x="5973763" y="3465513"/>
          <p14:tracePt t="79043" x="5946775" y="3473450"/>
          <p14:tracePt t="79059" x="5938838" y="3473450"/>
          <p14:tracePt t="79083" x="5938838" y="3482975"/>
          <p14:tracePt t="79147" x="5946775" y="3490913"/>
          <p14:tracePt t="79171" x="5973763" y="3509963"/>
          <p14:tracePt t="79185" x="6018213" y="3527425"/>
          <p14:tracePt t="79197" x="6089650" y="3544888"/>
          <p14:tracePt t="79209" x="6180138" y="3562350"/>
          <p14:tracePt t="79222" x="6276975" y="3589338"/>
          <p14:tracePt t="79235" x="6367463" y="3608388"/>
          <p14:tracePt t="79247" x="6456363" y="3616325"/>
          <p14:tracePt t="79260" x="6527800" y="3625850"/>
          <p14:tracePt t="79277" x="6626225" y="3643313"/>
          <p14:tracePt t="79293" x="6786563" y="3652838"/>
          <p14:tracePt t="79311" x="6840538" y="3660775"/>
          <p14:tracePt t="79327" x="6902450" y="3660775"/>
          <p14:tracePt t="79343" x="6946900" y="3670300"/>
          <p14:tracePt t="79360" x="7018338" y="3670300"/>
          <p14:tracePt t="79377" x="7045325" y="3670300"/>
          <p14:tracePt t="79393" x="7062788" y="3670300"/>
          <p14:tracePt t="79410" x="7081838" y="3670300"/>
          <p14:tracePt t="79427" x="7089775" y="3670300"/>
          <p14:tracePt t="79443" x="7099300" y="3660775"/>
          <p14:tracePt t="79460" x="7108825" y="3660775"/>
          <p14:tracePt t="79477" x="7116763" y="3660775"/>
          <p14:tracePt t="79493" x="7116763" y="3652838"/>
          <p14:tracePt t="79510" x="7126288" y="3652838"/>
          <p14:tracePt t="79527" x="7126288" y="3643313"/>
          <p14:tracePt t="79551" x="7134225" y="3643313"/>
          <p14:tracePt t="79576" x="7143750" y="3633788"/>
          <p14:tracePt t="79589" x="7153275" y="3616325"/>
          <p14:tracePt t="79614" x="7153275" y="3598863"/>
          <p14:tracePt t="79640" x="7153275" y="3589338"/>
          <p14:tracePt t="79652" x="7153275" y="3581400"/>
          <p14:tracePt t="79665" x="7153275" y="3554413"/>
          <p14:tracePt t="79678" x="7153275" y="3527425"/>
          <p14:tracePt t="79693" x="7153275" y="3490913"/>
          <p14:tracePt t="79710" x="7143750" y="3446463"/>
          <p14:tracePt t="79727" x="7027863" y="3367088"/>
          <p14:tracePt t="79743" x="6956425" y="3330575"/>
          <p14:tracePt t="79760" x="6867525" y="3303588"/>
          <p14:tracePt t="79777" x="6688138" y="3241675"/>
          <p14:tracePt t="79794" x="6581775" y="3214688"/>
          <p14:tracePt t="79810" x="6465888" y="3187700"/>
          <p14:tracePt t="79827" x="6232525" y="3160713"/>
          <p14:tracePt t="79844" x="6116638" y="3160713"/>
          <p14:tracePt t="79860" x="6010275" y="3179763"/>
          <p14:tracePt t="79876" x="5857875" y="3232150"/>
          <p14:tracePt t="79893" x="5803900" y="3259138"/>
          <p14:tracePt t="79910" x="5759450" y="3286125"/>
          <p14:tracePt t="79927" x="5680075" y="3375025"/>
          <p14:tracePt t="79944" x="5643563" y="3438525"/>
          <p14:tracePt t="79959" x="5626100" y="3509963"/>
          <p14:tracePt t="79976" x="5616575" y="3608388"/>
          <p14:tracePt t="79995" x="5616575" y="3652838"/>
          <p14:tracePt t="80010" x="5626100" y="3705225"/>
          <p14:tracePt t="80026" x="5670550" y="3751263"/>
          <p14:tracePt t="80043" x="5840413" y="3875088"/>
          <p14:tracePt t="80060" x="5965825" y="3902075"/>
          <p14:tracePt t="80076" x="6116638" y="3929063"/>
          <p14:tracePt t="80093" x="6384925" y="3956050"/>
          <p14:tracePt t="80110" x="6518275" y="3956050"/>
          <p14:tracePt t="80127" x="6634163" y="3956050"/>
          <p14:tracePt t="80143" x="6823075" y="3946525"/>
          <p14:tracePt t="80160" x="6894513" y="3919538"/>
          <p14:tracePt t="80176" x="6973888" y="3884613"/>
          <p14:tracePt t="80193" x="7116763" y="3786188"/>
          <p14:tracePt t="80210" x="7161213" y="3751263"/>
          <p14:tracePt t="80226" x="7188200" y="3714750"/>
          <p14:tracePt t="80243" x="7205663" y="3660775"/>
          <p14:tracePt t="80261" x="7215188" y="3633788"/>
          <p14:tracePt t="80277" x="7224713" y="3589338"/>
          <p14:tracePt t="80293" x="7232650" y="3509963"/>
          <p14:tracePt t="80311" x="7224713" y="3455988"/>
          <p14:tracePt t="80326" x="7188200" y="3429000"/>
          <p14:tracePt t="80343" x="7143750" y="3394075"/>
          <p14:tracePt t="80360" x="7018338" y="3340100"/>
          <p14:tracePt t="80377" x="6956425" y="3313113"/>
          <p14:tracePt t="80393" x="6894513" y="3303588"/>
          <p14:tracePt t="80410" x="6769100" y="3286125"/>
          <p14:tracePt t="80426" x="6715125" y="3286125"/>
          <p14:tracePt t="80443" x="6653213" y="3286125"/>
          <p14:tracePt t="80460" x="6545263" y="3286125"/>
          <p14:tracePt t="80476" x="6483350" y="3286125"/>
          <p14:tracePt t="80494" x="6419850" y="3295650"/>
          <p14:tracePt t="80510" x="6276975" y="3340100"/>
          <p14:tracePt t="80527" x="6224588" y="3357563"/>
          <p14:tracePt t="80543" x="6205538" y="3367088"/>
          <p14:tracePt t="80559" x="6153150" y="3402013"/>
          <p14:tracePt t="80577" x="6134100" y="3419475"/>
          <p14:tracePt t="80593" x="6116638" y="3429000"/>
          <p14:tracePt t="80610" x="6099175" y="3446463"/>
          <p14:tracePt t="80626" x="6081713" y="3473450"/>
          <p14:tracePt t="80643" x="6072188" y="3482975"/>
          <p14:tracePt t="80660" x="6062663" y="3490913"/>
          <p14:tracePt t="80677" x="6062663" y="3509963"/>
          <p14:tracePt t="80693" x="6054725" y="3517900"/>
          <p14:tracePt t="80710" x="6054725" y="3527425"/>
          <p14:tracePt t="80726" x="6054725" y="3554413"/>
          <p14:tracePt t="80743" x="6054725" y="3562350"/>
          <p14:tracePt t="80767" x="6054725" y="3571875"/>
          <p14:tracePt t="80792" x="6054725" y="3581400"/>
          <p14:tracePt t="80804" x="6062663" y="3581400"/>
          <p14:tracePt t="81109" x="6081713" y="3581400"/>
          <p14:tracePt t="81121" x="6108700" y="3581400"/>
          <p14:tracePt t="81135" x="6170613" y="3581400"/>
          <p14:tracePt t="81146" x="6232525" y="3581400"/>
          <p14:tracePt t="81160" x="6323013" y="3581400"/>
          <p14:tracePt t="81177" x="6402388" y="3581400"/>
          <p14:tracePt t="81193" x="6537325" y="3581400"/>
          <p14:tracePt t="81210" x="6608763" y="3581400"/>
          <p14:tracePt t="81227" x="6697663" y="3581400"/>
          <p14:tracePt t="81244" x="6813550" y="3581400"/>
          <p14:tracePt t="81261" x="6867525" y="3581400"/>
          <p14:tracePt t="81277" x="6902450" y="3581400"/>
          <p14:tracePt t="81293" x="6965950" y="3581400"/>
          <p14:tracePt t="81309" x="7072313" y="3581400"/>
          <p14:tracePt t="81326" x="7143750" y="3562350"/>
          <p14:tracePt t="81343" x="7188200" y="3536950"/>
          <p14:tracePt t="81360" x="7251700" y="3465513"/>
          <p14:tracePt t="81376" x="7269163" y="3419475"/>
          <p14:tracePt t="81393" x="7286625" y="3367088"/>
          <p14:tracePt t="81410" x="7304088" y="3276600"/>
          <p14:tracePt t="81427" x="7304088" y="3251200"/>
          <p14:tracePt t="81443" x="7304088" y="3224213"/>
          <p14:tracePt t="81461" x="7232650" y="3143250"/>
          <p14:tracePt t="81477" x="7161213" y="3098800"/>
          <p14:tracePt t="81493" x="7081838" y="3062288"/>
          <p14:tracePt t="81510" x="6858000" y="3027363"/>
          <p14:tracePt t="81527" x="6705600" y="3017838"/>
          <p14:tracePt t="81543" x="6527800" y="3017838"/>
          <p14:tracePt t="81560" x="6180138" y="3054350"/>
          <p14:tracePt t="81577" x="6054725" y="3098800"/>
          <p14:tracePt t="81593" x="5965825" y="3143250"/>
          <p14:tracePt t="81610" x="5894388" y="3179763"/>
          <p14:tracePt t="81626" x="5867400" y="3205163"/>
          <p14:tracePt t="81643" x="5857875" y="3224213"/>
          <p14:tracePt t="81660" x="5848350" y="3241675"/>
          <p14:tracePt t="81676" x="5848350" y="3303588"/>
          <p14:tracePt t="81693" x="5848350" y="3357563"/>
          <p14:tracePt t="81710" x="5848350" y="3394075"/>
          <p14:tracePt t="81727" x="5875338" y="3465513"/>
          <p14:tracePt t="81744" x="5894388" y="3482975"/>
          <p14:tracePt t="81760" x="5929313" y="3509963"/>
          <p14:tracePt t="81776" x="5973763" y="3527425"/>
          <p14:tracePt t="81793" x="6010275" y="3536950"/>
          <p14:tracePt t="81810" x="6037263" y="3544888"/>
          <p14:tracePt t="81826" x="6089650" y="3554413"/>
          <p14:tracePt t="81843" x="6108700" y="3554413"/>
          <p14:tracePt t="81860" x="6126163" y="3554413"/>
          <p14:tracePt t="81876" x="6143625" y="3554413"/>
          <p14:tracePt t="81893" x="6153150" y="3554413"/>
          <p14:tracePt t="81910" x="6161088" y="3554413"/>
          <p14:tracePt t="81969" x="6170613" y="3554413"/>
          <p14:tracePt t="81982" x="6188075" y="3554413"/>
          <p14:tracePt t="81995" x="6224588" y="3554413"/>
          <p14:tracePt t="82007" x="6313488" y="3554413"/>
          <p14:tracePt t="82020" x="6419850" y="3554413"/>
          <p14:tracePt t="82033" x="6554788" y="3554413"/>
          <p14:tracePt t="82045" x="6688138" y="3554413"/>
          <p14:tracePt t="82060" x="6823075" y="3562350"/>
          <p14:tracePt t="82076" x="6938963" y="3571875"/>
          <p14:tracePt t="82093" x="7197725" y="3589338"/>
          <p14:tracePt t="82110" x="7323138" y="3589338"/>
          <p14:tracePt t="82126" x="7419975" y="3598863"/>
          <p14:tracePt t="82143" x="7562850" y="3598863"/>
          <p14:tracePt t="82160" x="7608888" y="3598863"/>
          <p14:tracePt t="82176" x="7608888" y="3581400"/>
          <p14:tracePt t="82539" x="7599363" y="3571875"/>
          <p14:tracePt t="82552" x="7599363" y="3536950"/>
          <p14:tracePt t="82564" x="7572375" y="3500438"/>
          <p14:tracePt t="82577" x="7545388" y="3455988"/>
          <p14:tracePt t="82593" x="7500938" y="3411538"/>
          <p14:tracePt t="82610" x="7456488" y="3375025"/>
          <p14:tracePt t="82626" x="7340600" y="3330575"/>
          <p14:tracePt t="82643" x="7296150" y="3322638"/>
          <p14:tracePt t="82660" x="7269163" y="3322638"/>
          <p14:tracePt t="82676" x="7215188" y="3322638"/>
          <p14:tracePt t="82693" x="7197725" y="3322638"/>
          <p14:tracePt t="82710" x="7180263" y="3330575"/>
          <p14:tracePt t="82727" x="7143750" y="3384550"/>
          <p14:tracePt t="82743" x="7126288" y="3394075"/>
          <p14:tracePt t="82760" x="7116763" y="3411538"/>
          <p14:tracePt t="82776" x="7116763" y="3438525"/>
          <p14:tracePt t="82793" x="7116763" y="3446463"/>
          <p14:tracePt t="82810" x="7116763" y="3465513"/>
          <p14:tracePt t="82826" x="7116763" y="3482975"/>
          <p14:tracePt t="82843" x="7116763" y="3500438"/>
          <p14:tracePt t="82860" x="7126288" y="3527425"/>
          <p14:tracePt t="82876" x="7224713" y="3616325"/>
          <p14:tracePt t="82893" x="7331075" y="3679825"/>
          <p14:tracePt t="82910" x="7483475" y="3759200"/>
          <p14:tracePt t="82926" x="7705725" y="3830638"/>
          <p14:tracePt t="82943" x="8143875" y="3911600"/>
          <p14:tracePt t="82960" x="8348663" y="3929063"/>
          <p14:tracePt t="82977" x="8545513" y="3929063"/>
          <p14:tracePt t="82993" x="8947150" y="3884613"/>
          <p14:tracePt t="83010" x="9099550" y="3822700"/>
          <p14:tracePt t="83027" x="9242425" y="3751263"/>
          <p14:tracePt t="83043" x="9466263" y="3625850"/>
          <p14:tracePt t="83060" x="9510713" y="3571875"/>
          <p14:tracePt t="83076" x="9537700" y="3536950"/>
          <p14:tracePt t="83093" x="9563100" y="3455988"/>
          <p14:tracePt t="83110" x="9563100" y="3411538"/>
          <p14:tracePt t="83126" x="9563100" y="3375025"/>
          <p14:tracePt t="83143" x="9491663" y="3295650"/>
          <p14:tracePt t="83160" x="9402763" y="3251200"/>
          <p14:tracePt t="83176" x="9286875" y="3224213"/>
          <p14:tracePt t="83193" x="8902700" y="3170238"/>
          <p14:tracePt t="83210" x="8653463" y="3170238"/>
          <p14:tracePt t="83227" x="8402638" y="3170238"/>
          <p14:tracePt t="83243" x="7929563" y="3232150"/>
          <p14:tracePt t="83260" x="7643813" y="3340100"/>
          <p14:tracePt t="83276" x="7358063" y="3490913"/>
          <p14:tracePt t="83293" x="7116763" y="3608388"/>
          <p14:tracePt t="83310" x="6840538" y="3803650"/>
          <p14:tracePt t="83327" x="6786563" y="3848100"/>
          <p14:tracePt t="83343" x="6751638" y="3884613"/>
          <p14:tracePt t="83360" x="6732588" y="3911600"/>
          <p14:tracePt t="83377" x="6732588" y="3929063"/>
          <p14:tracePt t="83393" x="6732588" y="3956050"/>
          <p14:tracePt t="83410" x="6751638" y="3990975"/>
          <p14:tracePt t="83427" x="6777038" y="4000500"/>
          <p14:tracePt t="83443" x="6804025" y="4017963"/>
          <p14:tracePt t="83460" x="6858000" y="4027488"/>
          <p14:tracePt t="83476" x="6813550" y="4054475"/>
          <p14:tracePt t="83818" x="6724650" y="4125913"/>
          <p14:tracePt t="83830" x="6608763" y="4214813"/>
          <p14:tracePt t="83843" x="6500813" y="4286250"/>
          <p14:tracePt t="83856" x="6411913" y="4340225"/>
          <p14:tracePt t="83868" x="6348413" y="4357688"/>
          <p14:tracePt t="83881" x="6296025" y="4367213"/>
          <p14:tracePt t="83894" x="6242050" y="4367213"/>
          <p14:tracePt t="83910" x="6205538" y="4367213"/>
          <p14:tracePt t="83926" x="6170613" y="4367213"/>
          <p14:tracePt t="83943" x="6089650" y="4367213"/>
          <p14:tracePt t="83960" x="6054725" y="4340225"/>
          <p14:tracePt t="83976" x="6027738" y="4322763"/>
          <p14:tracePt t="83993" x="5973763" y="4286250"/>
          <p14:tracePt t="84010" x="5956300" y="4268788"/>
          <p14:tracePt t="84027" x="5929313" y="4251325"/>
          <p14:tracePt t="84043" x="5894388" y="4205288"/>
          <p14:tracePt t="84060" x="5875338" y="4197350"/>
          <p14:tracePt t="84076" x="5867400" y="4187825"/>
          <p14:tracePt t="84093" x="5857875" y="4179888"/>
          <p14:tracePt t="84110" x="5848350" y="4179888"/>
          <p14:tracePt t="84126" x="5840413" y="4170363"/>
          <p14:tracePt t="84143" x="5840413" y="4160838"/>
          <p14:tracePt t="84236" x="5840413" y="4152900"/>
          <p14:tracePt t="84248" x="5840413" y="4143375"/>
          <p14:tracePt t="84261" x="5830888" y="4116388"/>
          <p14:tracePt t="84274" x="5830888" y="4089400"/>
          <p14:tracePt t="84286" x="5830888" y="4062413"/>
          <p14:tracePt t="84299" x="5830888" y="4054475"/>
          <p14:tracePt t="84311" x="5830888" y="4037013"/>
          <p14:tracePt t="84326" x="5830888" y="4027488"/>
          <p14:tracePt t="84345" x="5830888" y="4017963"/>
          <p14:tracePt t="84362" x="5840413" y="4017963"/>
          <p14:tracePt t="84793" x="5848350" y="4017963"/>
          <p14:tracePt t="84805" x="5857875" y="4017963"/>
          <p14:tracePt t="84818" x="5867400" y="4017963"/>
          <p14:tracePt t="84831" x="5884863" y="4017963"/>
          <p14:tracePt t="84844" x="5894388" y="4017963"/>
          <p14:tracePt t="84860" x="5911850" y="4017963"/>
          <p14:tracePt t="84876" x="5929313" y="4017963"/>
          <p14:tracePt t="84893" x="5956300" y="4017963"/>
          <p14:tracePt t="84910" x="5965825" y="4017963"/>
          <p14:tracePt t="84926" x="5983288" y="4017963"/>
          <p14:tracePt t="84943" x="6010275" y="4017963"/>
          <p14:tracePt t="84960" x="6027738" y="4017963"/>
          <p14:tracePt t="84976" x="6037263" y="4017963"/>
          <p14:tracePt t="84993" x="6062663" y="4017963"/>
          <p14:tracePt t="85010" x="6081713" y="4017963"/>
          <p14:tracePt t="85026" x="6089650" y="4017963"/>
          <p14:tracePt t="85043" x="6126163" y="4010025"/>
          <p14:tracePt t="85060" x="6161088" y="4000500"/>
          <p14:tracePt t="85076" x="6161088" y="3990975"/>
          <p14:tracePt t="85591" x="6170613" y="3983038"/>
          <p14:tracePt t="85603" x="6170613" y="3965575"/>
          <p14:tracePt t="85616" x="6197600" y="3946525"/>
          <p14:tracePt t="85629" x="6205538" y="3919538"/>
          <p14:tracePt t="85643" x="6242050" y="3884613"/>
          <p14:tracePt t="85660" x="6269038" y="3867150"/>
          <p14:tracePt t="85676" x="6313488" y="3830638"/>
          <p14:tracePt t="85693" x="6330950" y="3813175"/>
          <p14:tracePt t="85709" x="6340475" y="3803650"/>
          <p14:tracePt t="85726" x="6348413" y="3795713"/>
          <p14:tracePt t="85743" x="6357938" y="3795713"/>
          <p14:tracePt t="85793" x="6357938" y="3786188"/>
          <p14:tracePt t="85844" x="6348413" y="3786188"/>
          <p14:tracePt t="85856" x="6340475" y="3776663"/>
          <p14:tracePt t="85869" x="6313488" y="3768725"/>
          <p14:tracePt t="85881" x="6296025" y="3751263"/>
          <p14:tracePt t="85894" x="6269038" y="3732213"/>
          <p14:tracePt t="85909" x="6242050" y="3724275"/>
          <p14:tracePt t="85926" x="6215063" y="3724275"/>
          <p14:tracePt t="85943" x="6188075" y="3705225"/>
          <p14:tracePt t="85960" x="6180138" y="3705225"/>
          <p14:tracePt t="85976" x="6170613" y="3705225"/>
          <p14:tracePt t="85995" x="6161088" y="3705225"/>
          <p14:tracePt t="86021" x="6143625" y="3705225"/>
          <p14:tracePt t="86071" x="6143625" y="3732213"/>
          <p14:tracePt t="86084" x="6143625" y="3768725"/>
          <p14:tracePt t="86097" x="6134100" y="3813175"/>
          <p14:tracePt t="86110" x="6126163" y="3857625"/>
          <p14:tracePt t="86122" x="6126163" y="3894138"/>
          <p14:tracePt t="86135" x="6126163" y="3911600"/>
          <p14:tracePt t="86147" x="6126163" y="3938588"/>
          <p14:tracePt t="86161" x="6126163" y="3956050"/>
          <p14:tracePt t="86176" x="6143625" y="3973513"/>
          <p14:tracePt t="86193" x="6170613" y="4000500"/>
          <p14:tracePt t="86210" x="6313488" y="4027488"/>
          <p14:tracePt t="86226" x="6402388" y="4044950"/>
          <p14:tracePt t="86243" x="6483350" y="4044950"/>
          <p14:tracePt t="86259" x="6589713" y="4044950"/>
          <p14:tracePt t="86276" x="6643688" y="4017963"/>
          <p14:tracePt t="86293" x="6697663" y="3983038"/>
          <p14:tracePt t="86309" x="6813550" y="3857625"/>
          <p14:tracePt t="86327" x="6840538" y="3803650"/>
          <p14:tracePt t="86343" x="6858000" y="3759200"/>
          <p14:tracePt t="86359" x="6858000" y="3724275"/>
          <p14:tracePt t="86377" x="6858000" y="3705225"/>
          <p14:tracePt t="86393" x="6840538" y="3687763"/>
          <p14:tracePt t="86410" x="6742113" y="3643313"/>
          <p14:tracePt t="86426" x="6661150" y="3616325"/>
          <p14:tracePt t="86443" x="6572250" y="3589338"/>
          <p14:tracePt t="86460" x="6411913" y="3536950"/>
          <p14:tracePt t="86477" x="6348413" y="3527425"/>
          <p14:tracePt t="86493" x="6303963" y="3509963"/>
          <p14:tracePt t="86510" x="6269038" y="3509963"/>
          <p14:tracePt t="86527" x="6259513" y="3509963"/>
          <p14:tracePt t="86542" x="6259513" y="3536950"/>
          <p14:tracePt t="86616" x="6259513" y="3562350"/>
          <p14:tracePt t="86629" x="6313488" y="3625850"/>
          <p14:tracePt t="86641" x="6411913" y="3741738"/>
          <p14:tracePt t="86654" x="6545263" y="3867150"/>
          <p14:tracePt t="86667" x="6653213" y="3938588"/>
          <p14:tracePt t="86679" x="6742113" y="3990975"/>
          <p14:tracePt t="86693" x="6831013" y="4027488"/>
          <p14:tracePt t="86709" x="6911975" y="4044950"/>
          <p14:tracePt t="86726" x="7099300" y="4037013"/>
          <p14:tracePt t="86743" x="7224713" y="3919538"/>
          <p14:tracePt t="86759" x="7224713" y="3911600"/>
          <p14:tracePt t="87553" x="7224713" y="3902075"/>
          <p14:tracePt t="87578" x="7224713" y="3894138"/>
          <p14:tracePt t="87590" x="7224713" y="3884613"/>
          <p14:tracePt t="87616" x="7232650" y="3884613"/>
          <p14:tracePt t="87628" x="7232650" y="3875088"/>
          <p14:tracePt t="87641" x="7242175" y="3875088"/>
          <p14:tracePt t="87679" x="7232650" y="3875088"/>
          <p14:tracePt t="87818" x="7197725" y="3875088"/>
          <p14:tracePt t="87831" x="7161213" y="3875088"/>
          <p14:tracePt t="87844" x="7134225" y="3875088"/>
          <p14:tracePt t="87857" x="7099300" y="3875088"/>
          <p14:tracePt t="87869" x="7072313" y="3875088"/>
          <p14:tracePt t="87882" x="7062788" y="3875088"/>
          <p14:tracePt t="87894" x="7054850" y="3875088"/>
          <p14:tracePt t="87909" x="7045325" y="3875088"/>
          <p14:tracePt t="87926" x="7037388" y="3875088"/>
          <p14:tracePt t="87943" x="7010400" y="3875088"/>
          <p14:tracePt t="87959" x="7000875" y="3875088"/>
          <p14:tracePt t="87976" x="6983413" y="3875088"/>
          <p14:tracePt t="87993" x="6965950" y="3875088"/>
          <p14:tracePt t="88009" x="6956425" y="3875088"/>
          <p14:tracePt t="88026" x="6938963" y="3875088"/>
          <p14:tracePt t="88043" x="6929438" y="3884613"/>
          <p14:tracePt t="88060" x="6919913" y="3884613"/>
          <p14:tracePt t="88439" x="6911975" y="3884613"/>
          <p14:tracePt t="88451" x="6894513" y="3884613"/>
          <p14:tracePt t="88464" x="6867525" y="3884613"/>
          <p14:tracePt t="88476" x="6796088" y="3884613"/>
          <p14:tracePt t="88493" x="6715125" y="3884613"/>
          <p14:tracePt t="88509" x="6589713" y="3884613"/>
          <p14:tracePt t="88526" x="6419850" y="3884613"/>
          <p14:tracePt t="88543" x="6384925" y="3884613"/>
          <p14:tracePt t="88560" x="6357938" y="3884613"/>
          <p14:tracePt t="88576" x="6330950" y="3884613"/>
          <p14:tracePt t="88593" x="6323013" y="3884613"/>
          <p14:tracePt t="88616" x="6340475" y="3884613"/>
          <p14:tracePt t="88679" x="6384925" y="3884613"/>
          <p14:tracePt t="88692" x="6465888" y="3884613"/>
          <p14:tracePt t="88704" x="6562725" y="3884613"/>
          <p14:tracePt t="88717" x="6653213" y="3884613"/>
          <p14:tracePt t="88730" x="6769100" y="3884613"/>
          <p14:tracePt t="88743" x="6848475" y="3902075"/>
          <p14:tracePt t="88759" x="6929438" y="3911600"/>
          <p14:tracePt t="88777" x="7054850" y="3919538"/>
          <p14:tracePt t="88794" x="7099300" y="3919538"/>
          <p14:tracePt t="88810" x="7170738" y="3919538"/>
          <p14:tracePt t="88826" x="7331075" y="3919538"/>
          <p14:tracePt t="88845" x="7419975" y="3919538"/>
          <p14:tracePt t="88859" x="7466013" y="3919538"/>
          <p14:tracePt t="88876" x="7491413" y="3919538"/>
          <p14:tracePt t="89173" x="7518400" y="3919538"/>
          <p14:tracePt t="89185" x="7581900" y="3919538"/>
          <p14:tracePt t="89198" x="7688263" y="3919538"/>
          <p14:tracePt t="89211" x="7823200" y="3919538"/>
          <p14:tracePt t="89226" x="7956550" y="3919538"/>
          <p14:tracePt t="89243" x="8054975" y="3919538"/>
          <p14:tracePt t="89259" x="8143875" y="3919538"/>
          <p14:tracePt t="89276" x="8161338" y="3919538"/>
          <p14:tracePt t="89293" x="8180388" y="3919538"/>
          <p14:tracePt t="89312" x="8188325" y="3919538"/>
          <p14:tracePt t="89337" x="8197850" y="3919538"/>
          <p14:tracePt t="89363" x="8205788" y="3919538"/>
          <p14:tracePt t="89375" x="8215313" y="3919538"/>
          <p14:tracePt t="89388" x="8224838" y="3919538"/>
          <p14:tracePt t="89401" x="8232775" y="3919538"/>
          <p14:tracePt t="89413" x="8251825" y="3919538"/>
          <p14:tracePt t="89426" x="8277225" y="3919538"/>
          <p14:tracePt t="89443" x="8296275" y="3919538"/>
          <p14:tracePt t="89459" x="8331200" y="3919538"/>
          <p14:tracePt t="89476" x="8420100" y="3919538"/>
          <p14:tracePt t="89493" x="8466138" y="3919538"/>
          <p14:tracePt t="89509" x="8518525" y="3919538"/>
          <p14:tracePt t="89526" x="8626475" y="3919538"/>
          <p14:tracePt t="89542" x="8680450" y="3919538"/>
          <p14:tracePt t="89559" x="8742363" y="3919538"/>
          <p14:tracePt t="89576" x="8804275" y="3919538"/>
          <p14:tracePt t="89593" x="8823325" y="3919538"/>
          <p14:tracePt t="89895" x="8858250" y="3919538"/>
          <p14:tracePt t="89907" x="8920163" y="3919538"/>
          <p14:tracePt t="89920" x="9018588" y="3919538"/>
          <p14:tracePt t="89933" x="9144000" y="3919538"/>
          <p14:tracePt t="89945" x="9296400" y="3919538"/>
          <p14:tracePt t="89959" x="9402763" y="3919538"/>
          <p14:tracePt t="89976" x="9501188" y="3919538"/>
          <p14:tracePt t="89993" x="9653588" y="3919538"/>
          <p14:tracePt t="90010" x="9705975" y="3919538"/>
          <p14:tracePt t="90026" x="9752013" y="3919538"/>
          <p14:tracePt t="90043" x="9813925" y="3919538"/>
          <p14:tracePt t="90061" x="9831388" y="3919538"/>
          <p14:tracePt t="90076" x="9875838" y="3919538"/>
          <p14:tracePt t="90093" x="9974263" y="3919538"/>
          <p14:tracePt t="90110" x="10028238" y="3919538"/>
          <p14:tracePt t="90126" x="10055225" y="3919538"/>
          <p14:tracePt t="90143" x="10082213" y="3919538"/>
          <p14:tracePt t="90159" x="10090150" y="3919538"/>
          <p14:tracePt t="90176" x="10099675" y="3919538"/>
          <p14:tracePt t="90193" x="10090150" y="3919538"/>
          <p14:tracePt t="90275" x="10045700" y="3919538"/>
          <p14:tracePt t="90286" x="9939338" y="3919538"/>
          <p14:tracePt t="90300" x="9752013" y="3902075"/>
          <p14:tracePt t="90313" x="9466263" y="3884613"/>
          <p14:tracePt t="90326" x="9205913" y="3857625"/>
          <p14:tracePt t="90343" x="9018588" y="3830638"/>
          <p14:tracePt t="90359" x="8759825" y="3786188"/>
          <p14:tracePt t="90377" x="8670925" y="3759200"/>
          <p14:tracePt t="90393" x="8572500" y="3751263"/>
          <p14:tracePt t="90409" x="8385175" y="3732213"/>
          <p14:tracePt t="90427" x="8304213" y="3732213"/>
          <p14:tracePt t="90443" x="8232775" y="3732213"/>
          <p14:tracePt t="90459" x="8180388" y="3732213"/>
          <p14:tracePt t="90476" x="8001000" y="3768725"/>
          <p14:tracePt t="90493" x="7867650" y="3875088"/>
          <p14:tracePt t="90509" x="7705725" y="3990975"/>
          <p14:tracePt t="90527" x="7348538" y="4268788"/>
          <p14:tracePt t="90543" x="7224713" y="4348163"/>
          <p14:tracePt t="90559" x="7153275" y="4384675"/>
          <p14:tracePt t="90576" x="7062788" y="4419600"/>
          <p14:tracePt t="90593" x="7045325" y="4419600"/>
          <p14:tracePt t="90870" x="7027863" y="4394200"/>
          <p14:tracePt t="90884" x="6983413" y="4367213"/>
          <p14:tracePt t="90895" x="6919913" y="4340225"/>
          <p14:tracePt t="90908" x="6848475" y="4303713"/>
          <p14:tracePt t="90921" x="6786563" y="4259263"/>
          <p14:tracePt t="90933" x="6742113" y="4232275"/>
          <p14:tracePt t="90946" x="6724650" y="4205288"/>
          <p14:tracePt t="90959" x="6697663" y="4197350"/>
          <p14:tracePt t="90976" x="6688138" y="4170363"/>
          <p14:tracePt t="90993" x="6680200" y="4125913"/>
          <p14:tracePt t="91010" x="6680200" y="4108450"/>
          <p14:tracePt t="91026" x="6680200" y="4081463"/>
          <p14:tracePt t="91042" x="6680200" y="4044950"/>
          <p14:tracePt t="91060" x="6688138" y="4037013"/>
          <p14:tracePt t="91076" x="6705600" y="4027488"/>
          <p14:tracePt t="91093" x="6759575" y="4010025"/>
          <p14:tracePt t="91109" x="6894513" y="4010025"/>
          <p14:tracePt t="91126" x="7018338" y="4010025"/>
          <p14:tracePt t="91142" x="7170738" y="3983038"/>
          <p14:tracePt t="91159" x="7537450" y="3956050"/>
          <p14:tracePt t="91176" x="7688263" y="3956050"/>
          <p14:tracePt t="91193" x="7804150" y="3956050"/>
          <p14:tracePt t="91209" x="7974013" y="3946525"/>
          <p14:tracePt t="91226" x="8062913" y="3946525"/>
          <p14:tracePt t="91243" x="8153400" y="3919538"/>
          <p14:tracePt t="93250" x="8161338" y="3919538"/>
          <p14:tracePt t="93679" x="8180388" y="3911600"/>
          <p14:tracePt t="93691" x="8232775" y="3911600"/>
          <p14:tracePt t="93703" x="8304213" y="3911600"/>
          <p14:tracePt t="93716" x="8402638" y="3911600"/>
          <p14:tracePt t="93729" x="8545513" y="3911600"/>
          <p14:tracePt t="93742" x="8697913" y="3911600"/>
          <p14:tracePt t="93759" x="8902700" y="3902075"/>
          <p14:tracePt t="93776" x="9323388" y="3857625"/>
          <p14:tracePt t="93793" x="9555163" y="3830638"/>
          <p14:tracePt t="93809" x="9786938" y="3759200"/>
          <p14:tracePt t="93826" x="10161588" y="3633788"/>
          <p14:tracePt t="93843" x="10252075" y="3598863"/>
          <p14:tracePt t="93859" x="10287000" y="3581400"/>
          <p14:tracePt t="93876" x="10296525" y="3562350"/>
          <p14:tracePt t="93893" x="10304463" y="3536950"/>
          <p14:tracePt t="93910" x="10304463" y="3517900"/>
          <p14:tracePt t="93926" x="10225088" y="3482975"/>
          <p14:tracePt t="93943" x="9582150" y="3330575"/>
          <p14:tracePt t="93960" x="8947150" y="3224213"/>
          <p14:tracePt t="93976" x="8269288" y="3098800"/>
          <p14:tracePt t="93993" x="7099300" y="2857500"/>
          <p14:tracePt t="94009" x="6661150" y="2786063"/>
          <p14:tracePt t="94026" x="6303963" y="2768600"/>
          <p14:tracePt t="94042" x="5965825" y="2768600"/>
          <p14:tracePt t="94059" x="5894388" y="2768600"/>
          <p14:tracePt t="94076" x="5848350" y="2768600"/>
          <p14:tracePt t="94092" x="5795963" y="2768600"/>
          <p14:tracePt t="94109" x="5776913" y="2776538"/>
          <p14:tracePt t="94126" x="5751513" y="2803525"/>
          <p14:tracePt t="94142" x="5697538" y="2884488"/>
          <p14:tracePt t="94159" x="5680075" y="2938463"/>
          <p14:tracePt t="94176" x="5661025" y="3000375"/>
          <p14:tracePt t="94193" x="5653088" y="3062288"/>
          <p14:tracePt t="94209" x="5634038" y="3187700"/>
          <p14:tracePt t="94226" x="5616575" y="3241675"/>
          <p14:tracePt t="94242" x="5599113" y="3303588"/>
          <p14:tracePt t="94259" x="5510213" y="3490913"/>
          <p14:tracePt t="94276" x="5429250" y="3616325"/>
          <p14:tracePt t="94292" x="5367338" y="3732213"/>
          <p14:tracePt t="94309" x="5276850" y="3867150"/>
          <p14:tracePt t="94326" x="5259388" y="3911600"/>
          <p14:tracePt t="94342" x="5232400" y="3965575"/>
          <p14:tracePt t="94359" x="5205413" y="4089400"/>
          <p14:tracePt t="94376" x="5197475" y="4160838"/>
          <p14:tracePt t="94392" x="5197475" y="4214813"/>
          <p14:tracePt t="94409" x="5197475" y="4322763"/>
          <p14:tracePt t="94426" x="5214938" y="4367213"/>
          <p14:tracePt t="94443" x="5241925" y="4419600"/>
          <p14:tracePt t="94459" x="5295900" y="4510088"/>
          <p14:tracePt t="94476" x="5303838" y="4527550"/>
          <p14:tracePt t="94492" x="5313363" y="4527550"/>
          <p14:tracePt t="94514" x="5313363" y="4537075"/>
          <p14:tracePt t="94527" x="5322888" y="4537075"/>
          <p14:tracePt t="94970" x="5330825" y="4537075"/>
          <p14:tracePt t="94983" x="5367338" y="4527550"/>
          <p14:tracePt t="94995" x="5429250" y="4500563"/>
          <p14:tracePt t="95008" x="5510213" y="4456113"/>
          <p14:tracePt t="95020" x="5608638" y="4411663"/>
          <p14:tracePt t="95033" x="5670550" y="4375150"/>
          <p14:tracePt t="95046" x="5705475" y="4357688"/>
          <p14:tracePt t="95059" x="5724525" y="4340225"/>
          <p14:tracePt t="95076" x="5732463" y="4340225"/>
          <p14:tracePt t="95092" x="5732463" y="4322763"/>
          <p14:tracePt t="95109" x="5732463" y="4313238"/>
          <p14:tracePt t="95134" x="5741988" y="4295775"/>
          <p14:tracePt t="95147" x="5741988" y="4268788"/>
          <p14:tracePt t="95160" x="5741988" y="4241800"/>
          <p14:tracePt t="95176" x="5741988" y="4214813"/>
          <p14:tracePt t="95192" x="5741988" y="4187825"/>
          <p14:tracePt t="95209" x="5741988" y="4133850"/>
          <p14:tracePt t="95226" x="5741988" y="4125913"/>
          <p14:tracePt t="95242" x="5741988" y="4098925"/>
          <p14:tracePt t="95259" x="5741988" y="4081463"/>
          <p14:tracePt t="95276" x="5741988" y="4071938"/>
          <p14:tracePt t="95292" x="5741988" y="4054475"/>
          <p14:tracePt t="95309" x="5741988" y="4010025"/>
          <p14:tracePt t="95326" x="5724525" y="3956050"/>
          <p14:tracePt t="95342" x="5697538" y="3875088"/>
          <p14:tracePt t="95359" x="5581650" y="3633788"/>
          <p14:tracePt t="95376" x="5465763" y="3419475"/>
          <p14:tracePt t="95392" x="5322888" y="3179763"/>
          <p14:tracePt t="95409" x="5000625" y="2768600"/>
          <p14:tracePt t="95426" x="4776788" y="2598738"/>
          <p14:tracePt t="95442" x="4375150" y="2473325"/>
          <p14:tracePt t="95459" x="3295650" y="2384425"/>
          <p14:tracePt t="95476" x="2928938" y="2384425"/>
          <p14:tracePt t="95494" x="2724150" y="2384425"/>
          <p14:tracePt t="95509" x="2625725" y="2374900"/>
          <p14:tracePt t="95526" x="2616200" y="2366963"/>
          <p14:tracePt t="95743" x="2589213" y="2357438"/>
          <p14:tracePt t="95755" x="2438400" y="2276475"/>
          <p14:tracePt t="95768" x="2133600" y="2071688"/>
          <p14:tracePt t="95780" x="1776413" y="1884363"/>
          <p14:tracePt t="95793" x="1455738" y="1704975"/>
          <p14:tracePt t="95809" x="1187450" y="1562100"/>
          <p14:tracePt t="95826" x="973138" y="1428750"/>
          <p14:tracePt t="95842" x="615950" y="1169988"/>
          <p14:tracePt t="95859" x="490538" y="1071563"/>
          <p14:tracePt t="95876" x="411163" y="1009650"/>
          <p14:tracePt t="95892" x="285750" y="901700"/>
          <p14:tracePt t="95909" x="250825" y="866775"/>
          <p14:tracePt t="95926" x="214313" y="830263"/>
          <p14:tracePt t="95942" x="125413" y="768350"/>
          <p14:tracePt t="95960" x="98425" y="741363"/>
          <p14:tracePt t="95976" x="61913" y="714375"/>
          <p14:tracePt t="95992" x="17463" y="679450"/>
          <p14:tracePt t="96009" x="0" y="660400"/>
          <p14:tracePt t="96025" x="0" y="633413"/>
          <p14:tracePt t="96042" x="0" y="561975"/>
          <p14:tracePt t="96059" x="0" y="517525"/>
          <p14:tracePt t="96076" x="0" y="490538"/>
          <p14:tracePt t="96093" x="0" y="446088"/>
          <p14:tracePt t="96109" x="0" y="428625"/>
          <p14:tracePt t="96126" x="0" y="419100"/>
          <p14:tracePt t="96142" x="0" y="384175"/>
          <p14:tracePt t="103500" x="0" y="465138"/>
          <p14:tracePt t="103996" x="0" y="608013"/>
          <p14:tracePt t="104009" x="0" y="723900"/>
          <p14:tracePt t="104021" x="0" y="812800"/>
          <p14:tracePt t="104034" x="0" y="866775"/>
          <p14:tracePt t="104047" x="0" y="901700"/>
          <p14:tracePt t="104060" x="0" y="911225"/>
          <p14:tracePt t="104075" x="0" y="938213"/>
          <p14:tracePt t="104092" x="0" y="973138"/>
          <p14:tracePt t="104108" x="0" y="1143000"/>
          <p14:tracePt t="104125" x="0" y="1322388"/>
          <p14:tracePt t="104142" x="0" y="1598613"/>
          <p14:tracePt t="104159" x="44450" y="1928813"/>
          <p14:tracePt t="104176" x="44450" y="1919288"/>
          <p14:tracePt t="104300" x="61913" y="1857375"/>
          <p14:tracePt t="104313" x="169863" y="1679575"/>
          <p14:tracePt t="104326" x="473075" y="1322388"/>
          <p14:tracePt t="104338" x="1000125" y="919163"/>
          <p14:tracePt t="104351" x="1643063" y="679450"/>
          <p14:tracePt t="104364" x="2241550" y="679450"/>
          <p14:tracePt t="104376" x="2874963" y="803275"/>
          <p14:tracePt t="104392" x="3527425" y="1108075"/>
          <p14:tracePt t="104409" x="4170363" y="1500188"/>
          <p14:tracePt t="104425" x="5089525" y="2411413"/>
          <p14:tracePt t="104442" x="5357813" y="2786063"/>
          <p14:tracePt t="104458" x="5537200" y="3081338"/>
          <p14:tracePt t="104475" x="5626100" y="3224213"/>
          <p14:tracePt t="104492" x="5616575" y="3224213"/>
          <p14:tracePt t="104629" x="5589588" y="3224213"/>
          <p14:tracePt t="104642" x="5491163" y="3224213"/>
          <p14:tracePt t="104655" x="5187950" y="3251200"/>
          <p14:tracePt t="104667" x="4625975" y="3357563"/>
          <p14:tracePt t="104680" x="4054475" y="3589338"/>
          <p14:tracePt t="104693" x="3589338" y="3875088"/>
          <p14:tracePt t="104708" x="3232150" y="4133850"/>
          <p14:tracePt t="104725" x="2928938" y="4411663"/>
          <p14:tracePt t="104742" x="2393950" y="5045075"/>
          <p14:tracePt t="104759" x="2251075" y="5357813"/>
          <p14:tracePt t="104775" x="2152650" y="5634038"/>
          <p14:tracePt t="104792" x="2170113" y="6037263"/>
          <p14:tracePt t="104809" x="2295525" y="6205538"/>
          <p14:tracePt t="104825" x="2536825" y="6367463"/>
          <p14:tracePt t="104842" x="3179763" y="6518275"/>
          <p14:tracePt t="104859" x="3455988" y="6518275"/>
          <p14:tracePt t="104875" x="3652838" y="6518275"/>
          <p14:tracePt t="104892" x="4044950" y="6348413"/>
          <p14:tracePt t="104909" x="4251325" y="6188075"/>
          <p14:tracePt t="104925" x="4465638" y="5911850"/>
          <p14:tracePt t="104942" x="4751388" y="5251450"/>
          <p14:tracePt t="104959" x="4795838" y="4965700"/>
          <p14:tracePt t="104975" x="4795838" y="4714875"/>
          <p14:tracePt t="104992" x="4608513" y="4224338"/>
          <p14:tracePt t="105009" x="4348163" y="3983038"/>
          <p14:tracePt t="105025" x="4027488" y="3795713"/>
          <p14:tracePt t="105042" x="3679825" y="3660775"/>
          <p14:tracePt t="105058" x="3133725" y="3598863"/>
          <p14:tracePt t="105075" x="2894013" y="3633788"/>
          <p14:tracePt t="105092" x="2724150" y="3724275"/>
          <p14:tracePt t="105108" x="2446338" y="4108450"/>
          <p14:tracePt t="105125" x="2366963" y="4375150"/>
          <p14:tracePt t="105142" x="2357438" y="4679950"/>
          <p14:tracePt t="105159" x="2562225" y="5214938"/>
          <p14:tracePt t="105175" x="2768600" y="5402263"/>
          <p14:tracePt t="105192" x="3036888" y="5518150"/>
          <p14:tracePt t="105208" x="3544888" y="5626100"/>
          <p14:tracePt t="105225" x="3813175" y="5626100"/>
          <p14:tracePt t="105242" x="4089400" y="5554663"/>
          <p14:tracePt t="105258" x="4652963" y="5108575"/>
          <p14:tracePt t="105275" x="4894263" y="4741863"/>
          <p14:tracePt t="105292" x="5072063" y="4330700"/>
          <p14:tracePt t="105308" x="5180013" y="3803650"/>
          <p14:tracePt t="105326" x="5160963" y="3652838"/>
          <p14:tracePt t="105342" x="5089525" y="3554413"/>
          <p14:tracePt t="105358" x="4965700" y="3465513"/>
          <p14:tracePt t="105358" x="4776788" y="3384550"/>
          <p14:tracePt t="105377" x="4589463" y="3348038"/>
          <p14:tracePt t="105392" x="4465638" y="3348038"/>
          <p14:tracePt t="105408" x="4330700" y="3357563"/>
          <p14:tracePt t="105425" x="3938588" y="3679825"/>
          <p14:tracePt t="105442" x="3714750" y="4044950"/>
          <p14:tracePt t="105458" x="3536950" y="4473575"/>
          <p14:tracePt t="105475" x="3402013" y="5205413"/>
          <p14:tracePt t="105492" x="3402013" y="5375275"/>
          <p14:tracePt t="105508" x="3429000" y="5483225"/>
          <p14:tracePt t="105525" x="3589338" y="5599113"/>
          <p14:tracePt t="105542" x="3687763" y="5626100"/>
          <p14:tracePt t="105558" x="3776663" y="5626100"/>
          <p14:tracePt t="105575" x="4017963" y="5527675"/>
          <p14:tracePt t="105592" x="4251325" y="5241925"/>
          <p14:tracePt t="105608" x="4500563" y="4822825"/>
          <p14:tracePt t="105625" x="4803775" y="3768725"/>
          <p14:tracePt t="105642" x="4822825" y="3411538"/>
          <p14:tracePt t="105659" x="4795838" y="3241675"/>
          <p14:tracePt t="105675" x="4724400" y="3143250"/>
          <p14:tracePt t="105692" x="4394200" y="3017838"/>
          <p14:tracePt t="105708" x="4160838" y="3009900"/>
          <p14:tracePt t="105725" x="3857625" y="3027363"/>
          <p14:tracePt t="105742" x="3133725" y="3517900"/>
          <p14:tracePt t="105758" x="2847975" y="3875088"/>
          <p14:tracePt t="105775" x="2643188" y="4268788"/>
          <p14:tracePt t="105792" x="2482850" y="4857750"/>
          <p14:tracePt t="105808" x="2473325" y="5010150"/>
          <p14:tracePt t="105825" x="2482850" y="5133975"/>
          <p14:tracePt t="105842" x="2687638" y="5295900"/>
          <p14:tracePt t="105859" x="2982913" y="5375275"/>
          <p14:tracePt t="105875" x="3357563" y="5402263"/>
          <p14:tracePt t="105892" x="3348038" y="5402263"/>
          <p14:tracePt t="105984" x="3313113" y="5402263"/>
          <p14:tracePt t="105997" x="3205163" y="5402263"/>
          <p14:tracePt t="106009" x="2946400" y="5330825"/>
          <p14:tracePt t="106022" x="2393950" y="5062538"/>
          <p14:tracePt t="106034" x="1768475" y="4608513"/>
          <p14:tracePt t="106047" x="1204913" y="4000500"/>
          <p14:tracePt t="106060" x="741363" y="3357563"/>
          <p14:tracePt t="106075" x="366713" y="2714625"/>
          <p14:tracePt t="106092" x="98425" y="2187575"/>
          <p14:tracePt t="106108" x="0" y="1517650"/>
          <p14:tracePt t="106125" x="0" y="1312863"/>
          <p14:tracePt t="106142" x="0" y="1223963"/>
          <p14:tracePt t="106160" x="0" y="1214438"/>
          <p14:tracePt t="106377" x="0" y="1179513"/>
          <p14:tracePt t="106389" x="0" y="1125538"/>
          <p14:tracePt t="106402" x="0" y="1062038"/>
          <p14:tracePt t="106415" x="0" y="946150"/>
          <p14:tracePt t="106427" x="0" y="822325"/>
          <p14:tracePt t="106442" x="0" y="6334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4CA33D0-A2F5-49D6-833F-C6773905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1" smtClean="0"/>
              <a:t>Activity 5</a:t>
            </a:r>
            <a:endParaRPr lang="es-ES" noProof="1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903996C0-0A7C-4905-8FD4-EC23739737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s-ES" noProof="1" dirty="0" smtClean="0"/>
              <a:pPr/>
              <a:t>7</a:t>
            </a:fld>
            <a:endParaRPr lang="es-ES" noProof="1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796" y="1376725"/>
            <a:ext cx="5942857" cy="366666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671255" y="1506828"/>
            <a:ext cx="4918815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s-ES" dirty="0" smtClean="0"/>
              <a:t>USA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b="1" dirty="0" smtClean="0">
                <a:solidFill>
                  <a:srgbClr val="FF0000"/>
                </a:solidFill>
              </a:rPr>
              <a:t>more </a:t>
            </a:r>
            <a:r>
              <a:rPr lang="es-ES" b="1" dirty="0" err="1" smtClean="0">
                <a:solidFill>
                  <a:srgbClr val="FF0000"/>
                </a:solidFill>
              </a:rPr>
              <a:t>populated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r>
              <a:rPr lang="es-ES" dirty="0" err="1" smtClean="0">
                <a:solidFill>
                  <a:srgbClr val="FF0000"/>
                </a:solidFill>
              </a:rPr>
              <a:t>than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r>
              <a:rPr lang="es-ES" dirty="0" smtClean="0"/>
              <a:t>Chile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s-ES" dirty="0" smtClean="0"/>
              <a:t>Argentina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bigger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than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dirty="0" smtClean="0"/>
              <a:t>Chile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s-ES" dirty="0" smtClean="0"/>
              <a:t>Chile </a:t>
            </a:r>
            <a:r>
              <a:rPr lang="es-ES" dirty="0" err="1" smtClean="0"/>
              <a:t>formation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newer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than</a:t>
            </a:r>
            <a:r>
              <a:rPr lang="es-ES" dirty="0" smtClean="0"/>
              <a:t> USA </a:t>
            </a:r>
            <a:r>
              <a:rPr lang="es-ES" dirty="0" err="1" smtClean="0"/>
              <a:t>formation</a:t>
            </a:r>
            <a:r>
              <a:rPr lang="es-ES" dirty="0" smtClean="0"/>
              <a:t>.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s-ES" dirty="0" smtClean="0"/>
              <a:t>Chile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smaller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than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dirty="0" smtClean="0"/>
              <a:t>USA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s-ES" dirty="0" smtClean="0"/>
              <a:t>USA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b="1" dirty="0" smtClean="0">
                <a:solidFill>
                  <a:srgbClr val="FF0000"/>
                </a:solidFill>
              </a:rPr>
              <a:t>more </a:t>
            </a:r>
            <a:r>
              <a:rPr lang="es-ES" b="1" dirty="0" err="1" smtClean="0">
                <a:solidFill>
                  <a:srgbClr val="FF0000"/>
                </a:solidFill>
              </a:rPr>
              <a:t>populated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than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dirty="0" smtClean="0"/>
              <a:t>Argentina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s-ES" dirty="0" smtClean="0"/>
              <a:t>USA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the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most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populated</a:t>
            </a:r>
            <a:endParaRPr lang="es-ES" b="1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s-ES" dirty="0" smtClean="0"/>
              <a:t>USA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the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biggest</a:t>
            </a:r>
            <a:endParaRPr lang="es-ES" b="1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s-ES" dirty="0" smtClean="0"/>
              <a:t>USA </a:t>
            </a:r>
            <a:r>
              <a:rPr lang="es-ES" dirty="0" err="1" smtClean="0"/>
              <a:t>formation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the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oldest</a:t>
            </a:r>
            <a:r>
              <a:rPr lang="es-ES" b="1" dirty="0" smtClean="0">
                <a:solidFill>
                  <a:srgbClr val="FF0000"/>
                </a:solidFill>
              </a:rPr>
              <a:t>.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0135673" y="6439850"/>
            <a:ext cx="1068946" cy="266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0716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44723">
        <p15:prstTrans prst="wind"/>
      </p:transition>
    </mc:Choice>
    <mc:Fallback>
      <p:transition spd="slow" advTm="1447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3102" x="258763" y="490538"/>
          <p14:tracePt t="3968" x="384175" y="652463"/>
          <p14:tracePt t="3980" x="517525" y="812800"/>
          <p14:tracePt t="3993" x="633413" y="928688"/>
          <p14:tracePt t="4006" x="741363" y="1009650"/>
          <p14:tracePt t="4018" x="866775" y="1089025"/>
          <p14:tracePt t="4035" x="1009650" y="1179513"/>
          <p14:tracePt t="4051" x="1268413" y="1258888"/>
          <p14:tracePt t="4069" x="1393825" y="1285875"/>
          <p14:tracePt t="4084" x="1544638" y="1295400"/>
          <p14:tracePt t="4101" x="1670050" y="1295400"/>
          <p14:tracePt t="4119" x="1660525" y="1285875"/>
          <p14:tracePt t="4334" x="1660525" y="1276350"/>
          <p14:tracePt t="4347" x="1652588" y="1276350"/>
          <p14:tracePt t="4372" x="1643063" y="1276350"/>
          <p14:tracePt t="4385" x="1633538" y="1276350"/>
          <p14:tracePt t="4398" x="1608138" y="1276350"/>
          <p14:tracePt t="4410" x="1598613" y="1303338"/>
          <p14:tracePt t="4423" x="1589088" y="1312863"/>
          <p14:tracePt t="4435" x="1581150" y="1322388"/>
          <p14:tracePt t="4451" x="1571625" y="1330325"/>
          <p14:tracePt t="4468" x="1571625" y="1339850"/>
          <p14:tracePt t="4485" x="1571625" y="1347788"/>
          <p14:tracePt t="4511" x="1571625" y="1357313"/>
          <p14:tracePt t="4537" x="1562100" y="1366838"/>
          <p14:tracePt t="4587" x="1562100" y="1384300"/>
          <p14:tracePt t="4613" x="1562100" y="1411288"/>
          <p14:tracePt t="4625" x="1562100" y="1438275"/>
          <p14:tracePt t="4638" x="1562100" y="1465263"/>
          <p14:tracePt t="4651" x="1562100" y="1509713"/>
          <p14:tracePt t="4664" x="1562100" y="1544638"/>
          <p14:tracePt t="4676" x="1571625" y="1589088"/>
          <p14:tracePt t="4689" x="1608138" y="1633538"/>
          <p14:tracePt t="4701" x="1679575" y="1679575"/>
          <p14:tracePt t="4718" x="1741488" y="1714500"/>
          <p14:tracePt t="4735" x="1919288" y="1785938"/>
          <p14:tracePt t="4752" x="2009775" y="1795463"/>
          <p14:tracePt t="4768" x="2098675" y="1822450"/>
          <p14:tracePt t="4785" x="2170113" y="1830388"/>
          <p14:tracePt t="4801" x="2411413" y="1866900"/>
          <p14:tracePt t="4818" x="2536825" y="1874838"/>
          <p14:tracePt t="4835" x="2670175" y="1884363"/>
          <p14:tracePt t="4851" x="2973388" y="1893888"/>
          <p14:tracePt t="4868" x="3133725" y="1911350"/>
          <p14:tracePt t="4885" x="3259138" y="1911350"/>
          <p14:tracePt t="4901" x="3571875" y="1884363"/>
          <p14:tracePt t="4918" x="3759200" y="1785938"/>
          <p14:tracePt t="4935" x="3965575" y="1660525"/>
          <p14:tracePt t="4951" x="4232275" y="1411288"/>
          <p14:tracePt t="4968" x="4295775" y="1322388"/>
          <p14:tracePt t="4986" x="4322763" y="1231900"/>
          <p14:tracePt t="5002" x="4367213" y="1027113"/>
          <p14:tracePt t="5019" x="4367213" y="946150"/>
          <p14:tracePt t="5035" x="4367213" y="874713"/>
          <p14:tracePt t="5052" x="4276725" y="741363"/>
          <p14:tracePt t="5070" x="4214813" y="679450"/>
          <p14:tracePt t="5086" x="4125913" y="625475"/>
          <p14:tracePt t="5102" x="4037013" y="581025"/>
          <p14:tracePt t="5120" x="3840163" y="509588"/>
          <p14:tracePt t="5136" x="3732213" y="500063"/>
          <p14:tracePt t="5152" x="3633788" y="500063"/>
          <p14:tracePt t="5169" x="3465513" y="500063"/>
          <p14:tracePt t="5186" x="3367088" y="527050"/>
          <p14:tracePt t="5202" x="3259138" y="571500"/>
          <p14:tracePt t="5219" x="3089275" y="687388"/>
          <p14:tracePt t="5236" x="3036888" y="741363"/>
          <p14:tracePt t="5252" x="2973388" y="803275"/>
          <p14:tracePt t="5269" x="2857500" y="946150"/>
          <p14:tracePt t="5286" x="2822575" y="1027113"/>
          <p14:tracePt t="5302" x="2786063" y="1098550"/>
          <p14:tracePt t="5319" x="2741613" y="1204913"/>
          <p14:tracePt t="5336" x="2732088" y="1250950"/>
          <p14:tracePt t="5352" x="2724150" y="1295400"/>
          <p14:tracePt t="5369" x="2705100" y="1357313"/>
          <p14:tracePt t="5386" x="2705100" y="1384300"/>
          <p14:tracePt t="5402" x="2705100" y="1411288"/>
          <p14:tracePt t="5419" x="2705100" y="1438275"/>
          <p14:tracePt t="5435" x="2705100" y="1473200"/>
          <p14:tracePt t="5452" x="2705100" y="1500188"/>
          <p14:tracePt t="5469" x="2705100" y="1509713"/>
          <p14:tracePt t="5486" x="2714625" y="1544638"/>
          <p14:tracePt t="5502" x="2724150" y="1562100"/>
          <p14:tracePt t="5519" x="2741613" y="1589088"/>
          <p14:tracePt t="5535" x="2803525" y="1660525"/>
          <p14:tracePt t="5552" x="2840038" y="1697038"/>
          <p14:tracePt t="5569" x="2874963" y="1741488"/>
          <p14:tracePt t="5586" x="2919413" y="1812925"/>
          <p14:tracePt t="5602" x="2946400" y="1830388"/>
          <p14:tracePt t="5619" x="2955925" y="1857375"/>
          <p14:tracePt t="5635" x="2990850" y="1884363"/>
          <p14:tracePt t="5652" x="3000375" y="1884363"/>
          <p14:tracePt t="5669" x="3017838" y="1893888"/>
          <p14:tracePt t="5686" x="3036888" y="1901825"/>
          <p14:tracePt t="5702" x="3044825" y="1911350"/>
          <p14:tracePt t="5728" x="3054350" y="1911350"/>
          <p14:tracePt t="5778" x="3054350" y="1919288"/>
          <p14:tracePt t="5829" x="3062288" y="1919288"/>
          <p14:tracePt t="5893" x="3062288" y="1928813"/>
          <p14:tracePt t="5994" x="3054350" y="1928813"/>
          <p14:tracePt t="6082" x="3044825" y="1928813"/>
          <p14:tracePt t="6107" x="3036888" y="1928813"/>
          <p14:tracePt t="6120" x="3017838" y="1928813"/>
          <p14:tracePt t="6133" x="3009900" y="1928813"/>
          <p14:tracePt t="6145" x="2990850" y="1928813"/>
          <p14:tracePt t="6158" x="2973388" y="1928813"/>
          <p14:tracePt t="6171" x="2965450" y="1919288"/>
          <p14:tracePt t="6186" x="2946400" y="1919288"/>
          <p14:tracePt t="6202" x="2919413" y="1911350"/>
          <p14:tracePt t="6219" x="2884488" y="1893888"/>
          <p14:tracePt t="6236" x="2857500" y="1884363"/>
          <p14:tracePt t="6252" x="2813050" y="1874838"/>
          <p14:tracePt t="6269" x="2741613" y="1839913"/>
          <p14:tracePt t="6286" x="2714625" y="1830388"/>
          <p14:tracePt t="6303" x="2679700" y="1812925"/>
          <p14:tracePt t="6319" x="2660650" y="1803400"/>
          <p14:tracePt t="6336" x="2652713" y="1795463"/>
          <p14:tracePt t="6352" x="2643188" y="1795463"/>
          <p14:tracePt t="6369" x="2633663" y="1785938"/>
          <p14:tracePt t="6386" x="2633663" y="1776413"/>
          <p14:tracePt t="6474" x="2633663" y="1768475"/>
          <p14:tracePt t="6500" x="2643188" y="1768475"/>
          <p14:tracePt t="6512" x="2652713" y="1768475"/>
          <p14:tracePt t="6525" x="2660650" y="1768475"/>
          <p14:tracePt t="6538" x="2687638" y="1758950"/>
          <p14:tracePt t="6552" x="2741613" y="1741488"/>
          <p14:tracePt t="6569" x="2803525" y="1741488"/>
          <p14:tracePt t="6586" x="2928938" y="1724025"/>
          <p14:tracePt t="6602" x="2965450" y="1724025"/>
          <p14:tracePt t="6619" x="2982913" y="1724025"/>
          <p14:tracePt t="6635" x="3027363" y="1724025"/>
          <p14:tracePt t="6652" x="3054350" y="1724025"/>
          <p14:tracePt t="6669" x="3071813" y="1724025"/>
          <p14:tracePt t="6686" x="3108325" y="1724025"/>
          <p14:tracePt t="6702" x="3116263" y="1724025"/>
          <p14:tracePt t="6719" x="3125788" y="1724025"/>
          <p14:tracePt t="6735" x="3133725" y="1724025"/>
          <p14:tracePt t="6753" x="3143250" y="1724025"/>
          <p14:tracePt t="6769" x="3152775" y="1724025"/>
          <p14:tracePt t="6786" x="3160713" y="1731963"/>
          <p14:tracePt t="6802" x="3179763" y="1741488"/>
          <p14:tracePt t="6819" x="3205163" y="1758950"/>
          <p14:tracePt t="6836" x="3224213" y="1758950"/>
          <p14:tracePt t="6852" x="3251200" y="1768475"/>
          <p14:tracePt t="6869" x="3276600" y="1776413"/>
          <p14:tracePt t="6886" x="3295650" y="1785938"/>
          <p14:tracePt t="6902" x="3313113" y="1785938"/>
          <p14:tracePt t="6919" x="3322638" y="1785938"/>
          <p14:tracePt t="6935" x="3330575" y="1785938"/>
          <p14:tracePt t="6952" x="3330575" y="1795463"/>
          <p14:tracePt t="7145" x="3322638" y="1795463"/>
          <p14:tracePt t="7538" x="3313113" y="1795463"/>
          <p14:tracePt t="7639" x="3303588" y="1795463"/>
          <p14:tracePt t="7728" x="3295650" y="1795463"/>
          <p14:tracePt t="7842" x="3286125" y="1795463"/>
          <p14:tracePt t="7867" x="3268663" y="1795463"/>
          <p14:tracePt t="7893" x="3251200" y="1795463"/>
          <p14:tracePt t="7905" x="3214688" y="1795463"/>
          <p14:tracePt t="7918" x="3160713" y="1795463"/>
          <p14:tracePt t="7930" x="3108325" y="1795463"/>
          <p14:tracePt t="7943" x="3062288" y="1795463"/>
          <p14:tracePt t="7956" x="3036888" y="1795463"/>
          <p14:tracePt t="7969" x="3000375" y="1795463"/>
          <p14:tracePt t="7985" x="2973388" y="1785938"/>
          <p14:tracePt t="8002" x="2901950" y="1776413"/>
          <p14:tracePt t="8019" x="2840038" y="1768475"/>
          <p14:tracePt t="8035" x="2776538" y="1758950"/>
          <p14:tracePt t="8051" x="2714625" y="1751013"/>
          <p14:tracePt t="8068" x="2625725" y="1731963"/>
          <p14:tracePt t="8086" x="2589213" y="1724025"/>
          <p14:tracePt t="8102" x="2571750" y="1724025"/>
          <p14:tracePt t="8119" x="2562225" y="1714500"/>
          <p14:tracePt t="8135" x="2554288" y="1714500"/>
          <p14:tracePt t="8152" x="2544763" y="1714500"/>
          <p14:tracePt t="8170" x="2544763" y="1731963"/>
          <p14:tracePt t="8285" x="2536825" y="1758950"/>
          <p14:tracePt t="8297" x="2517775" y="1822450"/>
          <p14:tracePt t="8310" x="2482850" y="1928813"/>
          <p14:tracePt t="8322" x="2465388" y="2089150"/>
          <p14:tracePt t="8336" x="2428875" y="2259013"/>
          <p14:tracePt t="8352" x="2419350" y="2366963"/>
          <p14:tracePt t="8369" x="2393950" y="2490788"/>
          <p14:tracePt t="8386" x="2384425" y="2517775"/>
          <p14:tracePt t="8402" x="2374900" y="2536825"/>
          <p14:tracePt t="8419" x="2366963" y="2517775"/>
          <p14:tracePt t="8727" x="2347913" y="2500313"/>
          <p14:tracePt t="8740" x="2312988" y="2455863"/>
          <p14:tracePt t="8753" x="2241550" y="2401888"/>
          <p14:tracePt t="8765" x="2143125" y="2286000"/>
          <p14:tracePt t="8778" x="2036763" y="2187575"/>
          <p14:tracePt t="8791" x="1893888" y="2044700"/>
          <p14:tracePt t="8803" x="1751013" y="1919288"/>
          <p14:tracePt t="8819" x="1633538" y="1803400"/>
          <p14:tracePt t="8835" x="1527175" y="1724025"/>
          <p14:tracePt t="8852" x="1330325" y="1544638"/>
          <p14:tracePt t="8869" x="1250950" y="1482725"/>
          <p14:tracePt t="8885" x="1160463" y="1411288"/>
          <p14:tracePt t="8902" x="990600" y="1312863"/>
          <p14:tracePt t="8919" x="911225" y="1285875"/>
          <p14:tracePt t="8935" x="857250" y="1258888"/>
          <p14:tracePt t="8954" x="785813" y="1231900"/>
          <p14:tracePt t="8969" x="776288" y="1231900"/>
          <p14:tracePt t="8986" x="758825" y="1231900"/>
          <p14:tracePt t="9002" x="741363" y="1231900"/>
          <p14:tracePt t="9019" x="723900" y="1268413"/>
          <p14:tracePt t="9035" x="714375" y="1330325"/>
          <p14:tracePt t="9052" x="679450" y="1544638"/>
          <p14:tracePt t="9071" x="679450" y="1687513"/>
          <p14:tracePt t="9085" x="679450" y="1866900"/>
          <p14:tracePt t="9102" x="679450" y="2071688"/>
          <p14:tracePt t="9119" x="679450" y="2347913"/>
          <p14:tracePt t="9136" x="687388" y="2465388"/>
          <p14:tracePt t="9152" x="714375" y="2571750"/>
          <p14:tracePt t="9169" x="758825" y="2741613"/>
          <p14:tracePt t="9186" x="776288" y="2813050"/>
          <p14:tracePt t="9202" x="803275" y="2874963"/>
          <p14:tracePt t="9219" x="866775" y="3017838"/>
          <p14:tracePt t="9236" x="884238" y="3081338"/>
          <p14:tracePt t="9253" x="901700" y="3152775"/>
          <p14:tracePt t="9269" x="955675" y="3259138"/>
          <p14:tracePt t="9287" x="973138" y="3313113"/>
          <p14:tracePt t="9302" x="990600" y="3375025"/>
          <p14:tracePt t="9319" x="1036638" y="3465513"/>
          <p14:tracePt t="9335" x="1062038" y="3527425"/>
          <p14:tracePt t="9352" x="1081088" y="3554413"/>
          <p14:tracePt t="9369" x="1125538" y="3625850"/>
          <p14:tracePt t="9386" x="1152525" y="3670300"/>
          <p14:tracePt t="9402" x="1169988" y="3705225"/>
          <p14:tracePt t="9419" x="1187450" y="3732213"/>
          <p14:tracePt t="9435" x="1204913" y="3768725"/>
          <p14:tracePt t="9452" x="1214438" y="3776663"/>
          <p14:tracePt t="9470" x="1223963" y="3786188"/>
          <p14:tracePt t="9486" x="1223963" y="3795713"/>
          <p14:tracePt t="9502" x="1231900" y="3795713"/>
          <p14:tracePt t="9538" x="1231900" y="3813175"/>
          <p14:tracePt t="9791" x="1241425" y="3813175"/>
          <p14:tracePt t="9804" x="1250950" y="3822700"/>
          <p14:tracePt t="9817" x="1258888" y="3840163"/>
          <p14:tracePt t="9829" x="1276350" y="3857625"/>
          <p14:tracePt t="9842" x="1303338" y="3911600"/>
          <p14:tracePt t="9854" x="1339850" y="3956050"/>
          <p14:tracePt t="9869" x="1393825" y="4027488"/>
          <p14:tracePt t="9885" x="1438275" y="4081463"/>
          <p14:tracePt t="9902" x="1554163" y="4205288"/>
          <p14:tracePt t="9919" x="1598613" y="4259263"/>
          <p14:tracePt t="9935" x="1660525" y="4330700"/>
          <p14:tracePt t="9952" x="1795463" y="4456113"/>
          <p14:tracePt t="9969" x="1874838" y="4518025"/>
          <p14:tracePt t="9985" x="1955800" y="4572000"/>
          <p14:tracePt t="10002" x="2133600" y="4652963"/>
          <p14:tracePt t="10019" x="2241550" y="4679950"/>
          <p14:tracePt t="10035" x="2366963" y="4705350"/>
          <p14:tracePt t="10052" x="2759075" y="4732338"/>
          <p14:tracePt t="10070" x="2982913" y="4732338"/>
          <p14:tracePt t="10085" x="3214688" y="4741863"/>
          <p14:tracePt t="10102" x="3438525" y="4741863"/>
          <p14:tracePt t="10119" x="3840163" y="4741863"/>
          <p14:tracePt t="10135" x="4010025" y="4741863"/>
          <p14:tracePt t="10152" x="4214813" y="4741863"/>
          <p14:tracePt t="10168" x="4643438" y="4670425"/>
          <p14:tracePt t="10185" x="4840288" y="4633913"/>
          <p14:tracePt t="10201" x="4983163" y="4598988"/>
          <p14:tracePt t="10218" x="5180013" y="4527550"/>
          <p14:tracePt t="10235" x="5268913" y="4491038"/>
          <p14:tracePt t="10252" x="5340350" y="4456113"/>
          <p14:tracePt t="10268" x="5537200" y="4348163"/>
          <p14:tracePt t="10284" x="5599113" y="4303713"/>
          <p14:tracePt t="10301" x="5680075" y="4268788"/>
          <p14:tracePt t="10318" x="5840413" y="4125913"/>
          <p14:tracePt t="10334" x="5929313" y="4044950"/>
          <p14:tracePt t="10351" x="6000750" y="3956050"/>
          <p14:tracePt t="10367" x="6099175" y="3822700"/>
          <p14:tracePt t="10385" x="6126163" y="3786188"/>
          <p14:tracePt t="10401" x="6126163" y="3759200"/>
          <p14:tracePt t="10418" x="6143625" y="3679825"/>
          <p14:tracePt t="10436" x="6153150" y="3643313"/>
          <p14:tracePt t="10452" x="6153150" y="3589338"/>
          <p14:tracePt t="10468" x="6161088" y="3536950"/>
          <p14:tracePt t="10484" x="6161088" y="3482975"/>
          <p14:tracePt t="10501" x="6161088" y="3465513"/>
          <p14:tracePt t="10518" x="6161088" y="3446463"/>
          <p14:tracePt t="10534" x="6161088" y="3411538"/>
          <p14:tracePt t="10550" x="6161088" y="3394075"/>
          <p14:tracePt t="10568" x="6161088" y="3375025"/>
          <p14:tracePt t="10584" x="6161088" y="3303588"/>
          <p14:tracePt t="10601" x="6161088" y="3251200"/>
          <p14:tracePt t="10618" x="6161088" y="3214688"/>
          <p14:tracePt t="10634" x="6153150" y="3125788"/>
          <p14:tracePt t="10651" x="6143625" y="3071813"/>
          <p14:tracePt t="10668" x="6116638" y="2990850"/>
          <p14:tracePt t="10684" x="6045200" y="2776538"/>
          <p14:tracePt t="10701" x="5983288" y="2679700"/>
          <p14:tracePt t="10717" x="5938838" y="2598738"/>
          <p14:tracePt t="10734" x="5840413" y="2419350"/>
          <p14:tracePt t="10752" x="5795963" y="2330450"/>
          <p14:tracePt t="10768" x="5751513" y="2268538"/>
          <p14:tracePt t="10784" x="5705475" y="2197100"/>
          <p14:tracePt t="10801" x="5608638" y="2081213"/>
          <p14:tracePt t="10818" x="5527675" y="2036763"/>
          <p14:tracePt t="10834" x="5446713" y="1965325"/>
          <p14:tracePt t="10851" x="5313363" y="1847850"/>
          <p14:tracePt t="10868" x="5259388" y="1812925"/>
          <p14:tracePt t="10884" x="5197475" y="1768475"/>
          <p14:tracePt t="10901" x="5081588" y="1687513"/>
          <p14:tracePt t="10918" x="5010150" y="1652588"/>
          <p14:tracePt t="10934" x="4929188" y="1625600"/>
          <p14:tracePt t="10951" x="4679950" y="1554163"/>
          <p14:tracePt t="10968" x="4510088" y="1509713"/>
          <p14:tracePt t="10985" x="4295775" y="1473200"/>
          <p14:tracePt t="11001" x="3875088" y="1428750"/>
          <p14:tracePt t="11018" x="3652838" y="1428750"/>
          <p14:tracePt t="11034" x="3429000" y="1428750"/>
          <p14:tracePt t="11050" x="3152775" y="1428750"/>
          <p14:tracePt t="11067" x="2482850" y="1438275"/>
          <p14:tracePt t="11084" x="2197100" y="1473200"/>
          <p14:tracePt t="11101" x="1901825" y="1544638"/>
          <p14:tracePt t="11118" x="1393825" y="1704975"/>
          <p14:tracePt t="11134" x="1133475" y="1830388"/>
          <p14:tracePt t="11151" x="884238" y="2000250"/>
          <p14:tracePt t="11168" x="598488" y="2224088"/>
          <p14:tracePt t="11185" x="517525" y="2322513"/>
          <p14:tracePt t="11201" x="446088" y="2419350"/>
          <p14:tracePt t="11218" x="258763" y="2751138"/>
          <p14:tracePt t="11235" x="196850" y="2911475"/>
          <p14:tracePt t="11251" x="169863" y="3027363"/>
          <p14:tracePt t="11268" x="133350" y="3303588"/>
          <p14:tracePt t="11284" x="133350" y="3411538"/>
          <p14:tracePt t="11301" x="133350" y="3517900"/>
          <p14:tracePt t="11318" x="196850" y="3768725"/>
          <p14:tracePt t="11335" x="250825" y="3875088"/>
          <p14:tracePt t="11351" x="285750" y="3973513"/>
          <p14:tracePt t="11368" x="357188" y="4160838"/>
          <p14:tracePt t="11384" x="411163" y="4276725"/>
          <p14:tracePt t="11401" x="438150" y="4340225"/>
          <p14:tracePt t="11418" x="509588" y="4446588"/>
          <p14:tracePt t="11436" x="544513" y="4491038"/>
          <p14:tracePt t="11451" x="581025" y="4527550"/>
          <p14:tracePt t="14476" x="588963" y="4527550"/>
          <p14:tracePt t="14912" x="615950" y="4518025"/>
          <p14:tracePt t="14926" x="696913" y="4456113"/>
          <p14:tracePt t="14938" x="857250" y="4313238"/>
          <p14:tracePt t="14950" x="1089025" y="4081463"/>
          <p14:tracePt t="14963" x="1347788" y="3867150"/>
          <p14:tracePt t="14976" x="1482725" y="3759200"/>
          <p14:tracePt t="14988" x="1589088" y="3670300"/>
          <p14:tracePt t="15001" x="1724025" y="3544888"/>
          <p14:tracePt t="15017" x="1911350" y="3394075"/>
          <p14:tracePt t="15033" x="2143125" y="3205163"/>
          <p14:tracePt t="15050" x="2536825" y="2874963"/>
          <p14:tracePt t="15068" x="2625725" y="2786063"/>
          <p14:tracePt t="15084" x="2705100" y="2714625"/>
          <p14:tracePt t="15101" x="2786063" y="2625725"/>
          <p14:tracePt t="15118" x="2813050" y="2589213"/>
          <p14:tracePt t="15134" x="2813050" y="2581275"/>
          <p14:tracePt t="15151" x="2830513" y="2527300"/>
          <p14:tracePt t="15167" x="2840038" y="2490788"/>
          <p14:tracePt t="15184" x="2847975" y="2446338"/>
          <p14:tracePt t="15201" x="2830513" y="2303463"/>
          <p14:tracePt t="15217" x="2786063" y="2241550"/>
          <p14:tracePt t="15234" x="2741613" y="2170113"/>
          <p14:tracePt t="15251" x="2652713" y="2071688"/>
          <p14:tracePt t="15268" x="2608263" y="2017713"/>
          <p14:tracePt t="15284" x="2562225" y="1955800"/>
          <p14:tracePt t="15301" x="2500313" y="1893888"/>
          <p14:tracePt t="15318" x="2465388" y="1857375"/>
          <p14:tracePt t="15334" x="2438400" y="1830388"/>
          <p14:tracePt t="15351" x="2419350" y="1812925"/>
          <p14:tracePt t="15369" x="2411413" y="1803400"/>
          <p14:tracePt t="15384" x="2401888" y="1795463"/>
          <p14:tracePt t="15401" x="2393950" y="1795463"/>
          <p14:tracePt t="15444" x="2393950" y="1803400"/>
          <p14:tracePt t="15470" x="2393950" y="1822450"/>
          <p14:tracePt t="15482" x="2393950" y="1847850"/>
          <p14:tracePt t="15495" x="2393950" y="1874838"/>
          <p14:tracePt t="15508" x="2393950" y="1911350"/>
          <p14:tracePt t="15520" x="2393950" y="1955800"/>
          <p14:tracePt t="15534" x="2393950" y="2017713"/>
          <p14:tracePt t="15550" x="2401888" y="2098675"/>
          <p14:tracePt t="15568" x="2428875" y="2224088"/>
          <p14:tracePt t="15584" x="2438400" y="2286000"/>
          <p14:tracePt t="15601" x="2455863" y="2339975"/>
          <p14:tracePt t="15617" x="2465388" y="2384425"/>
          <p14:tracePt t="15635" x="2473325" y="2411413"/>
          <p14:tracePt t="15651" x="2482850" y="2428875"/>
          <p14:tracePt t="15667" x="2490788" y="2438400"/>
          <p14:tracePt t="15684" x="2500313" y="2473325"/>
          <p14:tracePt t="15701" x="2509838" y="2482850"/>
          <p14:tracePt t="15717" x="2509838" y="2500313"/>
          <p14:tracePt t="15734" x="2509838" y="2509838"/>
          <p14:tracePt t="15751" x="2509838" y="2517775"/>
          <p14:tracePt t="15767" x="2509838" y="2527300"/>
          <p14:tracePt t="15784" x="2509838" y="2536825"/>
          <p14:tracePt t="15811" x="2500313" y="2536825"/>
          <p14:tracePt t="15900" x="2465388" y="2527300"/>
          <p14:tracePt t="15913" x="2438400" y="2509838"/>
          <p14:tracePt t="15926" x="2374900" y="2473325"/>
          <p14:tracePt t="15938" x="2303463" y="2438400"/>
          <p14:tracePt t="15950" x="2259013" y="2393950"/>
          <p14:tracePt t="15967" x="2214563" y="2357438"/>
          <p14:tracePt t="15984" x="2197100" y="2322513"/>
          <p14:tracePt t="16001" x="2152650" y="2276475"/>
          <p14:tracePt t="16017" x="2152650" y="2259013"/>
          <p14:tracePt t="16034" x="2143125" y="2241550"/>
          <p14:tracePt t="16051" x="2133600" y="2224088"/>
          <p14:tracePt t="16067" x="2133600" y="2214563"/>
          <p14:tracePt t="16084" x="2133600" y="2205038"/>
          <p14:tracePt t="16102" x="2143125" y="2197100"/>
          <p14:tracePt t="16140" x="2197100" y="2187575"/>
          <p14:tracePt t="16153" x="2276475" y="2179638"/>
          <p14:tracePt t="16166" x="2419350" y="2160588"/>
          <p14:tracePt t="16178" x="2536825" y="2133600"/>
          <p14:tracePt t="16191" x="2633663" y="2133600"/>
          <p14:tracePt t="16204" x="2697163" y="2133600"/>
          <p14:tracePt t="16217" x="2751138" y="2133600"/>
          <p14:tracePt t="16234" x="2776538" y="2133600"/>
          <p14:tracePt t="16251" x="2874963" y="2108200"/>
          <p14:tracePt t="16267" x="2884488" y="2089150"/>
          <p14:tracePt t="16545" x="2901950" y="2071688"/>
          <p14:tracePt t="16558" x="2938463" y="2036763"/>
          <p14:tracePt t="16571" x="2982913" y="1990725"/>
          <p14:tracePt t="16583" x="3044825" y="1955800"/>
          <p14:tracePt t="16596" x="3125788" y="1919288"/>
          <p14:tracePt t="16609" x="3179763" y="1893888"/>
          <p14:tracePt t="16621" x="3205163" y="1874838"/>
          <p14:tracePt t="16634" x="3241675" y="1857375"/>
          <p14:tracePt t="16650" x="3259138" y="1857375"/>
          <p14:tracePt t="16667" x="3268663" y="1857375"/>
          <p14:tracePt t="16684" x="3303588" y="1857375"/>
          <p14:tracePt t="16701" x="3313113" y="1857375"/>
          <p14:tracePt t="16717" x="3322638" y="1857375"/>
          <p14:tracePt t="16734" x="3340100" y="1857375"/>
          <p14:tracePt t="16751" x="3348038" y="1857375"/>
          <p14:tracePt t="16767" x="3357563" y="1857375"/>
          <p14:tracePt t="16799" x="3367088" y="1857375"/>
          <p14:tracePt t="16824" x="3367088" y="1866900"/>
          <p14:tracePt t="16887" x="3375025" y="1874838"/>
          <p14:tracePt t="16900" x="3402013" y="1884363"/>
          <p14:tracePt t="16913" x="3429000" y="1911350"/>
          <p14:tracePt t="16925" x="3482975" y="1938338"/>
          <p14:tracePt t="16938" x="3562350" y="1965325"/>
          <p14:tracePt t="16951" x="3660775" y="1990725"/>
          <p14:tracePt t="16967" x="3768725" y="2017713"/>
          <p14:tracePt t="16984" x="3965575" y="2036763"/>
          <p14:tracePt t="17002" x="4017963" y="2044700"/>
          <p14:tracePt t="17018" x="4081463" y="2044700"/>
          <p14:tracePt t="17034" x="4116388" y="2044700"/>
          <p14:tracePt t="17051" x="4160838" y="2044700"/>
          <p14:tracePt t="17067" x="4170363" y="2044700"/>
          <p14:tracePt t="17084" x="4179888" y="2044700"/>
          <p14:tracePt t="17101" x="4170363" y="2044700"/>
          <p14:tracePt t="17242" x="4160838" y="2044700"/>
          <p14:tracePt t="17268" x="4152900" y="2044700"/>
          <p14:tracePt t="17292" x="4143375" y="2036763"/>
          <p14:tracePt t="17305" x="4133850" y="2027238"/>
          <p14:tracePt t="17318" x="4133850" y="2017713"/>
          <p14:tracePt t="17331" x="4125913" y="2009775"/>
          <p14:tracePt t="17343" x="4116388" y="2009775"/>
          <p14:tracePt t="17355" x="4116388" y="2000250"/>
          <p14:tracePt t="17368" x="4108450" y="1990725"/>
          <p14:tracePt t="17384" x="4108450" y="1982788"/>
          <p14:tracePt t="17406" x="4098925" y="1982788"/>
          <p14:tracePt t="17925" x="4089400" y="1982788"/>
          <p14:tracePt t="17976" x="4081463" y="1982788"/>
          <p14:tracePt t="18053" x="4071938" y="1982788"/>
          <p14:tracePt t="18077" x="4054475" y="1982788"/>
          <p14:tracePt t="18090" x="4044950" y="1982788"/>
          <p14:tracePt t="18102" x="4037013" y="1982788"/>
          <p14:tracePt t="18115" x="4000500" y="1982788"/>
          <p14:tracePt t="18128" x="3965575" y="1982788"/>
          <p14:tracePt t="18140" x="3919538" y="1973263"/>
          <p14:tracePt t="18153" x="3857625" y="1973263"/>
          <p14:tracePt t="18167" x="3786188" y="1973263"/>
          <p14:tracePt t="18184" x="3714750" y="1965325"/>
          <p14:tracePt t="18200" x="3616325" y="1955800"/>
          <p14:tracePt t="18217" x="3571875" y="1955800"/>
          <p14:tracePt t="18234" x="3544888" y="1955800"/>
          <p14:tracePt t="18251" x="3482975" y="1955800"/>
          <p14:tracePt t="18267" x="3473450" y="1955800"/>
          <p14:tracePt t="18284" x="3465513" y="1955800"/>
          <p14:tracePt t="18301" x="3446463" y="1955800"/>
          <p14:tracePt t="18318" x="3438525" y="1955800"/>
          <p14:tracePt t="18356" x="3419475" y="1955800"/>
          <p14:tracePt t="18381" x="3402013" y="1955800"/>
          <p14:tracePt t="18393" x="3394075" y="1955800"/>
          <p14:tracePt t="18407" x="3367088" y="1955800"/>
          <p14:tracePt t="18419" x="3330575" y="1955800"/>
          <p14:tracePt t="18434" x="3286125" y="1973263"/>
          <p14:tracePt t="18450" x="3241675" y="1973263"/>
          <p14:tracePt t="18467" x="3125788" y="2000250"/>
          <p14:tracePt t="18484" x="3098800" y="2000250"/>
          <p14:tracePt t="18500" x="3054350" y="2000250"/>
          <p14:tracePt t="18517" x="3017838" y="2000250"/>
          <p14:tracePt t="18534" x="3009900" y="2000250"/>
          <p14:tracePt t="18551" x="3000375" y="2000250"/>
          <p14:tracePt t="18571" x="2990850" y="2000250"/>
          <p14:tracePt t="18596" x="2982913" y="2000250"/>
          <p14:tracePt t="18723" x="2973388" y="2000250"/>
          <p14:tracePt t="18736" x="2955925" y="2000250"/>
          <p14:tracePt t="18748" x="2946400" y="2000250"/>
          <p14:tracePt t="18760" x="2919413" y="2000250"/>
          <p14:tracePt t="18773" x="2884488" y="2000250"/>
          <p14:tracePt t="18786" x="2822575" y="2000250"/>
          <p14:tracePt t="18800" x="2732088" y="2000250"/>
          <p14:tracePt t="18817" x="2616200" y="2000250"/>
          <p14:tracePt t="18834" x="2268538" y="2000250"/>
          <p14:tracePt t="18851" x="2054225" y="2036763"/>
          <p14:tracePt t="18867" x="1822450" y="2108200"/>
          <p14:tracePt t="18884" x="1482725" y="2241550"/>
          <p14:tracePt t="18901" x="1393825" y="2303463"/>
          <p14:tracePt t="18917" x="1339850" y="2339975"/>
          <p14:tracePt t="18934" x="1295400" y="2374900"/>
          <p14:tracePt t="18951" x="1285875" y="2384425"/>
          <p14:tracePt t="18976" x="1285875" y="2374900"/>
          <p14:tracePt t="19280" x="1285875" y="2357438"/>
          <p14:tracePt t="19318" x="1285875" y="2347913"/>
          <p14:tracePt t="19330" x="1295400" y="2330450"/>
          <p14:tracePt t="19343" x="1303338" y="2322513"/>
          <p14:tracePt t="19355" x="1322388" y="2303463"/>
          <p14:tracePt t="19368" x="1347788" y="2295525"/>
          <p14:tracePt t="19384" x="1374775" y="2286000"/>
          <p14:tracePt t="19400" x="1411288" y="2276475"/>
          <p14:tracePt t="19417" x="1465263" y="2259013"/>
          <p14:tracePt t="19435" x="1473200" y="2251075"/>
          <p14:tracePt t="19451" x="1490663" y="2251075"/>
          <p14:tracePt t="19467" x="1500188" y="2251075"/>
          <p14:tracePt t="19520" x="1500188" y="2268538"/>
          <p14:tracePt t="19672" x="1517650" y="2312988"/>
          <p14:tracePt t="19685" x="1527175" y="2411413"/>
          <p14:tracePt t="19697" x="1562100" y="2589213"/>
          <p14:tracePt t="19710" x="1598613" y="2830513"/>
          <p14:tracePt t="19723" x="1643063" y="3044825"/>
          <p14:tracePt t="19735" x="1714500" y="3268663"/>
          <p14:tracePt t="19751" x="1776413" y="3473450"/>
          <p14:tracePt t="19767" x="1866900" y="3643313"/>
          <p14:tracePt t="19784" x="2044700" y="3956050"/>
          <p14:tracePt t="19801" x="2125663" y="4081463"/>
          <p14:tracePt t="19817" x="2187575" y="4179888"/>
          <p14:tracePt t="19834" x="2251075" y="4286250"/>
          <p14:tracePt t="19851" x="2259013" y="4303713"/>
          <p14:tracePt t="19867" x="2295525" y="4303713"/>
          <p14:tracePt t="20141" x="2330450" y="4276725"/>
          <p14:tracePt t="20153" x="2419350" y="4251325"/>
          <p14:tracePt t="20166" x="2554288" y="4179888"/>
          <p14:tracePt t="20179" x="2751138" y="4071938"/>
          <p14:tracePt t="20191" x="2894013" y="4000500"/>
          <p14:tracePt t="20204" x="2982913" y="3938588"/>
          <p14:tracePt t="20217" x="3027363" y="3902075"/>
          <p14:tracePt t="20234" x="3054350" y="3884613"/>
          <p14:tracePt t="20250" x="3116263" y="3795713"/>
          <p14:tracePt t="20267" x="3143250" y="3741738"/>
          <p14:tracePt t="20284" x="3152775" y="3679825"/>
          <p14:tracePt t="20300" x="3170238" y="3589338"/>
          <p14:tracePt t="20318" x="3170238" y="3562350"/>
          <p14:tracePt t="20334" x="3179763" y="3536950"/>
          <p14:tracePt t="20350" x="3179763" y="3517900"/>
          <p14:tracePt t="20367" x="3179763" y="3473450"/>
          <p14:tracePt t="20384" x="3179763" y="3455988"/>
          <p14:tracePt t="20400" x="3170238" y="3429000"/>
          <p14:tracePt t="20417" x="3152775" y="3375025"/>
          <p14:tracePt t="20435" x="3143250" y="3348038"/>
          <p14:tracePt t="20450" x="3125788" y="3330575"/>
          <p14:tracePt t="20467" x="3098800" y="3268663"/>
          <p14:tracePt t="20484" x="3081338" y="3251200"/>
          <p14:tracePt t="20500" x="3062288" y="3224213"/>
          <p14:tracePt t="20517" x="3036888" y="3205163"/>
          <p14:tracePt t="20534" x="3027363" y="3197225"/>
          <p14:tracePt t="20558" x="3027363" y="3187700"/>
          <p14:tracePt t="20571" x="3017838" y="3187700"/>
          <p14:tracePt t="20584" x="3017838" y="3179763"/>
          <p14:tracePt t="20600" x="3009900" y="3179763"/>
          <p14:tracePt t="20617" x="2990850" y="3179763"/>
          <p14:tracePt t="20634" x="2990850" y="3170238"/>
          <p14:tracePt t="20650" x="2973388" y="3160713"/>
          <p14:tracePt t="20667" x="2955925" y="3160713"/>
          <p14:tracePt t="20685" x="2946400" y="3160713"/>
          <p14:tracePt t="20700" x="2938463" y="3160713"/>
          <p14:tracePt t="20717" x="2919413" y="3160713"/>
          <p14:tracePt t="20734" x="2901950" y="3160713"/>
          <p14:tracePt t="20751" x="2884488" y="3160713"/>
          <p14:tracePt t="20767" x="2857500" y="3160713"/>
          <p14:tracePt t="20784" x="2786063" y="3160713"/>
          <p14:tracePt t="20800" x="2759075" y="3160713"/>
          <p14:tracePt t="20817" x="2732088" y="3160713"/>
          <p14:tracePt t="20834" x="2705100" y="3160713"/>
          <p14:tracePt t="20850" x="2687638" y="3160713"/>
          <p14:tracePt t="20867" x="2660650" y="3160713"/>
          <p14:tracePt t="20884" x="2608263" y="3170238"/>
          <p14:tracePt t="20900" x="2571750" y="3179763"/>
          <p14:tracePt t="20917" x="2527300" y="3197225"/>
          <p14:tracePt t="20935" x="2473325" y="3224213"/>
          <p14:tracePt t="20951" x="2455863" y="3232150"/>
          <p14:tracePt t="20967" x="2446338" y="3241675"/>
          <p14:tracePt t="20989" x="2438400" y="3241675"/>
          <p14:tracePt t="21014" x="2438400" y="3259138"/>
          <p14:tracePt t="21026" x="2419350" y="3286125"/>
          <p14:tracePt t="21039" x="2411413" y="3313113"/>
          <p14:tracePt t="21052" x="2401888" y="3357563"/>
          <p14:tracePt t="21067" x="2384425" y="3411538"/>
          <p14:tracePt t="21084" x="2384425" y="3446463"/>
          <p14:tracePt t="21100" x="2384425" y="3536950"/>
          <p14:tracePt t="21117" x="2384425" y="3571875"/>
          <p14:tracePt t="21134" x="2384425" y="3608388"/>
          <p14:tracePt t="21150" x="2455863" y="3687763"/>
          <p14:tracePt t="21168" x="2517775" y="3724275"/>
          <p14:tracePt t="21184" x="2589213" y="3751263"/>
          <p14:tracePt t="21200" x="2795588" y="3803650"/>
          <p14:tracePt t="21217" x="2919413" y="3813175"/>
          <p14:tracePt t="21234" x="3044825" y="3822700"/>
          <p14:tracePt t="21250" x="3232150" y="3830638"/>
          <p14:tracePt t="21267" x="3330575" y="3830638"/>
          <p14:tracePt t="21284" x="3455988" y="3830638"/>
          <p14:tracePt t="21300" x="3581400" y="3830638"/>
          <p14:tracePt t="21317" x="3848100" y="3741738"/>
          <p14:tracePt t="21333" x="3990975" y="3670300"/>
          <p14:tracePt t="21350" x="4081463" y="3625850"/>
          <p14:tracePt t="21367" x="4241800" y="3527425"/>
          <p14:tracePt t="21384" x="4340225" y="3465513"/>
          <p14:tracePt t="21400" x="4429125" y="3402013"/>
          <p14:tracePt t="21417" x="4518025" y="3330575"/>
          <p14:tracePt t="21434" x="4527550" y="3313113"/>
          <p14:tracePt t="21451" x="4537075" y="3303588"/>
          <p14:tracePt t="21467" x="4545013" y="3286125"/>
          <p14:tracePt t="21483" x="4545013" y="3276600"/>
          <p14:tracePt t="21500" x="4545013" y="3251200"/>
          <p14:tracePt t="21517" x="4545013" y="3232150"/>
          <p14:tracePt t="21534" x="4527550" y="3197225"/>
          <p14:tracePt t="21550" x="4510088" y="3179763"/>
          <p14:tracePt t="21567" x="4411663" y="3125788"/>
          <p14:tracePt t="21584" x="4367213" y="3089275"/>
          <p14:tracePt t="21600" x="4313238" y="3062288"/>
          <p14:tracePt t="21617" x="4133850" y="2982913"/>
          <p14:tracePt t="21635" x="4037013" y="2955925"/>
          <p14:tracePt t="21651" x="3911600" y="2919413"/>
          <p14:tracePt t="21667" x="3795713" y="2911475"/>
          <p14:tracePt t="21684" x="3554413" y="2911475"/>
          <p14:tracePt t="21701" x="3402013" y="2911475"/>
          <p14:tracePt t="21717" x="3232150" y="2965450"/>
          <p14:tracePt t="21734" x="2813050" y="3133725"/>
          <p14:tracePt t="21750" x="2616200" y="3259138"/>
          <p14:tracePt t="21767" x="2465388" y="3375025"/>
          <p14:tracePt t="21784" x="2241550" y="3536950"/>
          <p14:tracePt t="21800" x="2197100" y="3608388"/>
          <p14:tracePt t="21817" x="2160588" y="3652838"/>
          <p14:tracePt t="21834" x="2098675" y="3768725"/>
          <p14:tracePt t="21851" x="2081213" y="3830638"/>
          <p14:tracePt t="21867" x="2054225" y="3929063"/>
          <p14:tracePt t="21884" x="2044700" y="4108450"/>
          <p14:tracePt t="21901" x="2044700" y="4187825"/>
          <p14:tracePt t="21917" x="2044700" y="4286250"/>
          <p14:tracePt t="21934" x="2108200" y="4438650"/>
          <p14:tracePt t="21952" x="2143125" y="4500563"/>
          <p14:tracePt t="21967" x="2197100" y="4545013"/>
          <p14:tracePt t="21984" x="2251075" y="4581525"/>
          <p14:tracePt t="22000" x="2401888" y="4652963"/>
          <p14:tracePt t="22017" x="2500313" y="4687888"/>
          <p14:tracePt t="22034" x="2608263" y="4705350"/>
          <p14:tracePt t="22050" x="2830513" y="4724400"/>
          <p14:tracePt t="22067" x="2938463" y="4724400"/>
          <p14:tracePt t="22083" x="3054350" y="4724400"/>
          <p14:tracePt t="22100" x="3313113" y="4741863"/>
          <p14:tracePt t="22117" x="3465513" y="4741863"/>
          <p14:tracePt t="22134" x="3670300" y="4732338"/>
          <p14:tracePt t="22150" x="3938588" y="4652963"/>
          <p14:tracePt t="22167" x="4044950" y="4608513"/>
          <p14:tracePt t="22184" x="4133850" y="4537075"/>
          <p14:tracePt t="22200" x="4303713" y="4375150"/>
          <p14:tracePt t="22217" x="4357688" y="4295775"/>
          <p14:tracePt t="22233" x="4419600" y="4205288"/>
          <p14:tracePt t="22250" x="4456113" y="4116388"/>
          <p14:tracePt t="22267" x="4510088" y="3938588"/>
          <p14:tracePt t="22284" x="4510088" y="3848100"/>
          <p14:tracePt t="22300" x="4510088" y="3776663"/>
          <p14:tracePt t="22317" x="4518025" y="3581400"/>
          <p14:tracePt t="22334" x="4518025" y="3465513"/>
          <p14:tracePt t="22350" x="4500563" y="3322638"/>
          <p14:tracePt t="22367" x="4446588" y="3133725"/>
          <p14:tracePt t="22384" x="4402138" y="3071813"/>
          <p14:tracePt t="22400" x="4357688" y="3000375"/>
          <p14:tracePt t="22417" x="4268788" y="2911475"/>
          <p14:tracePt t="22434" x="4232275" y="2894013"/>
          <p14:tracePt t="22450" x="4214813" y="2884488"/>
          <p14:tracePt t="22468" x="4179888" y="2867025"/>
          <p14:tracePt t="22484" x="4170363" y="2867025"/>
          <p14:tracePt t="22500" x="4152900" y="2867025"/>
          <p14:tracePt t="22517" x="4108450" y="2867025"/>
          <p14:tracePt t="22534" x="4098925" y="2867025"/>
          <p14:tracePt t="22559" x="4098925" y="2874963"/>
          <p14:tracePt t="22584" x="4089400" y="2884488"/>
          <p14:tracePt t="22597" x="4081463" y="2894013"/>
          <p14:tracePt t="22609" x="4071938" y="2928938"/>
          <p14:tracePt t="22622" x="4054475" y="2965450"/>
          <p14:tracePt t="22635" x="4044950" y="3017838"/>
          <p14:tracePt t="22651" x="4027488" y="3089275"/>
          <p14:tracePt t="22667" x="4017963" y="3152775"/>
          <p14:tracePt t="22683" x="4017963" y="3303588"/>
          <p14:tracePt t="22700" x="4017963" y="3367088"/>
          <p14:tracePt t="22717" x="4017963" y="3438525"/>
          <p14:tracePt t="22734" x="4017963" y="3544888"/>
          <p14:tracePt t="22750" x="4017963" y="3598863"/>
          <p14:tracePt t="22767" x="4017963" y="3652838"/>
          <p14:tracePt t="22783" x="4062413" y="3759200"/>
          <p14:tracePt t="22800" x="4081463" y="3795713"/>
          <p14:tracePt t="22817" x="4108450" y="3830638"/>
          <p14:tracePt t="22834" x="4187825" y="3894138"/>
          <p14:tracePt t="22850" x="4232275" y="3938588"/>
          <p14:tracePt t="22867" x="4295775" y="3983038"/>
          <p14:tracePt t="22883" x="4438650" y="4062413"/>
          <p14:tracePt t="22901" x="4510088" y="4098925"/>
          <p14:tracePt t="22917" x="4572000" y="4125913"/>
          <p14:tracePt t="22934" x="4633913" y="4152900"/>
          <p14:tracePt t="22950" x="4786313" y="4179888"/>
          <p14:tracePt t="22967" x="4875213" y="4187825"/>
          <p14:tracePt t="22984" x="4956175" y="4187825"/>
          <p14:tracePt t="23000" x="5197475" y="4143375"/>
          <p14:tracePt t="23017" x="5357813" y="4071938"/>
          <p14:tracePt t="23034" x="5510213" y="3973513"/>
          <p14:tracePt t="23050" x="5822950" y="3741738"/>
          <p14:tracePt t="23067" x="6000750" y="3581400"/>
          <p14:tracePt t="23083" x="6108700" y="3455988"/>
          <p14:tracePt t="23100" x="6215063" y="3313113"/>
          <p14:tracePt t="23118" x="6242050" y="3276600"/>
          <p14:tracePt t="23134" x="6259513" y="3232150"/>
          <p14:tracePt t="23150" x="6276975" y="3125788"/>
          <p14:tracePt t="23167" x="6276975" y="3071813"/>
          <p14:tracePt t="23184" x="6276975" y="3017838"/>
          <p14:tracePt t="23200" x="6205538" y="2919413"/>
          <p14:tracePt t="23217" x="6161088" y="2874963"/>
          <p14:tracePt t="23233" x="6099175" y="2847975"/>
          <p14:tracePt t="23250" x="5956300" y="2795588"/>
          <p14:tracePt t="23268" x="5867400" y="2786063"/>
          <p14:tracePt t="23283" x="5768975" y="2786063"/>
          <p14:tracePt t="23300" x="5653088" y="2786063"/>
          <p14:tracePt t="23317" x="5214938" y="2822575"/>
          <p14:tracePt t="23334" x="4894263" y="2919413"/>
          <p14:tracePt t="23350" x="4537075" y="3089275"/>
          <p14:tracePt t="23367" x="3973513" y="3411538"/>
          <p14:tracePt t="23384" x="3714750" y="3536950"/>
          <p14:tracePt t="23400" x="3446463" y="3670300"/>
          <p14:tracePt t="23417" x="2776538" y="3990975"/>
          <p14:tracePt t="23434" x="2490788" y="4133850"/>
          <p14:tracePt t="23450" x="2276475" y="4232275"/>
          <p14:tracePt t="23467" x="2125663" y="4286250"/>
          <p14:tracePt t="23485" x="2089150" y="4295775"/>
          <p14:tracePt t="23500" x="2062163" y="4295775"/>
          <p14:tracePt t="23517" x="2009775" y="4295775"/>
          <p14:tracePt t="23536" x="1990725" y="4295775"/>
          <p14:tracePt t="23550" x="1973263" y="4295775"/>
          <p14:tracePt t="23567" x="1928813" y="4286250"/>
          <p14:tracePt t="23584" x="1911350" y="4268788"/>
          <p14:tracePt t="23600" x="1874838" y="4241800"/>
          <p14:tracePt t="23617" x="1847850" y="4224338"/>
          <p14:tracePt t="23633" x="1714500" y="4133850"/>
          <p14:tracePt t="23650" x="1633538" y="4081463"/>
          <p14:tracePt t="23668" x="1554163" y="4027488"/>
          <p14:tracePt t="23684" x="1490663" y="3973513"/>
          <p14:tracePt t="23700" x="1490663" y="3965575"/>
          <p14:tracePt t="23717" x="1482725" y="3956050"/>
          <p14:tracePt t="23734" x="1473200" y="3956050"/>
          <p14:tracePt t="23750" x="1482725" y="3956050"/>
          <p14:tracePt t="23787" x="1517650" y="3965575"/>
          <p14:tracePt t="23799" x="1598613" y="4027488"/>
          <p14:tracePt t="23812" x="1724025" y="4125913"/>
          <p14:tracePt t="23825" x="1928813" y="4286250"/>
          <p14:tracePt t="23837" x="2098675" y="4394200"/>
          <p14:tracePt t="23850" x="2268538" y="4483100"/>
          <p14:tracePt t="23867" x="2438400" y="4537075"/>
          <p14:tracePt t="23883" x="2795588" y="4581525"/>
          <p14:tracePt t="23902" x="2990850" y="4581525"/>
          <p14:tracePt t="23917" x="3214688" y="4581525"/>
          <p14:tracePt t="23933" x="3465513" y="4581525"/>
          <p14:tracePt t="23950" x="3990975" y="4411663"/>
          <p14:tracePt t="23967" x="4268788" y="4232275"/>
          <p14:tracePt t="23984" x="4500563" y="4044950"/>
          <p14:tracePt t="24000" x="4741863" y="3776663"/>
          <p14:tracePt t="24017" x="4803775" y="3660775"/>
          <p14:tracePt t="24033" x="4830763" y="3589338"/>
          <p14:tracePt t="24050" x="4840288" y="3465513"/>
          <p14:tracePt t="24067" x="4830763" y="3402013"/>
          <p14:tracePt t="24084" x="4795838" y="3348038"/>
          <p14:tracePt t="24101" x="4679950" y="3241675"/>
          <p14:tracePt t="24117" x="4598988" y="3205163"/>
          <p14:tracePt t="24133" x="4527550" y="3179763"/>
          <p14:tracePt t="24150" x="4375150" y="3179763"/>
          <p14:tracePt t="24167" x="4276725" y="3187700"/>
          <p14:tracePt t="24183" x="4187825" y="3241675"/>
          <p14:tracePt t="24200" x="4017963" y="3411538"/>
          <p14:tracePt t="24217" x="3965575" y="3500438"/>
          <p14:tracePt t="24233" x="3919538" y="3598863"/>
          <p14:tracePt t="24250" x="3894138" y="3705225"/>
          <p14:tracePt t="24267" x="3884613" y="3875088"/>
          <p14:tracePt t="24284" x="3884613" y="3946525"/>
          <p14:tracePt t="24300" x="3919538" y="4027488"/>
          <p14:tracePt t="24317" x="4054475" y="4133850"/>
          <p14:tracePt t="24334" x="4152900" y="4179888"/>
          <p14:tracePt t="24350" x="4268788" y="4214813"/>
          <p14:tracePt t="24367" x="4581525" y="4241800"/>
          <p14:tracePt t="24384" x="4705350" y="4241800"/>
          <p14:tracePt t="24400" x="4867275" y="4232275"/>
          <p14:tracePt t="24417" x="5133975" y="4116388"/>
          <p14:tracePt t="24434" x="5268913" y="4044950"/>
          <p14:tracePt t="24450" x="5465763" y="3929063"/>
          <p14:tracePt t="24466" x="5902325" y="3581400"/>
          <p14:tracePt t="24483" x="6089650" y="3411538"/>
          <p14:tracePt t="24500" x="6232525" y="3268663"/>
          <p14:tracePt t="24516" x="6572250" y="2911475"/>
          <p14:tracePt t="24534" x="6715125" y="2714625"/>
          <p14:tracePt t="24550" x="6858000" y="2509838"/>
          <p14:tracePt t="24566" x="6946900" y="2330450"/>
          <p14:tracePt t="24585" x="6965950" y="2268538"/>
          <p14:tracePt t="24600" x="6965950" y="2214563"/>
          <p14:tracePt t="24617" x="6938963" y="2179638"/>
          <p14:tracePt t="24633" x="6848475" y="2116138"/>
          <p14:tracePt t="24652" x="6813550" y="2108200"/>
          <p14:tracePt t="24667" x="6680200" y="2089150"/>
          <p14:tracePt t="24685" x="6562725" y="2098675"/>
          <p14:tracePt t="24700" x="6402388" y="2160588"/>
          <p14:tracePt t="24717" x="5938838" y="2411413"/>
          <p14:tracePt t="24736" x="5759450" y="2544763"/>
          <p14:tracePt t="24752" x="5581650" y="2705100"/>
          <p14:tracePt t="24767" x="5446713" y="2867025"/>
          <p14:tracePt t="24783" x="5205413" y="3152775"/>
          <p14:tracePt t="24800" x="5143500" y="3276600"/>
          <p14:tracePt t="24817" x="5108575" y="3419475"/>
          <p14:tracePt t="24833" x="5062538" y="3616325"/>
          <p14:tracePt t="24850" x="5062538" y="3679825"/>
          <p14:tracePt t="24867" x="5062538" y="3751263"/>
          <p14:tracePt t="24883" x="5116513" y="3919538"/>
          <p14:tracePt t="24901" x="5170488" y="3990975"/>
          <p14:tracePt t="24917" x="5232400" y="4054475"/>
          <p14:tracePt t="24933" x="5303838" y="4116388"/>
          <p14:tracePt t="24950" x="5446713" y="4187825"/>
          <p14:tracePt t="24967" x="5537200" y="4232275"/>
          <p14:tracePt t="24983" x="5634038" y="4251325"/>
          <p14:tracePt t="25000" x="5768975" y="4268788"/>
          <p14:tracePt t="25017" x="5813425" y="4268788"/>
          <p14:tracePt t="25033" x="5848350" y="4268788"/>
          <p14:tracePt t="25050" x="5946775" y="4268788"/>
          <p14:tracePt t="25068" x="6000750" y="4251325"/>
          <p14:tracePt t="25084" x="6054725" y="4232275"/>
          <p14:tracePt t="25100" x="6089650" y="4170363"/>
          <p14:tracePt t="25117" x="6108700" y="4116388"/>
          <p14:tracePt t="25133" x="6108700" y="4071938"/>
          <p14:tracePt t="25150" x="6081713" y="3956050"/>
          <p14:tracePt t="25167" x="6037263" y="3884613"/>
          <p14:tracePt t="25183" x="5973763" y="3813175"/>
          <p14:tracePt t="25200" x="5857875" y="3643313"/>
          <p14:tracePt t="25217" x="5786438" y="3562350"/>
          <p14:tracePt t="25233" x="5705475" y="3500438"/>
          <p14:tracePt t="25250" x="5626100" y="3438525"/>
          <p14:tracePt t="25267" x="5510213" y="3375025"/>
          <p14:tracePt t="25284" x="5465763" y="3357563"/>
          <p14:tracePt t="25300" x="5411788" y="3348038"/>
          <p14:tracePt t="25317" x="5303838" y="3330575"/>
          <p14:tracePt t="25334" x="5214938" y="3330575"/>
          <p14:tracePt t="25350" x="5116513" y="3330575"/>
          <p14:tracePt t="25367" x="4894263" y="3394075"/>
          <p14:tracePt t="25383" x="4768850" y="3438525"/>
          <p14:tracePt t="25400" x="4625975" y="3500438"/>
          <p14:tracePt t="25417" x="4214813" y="3751263"/>
          <p14:tracePt t="25434" x="3990975" y="3894138"/>
          <p14:tracePt t="25450" x="3697288" y="4071938"/>
          <p14:tracePt t="25467" x="2982913" y="4527550"/>
          <p14:tracePt t="25484" x="2652713" y="4768850"/>
          <p14:tracePt t="25500" x="2384425" y="4929188"/>
          <p14:tracePt t="25517" x="2116138" y="5054600"/>
          <p14:tracePt t="25534" x="2062163" y="5081588"/>
          <p14:tracePt t="25550" x="2036763" y="5081588"/>
          <p14:tracePt t="25567" x="2027238" y="5081588"/>
          <p14:tracePt t="25584" x="2017713" y="5081588"/>
          <p14:tracePt t="25825" x="2000250" y="5072063"/>
          <p14:tracePt t="25838" x="1973263" y="5045075"/>
          <p14:tracePt t="25850" x="1928813" y="5000625"/>
          <p14:tracePt t="25863" x="1866900" y="4946650"/>
          <p14:tracePt t="25876" x="1785938" y="4867275"/>
          <p14:tracePt t="25888" x="1714500" y="4786313"/>
          <p14:tracePt t="25901" x="1633538" y="4705350"/>
          <p14:tracePt t="25917" x="1571625" y="4633913"/>
          <p14:tracePt t="25933" x="1509713" y="4562475"/>
          <p14:tracePt t="25950" x="1384300" y="4429125"/>
          <p14:tracePt t="25967" x="1347788" y="4375150"/>
          <p14:tracePt t="25983" x="1312863" y="4330700"/>
          <p14:tracePt t="26000" x="1250950" y="4241800"/>
          <p14:tracePt t="26017" x="1214438" y="4197350"/>
          <p14:tracePt t="26033" x="1187450" y="4143375"/>
          <p14:tracePt t="26049" x="1116013" y="4027488"/>
          <p14:tracePt t="26066" x="1089025" y="3973513"/>
          <p14:tracePt t="26083" x="1054100" y="3919538"/>
          <p14:tracePt t="26100" x="1009650" y="3840163"/>
          <p14:tracePt t="26117" x="982663" y="3813175"/>
          <p14:tracePt t="26133" x="973138" y="3776663"/>
          <p14:tracePt t="26150" x="955675" y="3751263"/>
          <p14:tracePt t="26167" x="946150" y="3724275"/>
          <p14:tracePt t="26183" x="938213" y="3724275"/>
          <p14:tracePt t="26200" x="938213" y="3714750"/>
          <p14:tracePt t="26217" x="938213" y="3705225"/>
          <p14:tracePt t="26233" x="928688" y="3697288"/>
          <p14:tracePt t="26331" x="928688" y="3687763"/>
          <p14:tracePt t="26356" x="919163" y="3687763"/>
          <p14:tracePt t="26370" x="919163" y="3679825"/>
          <p14:tracePt t="26381" x="919163" y="3670300"/>
          <p14:tracePt t="26432" x="928688" y="3670300"/>
          <p14:tracePt t="26761" x="946150" y="3679825"/>
          <p14:tracePt t="26774" x="973138" y="3697288"/>
          <p14:tracePt t="26788" x="1000125" y="3697288"/>
          <p14:tracePt t="26799" x="1054100" y="3705225"/>
          <p14:tracePt t="26812" x="1089025" y="3714750"/>
          <p14:tracePt t="26825" x="1133475" y="3724275"/>
          <p14:tracePt t="26837" x="1179513" y="3724275"/>
          <p14:tracePt t="26850" x="1223963" y="3732213"/>
          <p14:tracePt t="26867" x="1258888" y="3732213"/>
          <p14:tracePt t="26883" x="1303338" y="3732213"/>
          <p14:tracePt t="26900" x="1384300" y="3741738"/>
          <p14:tracePt t="26917" x="1419225" y="3741738"/>
          <p14:tracePt t="26933" x="1455738" y="3751263"/>
          <p14:tracePt t="26950" x="1490663" y="3751263"/>
          <p14:tracePt t="26967" x="1509713" y="3751263"/>
          <p14:tracePt t="26983" x="1517650" y="3751263"/>
          <p14:tracePt t="27000" x="1536700" y="3751263"/>
          <p14:tracePt t="27017" x="1554163" y="3751263"/>
          <p14:tracePt t="27033" x="1562100" y="3751263"/>
          <p14:tracePt t="27053" x="1581150" y="3759200"/>
          <p14:tracePt t="27066" x="1598613" y="3759200"/>
          <p14:tracePt t="27091" x="1608138" y="3759200"/>
          <p14:tracePt t="27116" x="1616075" y="3759200"/>
          <p14:tracePt t="27154" x="1625600" y="3759200"/>
          <p14:tracePt t="27863" x="1643063" y="3759200"/>
          <p14:tracePt t="27875" x="1670050" y="3759200"/>
          <p14:tracePt t="27888" x="1731963" y="3759200"/>
          <p14:tracePt t="27901" x="1839913" y="3759200"/>
          <p14:tracePt t="27917" x="1955800" y="3759200"/>
          <p14:tracePt t="27933" x="2108200" y="3759200"/>
          <p14:tracePt t="27950" x="2357438" y="3759200"/>
          <p14:tracePt t="27967" x="2482850" y="3759200"/>
          <p14:tracePt t="27983" x="2589213" y="3759200"/>
          <p14:tracePt t="28000" x="2732088" y="3751263"/>
          <p14:tracePt t="28017" x="2759075" y="3741738"/>
          <p14:tracePt t="28035" x="2786063" y="3741738"/>
          <p14:tracePt t="28050" x="2803525" y="3741738"/>
          <p14:tracePt t="28067" x="2813050" y="3741738"/>
          <p14:tracePt t="28103" x="2813050" y="3732213"/>
          <p14:tracePt t="28142" x="2795588" y="3724275"/>
          <p14:tracePt t="28166" x="2768600" y="3724275"/>
          <p14:tracePt t="28179" x="2724150" y="3705225"/>
          <p14:tracePt t="28192" x="2687638" y="3697288"/>
          <p14:tracePt t="28204" x="2633663" y="3679825"/>
          <p14:tracePt t="28217" x="2598738" y="3660775"/>
          <p14:tracePt t="28233" x="2562225" y="3652838"/>
          <p14:tracePt t="28251" x="2554288" y="3652838"/>
          <p14:tracePt t="28268" x="2544763" y="3652838"/>
          <p14:tracePt t="28293" x="2562225" y="3652838"/>
          <p14:tracePt t="28331" x="2598738" y="3652838"/>
          <p14:tracePt t="28344" x="2679700" y="3652838"/>
          <p14:tracePt t="28356" x="2803525" y="3652838"/>
          <p14:tracePt t="28369" x="2919413" y="3652838"/>
          <p14:tracePt t="28383" x="3044825" y="3652838"/>
          <p14:tracePt t="28400" x="3125788" y="3652838"/>
          <p14:tracePt t="28417" x="3214688" y="3652838"/>
          <p14:tracePt t="28433" x="3232150" y="3652838"/>
          <p14:tracePt t="28449" x="3241675" y="3652838"/>
          <p14:tracePt t="28466" x="3251200" y="3652838"/>
          <p14:tracePt t="28483" x="3241675" y="3652838"/>
          <p14:tracePt t="28508" x="3170238" y="3652838"/>
          <p14:tracePt t="28521" x="2982913" y="3652838"/>
          <p14:tracePt t="28534" x="2768600" y="3670300"/>
          <p14:tracePt t="28550" x="2652713" y="3679825"/>
          <p14:tracePt t="28566" x="2581275" y="3687763"/>
          <p14:tracePt t="28584" x="2571750" y="3687763"/>
          <p14:tracePt t="28600" x="2562225" y="3687763"/>
          <p14:tracePt t="28622" x="2589213" y="3687763"/>
          <p14:tracePt t="28673" x="2670175" y="3697288"/>
          <p14:tracePt t="28685" x="2822575" y="3705225"/>
          <p14:tracePt t="28698" x="3054350" y="3724275"/>
          <p14:tracePt t="28711" x="3276600" y="3724275"/>
          <p14:tracePt t="28724" x="3455988" y="3732213"/>
          <p14:tracePt t="28736" x="3571875" y="3732213"/>
          <p14:tracePt t="28750" x="3633788" y="3732213"/>
          <p14:tracePt t="28767" x="3652838" y="3732213"/>
          <p14:tracePt t="28783" x="3679825" y="3732213"/>
          <p14:tracePt t="28800" x="3687763" y="3732213"/>
          <p14:tracePt t="28914" x="3705225" y="3732213"/>
          <p14:tracePt t="28926" x="3741738" y="3732213"/>
          <p14:tracePt t="28938" x="3813175" y="3732213"/>
          <p14:tracePt t="28952" x="3946525" y="3732213"/>
          <p14:tracePt t="28967" x="4108450" y="3732213"/>
          <p14:tracePt t="28983" x="4313238" y="3732213"/>
          <p14:tracePt t="29000" x="4562475" y="3732213"/>
          <p14:tracePt t="29017" x="4633913" y="3732213"/>
          <p14:tracePt t="29033" x="4670425" y="3732213"/>
          <p14:tracePt t="29050" x="4705350" y="3732213"/>
          <p14:tracePt t="29067" x="4724400" y="3732213"/>
          <p14:tracePt t="29083" x="4705350" y="3732213"/>
          <p14:tracePt t="29142" x="4625975" y="3732213"/>
          <p14:tracePt t="29154" x="4419600" y="3751263"/>
          <p14:tracePt t="29166" x="3894138" y="3786188"/>
          <p14:tracePt t="29179" x="3340100" y="3867150"/>
          <p14:tracePt t="29191" x="2884488" y="3894138"/>
          <p14:tracePt t="29204" x="2633663" y="3911600"/>
          <p14:tracePt t="29217" x="2517775" y="3911600"/>
          <p14:tracePt t="29233" x="2473325" y="3919538"/>
          <p14:tracePt t="29250" x="2446338" y="3919538"/>
          <p14:tracePt t="29267" x="2438400" y="3919538"/>
          <p14:tracePt t="29283" x="2446338" y="3919538"/>
          <p14:tracePt t="29300" x="2517775" y="3875088"/>
          <p14:tracePt t="29317" x="2786063" y="3670300"/>
          <p14:tracePt t="29333" x="2857500" y="3625850"/>
          <p14:tracePt t="29350" x="2874963" y="3608388"/>
          <p14:tracePt t="29366" x="2884488" y="3589338"/>
          <p14:tracePt t="29383" x="2874963" y="3589338"/>
          <p14:tracePt t="29400" x="2813050" y="3589338"/>
          <p14:tracePt t="29416" x="2517775" y="3608388"/>
          <p14:tracePt t="29433" x="2393950" y="3616325"/>
          <p14:tracePt t="29450" x="2330450" y="3633788"/>
          <p14:tracePt t="29467" x="2286000" y="3643313"/>
          <p14:tracePt t="29483" x="2276475" y="3652838"/>
          <p14:tracePt t="29500" x="2268538" y="3652838"/>
          <p14:tracePt t="29521" x="2259013" y="3652838"/>
          <p14:tracePt t="29571" x="2241550" y="3652838"/>
          <p14:tracePt t="29584" x="2224088" y="3652838"/>
          <p14:tracePt t="29597" x="2179638" y="3652838"/>
          <p14:tracePt t="29609" x="2089150" y="3652838"/>
          <p14:tracePt t="29622" x="1982788" y="3660775"/>
          <p14:tracePt t="29635" x="1857375" y="3670300"/>
          <p14:tracePt t="29650" x="1731963" y="3679825"/>
          <p14:tracePt t="29666" x="1625600" y="3697288"/>
          <p14:tracePt t="29683" x="1509713" y="3724275"/>
          <p14:tracePt t="29700" x="1482725" y="3732213"/>
          <p14:tracePt t="29717" x="1438275" y="3751263"/>
          <p14:tracePt t="29733" x="1384300" y="3768725"/>
          <p14:tracePt t="29750" x="1366838" y="3776663"/>
          <p14:tracePt t="29767" x="1339850" y="3786188"/>
          <p14:tracePt t="29783" x="1312863" y="3795713"/>
          <p14:tracePt t="29800" x="1303338" y="3803650"/>
          <p14:tracePt t="29816" x="1295400" y="3813175"/>
          <p14:tracePt t="29837" x="1285875" y="3822700"/>
          <p14:tracePt t="29850" x="1268413" y="3830638"/>
          <p14:tracePt t="29875" x="1258888" y="3848100"/>
          <p14:tracePt t="29901" x="1241425" y="3848100"/>
          <p14:tracePt t="29913" x="1223963" y="3867150"/>
          <p14:tracePt t="29926" x="1196975" y="3884613"/>
          <p14:tracePt t="29939" x="1160463" y="3894138"/>
          <p14:tracePt t="29951" x="1125538" y="3911600"/>
          <p14:tracePt t="29966" x="1089025" y="3929063"/>
          <p14:tracePt t="29983" x="1071563" y="3938588"/>
          <p14:tracePt t="30000" x="1036638" y="3946525"/>
          <p14:tracePt t="30017" x="1027113" y="3946525"/>
          <p14:tracePt t="30033" x="1017588" y="3946525"/>
          <p14:tracePt t="30050" x="1009650" y="3946525"/>
          <p14:tracePt t="30067" x="990600" y="3946525"/>
          <p14:tracePt t="30083" x="982663" y="3946525"/>
          <p14:tracePt t="30103" x="982663" y="3956050"/>
          <p14:tracePt t="30268" x="982663" y="3965575"/>
          <p14:tracePt t="30292" x="982663" y="3983038"/>
          <p14:tracePt t="30306" x="982663" y="4000500"/>
          <p14:tracePt t="30318" x="1000125" y="4017963"/>
          <p14:tracePt t="30331" x="1017588" y="4037013"/>
          <p14:tracePt t="30344" x="1044575" y="4054475"/>
          <p14:tracePt t="30357" x="1081088" y="4071938"/>
          <p14:tracePt t="30369" x="1133475" y="4081463"/>
          <p14:tracePt t="30383" x="1160463" y="4098925"/>
          <p14:tracePt t="30400" x="1204913" y="4108450"/>
          <p14:tracePt t="30416" x="1276350" y="4116388"/>
          <p14:tracePt t="30434" x="1322388" y="4116388"/>
          <p14:tracePt t="30450" x="1366838" y="4116388"/>
          <p14:tracePt t="30466" x="1482725" y="4125913"/>
          <p14:tracePt t="30483" x="1517650" y="4125913"/>
          <p14:tracePt t="30500" x="1544638" y="4125913"/>
          <p14:tracePt t="30517" x="1589088" y="4125913"/>
          <p14:tracePt t="30533" x="1608138" y="4125913"/>
          <p14:tracePt t="30549" x="1616075" y="4125913"/>
          <p14:tracePt t="30566" x="1625600" y="4125913"/>
          <p14:tracePt t="30566" x="1633538" y="4125913"/>
          <p14:tracePt t="30585" x="1643063" y="4116388"/>
          <p14:tracePt t="30600" x="1652588" y="4116388"/>
          <p14:tracePt t="30616" x="1652588" y="4098925"/>
          <p14:tracePt t="30633" x="1660525" y="4054475"/>
          <p14:tracePt t="30650" x="1660525" y="4017963"/>
          <p14:tracePt t="30666" x="1633538" y="3973513"/>
          <p14:tracePt t="30683" x="1544638" y="3875088"/>
          <p14:tracePt t="30700" x="1465263" y="3822700"/>
          <p14:tracePt t="30716" x="1374775" y="3776663"/>
          <p14:tracePt t="30733" x="1204913" y="3724275"/>
          <p14:tracePt t="30750" x="1116013" y="3697288"/>
          <p14:tracePt t="30766" x="1009650" y="3697288"/>
          <p14:tracePt t="30783" x="847725" y="3697288"/>
          <p14:tracePt t="30800" x="795338" y="3697288"/>
          <p14:tracePt t="30816" x="750888" y="3697288"/>
          <p14:tracePt t="30833" x="687388" y="3724275"/>
          <p14:tracePt t="30850" x="660400" y="3759200"/>
          <p14:tracePt t="30866" x="642938" y="3795713"/>
          <p14:tracePt t="30883" x="625475" y="3840163"/>
          <p14:tracePt t="30900" x="608013" y="3919538"/>
          <p14:tracePt t="30916" x="608013" y="3956050"/>
          <p14:tracePt t="30933" x="633413" y="4000500"/>
          <p14:tracePt t="30950" x="750888" y="4062413"/>
          <p14:tracePt t="30966" x="847725" y="4098925"/>
          <p14:tracePt t="30984" x="990600" y="4116388"/>
          <p14:tracePt t="31000" x="1223963" y="4133850"/>
          <p14:tracePt t="31017" x="1339850" y="4133850"/>
          <p14:tracePt t="31033" x="1500188" y="4125913"/>
          <p14:tracePt t="31050" x="1803400" y="3983038"/>
          <p14:tracePt t="31067" x="1893888" y="3894138"/>
          <p14:tracePt t="31083" x="1965325" y="3840163"/>
          <p14:tracePt t="31100" x="2009775" y="3786188"/>
          <p14:tracePt t="31117" x="2009775" y="3776663"/>
          <p14:tracePt t="31133" x="2017713" y="3776663"/>
          <p14:tracePt t="31150" x="2017713" y="3768725"/>
          <p14:tracePt t="31166" x="2027238" y="3768725"/>
          <p14:tracePt t="31204" x="2036763" y="3768725"/>
          <p14:tracePt t="31217" x="2062163" y="3768725"/>
          <p14:tracePt t="31230" x="2116138" y="3768725"/>
          <p14:tracePt t="31242" x="2232025" y="3776663"/>
          <p14:tracePt t="31255" x="2384425" y="3786188"/>
          <p14:tracePt t="31268" x="2562225" y="3803650"/>
          <p14:tracePt t="31283" x="2679700" y="3803650"/>
          <p14:tracePt t="31300" x="2776538" y="3813175"/>
          <p14:tracePt t="31316" x="2938463" y="3813175"/>
          <p14:tracePt t="31333" x="2973388" y="3813175"/>
          <p14:tracePt t="31350" x="3000375" y="3813175"/>
          <p14:tracePt t="31366" x="3009900" y="3813175"/>
          <p14:tracePt t="31383" x="3036888" y="3813175"/>
          <p14:tracePt t="31622" x="3108325" y="3813175"/>
          <p14:tracePt t="31635" x="3251200" y="3813175"/>
          <p14:tracePt t="31648" x="3554413" y="3813175"/>
          <p14:tracePt t="31660" x="3894138" y="3813175"/>
          <p14:tracePt t="31673" x="4143375" y="3813175"/>
          <p14:tracePt t="31686" x="4348163" y="3822700"/>
          <p14:tracePt t="31700" x="4483100" y="3822700"/>
          <p14:tracePt t="31716" x="4589463" y="3822700"/>
          <p14:tracePt t="31733" x="4776788" y="3803650"/>
          <p14:tracePt t="31750" x="4857750" y="3795713"/>
          <p14:tracePt t="31766" x="4911725" y="3776663"/>
          <p14:tracePt t="31783" x="4938713" y="3776663"/>
          <p14:tracePt t="31800" x="4946650" y="3776663"/>
          <p14:tracePt t="31816" x="4956175" y="3776663"/>
          <p14:tracePt t="31875" x="4973638" y="3776663"/>
          <p14:tracePt t="31913" x="5027613" y="3795713"/>
          <p14:tracePt t="31926" x="5126038" y="3822700"/>
          <p14:tracePt t="31939" x="5268913" y="3857625"/>
          <p14:tracePt t="31952" x="5419725" y="3867150"/>
          <p14:tracePt t="31966" x="5589588" y="3894138"/>
          <p14:tracePt t="31983" x="5732463" y="3911600"/>
          <p14:tracePt t="32000" x="5938838" y="3919538"/>
          <p14:tracePt t="32016" x="5965825" y="3919538"/>
          <p14:tracePt t="32033" x="5973763" y="3919538"/>
          <p14:tracePt t="32050" x="5983288" y="3929063"/>
          <p14:tracePt t="32066" x="5991225" y="3929063"/>
          <p14:tracePt t="32083" x="5973763" y="3929063"/>
          <p14:tracePt t="32116" x="5875338" y="3929063"/>
          <p14:tracePt t="32128" x="5589588" y="3894138"/>
          <p14:tracePt t="32141" x="5027613" y="3776663"/>
          <p14:tracePt t="32154" x="4491038" y="3687763"/>
          <p14:tracePt t="32166" x="4152900" y="3608388"/>
          <p14:tracePt t="32183" x="3830638" y="3536950"/>
          <p14:tracePt t="32200" x="3554413" y="3527425"/>
          <p14:tracePt t="32217" x="2973388" y="3509963"/>
          <p14:tracePt t="32233" x="2705100" y="3509963"/>
          <p14:tracePt t="32250" x="2401888" y="3509963"/>
          <p14:tracePt t="32266" x="1660525" y="3705225"/>
          <p14:tracePt t="32283" x="1357313" y="3830638"/>
          <p14:tracePt t="32300" x="1116013" y="3973513"/>
          <p14:tracePt t="32316" x="911225" y="4098925"/>
          <p14:tracePt t="32333" x="857250" y="4143375"/>
          <p14:tracePt t="32350" x="839788" y="4170363"/>
          <p14:tracePt t="32367" x="795338" y="4197350"/>
          <p14:tracePt t="32383" x="776288" y="4197350"/>
          <p14:tracePt t="32400" x="776288" y="4205288"/>
          <p14:tracePt t="32416" x="750888" y="4214813"/>
          <p14:tracePt t="32433" x="731838" y="4214813"/>
          <p14:tracePt t="32457" x="704850" y="4224338"/>
          <p14:tracePt t="32470" x="669925" y="4224338"/>
          <p14:tracePt t="32483" x="608013" y="4241800"/>
          <p14:tracePt t="32500" x="490538" y="4286250"/>
          <p14:tracePt t="32516" x="179388" y="4456113"/>
          <p14:tracePt t="32534" x="71438" y="4527550"/>
          <p14:tracePt t="32550" x="9525" y="4572000"/>
          <p14:tracePt t="32566" x="0" y="4598988"/>
          <p14:tracePt t="32583" x="0" y="4616450"/>
          <p14:tracePt t="32600" x="0" y="4625975"/>
          <p14:tracePt t="32616" x="17463" y="4625975"/>
          <p14:tracePt t="32648" x="71438" y="4633913"/>
          <p14:tracePt t="32661" x="169863" y="4643438"/>
          <p14:tracePt t="32673" x="295275" y="4652963"/>
          <p14:tracePt t="32685" x="428625" y="4652963"/>
          <p14:tracePt t="32700" x="544513" y="4652963"/>
          <p14:tracePt t="32716" x="633413" y="4652963"/>
          <p14:tracePt t="32733" x="758825" y="4652963"/>
          <p14:tracePt t="32750" x="795338" y="4652963"/>
          <p14:tracePt t="32766" x="830263" y="4652963"/>
          <p14:tracePt t="32783" x="857250" y="4633913"/>
          <p14:tracePt t="32800" x="866775" y="4633913"/>
          <p14:tracePt t="32816" x="866775" y="4625975"/>
          <p14:tracePt t="32837" x="874713" y="4616450"/>
          <p14:tracePt t="32863" x="874713" y="4608513"/>
          <p14:tracePt t="32888" x="874713" y="4598988"/>
          <p14:tracePt t="32901" x="884238" y="4589463"/>
          <p14:tracePt t="32913" x="893763" y="4572000"/>
          <p14:tracePt t="32926" x="901700" y="4545013"/>
          <p14:tracePt t="32939" x="911225" y="4518025"/>
          <p14:tracePt t="32951" x="911225" y="4491038"/>
          <p14:tracePt t="32966" x="919163" y="4456113"/>
          <p14:tracePt t="32983" x="928688" y="4419600"/>
          <p14:tracePt t="33000" x="938213" y="4375150"/>
          <p14:tracePt t="33016" x="938213" y="4348163"/>
          <p14:tracePt t="33033" x="938213" y="4330700"/>
          <p14:tracePt t="33049" x="928688" y="4303713"/>
          <p14:tracePt t="33066" x="928688" y="4276725"/>
          <p14:tracePt t="33083" x="919163" y="4268788"/>
          <p14:tracePt t="33100" x="911225" y="4241800"/>
          <p14:tracePt t="33117" x="911225" y="4232275"/>
          <p14:tracePt t="33141" x="911225" y="4224338"/>
          <p14:tracePt t="33167" x="911225" y="4214813"/>
          <p14:tracePt t="33205" x="911225" y="4205288"/>
          <p14:tracePt t="33242" x="901700" y="4197350"/>
          <p14:tracePt t="33268" x="901700" y="4187825"/>
          <p14:tracePt t="33281" x="893763" y="4170363"/>
          <p14:tracePt t="33293" x="893763" y="4160838"/>
          <p14:tracePt t="33306" x="893763" y="4143375"/>
          <p14:tracePt t="33319" x="884238" y="4133850"/>
          <p14:tracePt t="33333" x="884238" y="4125913"/>
          <p14:tracePt t="33350" x="874713" y="4116388"/>
          <p14:tracePt t="33366" x="884238" y="4125913"/>
          <p14:tracePt t="33597" x="901700" y="4143375"/>
          <p14:tracePt t="33610" x="919163" y="4160838"/>
          <p14:tracePt t="33623" x="938213" y="4170363"/>
          <p14:tracePt t="33635" x="955675" y="4187825"/>
          <p14:tracePt t="33650" x="982663" y="4205288"/>
          <p14:tracePt t="33666" x="1000125" y="4214813"/>
          <p14:tracePt t="33683" x="1027113" y="4232275"/>
          <p14:tracePt t="33700" x="1044575" y="4241800"/>
          <p14:tracePt t="33716" x="1054100" y="4251325"/>
          <p14:tracePt t="33733" x="1108075" y="4251325"/>
          <p14:tracePt t="33750" x="1133475" y="4251325"/>
          <p14:tracePt t="33766" x="1160463" y="4259263"/>
          <p14:tracePt t="33783" x="1223963" y="4268788"/>
          <p14:tracePt t="33800" x="1250950" y="4268788"/>
          <p14:tracePt t="33816" x="1276350" y="4268788"/>
          <p14:tracePt t="33833" x="1330325" y="4268788"/>
          <p14:tracePt t="33851" x="1347788" y="4268788"/>
          <p14:tracePt t="33866" x="1374775" y="4268788"/>
          <p14:tracePt t="33883" x="1411288" y="4268788"/>
          <p14:tracePt t="33900" x="1517650" y="4268788"/>
          <p14:tracePt t="33916" x="1562100" y="4268788"/>
          <p14:tracePt t="33933" x="1598613" y="4268788"/>
          <p14:tracePt t="33950" x="1704975" y="4251325"/>
          <p14:tracePt t="33966" x="1776413" y="4224338"/>
          <p14:tracePt t="33982" x="1866900" y="4179888"/>
          <p14:tracePt t="34000" x="1973263" y="4125913"/>
          <p14:tracePt t="34016" x="1990725" y="4116388"/>
          <p14:tracePt t="34033" x="2000250" y="4108450"/>
          <p14:tracePt t="34049" x="2009775" y="4089400"/>
          <p14:tracePt t="34066" x="2009775" y="4071938"/>
          <p14:tracePt t="34091" x="1982788" y="4044950"/>
          <p14:tracePt t="34103" x="1928813" y="4010025"/>
          <p14:tracePt t="34117" x="1822450" y="3973513"/>
          <p14:tracePt t="34133" x="1687513" y="3919538"/>
          <p14:tracePt t="34149" x="1322388" y="3830638"/>
          <p14:tracePt t="34167" x="1152525" y="3795713"/>
          <p14:tracePt t="34183" x="1027113" y="3768725"/>
          <p14:tracePt t="34199" x="919163" y="3751263"/>
          <p14:tracePt t="34216" x="795338" y="3751263"/>
          <p14:tracePt t="34233" x="768350" y="3751263"/>
          <p14:tracePt t="34249" x="750888" y="3751263"/>
          <p14:tracePt t="34266" x="723900" y="3751263"/>
          <p14:tracePt t="34283" x="714375" y="3751263"/>
          <p14:tracePt t="34299" x="704850" y="3751263"/>
          <p14:tracePt t="34331" x="687388" y="3751263"/>
          <p14:tracePt t="34356" x="687388" y="3759200"/>
          <p14:tracePt t="34369" x="669925" y="3776663"/>
          <p14:tracePt t="34382" x="652463" y="3813175"/>
          <p14:tracePt t="34394" x="642938" y="3840163"/>
          <p14:tracePt t="34407" x="615950" y="3884613"/>
          <p14:tracePt t="34420" x="608013" y="3938588"/>
          <p14:tracePt t="34433" x="598488" y="3973513"/>
          <p14:tracePt t="34449" x="581025" y="4017963"/>
          <p14:tracePt t="34466" x="581025" y="4081463"/>
          <p14:tracePt t="34483" x="598488" y="4125913"/>
          <p14:tracePt t="34499" x="633413" y="4170363"/>
          <p14:tracePt t="34516" x="679450" y="4197350"/>
          <p14:tracePt t="34533" x="812800" y="4286250"/>
          <p14:tracePt t="34549" x="901700" y="4330700"/>
          <p14:tracePt t="34566" x="973138" y="4375150"/>
          <p14:tracePt t="34584" x="1125538" y="4456113"/>
          <p14:tracePt t="34600" x="1187450" y="4483100"/>
          <p14:tracePt t="34616" x="1250950" y="4510088"/>
          <p14:tracePt t="34633" x="1428750" y="4545013"/>
          <p14:tracePt t="34649" x="1536700" y="4545013"/>
          <p14:tracePt t="34666" x="1660525" y="4545013"/>
          <p14:tracePt t="34683" x="1919288" y="4491038"/>
          <p14:tracePt t="34700" x="2036763" y="4456113"/>
          <p14:tracePt t="34716" x="2143125" y="4411663"/>
          <p14:tracePt t="34733" x="2347913" y="4340225"/>
          <p14:tracePt t="34750" x="2384425" y="4322763"/>
          <p14:tracePt t="34766" x="2411413" y="4313238"/>
          <p14:tracePt t="34783" x="2428875" y="4303713"/>
          <p14:tracePt t="34800" x="2438400" y="4303713"/>
          <p14:tracePt t="35091" x="2455863" y="4303713"/>
          <p14:tracePt t="35104" x="2482850" y="4303713"/>
          <p14:tracePt t="35116" x="2527300" y="4303713"/>
          <p14:tracePt t="35130" x="2616200" y="4303713"/>
          <p14:tracePt t="35141" x="2732088" y="4303713"/>
          <p14:tracePt t="35154" x="2830513" y="4303713"/>
          <p14:tracePt t="35167" x="2919413" y="4303713"/>
          <p14:tracePt t="35183" x="2965450" y="4303713"/>
          <p14:tracePt t="35199" x="3009900" y="4303713"/>
          <p14:tracePt t="35216" x="3081338" y="4303713"/>
          <p14:tracePt t="35233" x="3116263" y="4303713"/>
          <p14:tracePt t="35249" x="3143250" y="4303713"/>
          <p14:tracePt t="35266" x="3160713" y="4303713"/>
          <p14:tracePt t="35283" x="3170238" y="4303713"/>
          <p14:tracePt t="35299" x="3170238" y="4295775"/>
          <p14:tracePt t="35395" x="3170238" y="4276725"/>
          <p14:tracePt t="35407" x="3160713" y="4259263"/>
          <p14:tracePt t="35420" x="3143250" y="4232275"/>
          <p14:tracePt t="35433" x="3116263" y="4187825"/>
          <p14:tracePt t="35449" x="3089275" y="4152900"/>
          <p14:tracePt t="35466" x="3017838" y="4089400"/>
          <p14:tracePt t="35484" x="2982913" y="4062413"/>
          <p14:tracePt t="35499" x="2928938" y="4037013"/>
          <p14:tracePt t="35516" x="2884488" y="4017963"/>
          <p14:tracePt t="35533" x="2795588" y="4010025"/>
          <p14:tracePt t="35550" x="2776538" y="4010025"/>
          <p14:tracePt t="35567" x="2759075" y="4010025"/>
          <p14:tracePt t="35583" x="2732088" y="4010025"/>
          <p14:tracePt t="35600" x="2724150" y="4010025"/>
          <p14:tracePt t="35623" x="2714625" y="4010025"/>
          <p14:tracePt t="35635" x="2705100" y="4010025"/>
          <p14:tracePt t="35649" x="2697163" y="4010025"/>
          <p14:tracePt t="35673" x="2687638" y="4010025"/>
          <p14:tracePt t="35737" x="2687638" y="4027488"/>
          <p14:tracePt t="35774" x="2679700" y="4027488"/>
          <p14:tracePt t="35788" x="2670175" y="4027488"/>
          <p14:tracePt t="35799" x="2670175" y="4037013"/>
          <p14:tracePt t="35813" x="2660650" y="4037013"/>
          <p14:tracePt t="35825" x="2625725" y="4037013"/>
          <p14:tracePt t="35837" x="2598738" y="4044950"/>
          <p14:tracePt t="35851" x="2562225" y="4044950"/>
          <p14:tracePt t="35866" x="2536825" y="4044950"/>
          <p14:tracePt t="35883" x="2517775" y="4044950"/>
          <p14:tracePt t="35899" x="2500313" y="4044950"/>
          <p14:tracePt t="35916" x="2490788" y="4044950"/>
          <p14:tracePt t="35933" x="2482850" y="4044950"/>
          <p14:tracePt t="35952" x="2473325" y="4044950"/>
          <p14:tracePt t="35990" x="2465388" y="4044950"/>
          <p14:tracePt t="36027" x="2455863" y="4044950"/>
          <p14:tracePt t="36053" x="2446338" y="4044950"/>
          <p14:tracePt t="36078" x="2438400" y="4044950"/>
          <p14:tracePt t="36091" x="2428875" y="4044950"/>
          <p14:tracePt t="36103" x="2411413" y="4044950"/>
          <p14:tracePt t="36130" x="2401888" y="4062413"/>
          <p14:tracePt t="36141" x="2393950" y="4071938"/>
          <p14:tracePt t="36154" x="2374900" y="4089400"/>
          <p14:tracePt t="36167" x="2366963" y="4116388"/>
          <p14:tracePt t="36183" x="2357438" y="4143375"/>
          <p14:tracePt t="36199" x="2347913" y="4160838"/>
          <p14:tracePt t="36216" x="2330450" y="4214813"/>
          <p14:tracePt t="36233" x="2330450" y="4241800"/>
          <p14:tracePt t="36249" x="2330450" y="4268788"/>
          <p14:tracePt t="36266" x="2330450" y="4322763"/>
          <p14:tracePt t="36283" x="2330450" y="4348163"/>
          <p14:tracePt t="36299" x="2330450" y="4375150"/>
          <p14:tracePt t="36316" x="2357438" y="4419600"/>
          <p14:tracePt t="36333" x="2384425" y="4446588"/>
          <p14:tracePt t="36349" x="2419350" y="4483100"/>
          <p14:tracePt t="36366" x="2482850" y="4537075"/>
          <p14:tracePt t="36383" x="2527300" y="4554538"/>
          <p14:tracePt t="36399" x="2581275" y="4581525"/>
          <p14:tracePt t="36416" x="2741613" y="4616450"/>
          <p14:tracePt t="36433" x="2813050" y="4625975"/>
          <p14:tracePt t="36449" x="2874963" y="4633913"/>
          <p14:tracePt t="36466" x="2919413" y="4633913"/>
          <p14:tracePt t="36483" x="3009900" y="4643438"/>
          <p14:tracePt t="36499" x="3071813" y="4643438"/>
          <p14:tracePt t="36516" x="3143250" y="4643438"/>
          <p14:tracePt t="36533" x="3286125" y="4633913"/>
          <p14:tracePt t="36550" x="3330575" y="4625975"/>
          <p14:tracePt t="36566" x="3384550" y="4598988"/>
          <p14:tracePt t="36583" x="3455988" y="4554538"/>
          <p14:tracePt t="36600" x="3482975" y="4527550"/>
          <p14:tracePt t="36616" x="3490913" y="4518025"/>
          <p14:tracePt t="36633" x="3509963" y="4483100"/>
          <p14:tracePt t="36650" x="3509963" y="4465638"/>
          <p14:tracePt t="36666" x="3509963" y="4438650"/>
          <p14:tracePt t="36683" x="3465513" y="4375150"/>
          <p14:tracePt t="36700" x="3419475" y="4330700"/>
          <p14:tracePt t="36716" x="3357563" y="4286250"/>
          <p14:tracePt t="36733" x="3197225" y="4170363"/>
          <p14:tracePt t="36749" x="3116263" y="4133850"/>
          <p14:tracePt t="36768" x="3054350" y="4108450"/>
          <p14:tracePt t="36783" x="2973388" y="4071938"/>
          <p14:tracePt t="36800" x="2928938" y="4054475"/>
          <p14:tracePt t="36816" x="2901950" y="4054475"/>
          <p14:tracePt t="36833" x="2884488" y="4054475"/>
          <p14:tracePt t="36850" x="2840038" y="4054475"/>
          <p14:tracePt t="36866" x="2822575" y="4054475"/>
          <p14:tracePt t="36883" x="2795588" y="4054475"/>
          <p14:tracePt t="36899" x="2759075" y="4054475"/>
          <p14:tracePt t="36916" x="2751138" y="4054475"/>
          <p14:tracePt t="36933" x="2732088" y="4054475"/>
          <p14:tracePt t="36949" x="2724150" y="4054475"/>
          <p14:tracePt t="36966" x="2724150" y="4071938"/>
          <p14:tracePt t="37040" x="2759075" y="4098925"/>
          <p14:tracePt t="37053" x="2840038" y="4143375"/>
          <p14:tracePt t="37066" x="2955925" y="4187825"/>
          <p14:tracePt t="37079" x="3116263" y="4251325"/>
          <p14:tracePt t="37091" x="3313113" y="4303713"/>
          <p14:tracePt t="37104" x="3536950" y="4340225"/>
          <p14:tracePt t="37116" x="3670300" y="4357688"/>
          <p14:tracePt t="37133" x="3795713" y="4357688"/>
          <p14:tracePt t="37149" x="3919538" y="4367213"/>
          <p14:tracePt t="37149" x="4010025" y="4367213"/>
          <p14:tracePt t="37167" x="4071938" y="4367213"/>
          <p14:tracePt t="37183" x="4108450" y="4367213"/>
          <p14:tracePt t="37199" x="4116388" y="4367213"/>
          <p14:tracePt t="37216" x="4133850" y="4367213"/>
          <p14:tracePt t="37233" x="4125913" y="4357688"/>
          <p14:tracePt t="37319" x="4116388" y="4340225"/>
          <p14:tracePt t="37332" x="4098925" y="4330700"/>
          <p14:tracePt t="37345" x="4089400" y="4322763"/>
          <p14:tracePt t="37357" x="4081463" y="4303713"/>
          <p14:tracePt t="37370" x="4071938" y="4303713"/>
          <p14:tracePt t="37383" x="4071938" y="4295775"/>
          <p14:tracePt t="37399" x="4071938" y="4286250"/>
          <p14:tracePt t="37416" x="4062413" y="4286250"/>
          <p14:tracePt t="37433" x="4054475" y="4276725"/>
          <p14:tracePt t="37449" x="4044950" y="4276725"/>
          <p14:tracePt t="37466" x="4054475" y="4276725"/>
          <p14:tracePt t="37636" x="4081463" y="4286250"/>
          <p14:tracePt t="37648" x="4133850" y="4322763"/>
          <p14:tracePt t="37661" x="4224338" y="4348163"/>
          <p14:tracePt t="37673" x="4322763" y="4375150"/>
          <p14:tracePt t="37686" x="4429125" y="4384675"/>
          <p14:tracePt t="37699" x="4510088" y="4402138"/>
          <p14:tracePt t="37716" x="4581525" y="4402138"/>
          <p14:tracePt t="37733" x="4705350" y="4402138"/>
          <p14:tracePt t="37750" x="4768850" y="4394200"/>
          <p14:tracePt t="37766" x="4813300" y="4375150"/>
          <p14:tracePt t="37783" x="4830763" y="4348163"/>
          <p14:tracePt t="37799" x="4857750" y="4303713"/>
          <p14:tracePt t="37816" x="4857750" y="4276725"/>
          <p14:tracePt t="37833" x="4857750" y="4251325"/>
          <p14:tracePt t="37849" x="4786313" y="4179888"/>
          <p14:tracePt t="37866" x="4714875" y="4133850"/>
          <p14:tracePt t="37883" x="4625975" y="4098925"/>
          <p14:tracePt t="37899" x="4419600" y="4054475"/>
          <p14:tracePt t="37916" x="4330700" y="4044950"/>
          <p14:tracePt t="37933" x="4286250" y="4044950"/>
          <p14:tracePt t="37949" x="4241800" y="4044950"/>
          <p14:tracePt t="37966" x="4232275" y="4044950"/>
          <p14:tracePt t="37983" x="4224338" y="4044950"/>
          <p14:tracePt t="37999" x="4214813" y="4044950"/>
          <p14:tracePt t="38016" x="4205288" y="4062413"/>
          <p14:tracePt t="38033" x="4197350" y="4089400"/>
          <p14:tracePt t="38049" x="4187825" y="4143375"/>
          <p14:tracePt t="38066" x="4187825" y="4160838"/>
          <p14:tracePt t="38082" x="4187825" y="4170363"/>
          <p14:tracePt t="38100" x="4187825" y="4187825"/>
          <p14:tracePt t="38117" x="4187825" y="4197350"/>
          <p14:tracePt t="38154" x="4179888" y="4197350"/>
          <p14:tracePt t="38319" x="4160838" y="4197350"/>
          <p14:tracePt t="38332" x="4125913" y="4197350"/>
          <p14:tracePt t="38344" x="4071938" y="4170363"/>
          <p14:tracePt t="38357" x="3990975" y="4125913"/>
          <p14:tracePt t="38370" x="3902075" y="4089400"/>
          <p14:tracePt t="38383" x="3803650" y="4044950"/>
          <p14:tracePt t="38399" x="3705225" y="4027488"/>
          <p14:tracePt t="38416" x="3554413" y="4000500"/>
          <p14:tracePt t="38433" x="3517900" y="4000500"/>
          <p14:tracePt t="38449" x="3500438" y="4000500"/>
          <p14:tracePt t="38466" x="3482975" y="4000500"/>
          <p14:tracePt t="38484" x="3473450" y="4000500"/>
          <p14:tracePt t="38499" x="3473450" y="4017963"/>
          <p14:tracePt t="38534" x="3473450" y="4054475"/>
          <p14:tracePt t="38547" x="3473450" y="4081463"/>
          <p14:tracePt t="38559" x="3490913" y="4108450"/>
          <p14:tracePt t="38572" x="3554413" y="4160838"/>
          <p14:tracePt t="38584" x="3652838" y="4214813"/>
          <p14:tracePt t="38599" x="3768725" y="4259263"/>
          <p14:tracePt t="38616" x="3875088" y="4295775"/>
          <p14:tracePt t="38633" x="4143375" y="4330700"/>
          <p14:tracePt t="38649" x="4259263" y="4330700"/>
          <p14:tracePt t="38666" x="4357688" y="4340225"/>
          <p14:tracePt t="38683" x="4527550" y="4340225"/>
          <p14:tracePt t="38699" x="4598988" y="4340225"/>
          <p14:tracePt t="38716" x="4670425" y="4330700"/>
          <p14:tracePt t="38734" x="4768850" y="4313238"/>
          <p14:tracePt t="38750" x="4795838" y="4295775"/>
          <p14:tracePt t="38766" x="4813300" y="4295775"/>
          <p14:tracePt t="38783" x="4830763" y="4268788"/>
          <p14:tracePt t="38800" x="4830763" y="4259263"/>
          <p14:tracePt t="38816" x="4840288" y="4259263"/>
          <p14:tracePt t="38833" x="4840288" y="4241800"/>
          <p14:tracePt t="38849" x="4830763" y="4205288"/>
          <p14:tracePt t="38866" x="4795838" y="4179888"/>
          <p14:tracePt t="38882" x="4776788" y="4160838"/>
          <p14:tracePt t="38899" x="4732338" y="4143375"/>
          <p14:tracePt t="38916" x="4732338" y="4133850"/>
          <p14:tracePt t="38940" x="4759325" y="4143375"/>
          <p14:tracePt t="38977" x="4848225" y="4170363"/>
          <p14:tracePt t="38990" x="4973638" y="4214813"/>
          <p14:tracePt t="39003" x="5116513" y="4251325"/>
          <p14:tracePt t="39015" x="5259388" y="4268788"/>
          <p14:tracePt t="39027" x="5384800" y="4286250"/>
          <p14:tracePt t="39040" x="5500688" y="4286250"/>
          <p14:tracePt t="39053" x="5608638" y="4286250"/>
          <p14:tracePt t="39066" x="5697538" y="4259263"/>
          <p14:tracePt t="39082" x="5751513" y="4224338"/>
          <p14:tracePt t="39099" x="5786438" y="4179888"/>
          <p14:tracePt t="39116" x="5786438" y="4170363"/>
          <p14:tracePt t="39132" x="5795963" y="4170363"/>
          <p14:tracePt t="39149" x="5795963" y="4160838"/>
          <p14:tracePt t="39166" x="5795963" y="4152900"/>
          <p14:tracePt t="39183" x="5795963" y="4143375"/>
          <p14:tracePt t="39199" x="5786438" y="4143375"/>
          <p14:tracePt t="39230" x="5776913" y="4133850"/>
          <p14:tracePt t="39255" x="5768975" y="4133850"/>
          <p14:tracePt t="39269" x="5759450" y="4133850"/>
          <p14:tracePt t="39293" x="5751513" y="4133850"/>
          <p14:tracePt t="39331" x="5741988" y="4125913"/>
          <p14:tracePt t="39344" x="5732463" y="4116388"/>
          <p14:tracePt t="39357" x="5705475" y="4116388"/>
          <p14:tracePt t="39369" x="5661025" y="4108450"/>
          <p14:tracePt t="39383" x="5626100" y="4098925"/>
          <p14:tracePt t="39399" x="5581650" y="4081463"/>
          <p14:tracePt t="39416" x="5510213" y="4062413"/>
          <p14:tracePt t="39433" x="5500688" y="4062413"/>
          <p14:tracePt t="39449" x="5483225" y="4062413"/>
          <p14:tracePt t="39466" x="5429250" y="4062413"/>
          <p14:tracePt t="39483" x="5402263" y="4062413"/>
          <p14:tracePt t="39499" x="5375275" y="4089400"/>
          <p14:tracePt t="39516" x="5357813" y="4116388"/>
          <p14:tracePt t="39533" x="5330825" y="4241800"/>
          <p14:tracePt t="39549" x="5330825" y="4322763"/>
          <p14:tracePt t="39566" x="5330825" y="4367213"/>
          <p14:tracePt t="39583" x="5411788" y="4456113"/>
          <p14:tracePt t="39599" x="5465763" y="4491038"/>
          <p14:tracePt t="39616" x="5572125" y="4527550"/>
          <p14:tracePt t="39632" x="5911850" y="4562475"/>
          <p14:tracePt t="39649" x="6134100" y="4562475"/>
          <p14:tracePt t="39666" x="6303963" y="4537075"/>
          <p14:tracePt t="39682" x="6491288" y="4456113"/>
          <p14:tracePt t="39700" x="6527800" y="4429125"/>
          <p14:tracePt t="39717" x="6545263" y="4384675"/>
          <p14:tracePt t="39732" x="6537325" y="4259263"/>
          <p14:tracePt t="39749" x="6411913" y="4170363"/>
          <p14:tracePt t="39766" x="6099175" y="4027488"/>
          <p14:tracePt t="39783" x="5419725" y="3894138"/>
          <p14:tracePt t="39800" x="5197475" y="3884613"/>
          <p14:tracePt t="39816" x="5045075" y="3884613"/>
          <p14:tracePt t="39832" x="4830763" y="3902075"/>
          <p14:tracePt t="39849" x="4491038" y="4037013"/>
          <p14:tracePt t="39866" x="4384675" y="4116388"/>
          <p14:tracePt t="39882" x="4303713" y="4170363"/>
          <p14:tracePt t="39899" x="4259263" y="4276725"/>
          <p14:tracePt t="39916" x="4251325" y="4303713"/>
          <p14:tracePt t="39932" x="4251325" y="4330700"/>
          <p14:tracePt t="39949" x="4384675" y="4411663"/>
          <p14:tracePt t="39966" x="4562475" y="4446588"/>
          <p14:tracePt t="39982" x="4813300" y="4456113"/>
          <p14:tracePt t="39999" x="5357813" y="4429125"/>
          <p14:tracePt t="40016" x="5537200" y="4357688"/>
          <p14:tracePt t="40032" x="5661025" y="4322763"/>
          <p14:tracePt t="40049" x="5795963" y="4170363"/>
          <p14:tracePt t="40066" x="5822950" y="4108450"/>
          <p14:tracePt t="40082" x="5830888" y="4054475"/>
          <p14:tracePt t="40099" x="5813425" y="3973513"/>
          <p14:tracePt t="40116" x="5732463" y="3919538"/>
          <p14:tracePt t="40132" x="5626100" y="3894138"/>
          <p14:tracePt t="40149" x="5510213" y="3875088"/>
          <p14:tracePt t="40166" x="5340350" y="3867150"/>
          <p14:tracePt t="40183" x="5268913" y="3867150"/>
          <p14:tracePt t="40199" x="5224463" y="3894138"/>
          <p14:tracePt t="40216" x="5160963" y="3973513"/>
          <p14:tracePt t="40233" x="5143500" y="4037013"/>
          <p14:tracePt t="40249" x="5143500" y="4098925"/>
          <p14:tracePt t="40266" x="5187950" y="4187825"/>
          <p14:tracePt t="40282" x="5268913" y="4232275"/>
          <p14:tracePt t="40299" x="5375275" y="4268788"/>
          <p14:tracePt t="40316" x="5688013" y="4286250"/>
          <p14:tracePt t="40333" x="5813425" y="4286250"/>
          <p14:tracePt t="40349" x="5902325" y="4276725"/>
          <p14:tracePt t="40366" x="5991225" y="4197350"/>
          <p14:tracePt t="40383" x="6018213" y="4133850"/>
          <p14:tracePt t="40399" x="6027738" y="4081463"/>
          <p14:tracePt t="40416" x="5956300" y="3956050"/>
          <p14:tracePt t="40433" x="5803900" y="3894138"/>
          <p14:tracePt t="40449" x="5581650" y="3822700"/>
          <p14:tracePt t="40466" x="5348288" y="3795713"/>
          <p14:tracePt t="40482" x="5072063" y="3795713"/>
          <p14:tracePt t="40499" x="4973638" y="3822700"/>
          <p14:tracePt t="40516" x="4919663" y="3857625"/>
          <p14:tracePt t="40532" x="4857750" y="3973513"/>
          <p14:tracePt t="40549" x="4840288" y="4037013"/>
          <p14:tracePt t="40565" x="4830763" y="4081463"/>
          <p14:tracePt t="40582" x="4857750" y="4133850"/>
          <p14:tracePt t="40599" x="4919663" y="4160838"/>
          <p14:tracePt t="40616" x="5037138" y="4197350"/>
          <p14:tracePt t="40632" x="5268913" y="4214813"/>
          <p14:tracePt t="40649" x="5375275" y="4214813"/>
          <p14:tracePt t="40666" x="5465763" y="4187825"/>
          <p14:tracePt t="40683" x="5545138" y="4116388"/>
          <p14:tracePt t="40699" x="5554663" y="4089400"/>
          <p14:tracePt t="40717" x="5554663" y="4062413"/>
          <p14:tracePt t="40732" x="5473700" y="3990975"/>
          <p14:tracePt t="40749" x="5330825" y="3946525"/>
          <p14:tracePt t="40766" x="5116513" y="3919538"/>
          <p14:tracePt t="40782" x="4938713" y="3919538"/>
          <p14:tracePt t="40799" x="4732338" y="3938588"/>
          <p14:tracePt t="40816" x="4608513" y="4017963"/>
          <p14:tracePt t="40832" x="4598988" y="4017963"/>
          <p14:tracePt t="41129" x="4572000" y="4027488"/>
          <p14:tracePt t="41142" x="4491038" y="4044950"/>
          <p14:tracePt t="41154" x="4322763" y="4062413"/>
          <p14:tracePt t="41167" x="4010025" y="4116388"/>
          <p14:tracePt t="41183" x="3670300" y="4160838"/>
          <p14:tracePt t="41199" x="3438525" y="4187825"/>
          <p14:tracePt t="41216" x="3179763" y="4241800"/>
          <p14:tracePt t="41233" x="3108325" y="4259263"/>
          <p14:tracePt t="41249" x="3062288" y="4259263"/>
          <p14:tracePt t="41266" x="3036888" y="4259263"/>
          <p14:tracePt t="41282" x="3027363" y="4259263"/>
          <p14:tracePt t="41299" x="3009900" y="4259263"/>
          <p14:tracePt t="41316" x="2973388" y="4276725"/>
          <p14:tracePt t="41333" x="2938463" y="4286250"/>
          <p14:tracePt t="41349" x="2847975" y="4313238"/>
          <p14:tracePt t="41366" x="2652713" y="4394200"/>
          <p14:tracePt t="41383" x="2581275" y="4429125"/>
          <p14:tracePt t="41399" x="2509838" y="4483100"/>
          <p14:tracePt t="41416" x="2428875" y="4545013"/>
          <p14:tracePt t="41433" x="2393950" y="4554538"/>
          <p14:tracePt t="41449" x="2374900" y="4572000"/>
          <p14:tracePt t="41466" x="2357438" y="4581525"/>
          <p14:tracePt t="41482" x="2312988" y="4581525"/>
          <p14:tracePt t="41500" x="2286000" y="4581525"/>
          <p14:tracePt t="41516" x="2268538" y="4589463"/>
          <p14:tracePt t="41532" x="2241550" y="4589463"/>
          <p14:tracePt t="41549" x="2232025" y="4589463"/>
          <p14:tracePt t="41573" x="2224088" y="4589463"/>
          <p14:tracePt t="41610" x="2232025" y="4589463"/>
          <p14:tracePt t="41737" x="2259013" y="4589463"/>
          <p14:tracePt t="41750" x="2303463" y="4589463"/>
          <p14:tracePt t="41762" x="2393950" y="4589463"/>
          <p14:tracePt t="41775" x="2482850" y="4589463"/>
          <p14:tracePt t="41788" x="2598738" y="4589463"/>
          <p14:tracePt t="41800" x="2687638" y="4589463"/>
          <p14:tracePt t="41816" x="2768600" y="4589463"/>
          <p14:tracePt t="41832" x="2830513" y="4589463"/>
          <p14:tracePt t="41849" x="2894013" y="4589463"/>
          <p14:tracePt t="41866" x="2919413" y="4589463"/>
          <p14:tracePt t="41882" x="2928938" y="4589463"/>
          <p14:tracePt t="41900" x="2938463" y="4589463"/>
          <p14:tracePt t="41916" x="2919413" y="4589463"/>
          <p14:tracePt t="42268" x="2901950" y="4581525"/>
          <p14:tracePt t="42281" x="2884488" y="4581525"/>
          <p14:tracePt t="42294" x="2857500" y="4572000"/>
          <p14:tracePt t="42307" x="2840038" y="4572000"/>
          <p14:tracePt t="42319" x="2822575" y="4572000"/>
          <p14:tracePt t="42332" x="2803525" y="4562475"/>
          <p14:tracePt t="42349" x="2803525" y="4554538"/>
          <p14:tracePt t="42366" x="2776538" y="4554538"/>
          <p14:tracePt t="42383" x="2759075" y="4554538"/>
          <p14:tracePt t="42399" x="2741613" y="4545013"/>
          <p14:tracePt t="42416" x="2724150" y="4545013"/>
          <p14:tracePt t="42433" x="2679700" y="4527550"/>
          <p14:tracePt t="42450" x="2652713" y="4527550"/>
          <p14:tracePt t="42466" x="2643188" y="4527550"/>
          <p14:tracePt t="42482" x="2633663" y="4518025"/>
          <p14:tracePt t="42499" x="2625725" y="4518025"/>
          <p14:tracePt t="42521" x="2625725" y="4537075"/>
          <p14:tracePt t="42635" x="2625725" y="4545013"/>
          <p14:tracePt t="42648" x="2625725" y="4581525"/>
          <p14:tracePt t="42661" x="2625725" y="4608513"/>
          <p14:tracePt t="42673" x="2616200" y="4625975"/>
          <p14:tracePt t="42686" x="2616200" y="4652963"/>
          <p14:tracePt t="42699" x="2616200" y="4679950"/>
          <p14:tracePt t="42716" x="2616200" y="4687888"/>
          <p14:tracePt t="42732" x="2616200" y="4705350"/>
          <p14:tracePt t="42751" x="2616200" y="4714875"/>
          <p14:tracePt t="42766" x="2616200" y="4724400"/>
          <p14:tracePt t="42782" x="2616200" y="4732338"/>
          <p14:tracePt t="42799" x="2616200" y="4759325"/>
          <p14:tracePt t="42816" x="2616200" y="4768850"/>
          <p14:tracePt t="42838" x="2616200" y="4776788"/>
          <p14:tracePt t="42851" x="2616200" y="4786313"/>
          <p14:tracePt t="42866" x="2616200" y="4795838"/>
          <p14:tracePt t="42883" x="2616200" y="4803775"/>
          <p14:tracePt t="42901" x="2616200" y="4813300"/>
          <p14:tracePt t="42915" x="2616200" y="4822825"/>
          <p14:tracePt t="42933" x="2616200" y="4840288"/>
          <p14:tracePt t="42952" x="2616200" y="4857750"/>
          <p14:tracePt t="42966" x="2616200" y="4867275"/>
          <p14:tracePt t="42982" x="2616200" y="4875213"/>
          <p14:tracePt t="42999" x="2616200" y="4902200"/>
          <p14:tracePt t="43016" x="2616200" y="4911725"/>
          <p14:tracePt t="43032" x="2616200" y="4919663"/>
          <p14:tracePt t="43053" x="2608263" y="4919663"/>
          <p14:tracePt t="43091" x="2608263" y="4929188"/>
          <p14:tracePt t="43104" x="2598738" y="4929188"/>
          <p14:tracePt t="43155" x="2589213" y="4929188"/>
          <p14:tracePt t="43193" x="2581275" y="4929188"/>
          <p14:tracePt t="43205" x="2571750" y="4929188"/>
          <p14:tracePt t="43218" x="2562225" y="4929188"/>
          <p14:tracePt t="43231" x="2554288" y="4929188"/>
          <p14:tracePt t="43243" x="2536825" y="4929188"/>
          <p14:tracePt t="43256" x="2527300" y="4929188"/>
          <p14:tracePt t="43269" x="2517775" y="4929188"/>
          <p14:tracePt t="43282" x="2509838" y="4929188"/>
          <p14:tracePt t="43306" x="2490788" y="4929188"/>
          <p14:tracePt t="43344" x="2482850" y="4929188"/>
          <p14:tracePt t="43370" x="2473325" y="4929188"/>
          <p14:tracePt t="43395" x="2465388" y="4929188"/>
          <p14:tracePt t="43407" x="2455863" y="4929188"/>
          <p14:tracePt t="43459" x="2465388" y="4929188"/>
          <p14:tracePt t="43636" x="2473325" y="4929188"/>
          <p14:tracePt t="43649" x="2490788" y="4929188"/>
          <p14:tracePt t="43661" x="2500313" y="4929188"/>
          <p14:tracePt t="43673" x="2517775" y="4929188"/>
          <p14:tracePt t="43699" x="2527300" y="4929188"/>
          <p14:tracePt t="43711" x="2544763" y="4929188"/>
          <p14:tracePt t="43725" x="2554288" y="4929188"/>
          <p14:tracePt t="43737" x="2571750" y="4929188"/>
          <p14:tracePt t="43750" x="2589213" y="4929188"/>
          <p14:tracePt t="43775" x="2598738" y="4929188"/>
          <p14:tracePt t="43800" x="2616200" y="4929188"/>
          <p14:tracePt t="43813" x="2633663" y="4929188"/>
          <p14:tracePt t="43838" x="2643188" y="4929188"/>
          <p14:tracePt t="43851" x="2652713" y="4929188"/>
          <p14:tracePt t="43863" x="2670175" y="4929188"/>
          <p14:tracePt t="43876" x="2697163" y="4938713"/>
          <p14:tracePt t="43888" x="2714625" y="4938713"/>
          <p14:tracePt t="43901" x="2732088" y="4938713"/>
          <p14:tracePt t="43915" x="2751138" y="4938713"/>
          <p14:tracePt t="43932" x="2776538" y="4938713"/>
          <p14:tracePt t="43949" x="2867025" y="4938713"/>
          <p14:tracePt t="43966" x="2928938" y="4946650"/>
          <p14:tracePt t="43982" x="2990850" y="4946650"/>
          <p14:tracePt t="43999" x="3054350" y="4946650"/>
          <p14:tracePt t="44016" x="3062288" y="4946650"/>
          <p14:tracePt t="44032" x="3081338" y="4946650"/>
          <p14:tracePt t="44049" x="3098800" y="4946650"/>
          <p14:tracePt t="44066" x="3108325" y="4946650"/>
          <p14:tracePt t="44083" x="3116263" y="4946650"/>
          <p14:tracePt t="44099" x="3133725" y="4946650"/>
          <p14:tracePt t="44117" x="3143250" y="4946650"/>
          <p14:tracePt t="44132" x="3152775" y="4946650"/>
          <p14:tracePt t="44149" x="3160713" y="4946650"/>
          <p14:tracePt t="44166" x="3179763" y="4946650"/>
          <p14:tracePt t="44182" x="3187700" y="4946650"/>
          <p14:tracePt t="44199" x="3197225" y="4956175"/>
          <p14:tracePt t="44215" x="3214688" y="4965700"/>
          <p14:tracePt t="44233" x="3224213" y="4965700"/>
          <p14:tracePt t="44250" x="3241675" y="4965700"/>
          <p14:tracePt t="44266" x="3268663" y="4973638"/>
          <p14:tracePt t="44284" x="3276600" y="4973638"/>
          <p14:tracePt t="44300" x="3295650" y="4973638"/>
          <p14:tracePt t="44317" x="3348038" y="4973638"/>
          <p14:tracePt t="44333" x="3394075" y="4973638"/>
          <p14:tracePt t="44350" x="3438525" y="4983163"/>
          <p14:tracePt t="44367" x="3527425" y="4983163"/>
          <p14:tracePt t="44383" x="3562350" y="4983163"/>
          <p14:tracePt t="44400" x="3589338" y="4983163"/>
          <p14:tracePt t="44416" x="3652838" y="4983163"/>
          <p14:tracePt t="44434" x="3687763" y="4983163"/>
          <p14:tracePt t="44450" x="3714750" y="4983163"/>
          <p14:tracePt t="44467" x="3741738" y="4983163"/>
          <p14:tracePt t="44483" x="3786188" y="4983163"/>
          <p14:tracePt t="44500" x="3795713" y="4983163"/>
          <p14:tracePt t="45477" x="3786188" y="4983163"/>
          <p14:tracePt t="45521" x="3759200" y="4983163"/>
          <p14:tracePt t="45535" x="3732213" y="4983163"/>
          <p14:tracePt t="45547" x="3705225" y="4983163"/>
          <p14:tracePt t="45559" x="3670300" y="4983163"/>
          <p14:tracePt t="45572" x="3633788" y="4973638"/>
          <p14:tracePt t="45585" x="3589338" y="4973638"/>
          <p14:tracePt t="45600" x="3562350" y="4965700"/>
          <p14:tracePt t="45616" x="3536950" y="4956175"/>
          <p14:tracePt t="45633" x="3473450" y="4956175"/>
          <p14:tracePt t="45650" x="3446463" y="4956175"/>
          <p14:tracePt t="45666" x="3429000" y="4956175"/>
          <p14:tracePt t="45683" x="3402013" y="4946650"/>
          <p14:tracePt t="45700" x="3384550" y="4946650"/>
          <p14:tracePt t="45716" x="3375025" y="4946650"/>
          <p14:tracePt t="45737" x="3367088" y="4946650"/>
          <p14:tracePt t="45750" x="3357563" y="4946650"/>
          <p14:tracePt t="45766" x="3357563" y="4938713"/>
          <p14:tracePt t="45783" x="3330575" y="4938713"/>
          <p14:tracePt t="45800" x="3313113" y="4938713"/>
          <p14:tracePt t="45817" x="3295650" y="4938713"/>
          <p14:tracePt t="45834" x="3276600" y="4938713"/>
          <p14:tracePt t="45850" x="3179763" y="4929188"/>
          <p14:tracePt t="45868" x="3133725" y="4929188"/>
          <p14:tracePt t="45883" x="3098800" y="4929188"/>
          <p14:tracePt t="45900" x="3044825" y="4929188"/>
          <p14:tracePt t="45917" x="3017838" y="4929188"/>
          <p14:tracePt t="45933" x="3000375" y="4929188"/>
          <p14:tracePt t="45950" x="2955925" y="4929188"/>
          <p14:tracePt t="45967" x="2928938" y="4929188"/>
          <p14:tracePt t="45983" x="2901950" y="4929188"/>
          <p14:tracePt t="46000" x="2867025" y="4929188"/>
          <p14:tracePt t="46017" x="2847975" y="4929188"/>
          <p14:tracePt t="46033" x="2840038" y="4929188"/>
          <p14:tracePt t="46050" x="2813050" y="4919663"/>
          <p14:tracePt t="46067" x="2795588" y="4919663"/>
          <p14:tracePt t="46083" x="2786063" y="4919663"/>
          <p14:tracePt t="46100" x="2768600" y="4919663"/>
          <p14:tracePt t="46117" x="2759075" y="4919663"/>
          <p14:tracePt t="46133" x="2751138" y="4919663"/>
          <p14:tracePt t="46150" x="2724150" y="4919663"/>
          <p14:tracePt t="46167" x="2714625" y="4919663"/>
          <p14:tracePt t="46183" x="2705100" y="4919663"/>
          <p14:tracePt t="46200" x="2679700" y="4919663"/>
          <p14:tracePt t="46216" x="2643188" y="4919663"/>
          <p14:tracePt t="46233" x="2633663" y="4919663"/>
          <p14:tracePt t="46250" x="2616200" y="4919663"/>
          <p14:tracePt t="46266" x="2589213" y="4919663"/>
          <p14:tracePt t="46284" x="2581275" y="4919663"/>
          <p14:tracePt t="46300" x="2562225" y="4919663"/>
          <p14:tracePt t="46317" x="2554288" y="4919663"/>
          <p14:tracePt t="46333" x="2544763" y="4919663"/>
          <p14:tracePt t="46357" x="2536825" y="4919663"/>
          <p14:tracePt t="46382" x="2544763" y="4919663"/>
          <p14:tracePt t="46661" x="2554288" y="4919663"/>
          <p14:tracePt t="46687" x="2581275" y="4919663"/>
          <p14:tracePt t="46699" x="2608263" y="4919663"/>
          <p14:tracePt t="46711" x="2643188" y="4919663"/>
          <p14:tracePt t="46724" x="2670175" y="4919663"/>
          <p14:tracePt t="46737" x="2714625" y="4919663"/>
          <p14:tracePt t="46750" x="2732088" y="4919663"/>
          <p14:tracePt t="46766" x="2759075" y="4919663"/>
          <p14:tracePt t="46783" x="2803525" y="4919663"/>
          <p14:tracePt t="46801" x="2822575" y="4919663"/>
          <p14:tracePt t="46817" x="2840038" y="4919663"/>
          <p14:tracePt t="46833" x="2857500" y="4919663"/>
          <p14:tracePt t="46850" x="2928938" y="4929188"/>
          <p14:tracePt t="46867" x="2965450" y="4929188"/>
          <p14:tracePt t="46883" x="3000375" y="4929188"/>
          <p14:tracePt t="46900" x="3054350" y="4929188"/>
          <p14:tracePt t="46917" x="3081338" y="4929188"/>
          <p14:tracePt t="46933" x="3116263" y="4929188"/>
          <p14:tracePt t="46950" x="3170238" y="4938713"/>
          <p14:tracePt t="46966" x="3205163" y="4938713"/>
          <p14:tracePt t="46983" x="3241675" y="4938713"/>
          <p14:tracePt t="47000" x="3322638" y="4946650"/>
          <p14:tracePt t="47017" x="3357563" y="4956175"/>
          <p14:tracePt t="47034" x="3384550" y="4956175"/>
          <p14:tracePt t="47050" x="3438525" y="4956175"/>
          <p14:tracePt t="47067" x="3465513" y="4956175"/>
          <p14:tracePt t="47083" x="3490913" y="4956175"/>
          <p14:tracePt t="47099" x="3562350" y="4965700"/>
          <p14:tracePt t="47117" x="3589338" y="4965700"/>
          <p14:tracePt t="47133" x="3608388" y="4973638"/>
          <p14:tracePt t="47150" x="3625850" y="4973638"/>
          <p14:tracePt t="47166" x="3652838" y="4973638"/>
          <p14:tracePt t="47183" x="3660775" y="4973638"/>
          <p14:tracePt t="47200" x="3670300" y="4973638"/>
          <p14:tracePt t="47216" x="3697288" y="4983163"/>
          <p14:tracePt t="47233" x="3714750" y="4983163"/>
          <p14:tracePt t="47249" x="3751263" y="4983163"/>
          <p14:tracePt t="47266" x="3830638" y="5000625"/>
          <p14:tracePt t="47283" x="3857625" y="5000625"/>
          <p14:tracePt t="47300" x="3894138" y="5010150"/>
          <p14:tracePt t="47317" x="3983038" y="5010150"/>
          <p14:tracePt t="47333" x="4027488" y="5010150"/>
          <p14:tracePt t="47349" x="4108450" y="5010150"/>
          <p14:tracePt t="47366" x="4251325" y="5018088"/>
          <p14:tracePt t="47383" x="4313238" y="5018088"/>
          <p14:tracePt t="47400" x="4375150" y="5018088"/>
          <p14:tracePt t="47416" x="4500563" y="5018088"/>
          <p14:tracePt t="47433" x="4545013" y="5018088"/>
          <p14:tracePt t="47450" x="4572000" y="5018088"/>
          <p14:tracePt t="47466" x="4598988" y="5018088"/>
          <p14:tracePt t="47483" x="4616450" y="5018088"/>
          <p14:tracePt t="47500" x="4625975" y="5018088"/>
          <p14:tracePt t="48476" x="4608513" y="5018088"/>
          <p14:tracePt t="48672" x="4581525" y="5018088"/>
          <p14:tracePt t="48685" x="4527550" y="5010150"/>
          <p14:tracePt t="48698" x="4402138" y="5000625"/>
          <p14:tracePt t="48710" x="4224338" y="4946650"/>
          <p14:tracePt t="48723" x="4027488" y="4894263"/>
          <p14:tracePt t="48736" x="3822700" y="4830763"/>
          <p14:tracePt t="48750" x="3687763" y="4768850"/>
          <p14:tracePt t="48766" x="3544888" y="4705350"/>
          <p14:tracePt t="48783" x="3313113" y="4572000"/>
          <p14:tracePt t="48800" x="3197225" y="4518025"/>
          <p14:tracePt t="48816" x="3108325" y="4483100"/>
          <p14:tracePt t="48834" x="2874963" y="4438650"/>
          <p14:tracePt t="48850" x="2751138" y="4419600"/>
          <p14:tracePt t="48866" x="2643188" y="4411663"/>
          <p14:tracePt t="48883" x="2482850" y="4411663"/>
          <p14:tracePt t="48900" x="2438400" y="4411663"/>
          <p14:tracePt t="48916" x="2393950" y="4411663"/>
          <p14:tracePt t="48933" x="2374900" y="4419600"/>
          <p14:tracePt t="48950" x="2330450" y="4491038"/>
          <p14:tracePt t="48967" x="2322513" y="4537075"/>
          <p14:tracePt t="48984" x="2303463" y="4608513"/>
          <p14:tracePt t="49000" x="2312988" y="4732338"/>
          <p14:tracePt t="49017" x="2347913" y="4795838"/>
          <p14:tracePt t="49033" x="2411413" y="4875213"/>
          <p14:tracePt t="49050" x="2643188" y="5089525"/>
          <p14:tracePt t="49066" x="2813050" y="5187950"/>
          <p14:tracePt t="49083" x="3027363" y="5295900"/>
          <p14:tracePt t="49099" x="3402013" y="5394325"/>
          <p14:tracePt t="49116" x="3633788" y="5419725"/>
          <p14:tracePt t="49133" x="3911600" y="5438775"/>
          <p14:tracePt t="49149" x="4483100" y="5438775"/>
          <p14:tracePt t="49166" x="4714875" y="5429250"/>
          <p14:tracePt t="49183" x="4911725" y="5394325"/>
          <p14:tracePt t="49200" x="5133975" y="5330825"/>
          <p14:tracePt t="49218" x="5197475" y="5295900"/>
          <p14:tracePt t="49233" x="5232400" y="5259388"/>
          <p14:tracePt t="49250" x="5251450" y="5232400"/>
          <p14:tracePt t="49266" x="5251450" y="5180013"/>
          <p14:tracePt t="49283" x="5251450" y="5133975"/>
          <p14:tracePt t="49300" x="5214938" y="5037138"/>
          <p14:tracePt t="49316" x="4894263" y="4724400"/>
          <p14:tracePt t="49333" x="4660900" y="4518025"/>
          <p14:tracePt t="49350" x="4438650" y="4348163"/>
          <p14:tracePt t="49366" x="4125913" y="4232275"/>
          <p14:tracePt t="49383" x="3973513" y="4197350"/>
          <p14:tracePt t="49400" x="3741738" y="4170363"/>
          <p14:tracePt t="49416" x="3214688" y="4170363"/>
          <p14:tracePt t="49433" x="2919413" y="4232275"/>
          <p14:tracePt t="49449" x="2633663" y="4357688"/>
          <p14:tracePt t="49466" x="2017713" y="4776788"/>
          <p14:tracePt t="49483" x="1660525" y="5045075"/>
          <p14:tracePt t="49500" x="1295400" y="5295900"/>
          <p14:tracePt t="49516" x="884238" y="5616575"/>
          <p14:tracePt t="49533" x="839788" y="5670550"/>
          <p14:tracePt t="49550" x="812800" y="5680075"/>
          <p14:tracePt t="49566" x="803275" y="5688013"/>
          <p14:tracePt t="49584" x="803275" y="5697538"/>
          <p14:tracePt t="49599" x="866775" y="5705475"/>
          <p14:tracePt t="49634" x="973138" y="5705475"/>
          <p14:tracePt t="49647" x="1071563" y="5705475"/>
          <p14:tracePt t="49659" x="1143000" y="5715000"/>
          <p14:tracePt t="49672" x="1187450" y="5715000"/>
          <p14:tracePt t="49685" x="1196975" y="5715000"/>
          <p14:tracePt t="49710" x="1187450" y="5697538"/>
          <p14:tracePt t="49735" x="1143000" y="5616575"/>
          <p14:tracePt t="49748" x="1044575" y="5446713"/>
          <p14:tracePt t="49761" x="830263" y="5081588"/>
          <p14:tracePt t="49773" x="544513" y="4545013"/>
          <p14:tracePt t="49786" x="258763" y="4010025"/>
          <p14:tracePt t="49799" x="17463" y="3544888"/>
          <p14:tracePt t="49816" x="0" y="3197225"/>
          <p14:tracePt t="49833" x="0" y="2679700"/>
          <p14:tracePt t="49850" x="0" y="2490788"/>
          <p14:tracePt t="49866" x="0" y="2339975"/>
          <p14:tracePt t="49883" x="0" y="2089150"/>
          <p14:tracePt t="49900" x="36513" y="1982788"/>
          <p14:tracePt t="49916" x="44450" y="1955800"/>
          <p14:tracePt t="50191" x="71438" y="1866900"/>
          <p14:tracePt t="50204" x="152400" y="1687513"/>
          <p14:tracePt t="50217" x="231775" y="1366838"/>
          <p14:tracePt t="50229" x="285750" y="1071563"/>
          <p14:tracePt t="50241" x="322263" y="901700"/>
          <p14:tracePt t="50254" x="322263" y="795338"/>
          <p14:tracePt t="50267" x="322263" y="741363"/>
          <p14:tracePt t="50283" x="322263" y="696913"/>
          <p14:tracePt t="50299" x="322263" y="660400"/>
          <p14:tracePt t="50316" x="322263" y="615950"/>
          <p14:tracePt t="50333" x="322263" y="608013"/>
          <p14:tracePt t="50349" x="322263" y="598488"/>
          <p14:tracePt t="50366" x="322263" y="588963"/>
          <p14:tracePt t="50383" x="322263" y="615950"/>
          <p14:tracePt t="50533" x="322263" y="669925"/>
          <p14:tracePt t="50546" x="357188" y="750888"/>
          <p14:tracePt t="50558" x="393700" y="866775"/>
          <p14:tracePt t="50571" x="446088" y="1000125"/>
          <p14:tracePt t="50584" x="490538" y="1108075"/>
          <p14:tracePt t="50599" x="527050" y="1223963"/>
          <p14:tracePt t="50616" x="571500" y="1330325"/>
          <p14:tracePt t="50633" x="669925" y="1616075"/>
          <p14:tracePt t="50650" x="723900" y="1785938"/>
          <p14:tracePt t="50666" x="785813" y="1990725"/>
          <p14:tracePt t="50683" x="928688" y="2581275"/>
          <p14:tracePt t="50700" x="1009650" y="2874963"/>
          <p14:tracePt t="50716" x="1071563" y="3187700"/>
          <p14:tracePt t="50733" x="1143000" y="3643313"/>
          <p14:tracePt t="50750" x="1152525" y="3751263"/>
          <p14:tracePt t="50766" x="1160463" y="3830638"/>
          <p14:tracePt t="50783" x="1160463" y="3848100"/>
          <p14:tracePt t="50799" x="1160463" y="3867150"/>
          <p14:tracePt t="51014" x="1160463" y="3884613"/>
          <p14:tracePt t="51027" x="1133475" y="3965575"/>
          <p14:tracePt t="51039" x="1089025" y="4125913"/>
          <p14:tracePt t="51051" x="1009650" y="4465638"/>
          <p14:tracePt t="51066" x="919163" y="4830763"/>
          <p14:tracePt t="51083" x="839788" y="5180013"/>
          <p14:tracePt t="51099" x="803275" y="5572125"/>
          <p14:tracePt t="51116" x="803275" y="5705475"/>
          <p14:tracePt t="51133" x="803275" y="5830888"/>
          <p14:tracePt t="51149" x="803275" y="6081713"/>
          <p14:tracePt t="51166" x="803275" y="6197600"/>
          <p14:tracePt t="51183" x="803275" y="6348413"/>
          <p14:tracePt t="51199" x="803275" y="6589713"/>
          <p14:tracePt t="51600" x="214313" y="4581525"/>
          <p14:tracePt t="51608" x="17463" y="3938588"/>
          <p14:tracePt t="51622" x="0" y="3322638"/>
          <p14:tracePt t="51634" x="0" y="2705100"/>
          <p14:tracePt t="51649" x="0" y="2214563"/>
          <p14:tracePt t="51666" x="0" y="1803400"/>
          <p14:tracePt t="51683" x="0" y="1330325"/>
          <p14:tracePt t="51700" x="0" y="1241425"/>
          <p14:tracePt t="51716" x="0" y="1187450"/>
          <p14:tracePt t="51733" x="0" y="1179513"/>
          <p14:tracePt t="51749" x="0" y="1169988"/>
          <p14:tracePt t="51938" x="0" y="1143000"/>
          <p14:tracePt t="51951" x="0" y="1098550"/>
          <p14:tracePt t="51963" x="0" y="1027113"/>
          <p14:tracePt t="51975" x="0" y="857250"/>
          <p14:tracePt t="51988" x="0" y="527050"/>
          <p14:tracePt t="54133" x="465138" y="411163"/>
          <p14:tracePt t="54494" x="1089025" y="642938"/>
          <p14:tracePt t="54511" x="1874838" y="911225"/>
          <p14:tracePt t="54520" x="2670175" y="1152525"/>
          <p14:tracePt t="54532" x="3357563" y="1347788"/>
          <p14:tracePt t="54545" x="4098925" y="1509713"/>
          <p14:tracePt t="54557" x="4875213" y="1652588"/>
          <p14:tracePt t="54570" x="5626100" y="1731963"/>
          <p14:tracePt t="54583" x="6348413" y="1803400"/>
          <p14:tracePt t="54599" x="6973888" y="1847850"/>
          <p14:tracePt t="54616" x="7705725" y="1893888"/>
          <p14:tracePt t="54633" x="7912100" y="1911350"/>
          <p14:tracePt t="54649" x="8037513" y="1919288"/>
          <p14:tracePt t="54666" x="8116888" y="1919288"/>
          <p14:tracePt t="54683" x="8170863" y="1928813"/>
          <p14:tracePt t="54699" x="8180388" y="1928813"/>
          <p14:tracePt t="54716" x="8170863" y="1928813"/>
          <p14:tracePt t="55050" x="8153400" y="1928813"/>
          <p14:tracePt t="55063" x="8143875" y="1928813"/>
          <p14:tracePt t="55076" x="8108950" y="1928813"/>
          <p14:tracePt t="55088" x="8072438" y="1928813"/>
          <p14:tracePt t="55101" x="8018463" y="1928813"/>
          <p14:tracePt t="55116" x="7947025" y="1928813"/>
          <p14:tracePt t="55133" x="7875588" y="1928813"/>
          <p14:tracePt t="55149" x="7724775" y="1911350"/>
          <p14:tracePt t="55166" x="7661275" y="1911350"/>
          <p14:tracePt t="55182" x="7626350" y="1901825"/>
          <p14:tracePt t="55199" x="7581900" y="1901825"/>
          <p14:tracePt t="55216" x="7572375" y="1901825"/>
          <p14:tracePt t="55232" x="7562850" y="1901825"/>
          <p14:tracePt t="55266" x="7554913" y="1901825"/>
          <p14:tracePt t="55444" x="7545388" y="1901825"/>
          <p14:tracePt t="55468" x="7537450" y="1901825"/>
          <p14:tracePt t="55481" x="7527925" y="1901825"/>
          <p14:tracePt t="55494" x="7510463" y="1901825"/>
          <p14:tracePt t="55506" x="7500938" y="1901825"/>
          <p14:tracePt t="55518" x="7491413" y="1901825"/>
          <p14:tracePt t="55532" x="7473950" y="1901825"/>
          <p14:tracePt t="55550" x="7466013" y="1901825"/>
          <p14:tracePt t="55566" x="7456488" y="1901825"/>
          <p14:tracePt t="55582" x="7473950" y="1901825"/>
          <p14:tracePt t="55671" x="7500938" y="1901825"/>
          <p14:tracePt t="55684" x="7554913" y="1901825"/>
          <p14:tracePt t="55696" x="7626350" y="1901825"/>
          <p14:tracePt t="55708" x="7697788" y="1901825"/>
          <p14:tracePt t="55722" x="7769225" y="1901825"/>
          <p14:tracePt t="55734" x="7823200" y="1901825"/>
          <p14:tracePt t="55749" x="7858125" y="1901825"/>
          <p14:tracePt t="55766" x="7885113" y="1911350"/>
          <p14:tracePt t="55782" x="7920038" y="1911350"/>
          <p14:tracePt t="55800" x="7929563" y="1911350"/>
          <p14:tracePt t="55822" x="7939088" y="1911350"/>
          <p14:tracePt t="55835" x="7947025" y="1911350"/>
          <p14:tracePt t="55898" x="7966075" y="1911350"/>
          <p14:tracePt t="55924" x="7974013" y="1911350"/>
          <p14:tracePt t="55936" x="7991475" y="1911350"/>
          <p14:tracePt t="55949" x="8018463" y="1911350"/>
          <p14:tracePt t="55962" x="8037513" y="1911350"/>
          <p14:tracePt t="55974" x="8054975" y="1911350"/>
          <p14:tracePt t="55988" x="8081963" y="1911350"/>
          <p14:tracePt t="56000" x="8099425" y="1911350"/>
          <p14:tracePt t="56016" x="8116888" y="1911350"/>
          <p14:tracePt t="56033" x="8143875" y="1911350"/>
          <p14:tracePt t="56049" x="8205788" y="1919288"/>
          <p14:tracePt t="56066" x="8242300" y="1919288"/>
          <p14:tracePt t="56082" x="8269288" y="1928813"/>
          <p14:tracePt t="56099" x="8296275" y="1938338"/>
          <p14:tracePt t="56116" x="8304213" y="1946275"/>
          <p14:tracePt t="56132" x="8313738" y="1946275"/>
          <p14:tracePt t="56149" x="8323263" y="1955800"/>
          <p14:tracePt t="56166" x="8348663" y="1965325"/>
          <p14:tracePt t="56182" x="8375650" y="1990725"/>
          <p14:tracePt t="56199" x="8501063" y="2009775"/>
          <p14:tracePt t="56216" x="8599488" y="2036763"/>
          <p14:tracePt t="56232" x="8697913" y="2044700"/>
          <p14:tracePt t="56249" x="8912225" y="2054225"/>
          <p14:tracePt t="56267" x="9037638" y="2054225"/>
          <p14:tracePt t="56283" x="9126538" y="2062163"/>
          <p14:tracePt t="56299" x="9242425" y="2062163"/>
          <p14:tracePt t="56316" x="9304338" y="2062163"/>
          <p14:tracePt t="56332" x="9313863" y="2062163"/>
          <p14:tracePt t="56696" x="9331325" y="2062163"/>
          <p14:tracePt t="56708" x="9375775" y="2062163"/>
          <p14:tracePt t="56721" x="9466263" y="2062163"/>
          <p14:tracePt t="56735" x="9599613" y="2062163"/>
          <p14:tracePt t="56749" x="9752013" y="2054225"/>
          <p14:tracePt t="56766" x="9867900" y="2044700"/>
          <p14:tracePt t="56783" x="10028238" y="2044700"/>
          <p14:tracePt t="56799" x="10055225" y="2044700"/>
          <p14:tracePt t="56816" x="10072688" y="2044700"/>
          <p14:tracePt t="56832" x="10109200" y="2044700"/>
          <p14:tracePt t="56850" x="10134600" y="2044700"/>
          <p14:tracePt t="56866" x="10144125" y="2044700"/>
          <p14:tracePt t="56882" x="10180638" y="2044700"/>
          <p14:tracePt t="56899" x="10198100" y="2044700"/>
          <p14:tracePt t="56916" x="10206038" y="2036763"/>
          <p14:tracePt t="56936" x="10215563" y="2036763"/>
          <p14:tracePt t="56949" x="10225088" y="2036763"/>
          <p14:tracePt t="56966" x="10225088" y="2027238"/>
          <p14:tracePt t="56982" x="10252075" y="2027238"/>
          <p14:tracePt t="57000" x="10277475" y="2009775"/>
          <p14:tracePt t="57016" x="10296525" y="2009775"/>
          <p14:tracePt t="57033" x="10331450" y="1990725"/>
          <p14:tracePt t="57049" x="10367963" y="1990725"/>
          <p14:tracePt t="57066" x="10394950" y="1990725"/>
          <p14:tracePt t="57082" x="10420350" y="1990725"/>
          <p14:tracePt t="57099" x="10466388" y="1990725"/>
          <p14:tracePt t="57116" x="10491788" y="1990725"/>
          <p14:tracePt t="57132" x="10510838" y="1990725"/>
          <p14:tracePt t="57149" x="10518775" y="1990725"/>
          <p14:tracePt t="57166" x="10528300" y="1990725"/>
          <p14:tracePt t="57215" x="10518775" y="1990725"/>
          <p14:tracePt t="57671" x="10518775" y="1982788"/>
          <p14:tracePt t="57683" x="10501313" y="1982788"/>
          <p14:tracePt t="57696" x="10491788" y="1982788"/>
          <p14:tracePt t="57708" x="10456863" y="1965325"/>
          <p14:tracePt t="57722" x="10429875" y="1965325"/>
          <p14:tracePt t="57734" x="10367963" y="1946275"/>
          <p14:tracePt t="57749" x="10287000" y="1901825"/>
          <p14:tracePt t="57766" x="10188575" y="1874838"/>
          <p14:tracePt t="57783" x="10001250" y="1795463"/>
          <p14:tracePt t="57799" x="9885363" y="1751013"/>
          <p14:tracePt t="57816" x="9777413" y="1724025"/>
          <p14:tracePt t="57832" x="9537700" y="1670050"/>
          <p14:tracePt t="57849" x="9429750" y="1660525"/>
          <p14:tracePt t="57866" x="9323388" y="1643063"/>
          <p14:tracePt t="57882" x="9082088" y="1643063"/>
          <p14:tracePt t="57899" x="8929688" y="1643063"/>
          <p14:tracePt t="57916" x="8732838" y="1643063"/>
          <p14:tracePt t="57932" x="8081963" y="1830388"/>
          <p14:tracePt t="57949" x="7500938" y="2098675"/>
          <p14:tracePt t="57966" x="6894513" y="2411413"/>
          <p14:tracePt t="57983" x="6089650" y="3036888"/>
          <p14:tracePt t="58000" x="6010275" y="3143250"/>
          <p14:tracePt t="58016" x="6000750" y="3143250"/>
          <p14:tracePt t="58266" x="5991225" y="3143250"/>
          <p14:tracePt t="58278" x="5983288" y="3143250"/>
          <p14:tracePt t="58291" x="5973763" y="3143250"/>
          <p14:tracePt t="58304" x="5956300" y="3160713"/>
          <p14:tracePt t="58316" x="5929313" y="3170238"/>
          <p14:tracePt t="58332" x="5902325" y="3179763"/>
          <p14:tracePt t="58349" x="5875338" y="3187700"/>
          <p14:tracePt t="58366" x="5813425" y="3214688"/>
          <p14:tracePt t="58382" x="5795963" y="3232150"/>
          <p14:tracePt t="58399" x="5768975" y="3251200"/>
          <p14:tracePt t="58416" x="5705475" y="3286125"/>
          <p14:tracePt t="58432" x="5661025" y="3313113"/>
          <p14:tracePt t="58449" x="5608638" y="3330575"/>
          <p14:tracePt t="58466" x="5500688" y="3394075"/>
          <p14:tracePt t="58483" x="5429250" y="3438525"/>
          <p14:tracePt t="58500" x="5375275" y="3473450"/>
          <p14:tracePt t="58516" x="5276850" y="3536950"/>
          <p14:tracePt t="58532" x="5224463" y="3562350"/>
          <p14:tracePt t="58549" x="5180013" y="3589338"/>
          <p14:tracePt t="58566" x="5133975" y="3616325"/>
          <p14:tracePt t="58582" x="5108575" y="3625850"/>
          <p14:tracePt t="58599" x="5089525" y="3633788"/>
          <p14:tracePt t="58616" x="5081588" y="3643313"/>
          <p14:tracePt t="58632" x="5072063" y="3652838"/>
          <p14:tracePt t="58649" x="5062538" y="3652838"/>
          <p14:tracePt t="58666" x="5054600" y="3660775"/>
          <p14:tracePt t="58682" x="5037138" y="3660775"/>
          <p14:tracePt t="58698" x="5027613" y="3660775"/>
          <p14:tracePt t="58716" x="4991100" y="3660775"/>
          <p14:tracePt t="58734" x="4973638" y="3660775"/>
          <p14:tracePt t="58749" x="4946650" y="3660775"/>
          <p14:tracePt t="58766" x="4929188" y="3660775"/>
          <p14:tracePt t="58782" x="4902200" y="3660775"/>
          <p14:tracePt t="58799" x="4894263" y="3660775"/>
          <p14:tracePt t="58816" x="4884738" y="3660775"/>
          <p14:tracePt t="58835" x="4884738" y="3679825"/>
          <p14:tracePt t="59025" x="4884738" y="3687763"/>
          <p14:tracePt t="59075" x="4902200" y="3687763"/>
          <p14:tracePt t="59088" x="4911725" y="3687763"/>
          <p14:tracePt t="59101" x="4919663" y="3697288"/>
          <p14:tracePt t="59113" x="4929188" y="3697288"/>
          <p14:tracePt t="59127" x="4938713" y="3705225"/>
          <p14:tracePt t="59139" x="4956175" y="3705225"/>
          <p14:tracePt t="59151" x="4965700" y="3714750"/>
          <p14:tracePt t="59166" x="4983163" y="3714750"/>
          <p14:tracePt t="59182" x="4991100" y="3724275"/>
          <p14:tracePt t="59199" x="5018088" y="3732213"/>
          <p14:tracePt t="59216" x="5027613" y="3741738"/>
          <p14:tracePt t="59240" x="5037138" y="3741738"/>
          <p14:tracePt t="59265" x="5037138" y="3751263"/>
          <p14:tracePt t="59278" x="5054600" y="3751263"/>
          <p14:tracePt t="59291" x="5062538" y="3751263"/>
          <p14:tracePt t="59303" x="5081588" y="3759200"/>
          <p14:tracePt t="59316" x="5099050" y="3759200"/>
          <p14:tracePt t="59332" x="5116513" y="3768725"/>
          <p14:tracePt t="59354" x="5126038" y="3768725"/>
          <p14:tracePt t="59367" x="5133975" y="3768725"/>
          <p14:tracePt t="59382" x="5143500" y="3768725"/>
          <p14:tracePt t="59399" x="5153025" y="3768725"/>
          <p14:tracePt t="59416" x="5160963" y="3768725"/>
          <p14:tracePt t="59432" x="5170488" y="3768725"/>
          <p14:tracePt t="59449" x="5180013" y="3768725"/>
          <p14:tracePt t="59468" x="5187950" y="3768725"/>
          <p14:tracePt t="59483" x="5197475" y="3768725"/>
          <p14:tracePt t="59499" x="5214938" y="3768725"/>
          <p14:tracePt t="59516" x="5232400" y="3768725"/>
          <p14:tracePt t="59532" x="5251450" y="3768725"/>
          <p14:tracePt t="59549" x="5268913" y="3768725"/>
          <p14:tracePt t="59565" x="5303838" y="3768725"/>
          <p14:tracePt t="59582" x="5322888" y="3768725"/>
          <p14:tracePt t="59599" x="5340350" y="3768725"/>
          <p14:tracePt t="59615" x="5375275" y="3768725"/>
          <p14:tracePt t="59632" x="5384800" y="3768725"/>
          <p14:tracePt t="59649" x="5394325" y="3768725"/>
          <p14:tracePt t="59666" x="5411788" y="3768725"/>
          <p14:tracePt t="59683" x="5419725" y="3768725"/>
          <p14:tracePt t="59699" x="5438775" y="3768725"/>
          <p14:tracePt t="59721" x="5446713" y="3768725"/>
          <p14:tracePt t="59733" x="5465763" y="3759200"/>
          <p14:tracePt t="59749" x="5473700" y="3759200"/>
          <p14:tracePt t="59766" x="5483225" y="3741738"/>
          <p14:tracePt t="59782" x="5510213" y="3732213"/>
          <p14:tracePt t="59799" x="5518150" y="3714750"/>
          <p14:tracePt t="59816" x="5527675" y="3714750"/>
          <p14:tracePt t="59832" x="5527675" y="3705225"/>
          <p14:tracePt t="59898" x="5527675" y="3697288"/>
          <p14:tracePt t="59936" x="5527675" y="3687763"/>
          <p14:tracePt t="59961" x="5527675" y="3670300"/>
          <p14:tracePt t="59974" x="5527675" y="3660775"/>
          <p14:tracePt t="59986" x="5527675" y="3633788"/>
          <p14:tracePt t="59999" x="5527675" y="3616325"/>
          <p14:tracePt t="60015" x="5518150" y="3589338"/>
          <p14:tracePt t="60032" x="5500688" y="3571875"/>
          <p14:tracePt t="60049" x="5473700" y="3509963"/>
          <p14:tracePt t="60066" x="5456238" y="3500438"/>
          <p14:tracePt t="60082" x="5446713" y="3482975"/>
          <p14:tracePt t="60099" x="5419725" y="3465513"/>
          <p14:tracePt t="60116" x="5402263" y="3455988"/>
          <p14:tracePt t="60138" x="5394325" y="3455988"/>
          <p14:tracePt t="60151" x="5384800" y="3446463"/>
          <p14:tracePt t="60165" x="5367338" y="3446463"/>
          <p14:tracePt t="60182" x="5348288" y="3438525"/>
          <p14:tracePt t="60199" x="5313363" y="3438525"/>
          <p14:tracePt t="60216" x="5286375" y="3438525"/>
          <p14:tracePt t="60232" x="5276850" y="3438525"/>
          <p14:tracePt t="60249" x="5251450" y="3438525"/>
          <p14:tracePt t="60266" x="5232400" y="3438525"/>
          <p14:tracePt t="60282" x="5224463" y="3438525"/>
          <p14:tracePt t="60299" x="5187950" y="3438525"/>
          <p14:tracePt t="60316" x="5170488" y="3438525"/>
          <p14:tracePt t="60332" x="5160963" y="3438525"/>
          <p14:tracePt t="60349" x="5133975" y="3438525"/>
          <p14:tracePt t="60367" x="5116513" y="3438525"/>
          <p14:tracePt t="60382" x="5108575" y="3438525"/>
          <p14:tracePt t="60399" x="5099050" y="3438525"/>
          <p14:tracePt t="60416" x="5089525" y="3438525"/>
          <p14:tracePt t="60432" x="5081588" y="3438525"/>
          <p14:tracePt t="60468" x="5072063" y="3438525"/>
          <p14:tracePt t="60493" x="5072063" y="3455988"/>
          <p14:tracePt t="60518" x="5062538" y="3473450"/>
          <p14:tracePt t="60531" x="5045075" y="3500438"/>
          <p14:tracePt t="60544" x="5045075" y="3517900"/>
          <p14:tracePt t="60556" x="5045075" y="3554413"/>
          <p14:tracePt t="60569" x="5037138" y="3562350"/>
          <p14:tracePt t="60582" x="5037138" y="3581400"/>
          <p14:tracePt t="60599" x="5037138" y="3589338"/>
          <p14:tracePt t="60615" x="5037138" y="3608388"/>
          <p14:tracePt t="60632" x="5037138" y="3616325"/>
          <p14:tracePt t="60649" x="5037138" y="3625850"/>
          <p14:tracePt t="60666" x="5037138" y="3633788"/>
          <p14:tracePt t="60666" x="5037138" y="3643313"/>
          <p14:tracePt t="60684" x="5037138" y="3652838"/>
          <p14:tracePt t="60699" x="5037138" y="3670300"/>
          <p14:tracePt t="60716" x="5037138" y="3679825"/>
          <p14:tracePt t="60732" x="5037138" y="3705225"/>
          <p14:tracePt t="60749" x="5045075" y="3714750"/>
          <p14:tracePt t="60766" x="5062538" y="3732213"/>
          <p14:tracePt t="60782" x="5089525" y="3759200"/>
          <p14:tracePt t="60799" x="5108575" y="3768725"/>
          <p14:tracePt t="60816" x="5126038" y="3776663"/>
          <p14:tracePt t="60832" x="5170488" y="3803650"/>
          <p14:tracePt t="60849" x="5187950" y="3813175"/>
          <p14:tracePt t="60865" x="5205413" y="3813175"/>
          <p14:tracePt t="60882" x="5251450" y="3830638"/>
          <p14:tracePt t="60899" x="5276850" y="3830638"/>
          <p14:tracePt t="60916" x="5303838" y="3840163"/>
          <p14:tracePt t="60932" x="5367338" y="3840163"/>
          <p14:tracePt t="60949" x="5402263" y="3848100"/>
          <p14:tracePt t="60966" x="5465763" y="3848100"/>
          <p14:tracePt t="60982" x="5581650" y="3848100"/>
          <p14:tracePt t="61000" x="5626100" y="3848100"/>
          <p14:tracePt t="61015" x="5680075" y="3848100"/>
          <p14:tracePt t="61032" x="5732463" y="3848100"/>
          <p14:tracePt t="61049" x="5786438" y="3840163"/>
          <p14:tracePt t="61066" x="5795963" y="3830638"/>
          <p14:tracePt t="61082" x="5813425" y="3830638"/>
          <p14:tracePt t="61099" x="5840413" y="3822700"/>
          <p14:tracePt t="61116" x="5848350" y="3822700"/>
          <p14:tracePt t="61132" x="5857875" y="3813175"/>
          <p14:tracePt t="61149" x="5875338" y="3803650"/>
          <p14:tracePt t="61166" x="5884863" y="3803650"/>
          <p14:tracePt t="61182" x="5894388" y="3786188"/>
          <p14:tracePt t="61199" x="5902325" y="3776663"/>
          <p14:tracePt t="61216" x="5911850" y="3776663"/>
          <p14:tracePt t="61232" x="5919788" y="3759200"/>
          <p14:tracePt t="61249" x="5919788" y="3741738"/>
          <p14:tracePt t="61265" x="5919788" y="3732213"/>
          <p14:tracePt t="61282" x="5919788" y="3724275"/>
          <p14:tracePt t="61299" x="5919788" y="3705225"/>
          <p14:tracePt t="61316" x="5919788" y="3697288"/>
          <p14:tracePt t="61332" x="5919788" y="3679825"/>
          <p14:tracePt t="61349" x="5902325" y="3660775"/>
          <p14:tracePt t="61366" x="5894388" y="3652838"/>
          <p14:tracePt t="61382" x="5875338" y="3633788"/>
          <p14:tracePt t="61399" x="5867400" y="3633788"/>
          <p14:tracePt t="61416" x="5830888" y="3608388"/>
          <p14:tracePt t="61432" x="5813425" y="3608388"/>
          <p14:tracePt t="61449" x="5786438" y="3598863"/>
          <p14:tracePt t="61466" x="5724525" y="3581400"/>
          <p14:tracePt t="61482" x="5680075" y="3562350"/>
          <p14:tracePt t="61499" x="5626100" y="3554413"/>
          <p14:tracePt t="61516" x="5545138" y="3536950"/>
          <p14:tracePt t="61532" x="5491163" y="3517900"/>
          <p14:tracePt t="61549" x="5456238" y="3517900"/>
          <p14:tracePt t="61565" x="5357813" y="3517900"/>
          <p14:tracePt t="61582" x="5303838" y="3517900"/>
          <p14:tracePt t="61599" x="5259388" y="3517900"/>
          <p14:tracePt t="61615" x="5205413" y="3517900"/>
          <p14:tracePt t="61632" x="5187950" y="3517900"/>
          <p14:tracePt t="61649" x="5160963" y="3517900"/>
          <p14:tracePt t="61666" x="5133975" y="3517900"/>
          <p14:tracePt t="61684" x="5126038" y="3517900"/>
          <p14:tracePt t="61699" x="5116513" y="3517900"/>
          <p14:tracePt t="61716" x="5108575" y="3517900"/>
          <p14:tracePt t="61732" x="5089525" y="3517900"/>
          <p14:tracePt t="61749" x="5081588" y="3527425"/>
          <p14:tracePt t="61765" x="5072063" y="3536950"/>
          <p14:tracePt t="61782" x="5062538" y="3544888"/>
          <p14:tracePt t="61799" x="5054600" y="3544888"/>
          <p14:tracePt t="61815" x="5037138" y="3554413"/>
          <p14:tracePt t="61832" x="4830763" y="3554413"/>
          <p14:tracePt t="61849" x="4518025" y="3517900"/>
          <p14:tracePt t="61865" x="4152900" y="3411538"/>
          <p14:tracePt t="61882" x="3616325" y="3295650"/>
          <p14:tracePt t="61899" x="3446463" y="3259138"/>
          <p14:tracePt t="61916" x="3313113" y="3251200"/>
          <p14:tracePt t="61932" x="3017838" y="3224213"/>
          <p14:tracePt t="61949" x="2928938" y="3224213"/>
          <p14:tracePt t="61966" x="2867025" y="3224213"/>
          <p14:tracePt t="61982" x="2813050" y="3224213"/>
          <p14:tracePt t="61999" x="2803525" y="3224213"/>
          <p14:tracePt t="62015" x="2795588" y="3224213"/>
          <p14:tracePt t="62032" x="2776538" y="3224213"/>
          <p14:tracePt t="62050" x="2768600" y="3241675"/>
          <p14:tracePt t="62075" x="2759075" y="3259138"/>
          <p14:tracePt t="62088" x="2759075" y="3286125"/>
          <p14:tracePt t="62101" x="2759075" y="3303588"/>
          <p14:tracePt t="62115" x="2759075" y="3330575"/>
          <p14:tracePt t="62132" x="2759075" y="3357563"/>
          <p14:tracePt t="62149" x="2751138" y="3357563"/>
          <p14:tracePt t="62367" x="2732088" y="3357563"/>
          <p14:tracePt t="62392" x="2705100" y="3357563"/>
          <p14:tracePt t="62405" x="2679700" y="3357563"/>
          <p14:tracePt t="62417" x="2660650" y="3357563"/>
          <p14:tracePt t="62430" x="2625725" y="3357563"/>
          <p14:tracePt t="62443" x="2598738" y="3357563"/>
          <p14:tracePt t="62455" x="2571750" y="3357563"/>
          <p14:tracePt t="62468" x="2562225" y="3357563"/>
          <p14:tracePt t="62482" x="2536825" y="3357563"/>
          <p14:tracePt t="62499" x="2527300" y="3357563"/>
          <p14:tracePt t="62515" x="2490788" y="3357563"/>
          <p14:tracePt t="62533" x="2465388" y="3357563"/>
          <p14:tracePt t="62549" x="2428875" y="3367088"/>
          <p14:tracePt t="62565" x="2411413" y="3384550"/>
          <p14:tracePt t="62582" x="2401888" y="3384550"/>
          <p14:tracePt t="62599" x="2393950" y="3384550"/>
          <p14:tracePt t="62616" x="2384425" y="3394075"/>
          <p14:tracePt t="62632" x="2374900" y="3411538"/>
          <p14:tracePt t="62649" x="2357438" y="3429000"/>
          <p14:tracePt t="62666" x="2330450" y="3465513"/>
          <p14:tracePt t="62683" x="2322513" y="3490913"/>
          <p14:tracePt t="62699" x="2312988" y="3500438"/>
          <p14:tracePt t="62715" x="2303463" y="3536950"/>
          <p14:tracePt t="62732" x="2295525" y="3562350"/>
          <p14:tracePt t="62749" x="2286000" y="3581400"/>
          <p14:tracePt t="62765" x="2276475" y="3608388"/>
          <p14:tracePt t="62782" x="2276475" y="3652838"/>
          <p14:tracePt t="62799" x="2276475" y="3670300"/>
          <p14:tracePt t="62815" x="2276475" y="3697288"/>
          <p14:tracePt t="62832" x="2276475" y="3741738"/>
          <p14:tracePt t="62849" x="2276475" y="3751263"/>
          <p14:tracePt t="62865" x="2286000" y="3768725"/>
          <p14:tracePt t="62882" x="2295525" y="3776663"/>
          <p14:tracePt t="62899" x="2312988" y="3795713"/>
          <p14:tracePt t="62915" x="2330450" y="3803650"/>
          <p14:tracePt t="62932" x="2401888" y="3830638"/>
          <p14:tracePt t="62949" x="2455863" y="3830638"/>
          <p14:tracePt t="62965" x="2509838" y="3848100"/>
          <p14:tracePt t="62982" x="2598738" y="3857625"/>
          <p14:tracePt t="62999" x="2633663" y="3867150"/>
          <p14:tracePt t="63015" x="2660650" y="3875088"/>
          <p14:tracePt t="63032" x="2705100" y="3884613"/>
          <p14:tracePt t="63049" x="2813050" y="3894138"/>
          <p14:tracePt t="63066" x="2867025" y="3894138"/>
          <p14:tracePt t="63082" x="2919413" y="3902075"/>
          <p14:tracePt t="63099" x="2990850" y="3902075"/>
          <p14:tracePt t="63116" x="3009900" y="3902075"/>
          <p14:tracePt t="63132" x="3017838" y="3902075"/>
          <p14:tracePt t="63149" x="3027363" y="3894138"/>
          <p14:tracePt t="63165" x="3044825" y="3875088"/>
          <p14:tracePt t="63182" x="3044825" y="3867150"/>
          <p14:tracePt t="63199" x="3044825" y="3813175"/>
          <p14:tracePt t="63216" x="3044825" y="3786188"/>
          <p14:tracePt t="63232" x="3044825" y="3751263"/>
          <p14:tracePt t="63249" x="3036888" y="3679825"/>
          <p14:tracePt t="63266" x="3000375" y="3643313"/>
          <p14:tracePt t="63282" x="2965450" y="3598863"/>
          <p14:tracePt t="63299" x="2901950" y="3509963"/>
          <p14:tracePt t="63316" x="2894013" y="3482975"/>
          <p14:tracePt t="63332" x="2874963" y="3465513"/>
          <p14:tracePt t="63349" x="2874963" y="3455988"/>
          <p14:tracePt t="63367" x="2867025" y="3455988"/>
          <p14:tracePt t="63382" x="2894013" y="3455988"/>
          <p14:tracePt t="63430" x="2990850" y="3455988"/>
          <p14:tracePt t="63442" x="3214688" y="3455988"/>
          <p14:tracePt t="63455" x="3633788" y="3455988"/>
          <p14:tracePt t="63468" x="4205288" y="3455988"/>
          <p14:tracePt t="63482" x="4751388" y="3438525"/>
          <p14:tracePt t="63499" x="5303838" y="3375025"/>
          <p14:tracePt t="63515" x="6259513" y="3125788"/>
          <p14:tracePt t="63532" x="6616700" y="3009900"/>
          <p14:tracePt t="63549" x="6875463" y="2901950"/>
          <p14:tracePt t="63565" x="7153275" y="2786063"/>
          <p14:tracePt t="63582" x="7215188" y="2751138"/>
          <p14:tracePt t="63599" x="7251700" y="2705100"/>
          <p14:tracePt t="63615" x="7259638" y="2697163"/>
          <p14:tracePt t="63886" x="7277100" y="2679700"/>
          <p14:tracePt t="63898" x="7331075" y="2643188"/>
          <p14:tracePt t="63911" x="7402513" y="2589213"/>
          <p14:tracePt t="63923" x="7483475" y="2536825"/>
          <p14:tracePt t="63935" x="7545388" y="2482850"/>
          <p14:tracePt t="63949" x="7589838" y="2446338"/>
          <p14:tracePt t="63965" x="7626350" y="2428875"/>
          <p14:tracePt t="63982" x="7653338" y="2411413"/>
          <p14:tracePt t="64000" x="7653338" y="2401888"/>
          <p14:tracePt t="64015" x="7661275" y="2401888"/>
          <p14:tracePt t="64032" x="7661275" y="2393950"/>
          <p14:tracePt t="64138" x="7653338" y="2393950"/>
          <p14:tracePt t="64189" x="7643813" y="2393950"/>
          <p14:tracePt t="64201" x="7643813" y="2384425"/>
          <p14:tracePt t="64214" x="7626350" y="2384425"/>
          <p14:tracePt t="64227" x="7608888" y="2384425"/>
          <p14:tracePt t="64239" x="7581900" y="2384425"/>
          <p14:tracePt t="64252" x="7562850" y="2384425"/>
          <p14:tracePt t="64265" x="7527925" y="2384425"/>
          <p14:tracePt t="64282" x="7491413" y="2374900"/>
          <p14:tracePt t="64299" x="7419975" y="2366963"/>
          <p14:tracePt t="64315" x="7394575" y="2366963"/>
          <p14:tracePt t="64332" x="7367588" y="2366963"/>
          <p14:tracePt t="64349" x="7340600" y="2366963"/>
          <p14:tracePt t="64367" x="7313613" y="2357438"/>
          <p14:tracePt t="64382" x="7304088" y="2357438"/>
          <p14:tracePt t="64404" x="7304088" y="2347913"/>
          <p14:tracePt t="64429" x="7313613" y="2347913"/>
          <p14:tracePt t="64556" x="7331075" y="2347913"/>
          <p14:tracePt t="64569" x="7348538" y="2347913"/>
          <p14:tracePt t="64581" x="7375525" y="2347913"/>
          <p14:tracePt t="64594" x="7419975" y="2347913"/>
          <p14:tracePt t="64607" x="7483475" y="2347913"/>
          <p14:tracePt t="64619" x="7562850" y="2347913"/>
          <p14:tracePt t="64632" x="7626350" y="2357438"/>
          <p14:tracePt t="64649" x="7688263" y="2357438"/>
          <p14:tracePt t="64665" x="7796213" y="2374900"/>
          <p14:tracePt t="64683" x="7858125" y="2384425"/>
          <p14:tracePt t="64699" x="7920038" y="2384425"/>
          <p14:tracePt t="64715" x="7974013" y="2384425"/>
          <p14:tracePt t="64732" x="8045450" y="2393950"/>
          <p14:tracePt t="64749" x="8099425" y="2393950"/>
          <p14:tracePt t="64765" x="8134350" y="2393950"/>
          <p14:tracePt t="64782" x="8224838" y="2393950"/>
          <p14:tracePt t="64799" x="8242300" y="2393950"/>
          <p14:tracePt t="64815" x="8259763" y="2393950"/>
          <p14:tracePt t="64833" x="8286750" y="2393950"/>
          <p14:tracePt t="64849" x="8296275" y="2393950"/>
          <p14:tracePt t="64865" x="8323263" y="2393950"/>
          <p14:tracePt t="65227" x="8367713" y="2393950"/>
          <p14:tracePt t="65239" x="8466138" y="2393950"/>
          <p14:tracePt t="65252" x="8589963" y="2393950"/>
          <p14:tracePt t="65264" x="8705850" y="2393950"/>
          <p14:tracePt t="65277" x="8804275" y="2393950"/>
          <p14:tracePt t="65290" x="8858250" y="2393950"/>
          <p14:tracePt t="65303" x="8902700" y="2393950"/>
          <p14:tracePt t="65315" x="8956675" y="2393950"/>
          <p14:tracePt t="65332" x="8983663" y="2393950"/>
          <p14:tracePt t="65348" x="9045575" y="2393950"/>
          <p14:tracePt t="65367" x="9063038" y="2393950"/>
          <p14:tracePt t="65382" x="9082088" y="2393950"/>
          <p14:tracePt t="65398" x="9090025" y="2393950"/>
          <p14:tracePt t="65416" x="9099550" y="2393950"/>
          <p14:tracePt t="65432" x="9109075" y="2393950"/>
          <p14:tracePt t="65448" x="9117013" y="2393950"/>
          <p14:tracePt t="65467" x="9153525" y="2393950"/>
          <p14:tracePt t="65482" x="9170988" y="2393950"/>
          <p14:tracePt t="65498" x="9215438" y="2393950"/>
          <p14:tracePt t="65515" x="9323388" y="2393950"/>
          <p14:tracePt t="65532" x="9375775" y="2393950"/>
          <p14:tracePt t="65549" x="9439275" y="2393950"/>
          <p14:tracePt t="65566" x="9555163" y="2384425"/>
          <p14:tracePt t="65582" x="9599613" y="2374900"/>
          <p14:tracePt t="65599" x="9626600" y="2374900"/>
          <p14:tracePt t="65615" x="9661525" y="2374900"/>
          <p14:tracePt t="65632" x="9671050" y="2374900"/>
          <p14:tracePt t="65657" x="9680575" y="2374900"/>
          <p14:tracePt t="65670" x="9688513" y="2374900"/>
          <p14:tracePt t="65733" x="9698038" y="2374900"/>
          <p14:tracePt t="65758" x="9705975" y="2374900"/>
          <p14:tracePt t="65771" x="9725025" y="2374900"/>
          <p14:tracePt t="65796" x="9732963" y="2374900"/>
          <p14:tracePt t="65809" x="9759950" y="2374900"/>
          <p14:tracePt t="65822" x="9813925" y="2366963"/>
          <p14:tracePt t="65834" x="9875838" y="2366963"/>
          <p14:tracePt t="65849" x="9956800" y="2347913"/>
          <p14:tracePt t="65865" x="10037763" y="2347913"/>
          <p14:tracePt t="65882" x="10099675" y="2322513"/>
          <p14:tracePt t="65899" x="10109200" y="2322513"/>
          <p14:tracePt t="65915" x="10117138" y="2322513"/>
          <p14:tracePt t="65932" x="10109200" y="2322513"/>
          <p14:tracePt t="66581" x="10082213" y="2303463"/>
          <p14:tracePt t="66593" x="10010775" y="2268538"/>
          <p14:tracePt t="66606" x="9840913" y="2179638"/>
          <p14:tracePt t="66619" x="9510713" y="2036763"/>
          <p14:tracePt t="66632" x="8966200" y="1866900"/>
          <p14:tracePt t="66648" x="8429625" y="1751013"/>
          <p14:tracePt t="66665" x="7742238" y="1687513"/>
          <p14:tracePt t="66682" x="7340600" y="1687513"/>
          <p14:tracePt t="66698" x="6796088" y="1687513"/>
          <p14:tracePt t="66715" x="6224588" y="1714500"/>
          <p14:tracePt t="66732" x="5322888" y="1893888"/>
          <p14:tracePt t="66749" x="5037138" y="2017713"/>
          <p14:tracePt t="66765" x="4822825" y="2116138"/>
          <p14:tracePt t="66782" x="4483100" y="2322513"/>
          <p14:tracePt t="66800" x="4367213" y="2428875"/>
          <p14:tracePt t="66815" x="4286250" y="2517775"/>
          <p14:tracePt t="66832" x="4170363" y="2679700"/>
          <p14:tracePt t="66849" x="4133850" y="2732088"/>
          <p14:tracePt t="66865" x="4116388" y="2776538"/>
          <p14:tracePt t="66882" x="4116388" y="2813050"/>
          <p14:tracePt t="66899" x="4116388" y="2822575"/>
          <p14:tracePt t="66915" x="4116388" y="2830513"/>
          <p14:tracePt t="66932" x="4133850" y="2857500"/>
          <p14:tracePt t="66949" x="4152900" y="2857500"/>
          <p14:tracePt t="66965" x="4170363" y="2874963"/>
          <p14:tracePt t="66982" x="4197350" y="2894013"/>
          <p14:tracePt t="66999" x="4197350" y="2901950"/>
          <p14:tracePt t="67016" x="4205288" y="2911475"/>
          <p14:tracePt t="67032" x="4214813" y="2919413"/>
          <p14:tracePt t="67049" x="4197350" y="2919413"/>
          <p14:tracePt t="67113" x="4160838" y="2919413"/>
          <p14:tracePt t="67125" x="4071938" y="2919413"/>
          <p14:tracePt t="67138" x="3990975" y="2901950"/>
          <p14:tracePt t="67150" x="3902075" y="2884488"/>
          <p14:tracePt t="67165" x="3857625" y="2874963"/>
          <p14:tracePt t="67182" x="3830638" y="2857500"/>
          <p14:tracePt t="67198" x="3813175" y="2857500"/>
          <p14:tracePt t="67215" x="3803650" y="2857500"/>
          <p14:tracePt t="67232" x="3803650" y="2867025"/>
          <p14:tracePt t="67352" x="3813175" y="2884488"/>
          <p14:tracePt t="67365" x="3848100" y="2928938"/>
          <p14:tracePt t="67378" x="3867150" y="2973388"/>
          <p14:tracePt t="67390" x="3911600" y="3017838"/>
          <p14:tracePt t="67403" x="3946525" y="3062288"/>
          <p14:tracePt t="67416" x="3990975" y="3098800"/>
          <p14:tracePt t="67432" x="4017963" y="3116263"/>
          <p14:tracePt t="67448" x="4044950" y="3152775"/>
          <p14:tracePt t="67465" x="4143375" y="3214688"/>
          <p14:tracePt t="67482" x="4214813" y="3251200"/>
          <p14:tracePt t="67498" x="4276725" y="3286125"/>
          <p14:tracePt t="67515" x="4438650" y="3357563"/>
          <p14:tracePt t="67532" x="4500563" y="3384550"/>
          <p14:tracePt t="67548" x="4572000" y="3402013"/>
          <p14:tracePt t="67565" x="4732338" y="3419475"/>
          <p14:tracePt t="67582" x="4857750" y="3429000"/>
          <p14:tracePt t="67598" x="4991100" y="3429000"/>
          <p14:tracePt t="67615" x="5394325" y="3446463"/>
          <p14:tracePt t="67632" x="5608638" y="3429000"/>
          <p14:tracePt t="67648" x="5803900" y="3384550"/>
          <p14:tracePt t="67665" x="6188075" y="3251200"/>
          <p14:tracePt t="67682" x="6286500" y="3214688"/>
          <p14:tracePt t="67698" x="6276975" y="3214688"/>
          <p14:tracePt t="67947" x="6251575" y="3214688"/>
          <p14:tracePt t="67960" x="6205538" y="3214688"/>
          <p14:tracePt t="67973" x="6108700" y="3214688"/>
          <p14:tracePt t="67985" x="5946775" y="3251200"/>
          <p14:tracePt t="67999" x="5732463" y="3286125"/>
          <p14:tracePt t="68015" x="5537200" y="3340100"/>
          <p14:tracePt t="68032" x="5286375" y="3438525"/>
          <p14:tracePt t="68049" x="5187950" y="3473450"/>
          <p14:tracePt t="68065" x="5089525" y="3527425"/>
          <p14:tracePt t="68082" x="4946650" y="3598863"/>
          <p14:tracePt t="68100" x="4902200" y="3598863"/>
          <p14:tracePt t="68115" x="4875213" y="3616325"/>
          <p14:tracePt t="68132" x="4867275" y="3616325"/>
          <p14:tracePt t="68149" x="4840288" y="3625850"/>
          <p14:tracePt t="68165" x="4830763" y="3625850"/>
          <p14:tracePt t="68182" x="4813300" y="3625850"/>
          <p14:tracePt t="68198" x="4795838" y="3633788"/>
          <p14:tracePt t="68215" x="4776788" y="3633788"/>
          <p14:tracePt t="68232" x="4768850" y="3633788"/>
          <p14:tracePt t="68249" x="4660900" y="3652838"/>
          <p14:tracePt t="68265" x="4554538" y="3687763"/>
          <p14:tracePt t="68282" x="4394200" y="3732213"/>
          <p14:tracePt t="68299" x="4133850" y="3795713"/>
          <p14:tracePt t="68315" x="4027488" y="3803650"/>
          <p14:tracePt t="68332" x="3946525" y="3803650"/>
          <p14:tracePt t="68348" x="3803650" y="3813175"/>
          <p14:tracePt t="68365" x="3741738" y="3813175"/>
          <p14:tracePt t="68382" x="3652838" y="3813175"/>
          <p14:tracePt t="68398" x="3500438" y="3813175"/>
          <p14:tracePt t="68415" x="3438525" y="3813175"/>
          <p14:tracePt t="68432" x="3394075" y="3813175"/>
          <p14:tracePt t="68448" x="3357563" y="3813175"/>
          <p14:tracePt t="68465" x="3214688" y="3813175"/>
          <p14:tracePt t="68483" x="3125788" y="3813175"/>
          <p14:tracePt t="68498" x="3044825" y="3822700"/>
          <p14:tracePt t="68515" x="2867025" y="3857625"/>
          <p14:tracePt t="68532" x="2847975" y="3857625"/>
          <p14:tracePt t="68796" x="2830513" y="3857625"/>
          <p14:tracePt t="68808" x="2795588" y="3857625"/>
          <p14:tracePt t="68821" x="2751138" y="3857625"/>
          <p14:tracePt t="68833" x="2714625" y="3857625"/>
          <p14:tracePt t="68848" x="2697163" y="3857625"/>
          <p14:tracePt t="68865" x="2679700" y="3857625"/>
          <p14:tracePt t="68882" x="2660650" y="3857625"/>
          <p14:tracePt t="68899" x="2652713" y="3857625"/>
          <p14:tracePt t="68915" x="2660650" y="3857625"/>
          <p14:tracePt t="68986" x="2697163" y="3867150"/>
          <p14:tracePt t="68998" x="2786063" y="3884613"/>
          <p14:tracePt t="69010" x="2894013" y="3919538"/>
          <p14:tracePt t="69023" x="3009900" y="3956050"/>
          <p14:tracePt t="69036" x="3108325" y="3983038"/>
          <p14:tracePt t="69049" x="3197225" y="4000500"/>
          <p14:tracePt t="69065" x="3268663" y="4010025"/>
          <p14:tracePt t="69082" x="3384550" y="4027488"/>
          <p14:tracePt t="69099" x="3429000" y="4027488"/>
          <p14:tracePt t="69115" x="3482975" y="4037013"/>
          <p14:tracePt t="69132" x="3536950" y="4044950"/>
          <p14:tracePt t="69148" x="3660775" y="4054475"/>
          <p14:tracePt t="69165" x="3714750" y="4062413"/>
          <p14:tracePt t="69182" x="3751263" y="4071938"/>
          <p14:tracePt t="69198" x="3776663" y="4071938"/>
          <p14:tracePt t="69215" x="3786188" y="4071938"/>
          <p14:tracePt t="69238" x="3795713" y="4071938"/>
          <p14:tracePt t="69302" x="3803650" y="4071938"/>
          <p14:tracePt t="69403" x="3803650" y="4062413"/>
          <p14:tracePt t="69467" x="3803650" y="4054475"/>
          <p14:tracePt t="69504" x="3803650" y="4044950"/>
          <p14:tracePt t="69530" x="3803650" y="4037013"/>
          <p14:tracePt t="69542" x="3803650" y="4017963"/>
          <p14:tracePt t="69554" x="3803650" y="4010025"/>
          <p14:tracePt t="69567" x="3795713" y="4000500"/>
          <p14:tracePt t="69581" x="3786188" y="3973513"/>
          <p14:tracePt t="69598" x="3768725" y="3956050"/>
          <p14:tracePt t="69615" x="3741738" y="3929063"/>
          <p14:tracePt t="69633" x="3741738" y="3919538"/>
          <p14:tracePt t="69648" x="3732213" y="3919538"/>
          <p14:tracePt t="69665" x="3714750" y="3911600"/>
          <p14:tracePt t="69682" x="3714750" y="3902075"/>
          <p14:tracePt t="69706" x="3705225" y="3894138"/>
          <p14:tracePt t="69719" x="3705225" y="3884613"/>
          <p14:tracePt t="69744" x="3697288" y="3884613"/>
          <p14:tracePt t="69757" x="3697288" y="3894138"/>
          <p14:tracePt t="70112" x="3697288" y="3902075"/>
          <p14:tracePt t="70137" x="3697288" y="3911600"/>
          <p14:tracePt t="70149" x="3697288" y="3919538"/>
          <p14:tracePt t="70175" x="3705225" y="3929063"/>
          <p14:tracePt t="70187" x="3714750" y="3929063"/>
          <p14:tracePt t="70200" x="3714750" y="3938588"/>
          <p14:tracePt t="70213" x="3724275" y="3946525"/>
          <p14:tracePt t="70225" x="3724275" y="3956050"/>
          <p14:tracePt t="70238" x="3741738" y="3965575"/>
          <p14:tracePt t="70250" x="3751263" y="3973513"/>
          <p14:tracePt t="70265" x="3768725" y="3983038"/>
          <p14:tracePt t="70282" x="3786188" y="4000500"/>
          <p14:tracePt t="70298" x="3830638" y="4027488"/>
          <p14:tracePt t="70315" x="3840163" y="4027488"/>
          <p14:tracePt t="70332" x="3857625" y="4037013"/>
          <p14:tracePt t="70348" x="3894138" y="4054475"/>
          <p14:tracePt t="70365" x="3911600" y="4054475"/>
          <p14:tracePt t="70382" x="3938588" y="4062413"/>
          <p14:tracePt t="70398" x="3983038" y="4062413"/>
          <p14:tracePt t="70415" x="4010025" y="4062413"/>
          <p14:tracePt t="70431" x="4017963" y="4062413"/>
          <p14:tracePt t="70448" x="4044950" y="4062413"/>
          <p14:tracePt t="70466" x="4071938" y="4062413"/>
          <p14:tracePt t="70482" x="4081463" y="4062413"/>
          <p14:tracePt t="70498" x="4098925" y="4062413"/>
          <p14:tracePt t="70515" x="4152900" y="4062413"/>
          <p14:tracePt t="70531" x="4170363" y="4062413"/>
          <p14:tracePt t="70547" x="4197350" y="4062413"/>
          <p14:tracePt t="70565" x="4232275" y="4062413"/>
          <p14:tracePt t="70582" x="4241800" y="4062413"/>
          <p14:tracePt t="70598" x="4259263" y="4062413"/>
          <p14:tracePt t="70615" x="4276725" y="4062413"/>
          <p14:tracePt t="70632" x="4295775" y="4062413"/>
          <p14:tracePt t="70648" x="4303713" y="4062413"/>
          <p14:tracePt t="70665" x="4322763" y="4062413"/>
          <p14:tracePt t="70682" x="4330700" y="4062413"/>
          <p14:tracePt t="70698" x="4340225" y="4062413"/>
          <p14:tracePt t="70715" x="4348163" y="4062413"/>
          <p14:tracePt t="70745" x="4357688" y="4062413"/>
          <p14:tracePt t="70807" x="4367213" y="4062413"/>
          <p14:tracePt t="70820" x="4375150" y="4054475"/>
          <p14:tracePt t="70845" x="4384675" y="4037013"/>
          <p14:tracePt t="70858" x="4384675" y="4027488"/>
          <p14:tracePt t="70871" x="4384675" y="4017963"/>
          <p14:tracePt t="70883" x="4394200" y="4000500"/>
          <p14:tracePt t="70898" x="4394200" y="3990975"/>
          <p14:tracePt t="70921" x="4394200" y="3983038"/>
          <p14:tracePt t="70934" x="4394200" y="3973513"/>
          <p14:tracePt t="70972" x="4394200" y="3965575"/>
          <p14:tracePt t="71022" x="4384675" y="3965575"/>
          <p14:tracePt t="71061" x="4384675" y="3956050"/>
          <p14:tracePt t="71073" x="4367213" y="3946525"/>
          <p14:tracePt t="71086" x="4357688" y="3946525"/>
          <p14:tracePt t="71099" x="4348163" y="3938588"/>
          <p14:tracePt t="71115" x="4340225" y="3929063"/>
          <p14:tracePt t="71132" x="4330700" y="3929063"/>
          <p14:tracePt t="71148" x="4303713" y="3919538"/>
          <p14:tracePt t="71166" x="4295775" y="3911600"/>
          <p14:tracePt t="71181" x="4276725" y="3911600"/>
          <p14:tracePt t="71198" x="4241800" y="3902075"/>
          <p14:tracePt t="71215" x="4224338" y="3902075"/>
          <p14:tracePt t="71232" x="4187825" y="3894138"/>
          <p14:tracePt t="71248" x="4133850" y="3884613"/>
          <p14:tracePt t="71265" x="4108450" y="3875088"/>
          <p14:tracePt t="71281" x="4081463" y="3867150"/>
          <p14:tracePt t="71298" x="4027488" y="3848100"/>
          <p14:tracePt t="71315" x="4017963" y="3848100"/>
          <p14:tracePt t="71331" x="4000500" y="3848100"/>
          <p14:tracePt t="71348" x="3956050" y="3840163"/>
          <p14:tracePt t="71365" x="3938588" y="3830638"/>
          <p14:tracePt t="71381" x="3919538" y="3830638"/>
          <p14:tracePt t="71398" x="3894138" y="3822700"/>
          <p14:tracePt t="71415" x="3875088" y="3822700"/>
          <p14:tracePt t="71432" x="3867150" y="3822700"/>
          <p14:tracePt t="71448" x="3857625" y="3822700"/>
          <p14:tracePt t="71466" x="3848100" y="3822700"/>
          <p14:tracePt t="71516" x="3840163" y="3822700"/>
          <p14:tracePt t="71580" x="3830638" y="3822700"/>
          <p14:tracePt t="71617" x="3830638" y="3830638"/>
          <p14:tracePt t="71630" x="3830638" y="3840163"/>
          <p14:tracePt t="71655" x="3822700" y="3848100"/>
          <p14:tracePt t="71669" x="3822700" y="3857625"/>
          <p14:tracePt t="71680" x="3822700" y="3875088"/>
          <p14:tracePt t="71693" x="3822700" y="3884613"/>
          <p14:tracePt t="71706" x="3822700" y="3894138"/>
          <p14:tracePt t="71718" x="3822700" y="3911600"/>
          <p14:tracePt t="71732" x="3822700" y="3929063"/>
          <p14:tracePt t="71748" x="3822700" y="3938588"/>
          <p14:tracePt t="71765" x="3822700" y="3965575"/>
          <p14:tracePt t="71782" x="3822700" y="3973513"/>
          <p14:tracePt t="71798" x="3822700" y="3983038"/>
          <p14:tracePt t="71815" x="3840163" y="4010025"/>
          <p14:tracePt t="71832" x="3857625" y="4017963"/>
          <p14:tracePt t="71848" x="3875088" y="4027488"/>
          <p14:tracePt t="71864" x="3884613" y="4037013"/>
          <p14:tracePt t="71881" x="3929063" y="4054475"/>
          <p14:tracePt t="71898" x="3938588" y="4054475"/>
          <p14:tracePt t="71915" x="3956050" y="4062413"/>
          <p14:tracePt t="71931" x="3983038" y="4062413"/>
          <p14:tracePt t="71948" x="4000500" y="4062413"/>
          <p14:tracePt t="71965" x="4017963" y="4062413"/>
          <p14:tracePt t="71982" x="4062413" y="4062413"/>
          <p14:tracePt t="71998" x="4089400" y="4062413"/>
          <p14:tracePt t="72015" x="4108450" y="4062413"/>
          <p14:tracePt t="72031" x="4160838" y="4062413"/>
          <p14:tracePt t="72048" x="4179888" y="4062413"/>
          <p14:tracePt t="72065" x="4205288" y="4062413"/>
          <p14:tracePt t="72081" x="4214813" y="4062413"/>
          <p14:tracePt t="72098" x="4224338" y="4062413"/>
          <p14:tracePt t="72115" x="4232275" y="4062413"/>
          <p14:tracePt t="72132" x="4232275" y="4054475"/>
          <p14:tracePt t="72149" x="4232275" y="4044950"/>
          <p14:tracePt t="72174" x="4214813" y="4027488"/>
          <p14:tracePt t="72187" x="4197350" y="4000500"/>
          <p14:tracePt t="72200" x="4160838" y="3965575"/>
          <p14:tracePt t="72215" x="4116388" y="3929063"/>
          <p14:tracePt t="72231" x="4071938" y="3894138"/>
          <p14:tracePt t="72248" x="4000500" y="3848100"/>
          <p14:tracePt t="72265" x="3973513" y="3840163"/>
          <p14:tracePt t="72281" x="3946525" y="3830638"/>
          <p14:tracePt t="72298" x="3911600" y="3830638"/>
          <p14:tracePt t="72315" x="3894138" y="3830638"/>
          <p14:tracePt t="72331" x="3867150" y="3830638"/>
          <p14:tracePt t="72348" x="3840163" y="3830638"/>
          <p14:tracePt t="72365" x="3830638" y="3830638"/>
          <p14:tracePt t="72382" x="3822700" y="3830638"/>
          <p14:tracePt t="72398" x="3813175" y="3830638"/>
          <p14:tracePt t="72415" x="3803650" y="3830638"/>
          <p14:tracePt t="72516" x="3795713" y="3830638"/>
          <p14:tracePt t="72541" x="3795713" y="3848100"/>
          <p14:tracePt t="72554" x="3795713" y="3867150"/>
          <p14:tracePt t="72566" x="3786188" y="3884613"/>
          <p14:tracePt t="72579" x="3786188" y="3902075"/>
          <p14:tracePt t="72592" x="3786188" y="3919538"/>
          <p14:tracePt t="72605" x="3786188" y="3946525"/>
          <p14:tracePt t="72617" x="3786188" y="3965575"/>
          <p14:tracePt t="72642" x="3786188" y="3983038"/>
          <p14:tracePt t="72655" x="3813175" y="3990975"/>
          <p14:tracePt t="72668" x="3830638" y="4010025"/>
          <p14:tracePt t="72681" x="3884613" y="4027488"/>
          <p14:tracePt t="72698" x="3938588" y="4044950"/>
          <p14:tracePt t="72715" x="4010025" y="4044950"/>
          <p14:tracePt t="72732" x="4027488" y="4044950"/>
          <p14:tracePt t="72748" x="4054475" y="4054475"/>
          <p14:tracePt t="72765" x="4071938" y="4054475"/>
          <p14:tracePt t="72782" x="4054475" y="4037013"/>
          <p14:tracePt t="72845" x="3965575" y="4000500"/>
          <p14:tracePt t="72857" x="3830638" y="3929063"/>
          <p14:tracePt t="72870" x="3670300" y="3857625"/>
          <p14:tracePt t="72883" x="3554413" y="3813175"/>
          <p14:tracePt t="72899" x="3473450" y="3786188"/>
          <p14:tracePt t="72915" x="3411538" y="3768725"/>
          <p14:tracePt t="72931" x="3313113" y="3751263"/>
          <p14:tracePt t="72948" x="3268663" y="3751263"/>
          <p14:tracePt t="72965" x="3232150" y="3741738"/>
          <p14:tracePt t="72981" x="3187700" y="3741738"/>
          <p14:tracePt t="72998" x="3170238" y="3741738"/>
          <p14:tracePt t="73015" x="3143250" y="3741738"/>
          <p14:tracePt t="73031" x="3125788" y="3741738"/>
          <p14:tracePt t="73048" x="3108325" y="3741738"/>
          <p14:tracePt t="73065" x="3098800" y="3741738"/>
          <p14:tracePt t="73081" x="3081338" y="3741738"/>
          <p14:tracePt t="73098" x="3071813" y="3741738"/>
          <p14:tracePt t="73123" x="3062288" y="3741738"/>
          <p14:tracePt t="73136" x="3044825" y="3741738"/>
          <p14:tracePt t="73149" x="3036888" y="3741738"/>
          <p14:tracePt t="73165" x="3009900" y="3741738"/>
          <p14:tracePt t="73187" x="3000375" y="3741738"/>
          <p14:tracePt t="73199" x="2965450" y="3741738"/>
          <p14:tracePt t="73215" x="2928938" y="3741738"/>
          <p14:tracePt t="73231" x="2884488" y="3741738"/>
          <p14:tracePt t="73248" x="2751138" y="3786188"/>
          <p14:tracePt t="73265" x="2724150" y="3795713"/>
          <p14:tracePt t="73281" x="2697163" y="3803650"/>
          <p14:tracePt t="73298" x="2679700" y="3803650"/>
          <p14:tracePt t="73315" x="2660650" y="3803650"/>
          <p14:tracePt t="73331" x="2652713" y="3803650"/>
          <p14:tracePt t="73348" x="2633663" y="3803650"/>
          <p14:tracePt t="73365" x="2616200" y="3803650"/>
          <p14:tracePt t="73381" x="2589213" y="3803650"/>
          <p14:tracePt t="73398" x="2544763" y="3803650"/>
          <p14:tracePt t="73415" x="2500313" y="3803650"/>
          <p14:tracePt t="73431" x="2473325" y="3795713"/>
          <p14:tracePt t="73448" x="2393950" y="3768725"/>
          <p14:tracePt t="73465" x="2366963" y="3768725"/>
          <p14:tracePt t="73481" x="2347913" y="3768725"/>
          <p14:tracePt t="73498" x="2312988" y="3768725"/>
          <p14:tracePt t="73515" x="2303463" y="3768725"/>
          <p14:tracePt t="73531" x="2295525" y="3768725"/>
          <p14:tracePt t="73553" x="2286000" y="3768725"/>
          <p14:tracePt t="73579" x="2286000" y="3776663"/>
          <p14:tracePt t="73616" x="2286000" y="3786188"/>
          <p14:tracePt t="73630" x="2286000" y="3830638"/>
          <p14:tracePt t="73642" x="2286000" y="3867150"/>
          <p14:tracePt t="73654" x="2286000" y="3919538"/>
          <p14:tracePt t="73667" x="2312988" y="3973513"/>
          <p14:tracePt t="73681" x="2339975" y="4010025"/>
          <p14:tracePt t="73698" x="2384425" y="4071938"/>
          <p14:tracePt t="73715" x="2473325" y="4125913"/>
          <p14:tracePt t="73731" x="2527300" y="4152900"/>
          <p14:tracePt t="73748" x="2589213" y="4170363"/>
          <p14:tracePt t="73765" x="2705100" y="4187825"/>
          <p14:tracePt t="73782" x="2751138" y="4187825"/>
          <p14:tracePt t="73798" x="2813050" y="4187825"/>
          <p14:tracePt t="73815" x="2919413" y="4179888"/>
          <p14:tracePt t="73833" x="2955925" y="4179888"/>
          <p14:tracePt t="73848" x="2973388" y="4160838"/>
          <p14:tracePt t="73865" x="3000375" y="4152900"/>
          <p14:tracePt t="73882" x="3009900" y="4143375"/>
          <p14:tracePt t="73908" x="3009900" y="4133850"/>
          <p14:tracePt t="73946" x="3009900" y="4125913"/>
          <p14:tracePt t="73958" x="3000375" y="4116388"/>
          <p14:tracePt t="73984" x="2990850" y="4108450"/>
          <p14:tracePt t="73996" x="2990850" y="4098925"/>
          <p14:tracePt t="74490" x="2990850" y="4089400"/>
          <p14:tracePt t="74503" x="2990850" y="4081463"/>
          <p14:tracePt t="74516" x="3017838" y="4054475"/>
          <p14:tracePt t="74528" x="3125788" y="4010025"/>
          <p14:tracePt t="74541" x="3384550" y="3884613"/>
          <p14:tracePt t="74554" x="3813175" y="3687763"/>
          <p14:tracePt t="74566" x="4340225" y="3482975"/>
          <p14:tracePt t="74581" x="4751388" y="3303588"/>
          <p14:tracePt t="74598" x="5054600" y="3170238"/>
          <p14:tracePt t="74614" x="5661025" y="2965450"/>
          <p14:tracePt t="74631" x="5919788" y="2919413"/>
          <p14:tracePt t="74648" x="6170613" y="2867025"/>
          <p14:tracePt t="74664" x="6537325" y="2830513"/>
          <p14:tracePt t="74681" x="6661150" y="2822575"/>
          <p14:tracePt t="74699" x="6732588" y="2822575"/>
          <p14:tracePt t="74714" x="6867525" y="2822575"/>
          <p14:tracePt t="74731" x="6919913" y="2822575"/>
          <p14:tracePt t="74748" x="6965950" y="2822575"/>
          <p14:tracePt t="74764" x="7089775" y="2822575"/>
          <p14:tracePt t="74782" x="7170738" y="2822575"/>
          <p14:tracePt t="74798" x="7296150" y="2822575"/>
          <p14:tracePt t="74815" x="7545388" y="2822575"/>
          <p14:tracePt t="74832" x="7715250" y="2822575"/>
          <p14:tracePt t="74848" x="7867650" y="2822575"/>
          <p14:tracePt t="74865" x="7983538" y="2803525"/>
          <p14:tracePt t="74881" x="8170863" y="2795588"/>
          <p14:tracePt t="74898" x="8242300" y="2795588"/>
          <p14:tracePt t="74915" x="8304213" y="2795588"/>
          <p14:tracePt t="74931" x="8348663" y="2795588"/>
          <p14:tracePt t="74948" x="8358188" y="2795588"/>
          <p14:tracePt t="74965" x="8367713" y="2795588"/>
          <p14:tracePt t="74981" x="8358188" y="2795588"/>
          <p14:tracePt t="75149" x="8340725" y="2795588"/>
          <p14:tracePt t="75162" x="8313738" y="2795588"/>
          <p14:tracePt t="75174" x="8286750" y="2795588"/>
          <p14:tracePt t="75187" x="8251825" y="2786063"/>
          <p14:tracePt t="75199" x="8180388" y="2786063"/>
          <p14:tracePt t="75214" x="8089900" y="2776538"/>
          <p14:tracePt t="75231" x="7983538" y="2776538"/>
          <p14:tracePt t="75248" x="7848600" y="2776538"/>
          <p14:tracePt t="75265" x="7804150" y="2776538"/>
          <p14:tracePt t="75281" x="7777163" y="2776538"/>
          <p14:tracePt t="75298" x="7697788" y="2776538"/>
          <p14:tracePt t="75316" x="7626350" y="2776538"/>
          <p14:tracePt t="75331" x="7545388" y="2776538"/>
          <p14:tracePt t="75348" x="7429500" y="2776538"/>
          <p14:tracePt t="75365" x="7412038" y="2776538"/>
          <p14:tracePt t="75382" x="7402513" y="2776538"/>
          <p14:tracePt t="75398" x="7394575" y="2776538"/>
          <p14:tracePt t="75415" x="7385050" y="2776538"/>
          <p14:tracePt t="75431" x="7367588" y="2776538"/>
          <p14:tracePt t="75453" x="7348538" y="2776538"/>
          <p14:tracePt t="75465" x="7331075" y="2776538"/>
          <p14:tracePt t="75481" x="7286625" y="2776538"/>
          <p14:tracePt t="75498" x="7215188" y="2795588"/>
          <p14:tracePt t="75516" x="7180263" y="2803525"/>
          <p14:tracePt t="75531" x="7153275" y="2803525"/>
          <p14:tracePt t="75547" x="7108825" y="2803525"/>
          <p14:tracePt t="75564" x="7045325" y="2803525"/>
          <p14:tracePt t="75581" x="7010400" y="2803525"/>
          <p14:tracePt t="75598" x="6991350" y="2803525"/>
          <p14:tracePt t="75615" x="6983413" y="2803525"/>
          <p14:tracePt t="75631" x="6973888" y="2803525"/>
          <p14:tracePt t="75648" x="6991350" y="2803525"/>
          <p14:tracePt t="75908" x="7000875" y="2803525"/>
          <p14:tracePt t="75921" x="7018338" y="2803525"/>
          <p14:tracePt t="75933" x="7054850" y="2803525"/>
          <p14:tracePt t="75946" x="7108825" y="2803525"/>
          <p14:tracePt t="75959" x="7153275" y="2803525"/>
          <p14:tracePt t="75972" x="7205663" y="2803525"/>
          <p14:tracePt t="75984" x="7242175" y="2803525"/>
          <p14:tracePt t="75998" x="7269163" y="2803525"/>
          <p14:tracePt t="76015" x="7296150" y="2803525"/>
          <p14:tracePt t="76031" x="7340600" y="2803525"/>
          <p14:tracePt t="76048" x="7367588" y="2803525"/>
          <p14:tracePt t="76065" x="7402513" y="2803525"/>
          <p14:tracePt t="76081" x="7446963" y="2803525"/>
          <p14:tracePt t="76098" x="7483475" y="2803525"/>
          <p14:tracePt t="76114" x="7518400" y="2803525"/>
          <p14:tracePt t="76131" x="7554913" y="2803525"/>
          <p14:tracePt t="76148" x="7608888" y="2803525"/>
          <p14:tracePt t="76164" x="7626350" y="2803525"/>
          <p14:tracePt t="76181" x="7634288" y="2803525"/>
          <p14:tracePt t="76198" x="7643813" y="2803525"/>
          <p14:tracePt t="76215" x="7653338" y="2803525"/>
          <p14:tracePt t="76806" x="7680325" y="2803525"/>
          <p14:tracePt t="76832" x="7697788" y="2803525"/>
          <p14:tracePt t="76845" x="7742238" y="2803525"/>
          <p14:tracePt t="76857" x="7831138" y="2803525"/>
          <p14:tracePt t="76870" x="7939088" y="2803525"/>
          <p14:tracePt t="76882" x="8045450" y="2803525"/>
          <p14:tracePt t="76898" x="8134350" y="2803525"/>
          <p14:tracePt t="76914" x="8197850" y="2803525"/>
          <p14:tracePt t="76931" x="8286750" y="2803525"/>
          <p14:tracePt t="76948" x="8348663" y="2813050"/>
          <p14:tracePt t="76964" x="8394700" y="2813050"/>
          <p14:tracePt t="76981" x="8510588" y="2822575"/>
          <p14:tracePt t="76998" x="8545513" y="2822575"/>
          <p14:tracePt t="77015" x="8572500" y="2822575"/>
          <p14:tracePt t="77031" x="8634413" y="2822575"/>
          <p14:tracePt t="77048" x="8697913" y="2822575"/>
          <p14:tracePt t="77064" x="8742363" y="2822575"/>
          <p14:tracePt t="77081" x="8840788" y="2822575"/>
          <p14:tracePt t="77098" x="8875713" y="2822575"/>
          <p14:tracePt t="77114" x="8920163" y="2822575"/>
          <p14:tracePt t="77131" x="8991600" y="2822575"/>
          <p14:tracePt t="77148" x="9045575" y="2822575"/>
          <p14:tracePt t="77164" x="9082088" y="2822575"/>
          <p14:tracePt t="77181" x="9117013" y="2822575"/>
          <p14:tracePt t="77198" x="9170988" y="2822575"/>
          <p14:tracePt t="77215" x="9188450" y="2822575"/>
          <p14:tracePt t="77231" x="9205913" y="2822575"/>
          <p14:tracePt t="77248" x="9251950" y="2822575"/>
          <p14:tracePt t="77265" x="9277350" y="2822575"/>
          <p14:tracePt t="77282" x="9323388" y="2822575"/>
          <p14:tracePt t="77298" x="9447213" y="2822575"/>
          <p14:tracePt t="77315" x="9501188" y="2822575"/>
          <p14:tracePt t="77331" x="9537700" y="2822575"/>
          <p14:tracePt t="77348" x="9582150" y="2822575"/>
          <p14:tracePt t="77365" x="9590088" y="2822575"/>
          <p14:tracePt t="77381" x="9599613" y="2822575"/>
          <p14:tracePt t="77398" x="9609138" y="2822575"/>
          <p14:tracePt t="77414" x="9609138" y="2830513"/>
          <p14:tracePt t="78172" x="9609138" y="2840038"/>
          <p14:tracePt t="78198" x="9617075" y="2840038"/>
          <p14:tracePt t="78210" x="9617075" y="2847975"/>
          <p14:tracePt t="78223" x="9617075" y="2857500"/>
          <p14:tracePt t="78236" x="9617075" y="2867025"/>
          <p14:tracePt t="78274" x="9599613" y="2867025"/>
          <p14:tracePt t="78337" x="9572625" y="2867025"/>
          <p14:tracePt t="78350" x="9555163" y="2867025"/>
          <p14:tracePt t="78362" x="9545638" y="2874963"/>
          <p14:tracePt t="78376" x="9528175" y="2874963"/>
          <p14:tracePt t="78388" x="9510713" y="2884488"/>
          <p14:tracePt t="78400" x="9491663" y="2894013"/>
          <p14:tracePt t="78426" x="9483725" y="2894013"/>
          <p14:tracePt t="78451" x="9483725" y="2901950"/>
          <p14:tracePt t="78464" x="9474200" y="2901950"/>
          <p14:tracePt t="78476" x="9466263" y="2901950"/>
          <p14:tracePt t="78489" x="9456738" y="2901950"/>
          <p14:tracePt t="78514" x="9429750" y="2901950"/>
          <p14:tracePt t="78527" x="9402763" y="2911475"/>
          <p14:tracePt t="78540" x="9367838" y="2911475"/>
          <p14:tracePt t="78552" x="9323388" y="2928938"/>
          <p14:tracePt t="78565" x="9277350" y="2938463"/>
          <p14:tracePt t="78581" x="9197975" y="2965450"/>
          <p14:tracePt t="78598" x="9109075" y="2973388"/>
          <p14:tracePt t="78614" x="8956675" y="3017838"/>
          <p14:tracePt t="78631" x="8894763" y="3036888"/>
          <p14:tracePt t="78648" x="8840788" y="3054350"/>
          <p14:tracePt t="78664" x="8715375" y="3081338"/>
          <p14:tracePt t="78681" x="8626475" y="3089275"/>
          <p14:tracePt t="78698" x="8518525" y="3116263"/>
          <p14:tracePt t="78714" x="8197850" y="3179763"/>
          <p14:tracePt t="78731" x="8054975" y="3197225"/>
          <p14:tracePt t="78749" x="7974013" y="3214688"/>
          <p14:tracePt t="78765" x="7894638" y="3241675"/>
          <p14:tracePt t="78781" x="7875588" y="3251200"/>
          <p14:tracePt t="78798" x="7858125" y="3259138"/>
          <p14:tracePt t="78814" x="7804150" y="3259138"/>
          <p14:tracePt t="78831" x="7769225" y="3268663"/>
          <p14:tracePt t="78848" x="7742238" y="3268663"/>
          <p14:tracePt t="78864" x="7715250" y="3276600"/>
          <p14:tracePt t="78882" x="7705725" y="3276600"/>
          <p14:tracePt t="78898" x="7697788" y="3276600"/>
          <p14:tracePt t="78914" x="7680325" y="3276600"/>
          <p14:tracePt t="78932" x="7670800" y="3276600"/>
          <p14:tracePt t="78948" x="7653338" y="3276600"/>
          <p14:tracePt t="78965" x="7643813" y="3268663"/>
          <p14:tracePt t="78981" x="7616825" y="3259138"/>
          <p14:tracePt t="78998" x="7616825" y="3251200"/>
          <p14:tracePt t="79014" x="7608888" y="3251200"/>
          <p14:tracePt t="79031" x="7608888" y="3241675"/>
          <p14:tracePt t="79048" x="7599363" y="3241675"/>
          <p14:tracePt t="79362" x="7589838" y="3241675"/>
          <p14:tracePt t="79376" x="7572375" y="3241675"/>
          <p14:tracePt t="79388" x="7527925" y="3224213"/>
          <p14:tracePt t="79401" x="7456488" y="3214688"/>
          <p14:tracePt t="79414" x="7331075" y="3179763"/>
          <p14:tracePt t="79431" x="7153275" y="3125788"/>
          <p14:tracePt t="79448" x="6599238" y="3036888"/>
          <p14:tracePt t="79465" x="6232525" y="2982913"/>
          <p14:tracePt t="79481" x="5848350" y="2938463"/>
          <p14:tracePt t="79498" x="5000625" y="2901950"/>
          <p14:tracePt t="79515" x="4625975" y="2884488"/>
          <p14:tracePt t="79531" x="4348163" y="2867025"/>
          <p14:tracePt t="79548" x="3822700" y="2867025"/>
          <p14:tracePt t="79565" x="3571875" y="2867025"/>
          <p14:tracePt t="79581" x="3367088" y="2874963"/>
          <p14:tracePt t="79598" x="3179763" y="2911475"/>
          <p14:tracePt t="79614" x="2911475" y="3009900"/>
          <p14:tracePt t="79631" x="2768600" y="3098800"/>
          <p14:tracePt t="79648" x="2670175" y="3143250"/>
          <p14:tracePt t="79664" x="2544763" y="3232150"/>
          <p14:tracePt t="79681" x="2517775" y="3251200"/>
          <p14:tracePt t="79698" x="2500313" y="3286125"/>
          <p14:tracePt t="79714" x="2465388" y="3322638"/>
          <p14:tracePt t="79731" x="2446338" y="3357563"/>
          <p14:tracePt t="79748" x="2419350" y="3402013"/>
          <p14:tracePt t="79765" x="2411413" y="3465513"/>
          <p14:tracePt t="79781" x="2401888" y="3482975"/>
          <p14:tracePt t="79798" x="2401888" y="3517900"/>
          <p14:tracePt t="79814" x="2401888" y="3571875"/>
          <p14:tracePt t="79831" x="2401888" y="3608388"/>
          <p14:tracePt t="79848" x="2401888" y="3643313"/>
          <p14:tracePt t="79864" x="2401888" y="3768725"/>
          <p14:tracePt t="79881" x="2411413" y="3830638"/>
          <p14:tracePt t="79898" x="2428875" y="3884613"/>
          <p14:tracePt t="79914" x="2473325" y="3990975"/>
          <p14:tracePt t="79932" x="2490788" y="4017963"/>
          <p14:tracePt t="79948" x="2500313" y="4054475"/>
          <p14:tracePt t="79964" x="2517775" y="4081463"/>
          <p14:tracePt t="79981" x="2554288" y="4116388"/>
          <p14:tracePt t="79998" x="2571750" y="4125913"/>
          <p14:tracePt t="80014" x="2589213" y="4143375"/>
          <p14:tracePt t="80031" x="2616200" y="4160838"/>
          <p14:tracePt t="80047" x="2643188" y="4179888"/>
          <p14:tracePt t="80064" x="2652713" y="4187825"/>
          <p14:tracePt t="80081" x="2679700" y="4205288"/>
          <p14:tracePt t="80098" x="2687638" y="4224338"/>
          <p14:tracePt t="80114" x="2697163" y="4232275"/>
          <p14:tracePt t="80135" x="2705100" y="4241800"/>
          <p14:tracePt t="80148" x="2714625" y="4259263"/>
          <p14:tracePt t="80164" x="2724150" y="4259263"/>
          <p14:tracePt t="80181" x="2741613" y="4268788"/>
          <p14:tracePt t="80198" x="2741613" y="4286250"/>
          <p14:tracePt t="80214" x="2751138" y="4286250"/>
          <p14:tracePt t="80231" x="2759075" y="4295775"/>
          <p14:tracePt t="80249" x="2759075" y="4303713"/>
          <p14:tracePt t="80265" x="2768600" y="4313238"/>
          <p14:tracePt t="80282" x="2776538" y="4313238"/>
          <p14:tracePt t="80298" x="2786063" y="4313238"/>
          <p14:tracePt t="80780" x="2795588" y="4322763"/>
          <p14:tracePt t="80792" x="2813050" y="4330700"/>
          <p14:tracePt t="80805" x="2822575" y="4340225"/>
          <p14:tracePt t="80818" x="2847975" y="4348163"/>
          <p14:tracePt t="80831" x="2874963" y="4357688"/>
          <p14:tracePt t="80848" x="2911475" y="4384675"/>
          <p14:tracePt t="80864" x="2973388" y="4419600"/>
          <p14:tracePt t="80881" x="3000375" y="4419600"/>
          <p14:tracePt t="80897" x="3009900" y="4438650"/>
          <p14:tracePt t="80915" x="3036888" y="4438650"/>
          <p14:tracePt t="80931" x="3054350" y="4446588"/>
          <p14:tracePt t="80948" x="3071813" y="4456113"/>
          <p14:tracePt t="80964" x="3081338" y="4456113"/>
          <p14:tracePt t="80981" x="3108325" y="4465638"/>
          <p14:tracePt t="80998" x="3125788" y="4465638"/>
          <p14:tracePt t="81020" x="3133725" y="4465638"/>
          <p14:tracePt t="81045" x="3143250" y="4465638"/>
          <p14:tracePt t="81071" x="3152775" y="4465638"/>
          <p14:tracePt t="81096" x="3160713" y="4465638"/>
          <p14:tracePt t="81122" x="3170238" y="4465638"/>
          <p14:tracePt t="81134" x="3179763" y="4465638"/>
          <p14:tracePt t="81160" x="3187700" y="4465638"/>
          <p14:tracePt t="81375" x="3205163" y="4465638"/>
          <p14:tracePt t="81438" x="3214688" y="4456113"/>
          <p14:tracePt t="81451" x="3241675" y="4456113"/>
          <p14:tracePt t="81464" x="3276600" y="4456113"/>
          <p14:tracePt t="81476" x="3330575" y="4456113"/>
          <p14:tracePt t="81489" x="3394075" y="4456113"/>
          <p14:tracePt t="81501" x="3473450" y="4446588"/>
          <p14:tracePt t="81514" x="3562350" y="4446588"/>
          <p14:tracePt t="81531" x="3660775" y="4446588"/>
          <p14:tracePt t="81548" x="3813175" y="4446588"/>
          <p14:tracePt t="81564" x="3902075" y="4438650"/>
          <p14:tracePt t="81581" x="3973513" y="4438650"/>
          <p14:tracePt t="81598" x="4089400" y="4429125"/>
          <p14:tracePt t="81614" x="4259263" y="4419600"/>
          <p14:tracePt t="81631" x="4357688" y="4411663"/>
          <p14:tracePt t="81648" x="4456113" y="4402138"/>
          <p14:tracePt t="81664" x="4670425" y="4384675"/>
          <p14:tracePt t="81681" x="4751388" y="4367213"/>
          <p14:tracePt t="81697" x="4803775" y="4357688"/>
          <p14:tracePt t="81714" x="4894263" y="4348163"/>
          <p14:tracePt t="81731" x="4929188" y="4348163"/>
          <p14:tracePt t="81747" x="4965700" y="4348163"/>
          <p14:tracePt t="81764" x="5010150" y="4348163"/>
          <p14:tracePt t="81781" x="5037138" y="4348163"/>
          <p14:tracePt t="81797" x="5062538" y="4348163"/>
          <p14:tracePt t="81814" x="5143500" y="4340225"/>
          <p14:tracePt t="81831" x="5224463" y="4340225"/>
          <p14:tracePt t="81848" x="5303838" y="4330700"/>
          <p14:tracePt t="81864" x="5500688" y="4313238"/>
          <p14:tracePt t="81882" x="5589588" y="4295775"/>
          <p14:tracePt t="81898" x="5653088" y="4295775"/>
          <p14:tracePt t="81915" x="5732463" y="4295775"/>
          <p14:tracePt t="81932" x="5759450" y="4295775"/>
          <p14:tracePt t="81947" x="5768975" y="4295775"/>
          <p14:tracePt t="81964" x="5776913" y="4295775"/>
          <p14:tracePt t="81981" x="5786438" y="4295775"/>
          <p14:tracePt t="81998" x="5795963" y="4295775"/>
          <p14:tracePt t="82020" x="5786438" y="4295775"/>
          <p14:tracePt t="82223" x="5768975" y="4286250"/>
          <p14:tracePt t="82248" x="5751513" y="4286250"/>
          <p14:tracePt t="82261" x="5741988" y="4276725"/>
          <p14:tracePt t="82273" x="5724525" y="4276725"/>
          <p14:tracePt t="82286" x="5705475" y="4268788"/>
          <p14:tracePt t="82299" x="5697538" y="4259263"/>
          <p14:tracePt t="82314" x="5688013" y="4259263"/>
          <p14:tracePt t="82331" x="5680075" y="4259263"/>
          <p14:tracePt t="82347" x="5661025" y="4259263"/>
          <p14:tracePt t="82364" x="5643563" y="4259263"/>
          <p14:tracePt t="82381" x="5634038" y="4259263"/>
          <p14:tracePt t="82398" x="5589588" y="4259263"/>
          <p14:tracePt t="82414" x="5562600" y="4259263"/>
          <p14:tracePt t="82431" x="5554663" y="4259263"/>
          <p14:tracePt t="82448" x="5527675" y="4259263"/>
          <p14:tracePt t="82465" x="5510213" y="4251325"/>
          <p14:tracePt t="82489" x="5500688" y="4241800"/>
          <p14:tracePt t="82501" x="5483225" y="4241800"/>
          <p14:tracePt t="82514" x="5473700" y="4241800"/>
          <p14:tracePt t="82539" x="5465763" y="4241800"/>
          <p14:tracePt t="82590" x="5465763" y="4232275"/>
          <p14:tracePt t="82615" x="5473700" y="4232275"/>
          <p14:tracePt t="83564" x="5483225" y="4232275"/>
          <p14:tracePt t="83603" x="5500688" y="4232275"/>
          <p14:tracePt t="83628" x="5510213" y="4232275"/>
          <p14:tracePt t="83641" x="5518150" y="4224338"/>
          <p14:tracePt t="83653" x="5537200" y="4224338"/>
          <p14:tracePt t="83666" x="5545138" y="4224338"/>
          <p14:tracePt t="83692" x="5554663" y="4224338"/>
          <p14:tracePt t="83742" x="5562600" y="4224338"/>
          <p14:tracePt t="83843" x="5572125" y="4224338"/>
          <p14:tracePt t="84388" x="5581650" y="4224338"/>
          <p14:tracePt t="84438" x="5589588" y="4224338"/>
          <p14:tracePt t="84451" x="5599113" y="4224338"/>
          <p14:tracePt t="84502" x="5608638" y="4224338"/>
          <p14:tracePt t="84553" x="5616575" y="4224338"/>
          <p14:tracePt t="84628" x="5626100" y="4224338"/>
          <p14:tracePt t="84793" x="5634038" y="4224338"/>
          <p14:tracePt t="84819" x="5653088" y="4224338"/>
          <p14:tracePt t="84832" x="5670550" y="4224338"/>
          <p14:tracePt t="84844" x="5688013" y="4224338"/>
          <p14:tracePt t="84856" x="5705475" y="4224338"/>
          <p14:tracePt t="84869" x="5724525" y="4224338"/>
          <p14:tracePt t="84882" x="5732463" y="4224338"/>
          <p14:tracePt t="84907" x="5741988" y="4224338"/>
          <p14:tracePt t="84945" x="5732463" y="4224338"/>
          <p14:tracePt t="85173" x="5724525" y="4224338"/>
          <p14:tracePt t="85186" x="5715000" y="4224338"/>
          <p14:tracePt t="85198" x="5688013" y="4224338"/>
          <p14:tracePt t="85211" x="5608638" y="4224338"/>
          <p14:tracePt t="85224" x="5456238" y="4251325"/>
          <p14:tracePt t="85236" x="5197475" y="4259263"/>
          <p14:tracePt t="85249" x="4965700" y="4276725"/>
          <p14:tracePt t="85264" x="4822825" y="4276725"/>
          <p14:tracePt t="85281" x="4705350" y="4286250"/>
          <p14:tracePt t="85297" x="4527550" y="4286250"/>
          <p14:tracePt t="85314" x="4411663" y="4276725"/>
          <p14:tracePt t="85331" x="4259263" y="4251325"/>
          <p14:tracePt t="85348" x="3929063" y="4205288"/>
          <p14:tracePt t="85365" x="3813175" y="4187825"/>
          <p14:tracePt t="85381" x="3687763" y="4187825"/>
          <p14:tracePt t="85397" x="3482975" y="4179888"/>
          <p14:tracePt t="85414" x="3394075" y="4179888"/>
          <p14:tracePt t="85431" x="3322638" y="4179888"/>
          <p14:tracePt t="85447" x="3197225" y="4179888"/>
          <p14:tracePt t="85464" x="3152775" y="4179888"/>
          <p14:tracePt t="85481" x="3133725" y="4179888"/>
          <p14:tracePt t="85497" x="3089275" y="4179888"/>
          <p14:tracePt t="85515" x="3081338" y="4179888"/>
          <p14:tracePt t="85540" x="3071813" y="4179888"/>
          <p14:tracePt t="85553" x="3062288" y="4179888"/>
          <p14:tracePt t="85578" x="3044825" y="4179888"/>
          <p14:tracePt t="85591" x="3027363" y="4179888"/>
          <p14:tracePt t="85603" x="2990850" y="4179888"/>
          <p14:tracePt t="85616" x="2911475" y="4197350"/>
          <p14:tracePt t="85631" x="2822575" y="4232275"/>
          <p14:tracePt t="85647" x="2741613" y="4259263"/>
          <p14:tracePt t="85664" x="2660650" y="4286250"/>
          <p14:tracePt t="85681" x="2633663" y="4295775"/>
          <p14:tracePt t="85697" x="2625725" y="4295775"/>
          <p14:tracePt t="85714" x="2616200" y="4295775"/>
          <p14:tracePt t="85731" x="2608263" y="4295775"/>
          <p14:tracePt t="85755" x="2589213" y="4295775"/>
          <p14:tracePt t="85794" x="2571750" y="4295775"/>
          <p14:tracePt t="85805" x="2544763" y="4303713"/>
          <p14:tracePt t="85818" x="2527300" y="4313238"/>
          <p14:tracePt t="85831" x="2500313" y="4322763"/>
          <p14:tracePt t="85848" x="2465388" y="4340225"/>
          <p14:tracePt t="85864" x="2438400" y="4367213"/>
          <p14:tracePt t="85881" x="2384425" y="4411663"/>
          <p14:tracePt t="85897" x="2357438" y="4429125"/>
          <p14:tracePt t="85914" x="2347913" y="4456113"/>
          <p14:tracePt t="85931" x="2330450" y="4473575"/>
          <p14:tracePt t="85947" x="2322513" y="4483100"/>
          <p14:tracePt t="85964" x="2312988" y="4491038"/>
          <p14:tracePt t="85981" x="2295525" y="4510088"/>
          <p14:tracePt t="85997" x="2276475" y="4518025"/>
          <p14:tracePt t="86014" x="2276475" y="4527550"/>
          <p14:tracePt t="86031" x="2259013" y="4527550"/>
          <p14:tracePt t="86048" x="2259013" y="4537075"/>
          <p14:tracePt t="86064" x="2268538" y="4537075"/>
          <p14:tracePt t="86375" x="2276475" y="4537075"/>
          <p14:tracePt t="86401" x="2295525" y="4518025"/>
          <p14:tracePt t="86426" x="2312988" y="4510088"/>
          <p14:tracePt t="86439" x="2330450" y="4491038"/>
          <p14:tracePt t="86451" x="2347913" y="4483100"/>
          <p14:tracePt t="86464" x="2357438" y="4473575"/>
          <p14:tracePt t="86476" x="2366963" y="4473575"/>
          <p14:tracePt t="86489" x="2374900" y="4473575"/>
          <p14:tracePt t="86540" x="2384425" y="4473575"/>
          <p14:tracePt t="86907" x="2393950" y="4473575"/>
          <p14:tracePt t="86933" x="2393950" y="4465638"/>
          <p14:tracePt t="87363" x="2393950" y="4456113"/>
          <p14:tracePt t="87426" x="2411413" y="4456113"/>
          <p14:tracePt t="87439" x="2446338" y="4446588"/>
          <p14:tracePt t="87451" x="2527300" y="4438650"/>
          <p14:tracePt t="87464" x="2625725" y="4411663"/>
          <p14:tracePt t="87476" x="2732088" y="4394200"/>
          <p14:tracePt t="87489" x="2847975" y="4384675"/>
          <p14:tracePt t="87502" x="2946400" y="4375150"/>
          <p14:tracePt t="87514" x="3027363" y="4357688"/>
          <p14:tracePt t="87531" x="3108325" y="4357688"/>
          <p14:tracePt t="87547" x="3179763" y="4340225"/>
          <p14:tracePt t="87563" x="3286125" y="4313238"/>
          <p14:tracePt t="87581" x="3313113" y="4303713"/>
          <p14:tracePt t="87597" x="3322638" y="4303713"/>
          <p14:tracePt t="87614" x="3330575" y="4303713"/>
          <p14:tracePt t="87631" x="3340100" y="4303713"/>
          <p14:tracePt t="87654" x="3330575" y="4303713"/>
          <p14:tracePt t="88007" x="3322638" y="4303713"/>
          <p14:tracePt t="88020" x="3313113" y="4303713"/>
          <p14:tracePt t="88033" x="3295650" y="4303713"/>
          <p14:tracePt t="88046" x="3268663" y="4303713"/>
          <p14:tracePt t="88058" x="3224213" y="4286250"/>
          <p14:tracePt t="88071" x="3152775" y="4276725"/>
          <p14:tracePt t="88083" x="3071813" y="4251325"/>
          <p14:tracePt t="88097" x="3009900" y="4232275"/>
          <p14:tracePt t="88114" x="2955925" y="4224338"/>
          <p14:tracePt t="88130" x="2867025" y="4197350"/>
          <p14:tracePt t="88147" x="2830513" y="4187825"/>
          <p14:tracePt t="88164" x="2795588" y="4187825"/>
          <p14:tracePt t="88180" x="2759075" y="4187825"/>
          <p14:tracePt t="88197" x="2751138" y="4187825"/>
          <p14:tracePt t="88214" x="2741613" y="4187825"/>
          <p14:tracePt t="88231" x="2732088" y="4187825"/>
          <p14:tracePt t="88249" x="2732088" y="4197350"/>
          <p14:tracePt t="88400" x="2732088" y="4205288"/>
          <p14:tracePt t="88413" x="2741613" y="4205288"/>
          <p14:tracePt t="88438" x="2741613" y="4214813"/>
          <p14:tracePt t="88451" x="2751138" y="4214813"/>
          <p14:tracePt t="88463" x="2759075" y="4214813"/>
          <p14:tracePt t="88476" x="2768600" y="4214813"/>
          <p14:tracePt t="88501" x="2786063" y="4214813"/>
          <p14:tracePt t="88527" x="2803525" y="4214813"/>
          <p14:tracePt t="88539" x="2813050" y="4214813"/>
          <p14:tracePt t="88552" x="2830513" y="4214813"/>
          <p14:tracePt t="88565" x="2840038" y="4214813"/>
          <p14:tracePt t="88580" x="2857500" y="4214813"/>
          <p14:tracePt t="88597" x="2867025" y="4214813"/>
          <p14:tracePt t="88614" x="2874963" y="4214813"/>
          <p14:tracePt t="88630" x="2884488" y="4214813"/>
          <p14:tracePt t="88647" x="2894013" y="4214813"/>
          <p14:tracePt t="88691" x="2901950" y="4224338"/>
          <p14:tracePt t="88717" x="2911475" y="4224338"/>
          <p14:tracePt t="88729" x="2919413" y="4232275"/>
          <p14:tracePt t="88742" x="2938463" y="4241800"/>
          <p14:tracePt t="88754" x="2965450" y="4251325"/>
          <p14:tracePt t="88767" x="3009900" y="4276725"/>
          <p14:tracePt t="88780" x="3062288" y="4303713"/>
          <p14:tracePt t="88797" x="3125788" y="4322763"/>
          <p14:tracePt t="88814" x="3232150" y="4348163"/>
          <p14:tracePt t="88831" x="3259138" y="4348163"/>
          <p14:tracePt t="88847" x="3286125" y="4348163"/>
          <p14:tracePt t="88864" x="3313113" y="4348163"/>
          <p14:tracePt t="88881" x="3330575" y="4348163"/>
          <p14:tracePt t="88906" x="3330575" y="4340225"/>
          <p14:tracePt t="88919" x="3330575" y="4322763"/>
          <p14:tracePt t="88932" x="3330575" y="4313238"/>
          <p14:tracePt t="88947" x="3330575" y="4295775"/>
          <p14:tracePt t="88964" x="3330575" y="4286250"/>
          <p14:tracePt t="88981" x="3313113" y="4241800"/>
          <p14:tracePt t="88997" x="3276600" y="4205288"/>
          <p14:tracePt t="89014" x="3241675" y="4187825"/>
          <p14:tracePt t="89031" x="3143250" y="4125913"/>
          <p14:tracePt t="89047" x="3081338" y="4089400"/>
          <p14:tracePt t="89064" x="3017838" y="4062413"/>
          <p14:tracePt t="89080" x="2840038" y="4010025"/>
          <p14:tracePt t="89097" x="2741613" y="4000500"/>
          <p14:tracePt t="89114" x="2670175" y="3973513"/>
          <p14:tracePt t="89130" x="2544763" y="3973513"/>
          <p14:tracePt t="89147" x="2473325" y="3973513"/>
          <p14:tracePt t="89164" x="2411413" y="3973513"/>
          <p14:tracePt t="89180" x="2322513" y="3973513"/>
          <p14:tracePt t="89197" x="2303463" y="3973513"/>
          <p14:tracePt t="89214" x="2276475" y="3973513"/>
          <p14:tracePt t="89231" x="2268538" y="3973513"/>
          <p14:tracePt t="89261" x="2259013" y="3973513"/>
          <p14:tracePt t="89312" x="2251075" y="3973513"/>
          <p14:tracePt t="89324" x="2232025" y="3990975"/>
          <p14:tracePt t="89349" x="2232025" y="4017963"/>
          <p14:tracePt t="89362" x="2205038" y="4071938"/>
          <p14:tracePt t="89375" x="2197100" y="4133850"/>
          <p14:tracePt t="89387" x="2179638" y="4197350"/>
          <p14:tracePt t="89401" x="2170113" y="4251325"/>
          <p14:tracePt t="89414" x="2170113" y="4286250"/>
          <p14:tracePt t="89430" x="2170113" y="4322763"/>
          <p14:tracePt t="89447" x="2170113" y="4357688"/>
          <p14:tracePt t="89464" x="2205038" y="4384675"/>
          <p14:tracePt t="89480" x="2251075" y="4411663"/>
          <p14:tracePt t="89497" x="2374900" y="4456113"/>
          <p14:tracePt t="89514" x="2438400" y="4483100"/>
          <p14:tracePt t="89530" x="2509838" y="4500563"/>
          <p14:tracePt t="89547" x="2598738" y="4527550"/>
          <p14:tracePt t="89564" x="2652713" y="4537075"/>
          <p14:tracePt t="89580" x="2697163" y="4537075"/>
          <p14:tracePt t="89597" x="2759075" y="4545013"/>
          <p14:tracePt t="89614" x="2874963" y="4545013"/>
          <p14:tracePt t="89631" x="2911475" y="4545013"/>
          <p14:tracePt t="89647" x="2946400" y="4545013"/>
          <p14:tracePt t="89664" x="3000375" y="4510088"/>
          <p14:tracePt t="89680" x="3027363" y="4483100"/>
          <p14:tracePt t="89697" x="3044825" y="4465638"/>
          <p14:tracePt t="89714" x="3089275" y="4402138"/>
          <p14:tracePt t="89731" x="3108325" y="4384675"/>
          <p14:tracePt t="89747" x="3108325" y="4357688"/>
          <p14:tracePt t="89764" x="3116263" y="4330700"/>
          <p14:tracePt t="89781" x="3116263" y="4303713"/>
          <p14:tracePt t="89797" x="3116263" y="4276725"/>
          <p14:tracePt t="89814" x="3009900" y="4179888"/>
          <p14:tracePt t="89831" x="2938463" y="4133850"/>
          <p14:tracePt t="89847" x="2830513" y="4071938"/>
          <p14:tracePt t="89864" x="2670175" y="4000500"/>
          <p14:tracePt t="89881" x="2598738" y="3983038"/>
          <p14:tracePt t="89897" x="2562225" y="3965575"/>
          <p14:tracePt t="89914" x="2509838" y="3965575"/>
          <p14:tracePt t="89930" x="2465388" y="3965575"/>
          <p14:tracePt t="89948" x="2446338" y="3965575"/>
          <p14:tracePt t="89964" x="2428875" y="3965575"/>
          <p14:tracePt t="89981" x="2419350" y="3965575"/>
          <p14:tracePt t="89997" x="2411413" y="3965575"/>
          <p14:tracePt t="90045" x="2401888" y="3965575"/>
          <p14:tracePt t="90059" x="2401888" y="3973513"/>
          <p14:tracePt t="90070" x="2393950" y="3990975"/>
          <p14:tracePt t="90084" x="2374900" y="4027488"/>
          <p14:tracePt t="90097" x="2374900" y="4062413"/>
          <p14:tracePt t="90114" x="2374900" y="4108450"/>
          <p14:tracePt t="90130" x="2393950" y="4214813"/>
          <p14:tracePt t="90147" x="2428875" y="4268788"/>
          <p14:tracePt t="90164" x="2473325" y="4303713"/>
          <p14:tracePt t="90180" x="2562225" y="4367213"/>
          <p14:tracePt t="90197" x="2625725" y="4384675"/>
          <p14:tracePt t="90214" x="2670175" y="4394200"/>
          <p14:tracePt t="90231" x="2759075" y="4402138"/>
          <p14:tracePt t="90248" x="2803525" y="4402138"/>
          <p14:tracePt t="90264" x="2840038" y="4402138"/>
          <p14:tracePt t="90280" x="2874963" y="4402138"/>
          <p14:tracePt t="90297" x="2894013" y="4394200"/>
          <p14:tracePt t="90314" x="2901950" y="4375150"/>
          <p14:tracePt t="90330" x="2911475" y="4367213"/>
          <p14:tracePt t="90347" x="2911475" y="4330700"/>
          <p14:tracePt t="90364" x="2911475" y="4303713"/>
          <p14:tracePt t="90380" x="2874963" y="4268788"/>
          <p14:tracePt t="90397" x="2768600" y="4187825"/>
          <p14:tracePt t="90414" x="2714625" y="4152900"/>
          <p14:tracePt t="90430" x="2643188" y="4125913"/>
          <p14:tracePt t="90447" x="2562225" y="4098925"/>
          <p14:tracePt t="90464" x="2536825" y="4081463"/>
          <p14:tracePt t="90481" x="2517775" y="4081463"/>
          <p14:tracePt t="90497" x="2482850" y="4081463"/>
          <p14:tracePt t="90514" x="2473325" y="4081463"/>
          <p14:tracePt t="90539" x="2465388" y="4081463"/>
          <p14:tracePt t="90551" x="2465388" y="4089400"/>
          <p14:tracePt t="90577" x="2455863" y="4098925"/>
          <p14:tracePt t="90589" x="2455863" y="4116388"/>
          <p14:tracePt t="90603" x="2455863" y="4143375"/>
          <p14:tracePt t="90615" x="2455863" y="4170363"/>
          <p14:tracePt t="90630" x="2455863" y="4205288"/>
          <p14:tracePt t="90647" x="2455863" y="4232275"/>
          <p14:tracePt t="90664" x="2482850" y="4286250"/>
          <p14:tracePt t="90681" x="2517775" y="4313238"/>
          <p14:tracePt t="90697" x="2544763" y="4322763"/>
          <p14:tracePt t="90714" x="2652713" y="4348163"/>
          <p14:tracePt t="90731" x="2714625" y="4357688"/>
          <p14:tracePt t="90747" x="2759075" y="4357688"/>
          <p14:tracePt t="90764" x="2840038" y="4367213"/>
          <p14:tracePt t="90780" x="2857500" y="4367213"/>
          <p14:tracePt t="90797" x="2884488" y="4367213"/>
          <p14:tracePt t="90814" x="2894013" y="4357688"/>
          <p14:tracePt t="90830" x="2894013" y="4348163"/>
          <p14:tracePt t="90881" x="2894013" y="4340225"/>
          <p14:tracePt t="90893" x="2894013" y="4330700"/>
          <p14:tracePt t="90906" x="2894013" y="4322763"/>
          <p14:tracePt t="90919" x="2874963" y="4303713"/>
          <p14:tracePt t="90932" x="2840038" y="4276725"/>
          <p14:tracePt t="90947" x="2786063" y="4241800"/>
          <p14:tracePt t="90964" x="2732088" y="4214813"/>
          <p14:tracePt t="90981" x="2660650" y="4187825"/>
          <p14:tracePt t="90997" x="2652713" y="4179888"/>
          <p14:tracePt t="91014" x="2633663" y="4179888"/>
          <p14:tracePt t="91030" x="2625725" y="4179888"/>
          <p14:tracePt t="91047" x="2625725" y="4187825"/>
          <p14:tracePt t="91147" x="2625725" y="4197350"/>
          <p14:tracePt t="91159" x="2625725" y="4205288"/>
          <p14:tracePt t="91172" x="2625725" y="4224338"/>
          <p14:tracePt t="91185" x="2625725" y="4232275"/>
          <p14:tracePt t="91197" x="2625725" y="4251325"/>
          <p14:tracePt t="91214" x="2625725" y="4259263"/>
          <p14:tracePt t="91230" x="2643188" y="4286250"/>
          <p14:tracePt t="91248" x="2705100" y="4313238"/>
          <p14:tracePt t="91264" x="2759075" y="4330700"/>
          <p14:tracePt t="91280" x="2822575" y="4340225"/>
          <p14:tracePt t="91297" x="2938463" y="4357688"/>
          <p14:tracePt t="91314" x="3017838" y="4357688"/>
          <p14:tracePt t="91330" x="3089275" y="4357688"/>
          <p14:tracePt t="91347" x="3241675" y="4357688"/>
          <p14:tracePt t="91364" x="3276600" y="4357688"/>
          <p14:tracePt t="91380" x="3330575" y="4357688"/>
          <p14:tracePt t="91397" x="3367088" y="4357688"/>
          <p14:tracePt t="91414" x="3375025" y="4357688"/>
          <p14:tracePt t="91431" x="3384550" y="4357688"/>
          <p14:tracePt t="91447" x="3394075" y="4348163"/>
          <p14:tracePt t="91464" x="3394075" y="4340225"/>
          <p14:tracePt t="91480" x="3394075" y="4330700"/>
          <p14:tracePt t="91497" x="3340100" y="4286250"/>
          <p14:tracePt t="91514" x="3259138" y="4232275"/>
          <p14:tracePt t="91530" x="3152775" y="4170363"/>
          <p14:tracePt t="91547" x="3054350" y="4116388"/>
          <p14:tracePt t="91564" x="2919413" y="4062413"/>
          <p14:tracePt t="91580" x="2884488" y="4054475"/>
          <p14:tracePt t="91597" x="2847975" y="4054475"/>
          <p14:tracePt t="91614" x="2795588" y="4054475"/>
          <p14:tracePt t="91630" x="2768600" y="4054475"/>
          <p14:tracePt t="91647" x="2759075" y="4054475"/>
          <p14:tracePt t="91664" x="2732088" y="4054475"/>
          <p14:tracePt t="91680" x="2714625" y="4054475"/>
          <p14:tracePt t="91698" x="2697163" y="4071938"/>
          <p14:tracePt t="91716" x="2697163" y="4081463"/>
          <p14:tracePt t="91730" x="2687638" y="4098925"/>
          <p14:tracePt t="91747" x="2670175" y="4116388"/>
          <p14:tracePt t="91764" x="2670175" y="4152900"/>
          <p14:tracePt t="91780" x="2670175" y="4179888"/>
          <p14:tracePt t="91797" x="2670175" y="4197350"/>
          <p14:tracePt t="91814" x="2687638" y="4241800"/>
          <p14:tracePt t="91831" x="2732088" y="4268788"/>
          <p14:tracePt t="91847" x="2786063" y="4295775"/>
          <p14:tracePt t="91864" x="2919413" y="4330700"/>
          <p14:tracePt t="91881" x="3009900" y="4348163"/>
          <p14:tracePt t="91897" x="3143250" y="4348163"/>
          <p14:tracePt t="91914" x="3295650" y="4348163"/>
          <p14:tracePt t="91914" x="3509963" y="4313238"/>
          <p14:tracePt t="91932" x="3759200" y="4232275"/>
          <p14:tracePt t="91947" x="3990975" y="4160838"/>
          <p14:tracePt t="91964" x="4214813" y="4081463"/>
          <p14:tracePt t="91980" x="4776788" y="3875088"/>
          <p14:tracePt t="91997" x="5116513" y="3705225"/>
          <p14:tracePt t="92013" x="5456238" y="3517900"/>
          <p14:tracePt t="92030" x="6153150" y="3179763"/>
          <p14:tracePt t="92047" x="6429375" y="3071813"/>
          <p14:tracePt t="92064" x="6572250" y="3000375"/>
          <p14:tracePt t="92080" x="6705600" y="2928938"/>
          <p14:tracePt t="92097" x="6715125" y="2911475"/>
          <p14:tracePt t="92113" x="6724650" y="2911475"/>
          <p14:tracePt t="92131" x="6724650" y="2901950"/>
          <p14:tracePt t="92147" x="6732588" y="2901950"/>
          <p14:tracePt t="92164" x="6724650" y="2901950"/>
          <p14:tracePt t="92526" x="6688138" y="2928938"/>
          <p14:tracePt t="92539" x="6634163" y="2965450"/>
          <p14:tracePt t="92552" x="6554788" y="3036888"/>
          <p14:tracePt t="92564" x="6465888" y="3108325"/>
          <p14:tracePt t="92577" x="6384925" y="3170238"/>
          <p14:tracePt t="92590" x="6323013" y="3214688"/>
          <p14:tracePt t="92602" x="6276975" y="3241675"/>
          <p14:tracePt t="92615" x="6259513" y="3259138"/>
          <p14:tracePt t="92630" x="6224588" y="3276600"/>
          <p14:tracePt t="92647" x="6205538" y="3286125"/>
          <p14:tracePt t="92664" x="6170613" y="3313113"/>
          <p14:tracePt t="92680" x="6161088" y="3322638"/>
          <p14:tracePt t="92697" x="6143625" y="3340100"/>
          <p14:tracePt t="92713" x="6126163" y="3402013"/>
          <p14:tracePt t="92730" x="6099175" y="3465513"/>
          <p14:tracePt t="92747" x="6089650" y="3544888"/>
          <p14:tracePt t="92764" x="6062663" y="3670300"/>
          <p14:tracePt t="92780" x="6054725" y="3714750"/>
          <p14:tracePt t="92797" x="6045200" y="3741738"/>
          <p14:tracePt t="92813" x="6000750" y="3848100"/>
          <p14:tracePt t="92830" x="5973763" y="3919538"/>
          <p14:tracePt t="92847" x="5938838" y="3990975"/>
          <p14:tracePt t="92864" x="5902325" y="4037013"/>
          <p14:tracePt t="92881" x="5902325" y="4054475"/>
          <p14:tracePt t="92897" x="5894388" y="4054475"/>
          <p14:tracePt t="92931" x="5884863" y="4054475"/>
          <p14:tracePt t="92945" x="5867400" y="4054475"/>
          <p14:tracePt t="92957" x="5822950" y="4054475"/>
          <p14:tracePt t="92969" x="5741988" y="4044950"/>
          <p14:tracePt t="92982" x="5653088" y="4027488"/>
          <p14:tracePt t="92997" x="5581650" y="4010025"/>
          <p14:tracePt t="93013" x="5527675" y="4010025"/>
          <p14:tracePt t="93030" x="5500688" y="4010025"/>
          <p14:tracePt t="93047" x="5491163" y="4010025"/>
          <p14:tracePt t="93063" x="5483225" y="4010025"/>
          <p14:tracePt t="93080" x="5483225" y="4000500"/>
          <p14:tracePt t="93121" x="5483225" y="4010025"/>
          <p14:tracePt t="93539" x="5483225" y="4017963"/>
          <p14:tracePt t="93564" x="5491163" y="4017963"/>
          <p14:tracePt t="93589" x="5510213" y="4027488"/>
          <p14:tracePt t="93615" x="5518150" y="4027488"/>
          <p14:tracePt t="93627" x="5527675" y="4027488"/>
          <p14:tracePt t="93640" x="5537200" y="4027488"/>
          <p14:tracePt t="93653" x="5537200" y="4037013"/>
          <p14:tracePt t="93665" x="5545138" y="4037013"/>
          <p14:tracePt t="93680" x="5554663" y="4037013"/>
          <p14:tracePt t="93716" x="5562600" y="4037013"/>
          <p14:tracePt t="93729" x="5581650" y="4017963"/>
          <p14:tracePt t="93754" x="5599113" y="4000500"/>
          <p14:tracePt t="93767" x="5626100" y="3973513"/>
          <p14:tracePt t="93779" x="5670550" y="3911600"/>
          <p14:tracePt t="93792" x="5715000" y="3857625"/>
          <p14:tracePt t="93804" x="5795963" y="3776663"/>
          <p14:tracePt t="93817" x="5884863" y="3697288"/>
          <p14:tracePt t="93831" x="6018213" y="3608388"/>
          <p14:tracePt t="93847" x="6143625" y="3527425"/>
          <p14:tracePt t="93864" x="6402388" y="3394075"/>
          <p14:tracePt t="93881" x="6518275" y="3340100"/>
          <p14:tracePt t="93897" x="6616700" y="3295650"/>
          <p14:tracePt t="93914" x="6742113" y="3241675"/>
          <p14:tracePt t="93931" x="6769100" y="3232150"/>
          <p14:tracePt t="93947" x="6796088" y="3224213"/>
          <p14:tracePt t="93964" x="6813550" y="3224213"/>
          <p14:tracePt t="93980" x="6840538" y="3224213"/>
          <p14:tracePt t="93997" x="6858000" y="3224213"/>
          <p14:tracePt t="94013" x="6867525" y="3224213"/>
          <p14:tracePt t="94030" x="6875463" y="3224213"/>
          <p14:tracePt t="94047" x="6884988" y="3224213"/>
          <p14:tracePt t="94108" x="6894513" y="3232150"/>
          <p14:tracePt t="94146" x="6894513" y="3241675"/>
          <p14:tracePt t="94171" x="6902450" y="3259138"/>
          <p14:tracePt t="94196" x="6902450" y="3276600"/>
          <p14:tracePt t="94209" x="6911975" y="3286125"/>
          <p14:tracePt t="94222" x="6919913" y="3313113"/>
          <p14:tracePt t="94234" x="6929438" y="3322638"/>
          <p14:tracePt t="94260" x="6929438" y="3330575"/>
          <p14:tracePt t="94272" x="6929438" y="3340100"/>
          <p14:tracePt t="94285" x="6929438" y="3348038"/>
          <p14:tracePt t="94336" x="6929438" y="3357563"/>
          <p14:tracePt t="94462" x="6929438" y="3367088"/>
          <p14:tracePt t="94538" x="6929438" y="3375025"/>
          <p14:tracePt t="94551" x="6929438" y="3384550"/>
          <p14:tracePt t="94576" x="6938963" y="3402013"/>
          <p14:tracePt t="94589" x="6946900" y="3411538"/>
          <p14:tracePt t="94602" x="6946900" y="3429000"/>
          <p14:tracePt t="94614" x="6956425" y="3429000"/>
          <p14:tracePt t="94630" x="6965950" y="3438525"/>
          <p14:tracePt t="94647" x="6973888" y="3446463"/>
          <p14:tracePt t="94663" x="6991350" y="3446463"/>
          <p14:tracePt t="94680" x="7010400" y="3455988"/>
          <p14:tracePt t="94697" x="7027863" y="3455988"/>
          <p14:tracePt t="94715" x="7037388" y="3465513"/>
          <p14:tracePt t="94740" x="7045325" y="3465513"/>
          <p14:tracePt t="94765" x="7045325" y="3473450"/>
          <p14:tracePt t="94778" x="7054850" y="3473450"/>
          <p14:tracePt t="94791" x="7062788" y="3473450"/>
          <p14:tracePt t="94803" x="7072313" y="3473450"/>
          <p14:tracePt t="94829" x="7081838" y="3473450"/>
          <p14:tracePt t="94854" x="7089775" y="3473450"/>
          <p14:tracePt t="94868" x="7108825" y="3482975"/>
          <p14:tracePt t="94880" x="7134225" y="3482975"/>
          <p14:tracePt t="94893" x="7170738" y="3490913"/>
          <p14:tracePt t="94906" x="7232650" y="3490913"/>
          <p14:tracePt t="94918" x="7296150" y="3500438"/>
          <p14:tracePt t="94931" x="7375525" y="3509963"/>
          <p14:tracePt t="94947" x="7456488" y="3517900"/>
          <p14:tracePt t="94963" x="7537450" y="3517900"/>
          <p14:tracePt t="94980" x="7732713" y="3517900"/>
          <p14:tracePt t="94997" x="7840663" y="3517900"/>
          <p14:tracePt t="95013" x="7939088" y="3527425"/>
          <p14:tracePt t="95030" x="8054975" y="3527425"/>
          <p14:tracePt t="95047" x="8081963" y="3527425"/>
          <p14:tracePt t="95064" x="8099425" y="3527425"/>
          <p14:tracePt t="95080" x="8108950" y="3527425"/>
          <p14:tracePt t="95097" x="8116888" y="3527425"/>
          <p14:tracePt t="95639" x="8134350" y="3527425"/>
          <p14:tracePt t="95665" x="8161338" y="3527425"/>
          <p14:tracePt t="95678" x="8251825" y="3527425"/>
          <p14:tracePt t="95690" x="8420100" y="3527425"/>
          <p14:tracePt t="95703" x="8688388" y="3527425"/>
          <p14:tracePt t="95715" x="8894763" y="3527425"/>
          <p14:tracePt t="95730" x="9018588" y="3527425"/>
          <p14:tracePt t="95747" x="9099550" y="3527425"/>
          <p14:tracePt t="95763" x="9188450" y="3527425"/>
          <p14:tracePt t="95781" x="9215438" y="3527425"/>
          <p14:tracePt t="95797" x="9232900" y="3527425"/>
          <p14:tracePt t="95813" x="9259888" y="3527425"/>
          <p14:tracePt t="95830" x="9277350" y="3527425"/>
          <p14:tracePt t="95847" x="9286875" y="3527425"/>
          <p14:tracePt t="95880" x="9286875" y="3536950"/>
          <p14:tracePt t="96222" x="9277350" y="3536950"/>
          <p14:tracePt t="96298" x="9251950" y="3536950"/>
          <p14:tracePt t="96311" x="9161463" y="3536950"/>
          <p14:tracePt t="96323" x="8848725" y="3554413"/>
          <p14:tracePt t="96336" x="7983538" y="3571875"/>
          <p14:tracePt t="96349" x="6894513" y="3571875"/>
          <p14:tracePt t="96363" x="5857875" y="3589338"/>
          <p14:tracePt t="96380" x="5045075" y="3589338"/>
          <p14:tracePt t="96397" x="3813175" y="3589338"/>
          <p14:tracePt t="96413" x="3241675" y="3589338"/>
          <p14:tracePt t="96430" x="2670175" y="3589338"/>
          <p14:tracePt t="96447" x="1724025" y="3625850"/>
          <p14:tracePt t="96463" x="1393825" y="3660775"/>
          <p14:tracePt t="96480" x="1223963" y="3697288"/>
          <p14:tracePt t="96497" x="1108075" y="3714750"/>
          <p14:tracePt t="96514" x="1089025" y="3714750"/>
          <p14:tracePt t="96530" x="1081088" y="3714750"/>
          <p14:tracePt t="96547" x="1081088" y="3724275"/>
          <p14:tracePt t="96563" x="1081088" y="3732213"/>
          <p14:tracePt t="96854" x="1089025" y="3741738"/>
          <p14:tracePt t="96893" x="1133475" y="3759200"/>
          <p14:tracePt t="96905" x="1179513" y="3768725"/>
          <p14:tracePt t="96918" x="1268413" y="3795713"/>
          <p14:tracePt t="96931" x="1384300" y="3813175"/>
          <p14:tracePt t="96947" x="1482725" y="3830638"/>
          <p14:tracePt t="96963" x="1562100" y="3830638"/>
          <p14:tracePt t="96980" x="1758950" y="3857625"/>
          <p14:tracePt t="96997" x="1857375" y="3867150"/>
          <p14:tracePt t="97013" x="1946275" y="3867150"/>
          <p14:tracePt t="97030" x="2143125" y="3902075"/>
          <p14:tracePt t="97047" x="2241550" y="3911600"/>
          <p14:tracePt t="97063" x="2339975" y="3929063"/>
          <p14:tracePt t="97080" x="2465388" y="3946525"/>
          <p14:tracePt t="97097" x="2517775" y="3946525"/>
          <p14:tracePt t="97113" x="2554288" y="3956050"/>
          <p14:tracePt t="97130" x="2581275" y="3956050"/>
          <p14:tracePt t="97147" x="2589213" y="3965575"/>
          <p14:tracePt t="97184" x="2598738" y="3965575"/>
          <p14:tracePt t="97223" x="2598738" y="3973513"/>
          <p14:tracePt t="97336" x="2608263" y="3983038"/>
          <p14:tracePt t="97348" x="2625725" y="3990975"/>
          <p14:tracePt t="97361" x="2633663" y="4000500"/>
          <p14:tracePt t="97374" x="2652713" y="4010025"/>
          <p14:tracePt t="97386" x="2660650" y="4017963"/>
          <p14:tracePt t="97399" x="2670175" y="4017963"/>
          <p14:tracePt t="97413" x="2670175" y="4027488"/>
          <p14:tracePt t="97437" x="2679700" y="4027488"/>
          <p14:tracePt t="97475" x="2670175" y="4027488"/>
          <p14:tracePt t="97551" x="2652713" y="4027488"/>
          <p14:tracePt t="97564" x="2625725" y="4027488"/>
          <p14:tracePt t="97576" x="2589213" y="4017963"/>
          <p14:tracePt t="97589" x="2554288" y="4010025"/>
          <p14:tracePt t="97602" x="2509838" y="4000500"/>
          <p14:tracePt t="97614" x="2465388" y="3983038"/>
          <p14:tracePt t="97630" x="2419350" y="3965575"/>
          <p14:tracePt t="97647" x="2366963" y="3956050"/>
          <p14:tracePt t="97663" x="2295525" y="3929063"/>
          <p14:tracePt t="97680" x="2286000" y="3929063"/>
          <p14:tracePt t="97696" x="2276475" y="3919538"/>
          <p14:tracePt t="97713" x="2259013" y="3919538"/>
          <p14:tracePt t="97730" x="2268538" y="3919538"/>
          <p14:tracePt t="98082" x="2286000" y="3919538"/>
          <p14:tracePt t="98096" x="2295525" y="3919538"/>
          <p14:tracePt t="98107" x="2322513" y="3919538"/>
          <p14:tracePt t="98120" x="2347913" y="3919538"/>
          <p14:tracePt t="98133" x="2393950" y="3919538"/>
          <p14:tracePt t="98146" x="2455863" y="3919538"/>
          <p14:tracePt t="98163" x="2527300" y="3919538"/>
          <p14:tracePt t="98180" x="2643188" y="3938588"/>
          <p14:tracePt t="98197" x="2679700" y="3938588"/>
          <p14:tracePt t="98213" x="2732088" y="3946525"/>
          <p14:tracePt t="98230" x="2847975" y="3965575"/>
          <p14:tracePt t="98248" x="2901950" y="3973513"/>
          <p14:tracePt t="98263" x="2938463" y="3983038"/>
          <p14:tracePt t="98280" x="2973388" y="3983038"/>
          <p14:tracePt t="98298" x="2982913" y="3983038"/>
          <p14:tracePt t="98323" x="2982913" y="3990975"/>
          <p14:tracePt t="98424" x="2990850" y="3990975"/>
          <p14:tracePt t="98892" x="3009900" y="3990975"/>
          <p14:tracePt t="98905" x="3081338" y="3990975"/>
          <p14:tracePt t="98917" x="3268663" y="3990975"/>
          <p14:tracePt t="98930" x="3562350" y="3990975"/>
          <p14:tracePt t="98946" x="3938588" y="3990975"/>
          <p14:tracePt t="98963" x="4348163" y="3990975"/>
          <p14:tracePt t="98981" x="4446588" y="3990975"/>
          <p14:tracePt t="98997" x="4500563" y="3990975"/>
          <p14:tracePt t="99013" x="4554538" y="3990975"/>
          <p14:tracePt t="99013" x="4572000" y="3990975"/>
          <p14:tracePt t="99032" x="4589463" y="3990975"/>
          <p14:tracePt t="99047" x="4616450" y="3990975"/>
          <p14:tracePt t="99063" x="4625975" y="3990975"/>
          <p14:tracePt t="99082" x="4643438" y="3990975"/>
          <p14:tracePt t="99221" x="4660900" y="3990975"/>
          <p14:tracePt t="99234" x="4697413" y="3990975"/>
          <p14:tracePt t="99246" x="4741863" y="3990975"/>
          <p14:tracePt t="99259" x="4830763" y="3990975"/>
          <p14:tracePt t="99272" x="4929188" y="3990975"/>
          <p14:tracePt t="99284" x="5037138" y="3990975"/>
          <p14:tracePt t="99297" x="5126038" y="3990975"/>
          <p14:tracePt t="99313" x="5180013" y="3990975"/>
          <p14:tracePt t="99330" x="5224463" y="3990975"/>
          <p14:tracePt t="99346" x="5268913" y="3990975"/>
          <p14:tracePt t="99363" x="5276850" y="3990975"/>
          <p14:tracePt t="99386" x="5286375" y="3990975"/>
          <p14:tracePt t="99411" x="5276850" y="3990975"/>
          <p14:tracePt t="99689" x="5259388" y="3990975"/>
          <p14:tracePt t="99702" x="5232400" y="3990975"/>
          <p14:tracePt t="99715" x="5205413" y="3990975"/>
          <p14:tracePt t="99727" x="5187950" y="3990975"/>
          <p14:tracePt t="99739" x="5160963" y="3983038"/>
          <p14:tracePt t="99752" x="5153025" y="3983038"/>
          <p14:tracePt t="99765" x="5143500" y="3983038"/>
          <p14:tracePt t="99780" x="5133975" y="3983038"/>
          <p14:tracePt t="99797" x="5126038" y="3983038"/>
          <p14:tracePt t="99816" x="5133975" y="3983038"/>
          <p14:tracePt t="99980" x="5153025" y="3983038"/>
          <p14:tracePt t="99993" x="5180013" y="3983038"/>
          <p14:tracePt t="100005" x="5205413" y="3983038"/>
          <p14:tracePt t="100018" x="5241925" y="3983038"/>
          <p14:tracePt t="100031" x="5286375" y="3983038"/>
          <p14:tracePt t="100046" x="5357813" y="3983038"/>
          <p14:tracePt t="100063" x="5446713" y="3983038"/>
          <p14:tracePt t="100080" x="5581650" y="3983038"/>
          <p14:tracePt t="100097" x="5634038" y="3983038"/>
          <p14:tracePt t="100113" x="5670550" y="3983038"/>
          <p14:tracePt t="100130" x="5715000" y="3983038"/>
          <p14:tracePt t="100147" x="5724525" y="3983038"/>
          <p14:tracePt t="100163" x="5732463" y="3983038"/>
          <p14:tracePt t="100183" x="5741988" y="3983038"/>
          <p14:tracePt t="100942" x="5759450" y="3983038"/>
          <p14:tracePt t="100955" x="5776913" y="3973513"/>
          <p14:tracePt t="100968" x="5803900" y="3965575"/>
          <p14:tracePt t="100981" x="5830888" y="3956050"/>
          <p14:tracePt t="100996" x="5840413" y="3956050"/>
          <p14:tracePt t="101013" x="5848350" y="3956050"/>
          <p14:tracePt t="101031" x="5857875" y="3956050"/>
          <p14:tracePt t="101046" x="5848350" y="3956050"/>
          <p14:tracePt t="101208" x="5840413" y="3956050"/>
          <p14:tracePt t="101246" x="5848350" y="3946525"/>
          <p14:tracePt t="101423" x="5867400" y="3946525"/>
          <p14:tracePt t="101449" x="5875338" y="3946525"/>
          <p14:tracePt t="101461" x="5894388" y="3946525"/>
          <p14:tracePt t="101474" x="5911850" y="3946525"/>
          <p14:tracePt t="101486" x="5919788" y="3946525"/>
          <p14:tracePt t="101499" x="5929313" y="3946525"/>
          <p14:tracePt t="101513" x="5938838" y="3946525"/>
          <p14:tracePt t="101530" x="5946775" y="3946525"/>
          <p14:tracePt t="101550" x="5956300" y="3946525"/>
          <p14:tracePt t="101588" x="5965825" y="3946525"/>
          <p14:tracePt t="101867" x="6010275" y="3946525"/>
          <p14:tracePt t="101879" x="6108700" y="3956050"/>
          <p14:tracePt t="101892" x="6286500" y="4017963"/>
          <p14:tracePt t="101904" x="6527800" y="4062413"/>
          <p14:tracePt t="101917" x="6697663" y="4098925"/>
          <p14:tracePt t="101930" x="6769100" y="4116388"/>
          <p14:tracePt t="101946" x="6796088" y="4125913"/>
          <p14:tracePt t="101963" x="6804025" y="4125913"/>
          <p14:tracePt t="101980" x="6813550" y="4125913"/>
          <p14:tracePt t="102031" x="6823075" y="4125913"/>
          <p14:tracePt t="102360" x="6831013" y="4125913"/>
          <p14:tracePt t="102373" x="6840538" y="4116388"/>
          <p14:tracePt t="102385" x="6867525" y="4116388"/>
          <p14:tracePt t="102398" x="6902450" y="4116388"/>
          <p14:tracePt t="102413" x="6956425" y="4116388"/>
          <p14:tracePt t="102430" x="7027863" y="4108450"/>
          <p14:tracePt t="102446" x="7126288" y="4108450"/>
          <p14:tracePt t="102463" x="7161213" y="4098925"/>
          <p14:tracePt t="102480" x="7170738" y="4098925"/>
          <p14:tracePt t="102496" x="7197725" y="4098925"/>
          <p14:tracePt t="102513" x="7215188" y="4098925"/>
          <p14:tracePt t="102530" x="7224713" y="4098925"/>
          <p14:tracePt t="102550" x="7232650" y="4098925"/>
          <p14:tracePt t="102993" x="7242175" y="4098925"/>
          <p14:tracePt t="103005" x="7251700" y="4098925"/>
          <p14:tracePt t="103018" x="7277100" y="4098925"/>
          <p14:tracePt t="103031" x="7304088" y="4098925"/>
          <p14:tracePt t="103046" x="7331075" y="4098925"/>
          <p14:tracePt t="103062" x="7358063" y="4098925"/>
          <p14:tracePt t="103080" x="7402513" y="4098925"/>
          <p14:tracePt t="103097" x="7419975" y="4098925"/>
          <p14:tracePt t="103113" x="7429500" y="4098925"/>
          <p14:tracePt t="103129" x="7446963" y="4098925"/>
          <p14:tracePt t="103147" x="7456488" y="4098925"/>
          <p14:tracePt t="103163" x="7466013" y="4098925"/>
          <p14:tracePt t="103179" x="7483475" y="4098925"/>
          <p14:tracePt t="103196" x="7500938" y="4098925"/>
          <p14:tracePt t="103213" x="7527925" y="4098925"/>
          <p14:tracePt t="103230" x="7626350" y="4098925"/>
          <p14:tracePt t="103246" x="7670800" y="4098925"/>
          <p14:tracePt t="103263" x="7705725" y="4098925"/>
          <p14:tracePt t="103279" x="7751763" y="4098925"/>
          <p14:tracePt t="103297" x="7769225" y="4098925"/>
          <p14:tracePt t="103313" x="7786688" y="4098925"/>
          <p14:tracePt t="103329" x="7804150" y="4098925"/>
          <p14:tracePt t="103346" x="7813675" y="4098925"/>
          <p14:tracePt t="103363" x="7823200" y="4098925"/>
          <p14:tracePt t="103380" x="7831138" y="4098925"/>
          <p14:tracePt t="103396" x="7840663" y="4098925"/>
          <p14:tracePt t="103413" x="7848600" y="4098925"/>
          <p14:tracePt t="103430" x="7858125" y="4098925"/>
          <p14:tracePt t="103446" x="7912100" y="4098925"/>
          <p14:tracePt t="103462" x="7939088" y="4098925"/>
          <p14:tracePt t="103479" x="7966075" y="4098925"/>
          <p14:tracePt t="103496" x="8054975" y="4098925"/>
          <p14:tracePt t="103513" x="8153400" y="4098925"/>
          <p14:tracePt t="103529" x="8242300" y="4098925"/>
          <p14:tracePt t="103546" x="8412163" y="4098925"/>
          <p14:tracePt t="103563" x="8501063" y="4098925"/>
          <p14:tracePt t="103579" x="8589963" y="4098925"/>
          <p14:tracePt t="103598" x="8796338" y="4098925"/>
          <p14:tracePt t="103613" x="8875713" y="4098925"/>
          <p14:tracePt t="103629" x="8939213" y="4098925"/>
          <p14:tracePt t="103646" x="8974138" y="4098925"/>
          <p14:tracePt t="103663" x="9010650" y="4098925"/>
          <p14:tracePt t="103680" x="9018588" y="4098925"/>
          <p14:tracePt t="103993" x="9037638" y="4098925"/>
          <p14:tracePt t="104005" x="9109075" y="4098925"/>
          <p14:tracePt t="104018" x="9259888" y="4071938"/>
          <p14:tracePt t="104030" x="9501188" y="4044950"/>
          <p14:tracePt t="104046" x="9804400" y="4000500"/>
          <p14:tracePt t="104063" x="10045700" y="3973513"/>
          <p14:tracePt t="104079" x="10348913" y="3938588"/>
          <p14:tracePt t="104097" x="10474325" y="3919538"/>
          <p14:tracePt t="104113" x="10582275" y="3919538"/>
          <p14:tracePt t="104129" x="10752138" y="3919538"/>
          <p14:tracePt t="104146" x="10823575" y="3919538"/>
          <p14:tracePt t="104163" x="10875963" y="3919538"/>
          <p14:tracePt t="104180" x="10920413" y="3919538"/>
          <p14:tracePt t="104196" x="10929938" y="3919538"/>
          <p14:tracePt t="104213" x="10939463" y="3919538"/>
          <p14:tracePt t="104271" x="10920413" y="3919538"/>
          <p14:tracePt t="104739" x="10895013" y="3919538"/>
          <p14:tracePt t="104752" x="10823575" y="3919538"/>
          <p14:tracePt t="104765" x="10661650" y="3946525"/>
          <p14:tracePt t="104777" x="10358438" y="3965575"/>
          <p14:tracePt t="104790" x="10001250" y="3990975"/>
          <p14:tracePt t="104802" x="9653588" y="4010025"/>
          <p14:tracePt t="104815" x="9304338" y="4010025"/>
          <p14:tracePt t="104829" x="8885238" y="4027488"/>
          <p14:tracePt t="104846" x="8286750" y="4027488"/>
          <p14:tracePt t="104863" x="7000875" y="4027488"/>
          <p14:tracePt t="104880" x="6483350" y="4027488"/>
          <p14:tracePt t="104896" x="6153150" y="4000500"/>
          <p14:tracePt t="104913" x="5751513" y="3956050"/>
          <p14:tracePt t="104930" x="5643563" y="3938588"/>
          <p14:tracePt t="104946" x="5554663" y="3902075"/>
          <p14:tracePt t="104963" x="5438775" y="3875088"/>
          <p14:tracePt t="104980" x="5411788" y="3875088"/>
          <p14:tracePt t="104996" x="5402263" y="3867150"/>
          <p14:tracePt t="105013" x="5394325" y="3857625"/>
          <p14:tracePt t="105030" x="5367338" y="3857625"/>
          <p14:tracePt t="105233" x="5286375" y="3857625"/>
          <p14:tracePt t="105245" x="5143500" y="3857625"/>
          <p14:tracePt t="105258" x="4902200" y="3830638"/>
          <p14:tracePt t="105271" x="4697413" y="3803650"/>
          <p14:tracePt t="105283" x="4598988" y="3795713"/>
          <p14:tracePt t="105296" x="4545013" y="3776663"/>
          <p14:tracePt t="105313" x="4518025" y="3768725"/>
          <p14:tracePt t="105330" x="4491038" y="3759200"/>
          <p14:tracePt t="105347" x="4483100" y="3759200"/>
          <p14:tracePt t="105363" x="4473575" y="3759200"/>
          <p14:tracePt t="105385" x="4483100" y="3759200"/>
          <p14:tracePt t="105448" x="4510088" y="3759200"/>
          <p14:tracePt t="105460" x="4589463" y="3759200"/>
          <p14:tracePt t="105473" x="4759325" y="3759200"/>
          <p14:tracePt t="105485" x="5045075" y="3803650"/>
          <p14:tracePt t="105498" x="5394325" y="3902075"/>
          <p14:tracePt t="105513" x="5661025" y="3973513"/>
          <p14:tracePt t="105529" x="5911850" y="4054475"/>
          <p14:tracePt t="105545" x="6340475" y="4170363"/>
          <p14:tracePt t="105562" x="6562725" y="4241800"/>
          <p14:tracePt t="105580" x="6742113" y="4295775"/>
          <p14:tracePt t="105596" x="7018338" y="4375150"/>
          <p14:tracePt t="105613" x="7116763" y="4402138"/>
          <p14:tracePt t="105630" x="7188200" y="4419600"/>
          <p14:tracePt t="105646" x="7286625" y="4473575"/>
          <p14:tracePt t="105663" x="7313613" y="4491038"/>
          <p14:tracePt t="105679" x="7331075" y="4491038"/>
          <p14:tracePt t="105696" x="7340600" y="4510088"/>
          <p14:tracePt t="105714" x="7348538" y="4518025"/>
          <p14:tracePt t="105729" x="7348538" y="4527550"/>
          <p14:tracePt t="105746" x="7348538" y="4537075"/>
          <p14:tracePt t="105763" x="7348538" y="4545013"/>
          <p14:tracePt t="105779" x="7348538" y="4554538"/>
          <p14:tracePt t="105796" x="7358063" y="4554538"/>
          <p14:tracePt t="105813" x="7358063" y="4562475"/>
          <p14:tracePt t="105829" x="7367588" y="4581525"/>
          <p14:tracePt t="105846" x="7375525" y="4589463"/>
          <p14:tracePt t="105863" x="7412038" y="4625975"/>
          <p14:tracePt t="105879" x="7439025" y="4633913"/>
          <p14:tracePt t="105896" x="7456488" y="4643438"/>
          <p14:tracePt t="105913" x="7510463" y="4670425"/>
          <p14:tracePt t="105930" x="7527925" y="4670425"/>
          <p14:tracePt t="105946" x="7554913" y="4670425"/>
          <p14:tracePt t="105963" x="7572375" y="4670425"/>
          <p14:tracePt t="105980" x="7581900" y="4670425"/>
          <p14:tracePt t="105996" x="7589838" y="4670425"/>
          <p14:tracePt t="106013" x="7589838" y="4660900"/>
          <p14:tracePt t="106106" x="7589838" y="4652963"/>
          <p14:tracePt t="106131" x="7589838" y="4643438"/>
          <p14:tracePt t="106156" x="7589838" y="4633913"/>
          <p14:tracePt t="106182" x="7589838" y="4625975"/>
          <p14:tracePt t="106194" x="7589838" y="4616450"/>
          <p14:tracePt t="106220" x="7589838" y="4608513"/>
          <p14:tracePt t="106245" x="7589838" y="4598988"/>
          <p14:tracePt t="106258" x="7589838" y="4589463"/>
          <p14:tracePt t="106283" x="7589838" y="4581525"/>
          <p14:tracePt t="106308" x="7589838" y="4572000"/>
          <p14:tracePt t="106321" x="7589838" y="4562475"/>
          <p14:tracePt t="106334" x="7581900" y="4562475"/>
          <p14:tracePt t="106372" x="7581900" y="4554538"/>
          <p14:tracePt t="106397" x="7572375" y="4545013"/>
          <p14:tracePt t="106422" x="7554913" y="4527550"/>
          <p14:tracePt t="106448" x="7518400" y="4518025"/>
          <p14:tracePt t="106460" x="7491413" y="4500563"/>
          <p14:tracePt t="106473" x="7466013" y="4483100"/>
          <p14:tracePt t="106485" x="7439025" y="4483100"/>
          <p14:tracePt t="106498" x="7419975" y="4473575"/>
          <p14:tracePt t="106513" x="7412038" y="4465638"/>
          <p14:tracePt t="106529" x="7402513" y="4465638"/>
          <p14:tracePt t="106549" x="7419975" y="4465638"/>
          <p14:tracePt t="106650" x="7446963" y="4465638"/>
          <p14:tracePt t="106662" x="7473950" y="4465638"/>
          <p14:tracePt t="106675" x="7510463" y="4465638"/>
          <p14:tracePt t="106688" x="7527925" y="4465638"/>
          <p14:tracePt t="106700" x="7545388" y="4465638"/>
          <p14:tracePt t="106713" x="7554913" y="4465638"/>
          <p14:tracePt t="106739" x="7562850" y="4465638"/>
          <p14:tracePt t="106751" x="7572375" y="4465638"/>
          <p14:tracePt t="106789" x="7581900" y="4465638"/>
          <p14:tracePt t="106814" x="7599363" y="4465638"/>
          <p14:tracePt t="106828" x="7616825" y="4465638"/>
          <p14:tracePt t="106840" x="7626350" y="4465638"/>
          <p14:tracePt t="106852" x="7643813" y="4465638"/>
          <p14:tracePt t="106865" x="7653338" y="4465638"/>
          <p14:tracePt t="106890" x="7661275" y="4465638"/>
          <p14:tracePt t="106915" x="7670800" y="4465638"/>
          <p14:tracePt t="107219" x="7680325" y="4465638"/>
          <p14:tracePt t="107245" x="7688263" y="4465638"/>
          <p14:tracePt t="107270" x="7705725" y="4465638"/>
          <p14:tracePt t="107295" x="7742238" y="4465638"/>
          <p14:tracePt t="107308" x="7804150" y="4465638"/>
          <p14:tracePt t="107321" x="7867650" y="4465638"/>
          <p14:tracePt t="107333" x="7929563" y="4465638"/>
          <p14:tracePt t="107346" x="8001000" y="4465638"/>
          <p14:tracePt t="107363" x="8089900" y="4465638"/>
          <p14:tracePt t="107379" x="8188325" y="4465638"/>
          <p14:tracePt t="107396" x="8420100" y="4465638"/>
          <p14:tracePt t="107413" x="8528050" y="4446588"/>
          <p14:tracePt t="107429" x="8634413" y="4446588"/>
          <p14:tracePt t="107446" x="8840788" y="4446588"/>
          <p14:tracePt t="107463" x="8912225" y="4446588"/>
          <p14:tracePt t="107479" x="8991600" y="4446588"/>
          <p14:tracePt t="107496" x="9126538" y="4438650"/>
          <p14:tracePt t="107513" x="9197975" y="4438650"/>
          <p14:tracePt t="107529" x="9269413" y="4438650"/>
          <p14:tracePt t="107546" x="9385300" y="4429125"/>
          <p14:tracePt t="107563" x="9429750" y="4429125"/>
          <p14:tracePt t="107579" x="9483725" y="4429125"/>
          <p14:tracePt t="107596" x="9599613" y="4419600"/>
          <p14:tracePt t="107613" x="9644063" y="4419600"/>
          <p14:tracePt t="107629" x="9671050" y="4419600"/>
          <p14:tracePt t="107648" x="9725025" y="4402138"/>
          <p14:tracePt t="107664" x="9725025" y="4394200"/>
          <p14:tracePt t="107679" x="9732963" y="4394200"/>
          <p14:tracePt t="107696" x="9742488" y="4384675"/>
          <p14:tracePt t="107713" x="9742488" y="4367213"/>
          <p14:tracePt t="107729" x="9742488" y="4348163"/>
          <p14:tracePt t="107751" x="9742488" y="4313238"/>
          <p14:tracePt t="107764" x="9725025" y="4259263"/>
          <p14:tracePt t="107779" x="9688513" y="4205288"/>
          <p14:tracePt t="107796" x="9644063" y="4143375"/>
          <p14:tracePt t="107813" x="9563100" y="4089400"/>
          <p14:tracePt t="107830" x="9528175" y="4071938"/>
          <p14:tracePt t="107846" x="9385300" y="4000500"/>
          <p14:tracePt t="107865" x="9313863" y="3983038"/>
          <p14:tracePt t="107881" x="9269413" y="3973513"/>
          <p14:tracePt t="107896" x="9215438" y="3946525"/>
          <p14:tracePt t="107913" x="9082088" y="3919538"/>
          <p14:tracePt t="107929" x="9010650" y="3911600"/>
          <p14:tracePt t="107946" x="8920163" y="3902075"/>
          <p14:tracePt t="107963" x="8777288" y="3902075"/>
          <p14:tracePt t="107979" x="8715375" y="3902075"/>
          <p14:tracePt t="107996" x="8653463" y="3902075"/>
          <p14:tracePt t="108013" x="8562975" y="3902075"/>
          <p14:tracePt t="108029" x="8528050" y="3902075"/>
          <p14:tracePt t="108046" x="8456613" y="3902075"/>
          <p14:tracePt t="108063" x="8367713" y="3902075"/>
          <p14:tracePt t="108079" x="8188325" y="3902075"/>
          <p14:tracePt t="108096" x="8089900" y="3902075"/>
          <p14:tracePt t="108113" x="8001000" y="3902075"/>
          <p14:tracePt t="108129" x="7823200" y="3902075"/>
          <p14:tracePt t="108146" x="7732713" y="3902075"/>
          <p14:tracePt t="108163" x="7661275" y="3902075"/>
          <p14:tracePt t="108179" x="7500938" y="3919538"/>
          <p14:tracePt t="108196" x="7439025" y="3929063"/>
          <p14:tracePt t="108213" x="7412038" y="3938588"/>
          <p14:tracePt t="108229" x="7375525" y="3946525"/>
          <p14:tracePt t="108246" x="7367588" y="3956050"/>
          <p14:tracePt t="108263" x="7358063" y="3956050"/>
          <p14:tracePt t="108279" x="7340600" y="3973513"/>
          <p14:tracePt t="108297" x="7340600" y="3983038"/>
          <p14:tracePt t="108312" x="7331075" y="3990975"/>
          <p14:tracePt t="108329" x="7313613" y="4017963"/>
          <p14:tracePt t="108346" x="7304088" y="4027488"/>
          <p14:tracePt t="108362" x="7286625" y="4054475"/>
          <p14:tracePt t="108379" x="7277100" y="4081463"/>
          <p14:tracePt t="108397" x="7269163" y="4108450"/>
          <p14:tracePt t="108412" x="7259638" y="4125913"/>
          <p14:tracePt t="108429" x="7259638" y="4133850"/>
          <p14:tracePt t="108446" x="7259638" y="4170363"/>
          <p14:tracePt t="108463" x="7259638" y="4197350"/>
          <p14:tracePt t="108479" x="7259638" y="4205288"/>
          <p14:tracePt t="108496" x="7269163" y="4251325"/>
          <p14:tracePt t="108514" x="7277100" y="4268788"/>
          <p14:tracePt t="108529" x="7296150" y="4276725"/>
          <p14:tracePt t="108545" x="7323138" y="4313238"/>
          <p14:tracePt t="108562" x="7348538" y="4340225"/>
          <p14:tracePt t="108579" x="7375525" y="4348163"/>
          <p14:tracePt t="108596" x="7439025" y="4384675"/>
          <p14:tracePt t="108613" x="7466013" y="4394200"/>
          <p14:tracePt t="108629" x="7491413" y="4411663"/>
          <p14:tracePt t="108646" x="7537450" y="4438650"/>
          <p14:tracePt t="108663" x="7554913" y="4446588"/>
          <p14:tracePt t="108679" x="7581900" y="4456113"/>
          <p14:tracePt t="108696" x="7599363" y="4465638"/>
          <p14:tracePt t="108713" x="7608888" y="4465638"/>
          <p14:tracePt t="108730" x="7616825" y="4473575"/>
          <p14:tracePt t="108746" x="7634288" y="4473575"/>
          <p14:tracePt t="108763" x="7653338" y="4483100"/>
          <p14:tracePt t="108779" x="7670800" y="4483100"/>
          <p14:tracePt t="108796" x="7697788" y="4491038"/>
          <p14:tracePt t="108812" x="7786688" y="4491038"/>
          <p14:tracePt t="108829" x="7840663" y="4491038"/>
          <p14:tracePt t="108846" x="7875588" y="4491038"/>
          <p14:tracePt t="108862" x="7956550" y="4491038"/>
          <p14:tracePt t="108879" x="7991475" y="4491038"/>
          <p14:tracePt t="108896" x="8027988" y="4491038"/>
          <p14:tracePt t="108912" x="8089900" y="4491038"/>
          <p14:tracePt t="108929" x="8126413" y="4483100"/>
          <p14:tracePt t="108946" x="8143875" y="4465638"/>
          <p14:tracePt t="108966" x="8143875" y="4456113"/>
          <p14:tracePt t="108992" x="8153400" y="4446588"/>
          <p14:tracePt t="109004" x="8153400" y="4438650"/>
          <p14:tracePt t="109030" x="8153400" y="4429125"/>
          <p14:tracePt t="109055" x="8153400" y="4419600"/>
          <p14:tracePt t="109080" x="8153400" y="4411663"/>
          <p14:tracePt t="109093" x="8153400" y="4402138"/>
          <p14:tracePt t="109105" x="8143875" y="4394200"/>
          <p14:tracePt t="109118" x="8143875" y="4384675"/>
          <p14:tracePt t="109131" x="8134350" y="4367213"/>
          <p14:tracePt t="109146" x="8116888" y="4348163"/>
          <p14:tracePt t="109162" x="8099425" y="4322763"/>
          <p14:tracePt t="109179" x="8054975" y="4259263"/>
          <p14:tracePt t="109196" x="8037513" y="4241800"/>
          <p14:tracePt t="109213" x="8018463" y="4214813"/>
          <p14:tracePt t="109229" x="7956550" y="4170363"/>
          <p14:tracePt t="109246" x="7912100" y="4152900"/>
          <p14:tracePt t="109263" x="7867650" y="4125913"/>
          <p14:tracePt t="109279" x="7786688" y="4089400"/>
          <p14:tracePt t="109296" x="7732713" y="4071938"/>
          <p14:tracePt t="109312" x="7697788" y="4071938"/>
          <p14:tracePt t="109329" x="7562850" y="4037013"/>
          <p14:tracePt t="109346" x="7491413" y="4017963"/>
          <p14:tracePt t="109362" x="7439025" y="4017963"/>
          <p14:tracePt t="109379" x="7304088" y="4010025"/>
          <p14:tracePt t="109396" x="7215188" y="4010025"/>
          <p14:tracePt t="109412" x="7108825" y="4010025"/>
          <p14:tracePt t="109429" x="6991350" y="4010025"/>
          <p14:tracePt t="109447" x="6831013" y="4010025"/>
          <p14:tracePt t="109463" x="6796088" y="4010025"/>
          <p14:tracePt t="109479" x="6769100" y="4010025"/>
          <p14:tracePt t="109496" x="6751638" y="4010025"/>
          <p14:tracePt t="109513" x="6742113" y="4010025"/>
          <p14:tracePt t="109529" x="6732588" y="4010025"/>
          <p14:tracePt t="109561" x="6732588" y="4017963"/>
          <p14:tracePt t="109599" x="6732588" y="4027488"/>
          <p14:tracePt t="109611" x="6724650" y="4044950"/>
          <p14:tracePt t="109624" x="6715125" y="4044950"/>
          <p14:tracePt t="109637" x="6715125" y="4062413"/>
          <p14:tracePt t="109650" x="6715125" y="4071938"/>
          <p14:tracePt t="109662" x="6705600" y="4071938"/>
          <p14:tracePt t="109679" x="6705600" y="4089400"/>
          <p14:tracePt t="109696" x="6705600" y="4098925"/>
          <p14:tracePt t="109714" x="6705600" y="4108450"/>
          <p14:tracePt t="109751" x="6705600" y="4116388"/>
          <p14:tracePt t="109764" x="6705600" y="4125913"/>
          <p14:tracePt t="109776" x="6705600" y="4133850"/>
          <p14:tracePt t="109789" x="6705600" y="4143375"/>
          <p14:tracePt t="109801" x="6705600" y="4152900"/>
          <p14:tracePt t="109827" x="6705600" y="4160838"/>
          <p14:tracePt t="109839" x="6705600" y="4170363"/>
          <p14:tracePt t="109852" x="6705600" y="4179888"/>
          <p14:tracePt t="109877" x="6705600" y="4187825"/>
          <p14:tracePt t="109928" x="6715125" y="4187825"/>
          <p14:tracePt t="110194" x="6715125" y="4197350"/>
          <p14:tracePt t="110257" x="6715125" y="4205288"/>
          <p14:tracePt t="110283" x="6715125" y="4224338"/>
          <p14:tracePt t="110295" x="6715125" y="4268788"/>
          <p14:tracePt t="110308" x="6732588" y="4313238"/>
          <p14:tracePt t="110321" x="6732588" y="4357688"/>
          <p14:tracePt t="110333" x="6742113" y="4402138"/>
          <p14:tracePt t="110346" x="6751638" y="4438650"/>
          <p14:tracePt t="110362" x="6751638" y="4456113"/>
          <p14:tracePt t="110379" x="6759575" y="4500563"/>
          <p14:tracePt t="110396" x="6769100" y="4527550"/>
          <p14:tracePt t="110412" x="6769100" y="4545013"/>
          <p14:tracePt t="110429" x="6777038" y="4589463"/>
          <p14:tracePt t="110447" x="6777038" y="4608513"/>
          <p14:tracePt t="110462" x="6777038" y="4625975"/>
          <p14:tracePt t="110479" x="6786563" y="4643438"/>
          <p14:tracePt t="110496" x="6786563" y="4660900"/>
          <p14:tracePt t="110513" x="6786563" y="4670425"/>
          <p14:tracePt t="110529" x="6796088" y="4679950"/>
          <p14:tracePt t="110546" x="6796088" y="4697413"/>
          <p14:tracePt t="110562" x="6796088" y="4705350"/>
          <p14:tracePt t="110587" x="6804025" y="4714875"/>
          <p14:tracePt t="110624" x="6804025" y="4724400"/>
          <p14:tracePt t="110663" x="6804025" y="4732338"/>
          <p14:tracePt t="110764" x="6804025" y="4741863"/>
          <p14:tracePt t="110788" x="6804025" y="4751388"/>
          <p14:tracePt t="110801" x="6804025" y="4768850"/>
          <p14:tracePt t="110814" x="6823075" y="4776788"/>
          <p14:tracePt t="110826" x="6831013" y="4803775"/>
          <p14:tracePt t="110839" x="6831013" y="4830763"/>
          <p14:tracePt t="110852" x="6840538" y="4857750"/>
          <p14:tracePt t="110864" x="6848475" y="4894263"/>
          <p14:tracePt t="110879" x="6858000" y="4902200"/>
          <p14:tracePt t="110898" x="6858000" y="4919663"/>
          <p14:tracePt t="110916" x="6867525" y="4919663"/>
          <p14:tracePt t="110930" x="6867525" y="4929188"/>
          <p14:tracePt t="110946" x="6867525" y="4938713"/>
          <p14:tracePt t="110963" x="6867525" y="4946650"/>
          <p14:tracePt t="111220" x="6867525" y="4965700"/>
          <p14:tracePt t="111232" x="6867525" y="5000625"/>
          <p14:tracePt t="111244" x="6867525" y="5062538"/>
          <p14:tracePt t="111257" x="6840538" y="5160963"/>
          <p14:tracePt t="111270" x="6823075" y="5251450"/>
          <p14:tracePt t="111282" x="6813550" y="5303838"/>
          <p14:tracePt t="111296" x="6804025" y="5330825"/>
          <p14:tracePt t="111312" x="6804025" y="5340350"/>
          <p14:tracePt t="111329" x="6804025" y="5348288"/>
          <p14:tracePt t="111346" x="6796088" y="5340350"/>
          <p14:tracePt t="111396" x="6786563" y="5330825"/>
          <p14:tracePt t="111409" x="6777038" y="5303838"/>
          <p14:tracePt t="111422" x="6769100" y="5286375"/>
          <p14:tracePt t="111434" x="6742113" y="5259388"/>
          <p14:tracePt t="111447" x="6732588" y="5224463"/>
          <p14:tracePt t="111462" x="6705600" y="5197475"/>
          <p14:tracePt t="111479" x="6688138" y="5133975"/>
          <p14:tracePt t="111496" x="6653213" y="4965700"/>
          <p14:tracePt t="111512" x="6616700" y="4867275"/>
          <p14:tracePt t="111529" x="6608763" y="4786313"/>
          <p14:tracePt t="111545" x="6581775" y="4633913"/>
          <p14:tracePt t="111562" x="6572250" y="4554538"/>
          <p14:tracePt t="111579" x="6562725" y="4473575"/>
          <p14:tracePt t="111596" x="6562725" y="4303713"/>
          <p14:tracePt t="111612" x="6562725" y="4241800"/>
          <p14:tracePt t="111629" x="6562725" y="4179888"/>
          <p14:tracePt t="111646" x="6562725" y="4116388"/>
          <p14:tracePt t="111663" x="6562725" y="4089400"/>
          <p14:tracePt t="111679" x="6562725" y="4081463"/>
          <p14:tracePt t="111696" x="6562725" y="4071938"/>
          <p14:tracePt t="111714" x="6562725" y="4062413"/>
          <p14:tracePt t="111729" x="6562725" y="4054475"/>
          <p14:tracePt t="111750" x="6562725" y="4044950"/>
          <p14:tracePt t="111764" x="6562725" y="4037013"/>
          <p14:tracePt t="111779" x="6562725" y="4027488"/>
          <p14:tracePt t="111796" x="6562725" y="4017963"/>
          <p14:tracePt t="111812" x="6562725" y="4010025"/>
          <p14:tracePt t="111829" x="6562725" y="4000500"/>
          <p14:tracePt t="111865" x="6562725" y="3990975"/>
          <p14:tracePt t="111915" x="6562725" y="3983038"/>
          <p14:tracePt t="111940" x="6572250" y="3983038"/>
          <p14:tracePt t="112156" x="6572250" y="3990975"/>
          <p14:tracePt t="112244" x="6572250" y="4000500"/>
          <p14:tracePt t="112257" x="6572250" y="4017963"/>
          <p14:tracePt t="112269" x="6581775" y="4037013"/>
          <p14:tracePt t="112282" x="6581775" y="4054475"/>
          <p14:tracePt t="112296" x="6581775" y="4081463"/>
          <p14:tracePt t="112312" x="6581775" y="4098925"/>
          <p14:tracePt t="112329" x="6581775" y="4116388"/>
          <p14:tracePt t="112346" x="6581775" y="4133850"/>
          <p14:tracePt t="112362" x="6581775" y="4143375"/>
          <p14:tracePt t="112379" x="6581775" y="4179888"/>
          <p14:tracePt t="112396" x="6581775" y="4187825"/>
          <p14:tracePt t="112413" x="6581775" y="4214813"/>
          <p14:tracePt t="112429" x="6581775" y="4241800"/>
          <p14:tracePt t="112446" x="6581775" y="4295775"/>
          <p14:tracePt t="112462" x="6581775" y="4322763"/>
          <p14:tracePt t="112479" x="6581775" y="4357688"/>
          <p14:tracePt t="112496" x="6581775" y="4419600"/>
          <p14:tracePt t="112512" x="6581775" y="4446588"/>
          <p14:tracePt t="112529" x="6581775" y="4483100"/>
          <p14:tracePt t="112546" x="6581775" y="4554538"/>
          <p14:tracePt t="112562" x="6589713" y="4608513"/>
          <p14:tracePt t="112579" x="6589713" y="4643438"/>
          <p14:tracePt t="112596" x="6608763" y="4732338"/>
          <p14:tracePt t="112612" x="6616700" y="4759325"/>
          <p14:tracePt t="112629" x="6616700" y="4776788"/>
          <p14:tracePt t="112646" x="6643688" y="4822825"/>
          <p14:tracePt t="112663" x="6643688" y="4848225"/>
          <p14:tracePt t="112679" x="6653213" y="4867275"/>
          <p14:tracePt t="112696" x="6680200" y="4929188"/>
          <p14:tracePt t="112713" x="6688138" y="4956175"/>
          <p14:tracePt t="112729" x="6697663" y="4983163"/>
          <p14:tracePt t="112746" x="6715125" y="5037138"/>
          <p14:tracePt t="112763" x="6715125" y="5045075"/>
          <p14:tracePt t="112779" x="6732588" y="5072063"/>
          <p14:tracePt t="112796" x="6732588" y="5081588"/>
          <p14:tracePt t="112812" x="6742113" y="5108575"/>
          <p14:tracePt t="112829" x="6742113" y="5126038"/>
          <p14:tracePt t="112846" x="6751638" y="5143500"/>
          <p14:tracePt t="112864" x="6759575" y="5153025"/>
          <p14:tracePt t="112889" x="6759575" y="5160963"/>
          <p14:tracePt t="112915" x="6769100" y="5170488"/>
          <p14:tracePt t="112941" x="6769100" y="5180013"/>
          <p14:tracePt t="113016" x="6777038" y="5197475"/>
          <p14:tracePt t="113028" x="6777038" y="5205413"/>
          <p14:tracePt t="113042" x="6786563" y="5224463"/>
          <p14:tracePt t="113054" x="6786563" y="5241925"/>
          <p14:tracePt t="113067" x="6786563" y="5251450"/>
          <p14:tracePt t="113081" x="6786563" y="5259388"/>
          <p14:tracePt t="113096" x="6796088" y="5268913"/>
          <p14:tracePt t="113114" x="6796088" y="5276850"/>
          <p14:tracePt t="113130" x="6804025" y="5286375"/>
          <p14:tracePt t="113180" x="6813550" y="5286375"/>
          <p14:tracePt t="113308" x="6831013" y="5286375"/>
          <p14:tracePt t="113332" x="6840538" y="5276850"/>
          <p14:tracePt t="113345" x="6867525" y="5259388"/>
          <p14:tracePt t="113358" x="6919913" y="5232400"/>
          <p14:tracePt t="113370" x="6965950" y="5214938"/>
          <p14:tracePt t="113383" x="7010400" y="5180013"/>
          <p14:tracePt t="113396" x="7045325" y="5153025"/>
          <p14:tracePt t="113414" x="7054850" y="5133975"/>
          <p14:tracePt t="113429" x="7099300" y="5099050"/>
          <p14:tracePt t="113448" x="7116763" y="5062538"/>
          <p14:tracePt t="113462" x="7143750" y="5037138"/>
          <p14:tracePt t="113479" x="7161213" y="5010150"/>
          <p14:tracePt t="113496" x="7188200" y="4946650"/>
          <p14:tracePt t="113512" x="7205663" y="4902200"/>
          <p14:tracePt t="113529" x="7215188" y="4875213"/>
          <p14:tracePt t="113546" x="7232650" y="4830763"/>
          <p14:tracePt t="113562" x="7242175" y="4813300"/>
          <p14:tracePt t="113579" x="7242175" y="4795838"/>
          <p14:tracePt t="113596" x="7242175" y="4768850"/>
          <p14:tracePt t="113612" x="7242175" y="4759325"/>
          <p14:tracePt t="113629" x="7242175" y="4751388"/>
          <p14:tracePt t="113646" x="7251700" y="4714875"/>
          <p14:tracePt t="113662" x="7251700" y="4697413"/>
          <p14:tracePt t="113679" x="7251700" y="4679950"/>
          <p14:tracePt t="113696" x="7251700" y="4633913"/>
          <p14:tracePt t="113713" x="7251700" y="4598988"/>
          <p14:tracePt t="113729" x="7251700" y="4581525"/>
          <p14:tracePt t="113746" x="7251700" y="4537075"/>
          <p14:tracePt t="113763" x="7251700" y="4518025"/>
          <p14:tracePt t="113779" x="7251700" y="4491038"/>
          <p14:tracePt t="113796" x="7251700" y="4483100"/>
          <p14:tracePt t="113812" x="7251700" y="4446588"/>
          <p14:tracePt t="113829" x="7251700" y="4438650"/>
          <p14:tracePt t="113846" x="7251700" y="4429125"/>
          <p14:tracePt t="113846" x="7251700" y="4419600"/>
          <p14:tracePt t="113864" x="7251700" y="4411663"/>
          <p14:tracePt t="113879" x="7251700" y="4402138"/>
          <p14:tracePt t="113896" x="7251700" y="4394200"/>
          <p14:tracePt t="113913" x="7251700" y="4375150"/>
          <p14:tracePt t="113929" x="7251700" y="4367213"/>
          <p14:tracePt t="113946" x="7251700" y="4348163"/>
          <p14:tracePt t="113962" x="7251700" y="4322763"/>
          <p14:tracePt t="113979" x="7251700" y="4303713"/>
          <p14:tracePt t="113996" x="7242175" y="4286250"/>
          <p14:tracePt t="114012" x="7232650" y="4259263"/>
          <p14:tracePt t="114029" x="7232650" y="4251325"/>
          <p14:tracePt t="114045" x="7224713" y="4232275"/>
          <p14:tracePt t="114067" x="7215188" y="4232275"/>
          <p14:tracePt t="114080" x="7215188" y="4224338"/>
          <p14:tracePt t="114096" x="7205663" y="4205288"/>
          <p14:tracePt t="114112" x="7197725" y="4187825"/>
          <p14:tracePt t="114112" x="7180263" y="4170363"/>
          <p14:tracePt t="114130" x="7153275" y="4133850"/>
          <p14:tracePt t="114146" x="7108825" y="4081463"/>
          <p14:tracePt t="114162" x="7054850" y="4017963"/>
          <p14:tracePt t="114179" x="6911975" y="3875088"/>
          <p14:tracePt t="114196" x="6848475" y="3776663"/>
          <p14:tracePt t="114212" x="6796088" y="3687763"/>
          <p14:tracePt t="114229" x="6653213" y="3500438"/>
          <p14:tracePt t="114246" x="6572250" y="3402013"/>
          <p14:tracePt t="114262" x="6473825" y="3322638"/>
          <p14:tracePt t="114279" x="6348413" y="3160713"/>
          <p14:tracePt t="114296" x="6286500" y="3081338"/>
          <p14:tracePt t="114312" x="6251575" y="3027363"/>
          <p14:tracePt t="114329" x="6205538" y="2965450"/>
          <p14:tracePt t="114346" x="6180138" y="2955925"/>
          <p14:tracePt t="114362" x="6180138" y="2946400"/>
          <p14:tracePt t="114379" x="6161088" y="2928938"/>
          <p14:tracePt t="114396" x="6153150" y="2928938"/>
          <p14:tracePt t="114421" x="6143625" y="2928938"/>
          <p14:tracePt t="114434" x="6134100" y="2919413"/>
          <p14:tracePt t="114447" x="6108700" y="2919413"/>
          <p14:tracePt t="114462" x="6081713" y="2919413"/>
          <p14:tracePt t="114479" x="6062663" y="2911475"/>
          <p14:tracePt t="114496" x="6018213" y="2901950"/>
          <p14:tracePt t="114512" x="5983288" y="2901950"/>
          <p14:tracePt t="114529" x="5956300" y="2901950"/>
          <p14:tracePt t="114545" x="5884863" y="2894013"/>
          <p14:tracePt t="114562" x="5857875" y="2894013"/>
          <p14:tracePt t="114579" x="5840413" y="2894013"/>
          <p14:tracePt t="114596" x="5803900" y="2894013"/>
          <p14:tracePt t="114612" x="5795963" y="2894013"/>
          <p14:tracePt t="114629" x="5786438" y="2894013"/>
          <p14:tracePt t="114646" x="5776913" y="2894013"/>
          <p14:tracePt t="114662" x="5768975" y="2894013"/>
          <p14:tracePt t="114679" x="5759450" y="2894013"/>
          <p14:tracePt t="114695" x="5751513" y="2884488"/>
          <p14:tracePt t="114737" x="5732463" y="2884488"/>
          <p14:tracePt t="114763" x="5715000" y="2874963"/>
          <p14:tracePt t="114775" x="5688013" y="2874963"/>
          <p14:tracePt t="114788" x="5661025" y="2874963"/>
          <p14:tracePt t="114801" x="5626100" y="2874963"/>
          <p14:tracePt t="114813" x="5608638" y="2874963"/>
          <p14:tracePt t="114829" x="5599113" y="2874963"/>
          <p14:tracePt t="114846" x="5581650" y="2874963"/>
          <p14:tracePt t="114862" x="5572125" y="2874963"/>
          <p14:tracePt t="114879" x="5562600" y="2874963"/>
          <p14:tracePt t="114896" x="5554663" y="2874963"/>
          <p14:tracePt t="114912" x="5545138" y="2874963"/>
          <p14:tracePt t="114929" x="5537200" y="2874963"/>
          <p14:tracePt t="114990" x="5518150" y="2874963"/>
          <p14:tracePt t="115003" x="5510213" y="2874963"/>
          <p14:tracePt t="115016" x="5500688" y="2874963"/>
          <p14:tracePt t="115029" x="5483225" y="2874963"/>
          <p14:tracePt t="115041" x="5465763" y="2874963"/>
          <p14:tracePt t="115066" x="5446713" y="2874963"/>
          <p14:tracePt t="115079" x="5419725" y="2874963"/>
          <p14:tracePt t="115092" x="5394325" y="2874963"/>
          <p14:tracePt t="115105" x="5348288" y="2884488"/>
          <p14:tracePt t="115117" x="5303838" y="2901950"/>
          <p14:tracePt t="115130" x="5276850" y="2911475"/>
          <p14:tracePt t="115145" x="5259388" y="2919413"/>
          <p14:tracePt t="115162" x="5241925" y="2919413"/>
          <p14:tracePt t="115179" x="5232400" y="2928938"/>
          <p14:tracePt t="115196" x="5232400" y="2938463"/>
          <p14:tracePt t="115212" x="5224463" y="2938463"/>
          <p14:tracePt t="115229" x="5224463" y="2946400"/>
          <p14:tracePt t="115245" x="5205413" y="2946400"/>
          <p14:tracePt t="115262" x="5205413" y="2965450"/>
          <p14:tracePt t="115279" x="5160963" y="3009900"/>
          <p14:tracePt t="115296" x="5099050" y="3054350"/>
          <p14:tracePt t="115312" x="5045075" y="3125788"/>
          <p14:tracePt t="115329" x="4911725" y="3276600"/>
          <p14:tracePt t="115346" x="4867275" y="3348038"/>
          <p14:tracePt t="115362" x="4830763" y="3402013"/>
          <p14:tracePt t="115379" x="4803775" y="3455988"/>
          <p14:tracePt t="115396" x="4795838" y="3482975"/>
          <p14:tracePt t="115412" x="4795838" y="3500438"/>
          <p14:tracePt t="115429" x="4795838" y="3517900"/>
          <p14:tracePt t="115445" x="4795838" y="3571875"/>
          <p14:tracePt t="115462" x="4795838" y="3608388"/>
          <p14:tracePt t="115479" x="4795838" y="3660775"/>
          <p14:tracePt t="115495" x="4795838" y="3759200"/>
          <p14:tracePt t="115512" x="4795838" y="3822700"/>
          <p14:tracePt t="115529" x="4795838" y="3867150"/>
          <p14:tracePt t="115546" x="4803775" y="3973513"/>
          <p14:tracePt t="115562" x="4822825" y="4010025"/>
          <p14:tracePt t="115579" x="4848225" y="4054475"/>
          <p14:tracePt t="115596" x="4919663" y="4152900"/>
          <p14:tracePt t="115612" x="4956175" y="4205288"/>
          <p14:tracePt t="115629" x="5010150" y="4259263"/>
          <p14:tracePt t="115646" x="5108575" y="4357688"/>
          <p14:tracePt t="115662" x="5153025" y="4394200"/>
          <p14:tracePt t="115679" x="5197475" y="4419600"/>
          <p14:tracePt t="115695" x="5286375" y="4483100"/>
          <p14:tracePt t="115712" x="5330825" y="4510088"/>
          <p14:tracePt t="115729" x="5394325" y="4527550"/>
          <p14:tracePt t="115745" x="5510213" y="4581525"/>
          <p14:tracePt t="115762" x="5562600" y="4598988"/>
          <p14:tracePt t="115779" x="5626100" y="4608513"/>
          <p14:tracePt t="115796" x="5680075" y="4625975"/>
          <p14:tracePt t="115812" x="5840413" y="4633913"/>
          <p14:tracePt t="115829" x="5902325" y="4643438"/>
          <p14:tracePt t="115845" x="5965825" y="4643438"/>
          <p14:tracePt t="115862" x="6089650" y="4643438"/>
          <p14:tracePt t="115879" x="6153150" y="4643438"/>
          <p14:tracePt t="115896" x="6224588" y="4643438"/>
          <p14:tracePt t="115912" x="6323013" y="4625975"/>
          <p14:tracePt t="115929" x="6367463" y="4598988"/>
          <p14:tracePt t="115945" x="6384925" y="4581525"/>
          <p14:tracePt t="115962" x="6419850" y="4545013"/>
          <p14:tracePt t="115979" x="6438900" y="4500563"/>
          <p14:tracePt t="115995" x="6465888" y="4438650"/>
          <p14:tracePt t="116012" x="6510338" y="4251325"/>
          <p14:tracePt t="116029" x="6527800" y="4160838"/>
          <p14:tracePt t="116046" x="6537325" y="4054475"/>
          <p14:tracePt t="116062" x="6537325" y="3956050"/>
          <p14:tracePt t="116078" x="6537325" y="3732213"/>
          <p14:tracePt t="116095" x="6537325" y="3625850"/>
          <p14:tracePt t="116112" x="6537325" y="3536950"/>
          <p14:tracePt t="116129" x="6510338" y="3367088"/>
          <p14:tracePt t="116146" x="6483350" y="3303588"/>
          <p14:tracePt t="116162" x="6429375" y="3224213"/>
          <p14:tracePt t="116179" x="6296025" y="3081338"/>
          <p14:tracePt t="116196" x="6215063" y="3036888"/>
          <p14:tracePt t="116212" x="6153150" y="2982913"/>
          <p14:tracePt t="116229" x="5991225" y="2911475"/>
          <p14:tracePt t="116246" x="5902325" y="2874963"/>
          <p14:tracePt t="116262" x="5803900" y="2840038"/>
          <p14:tracePt t="116279" x="5608638" y="2768600"/>
          <p14:tracePt t="116295" x="5537200" y="2751138"/>
          <p14:tracePt t="116313" x="5510213" y="2741613"/>
          <p14:tracePt t="116329" x="5483225" y="2741613"/>
          <p14:tracePt t="116346" x="5473700" y="2741613"/>
          <p14:tracePt t="116362" x="5465763" y="2741613"/>
          <p14:tracePt t="116408" x="5456238" y="2741613"/>
          <p14:tracePt t="116421" x="5446713" y="2741613"/>
          <p14:tracePt t="116724" x="5419725" y="2732088"/>
          <p14:tracePt t="116737" x="5375275" y="2724150"/>
          <p14:tracePt t="116750" x="5276850" y="2679700"/>
          <p14:tracePt t="116763" x="5143500" y="2625725"/>
          <p14:tracePt t="116780" x="4938713" y="2544763"/>
          <p14:tracePt t="116795" x="4751388" y="2465388"/>
          <p14:tracePt t="116795" x="4545013" y="2393950"/>
          <p14:tracePt t="116814" x="4375150" y="2357438"/>
          <p14:tracePt t="116829" x="4179888" y="2303463"/>
          <p14:tracePt t="116845" x="3929063" y="2295525"/>
          <p14:tracePt t="116862" x="3616325" y="2295525"/>
          <p14:tracePt t="116879" x="3490913" y="2312988"/>
          <p14:tracePt t="116895" x="3348038" y="2384425"/>
          <p14:tracePt t="116912" x="3062288" y="2633663"/>
          <p14:tracePt t="116929" x="2946400" y="2795588"/>
          <p14:tracePt t="116945" x="2894013" y="2946400"/>
          <p14:tracePt t="116962" x="2813050" y="3286125"/>
          <p14:tracePt t="116979" x="2803525" y="3394075"/>
          <p14:tracePt t="116995" x="2803525" y="3482975"/>
          <p14:tracePt t="117012" x="2857500" y="3625850"/>
          <p14:tracePt t="117029" x="2911475" y="3670300"/>
          <p14:tracePt t="117045" x="2990850" y="3724275"/>
          <p14:tracePt t="117062" x="3160713" y="3768725"/>
          <p14:tracePt t="117079" x="3224213" y="3776663"/>
          <p14:tracePt t="117096" x="3251200" y="3776663"/>
          <p14:tracePt t="117112" x="3276600" y="3759200"/>
          <p14:tracePt t="117129" x="3286125" y="3741738"/>
          <p14:tracePt t="117145" x="3295650" y="3714750"/>
          <p14:tracePt t="117162" x="3295650" y="3660775"/>
          <p14:tracePt t="117179" x="3187700" y="3490913"/>
          <p14:tracePt t="117196" x="3081338" y="3411538"/>
          <p14:tracePt t="117212" x="2938463" y="3322638"/>
          <p14:tracePt t="117229" x="2679700" y="3251200"/>
          <p14:tracePt t="117245" x="2562225" y="3251200"/>
          <p14:tracePt t="117262" x="2465388" y="3251200"/>
          <p14:tracePt t="117279" x="2347913" y="3330575"/>
          <p14:tracePt t="117296" x="2322513" y="3402013"/>
          <p14:tracePt t="117312" x="2303463" y="3465513"/>
          <p14:tracePt t="117329" x="2339975" y="3633788"/>
          <p14:tracePt t="117346" x="2438400" y="3759200"/>
          <p14:tracePt t="117362" x="2643188" y="3919538"/>
          <p14:tracePt t="117379" x="3197225" y="4125913"/>
          <p14:tracePt t="117395" x="3490913" y="4187825"/>
          <p14:tracePt t="117412" x="3776663" y="4214813"/>
          <p14:tracePt t="117429" x="4429125" y="4232275"/>
          <p14:tracePt t="117446" x="4776788" y="4251325"/>
          <p14:tracePt t="117462" x="5072063" y="4251325"/>
          <p14:tracePt t="117479" x="5330825" y="4241800"/>
          <p14:tracePt t="117479" x="5554663" y="4187825"/>
          <p14:tracePt t="117496" x="5705475" y="4143375"/>
          <p14:tracePt t="117512" x="5776913" y="4098925"/>
          <p14:tracePt t="117529" x="5840413" y="4062413"/>
          <p14:tracePt t="117545" x="5884863" y="4017963"/>
          <p14:tracePt t="117563" x="5894388" y="4010025"/>
          <p14:tracePt t="117584" x="5894388" y="4000500"/>
          <p14:tracePt t="117598" x="5894388" y="3990975"/>
          <p14:tracePt t="117635" x="5894388" y="3973513"/>
          <p14:tracePt t="117661" x="5902325" y="3956050"/>
          <p14:tracePt t="117673" x="5919788" y="3938588"/>
          <p14:tracePt t="117687" x="5919788" y="3919538"/>
          <p14:tracePt t="117699" x="5938838" y="3894138"/>
          <p14:tracePt t="117712" x="5956300" y="3857625"/>
          <p14:tracePt t="117729" x="5965825" y="3830638"/>
          <p14:tracePt t="117746" x="5991225" y="3803650"/>
          <p14:tracePt t="117762" x="6000750" y="3786188"/>
          <p14:tracePt t="117779" x="6000750" y="3776663"/>
          <p14:tracePt t="117796" x="6018213" y="3751263"/>
          <p14:tracePt t="117813" x="6018213" y="3741738"/>
          <p14:tracePt t="117829" x="6018213" y="3732213"/>
          <p14:tracePt t="117845" x="6018213" y="3714750"/>
          <p14:tracePt t="117862" x="6027738" y="3687763"/>
          <p14:tracePt t="117880" x="6027738" y="3670300"/>
          <p14:tracePt t="117895" x="6027738" y="3660775"/>
          <p14:tracePt t="117914" x="6027738" y="3652838"/>
          <p14:tracePt t="117952" x="6027738" y="3643313"/>
          <p14:tracePt t="117990" x="6037263" y="3633788"/>
          <p14:tracePt t="118002" x="6045200" y="3625850"/>
          <p14:tracePt t="118028" x="6054725" y="3625850"/>
          <p14:tracePt t="118053" x="6054725" y="3616325"/>
          <p14:tracePt t="118066" x="6072188" y="3616325"/>
          <p14:tracePt t="118092" x="6081713" y="3608388"/>
          <p14:tracePt t="118104" x="6089650" y="3608388"/>
          <p14:tracePt t="118116" x="6116638" y="3608388"/>
          <p14:tracePt t="118129" x="6134100" y="3608388"/>
          <p14:tracePt t="118145" x="6153150" y="3608388"/>
          <p14:tracePt t="118162" x="6170613" y="3608388"/>
          <p14:tracePt t="118179" x="6215063" y="3616325"/>
          <p14:tracePt t="118195" x="6242050" y="3633788"/>
          <p14:tracePt t="118212" x="6276975" y="3697288"/>
          <p14:tracePt t="118229" x="6330950" y="3822700"/>
          <p14:tracePt t="118246" x="6357938" y="3902075"/>
          <p14:tracePt t="118262" x="6357938" y="3938588"/>
          <p14:tracePt t="118279" x="6367463" y="4000500"/>
          <p14:tracePt t="118295" x="6375400" y="4000500"/>
          <p14:tracePt t="118313" x="6375400" y="4017963"/>
          <p14:tracePt t="118329" x="6375400" y="4027488"/>
          <p14:tracePt t="118345" x="6375400" y="4037013"/>
          <p14:tracePt t="118370" x="6375400" y="4044950"/>
          <p14:tracePt t="118382" x="6375400" y="4062413"/>
          <p14:tracePt t="118395" x="6367463" y="4098925"/>
          <p14:tracePt t="118412" x="6357938" y="4125913"/>
          <p14:tracePt t="118429" x="6323013" y="4205288"/>
          <p14:tracePt t="118446" x="6303963" y="4241800"/>
          <p14:tracePt t="118462" x="6296025" y="4276725"/>
          <p14:tracePt t="118479" x="6296025" y="4340225"/>
          <p14:tracePt t="118497" x="6303963" y="4402138"/>
          <p14:tracePt t="118512" x="6340475" y="4473575"/>
          <p14:tracePt t="118529" x="6394450" y="4554538"/>
          <p14:tracePt t="118545" x="6537325" y="4679950"/>
          <p14:tracePt t="118562" x="6608763" y="4732338"/>
          <p14:tracePt t="118579" x="6680200" y="4768850"/>
          <p14:tracePt t="118595" x="6804025" y="4803775"/>
          <p14:tracePt t="118612" x="6867525" y="4803775"/>
          <p14:tracePt t="118628" x="6938963" y="4803775"/>
          <p14:tracePt t="118645" x="7089775" y="4803775"/>
          <p14:tracePt t="118662" x="7153275" y="4795838"/>
          <p14:tracePt t="118678" x="7197725" y="4768850"/>
          <p14:tracePt t="118695" x="7269163" y="4687888"/>
          <p14:tracePt t="118711" x="7296150" y="4652963"/>
          <p14:tracePt t="118729" x="7313613" y="4625975"/>
          <p14:tracePt t="118745" x="7323138" y="4589463"/>
          <p14:tracePt t="118762" x="7331075" y="4581525"/>
          <p14:tracePt t="118778" x="7331075" y="4572000"/>
          <p14:tracePt t="118795" x="7340600" y="4545013"/>
          <p14:tracePt t="118813" x="7340600" y="4537075"/>
          <p14:tracePt t="118829" x="7340600" y="4518025"/>
          <p14:tracePt t="118845" x="7340600" y="4500563"/>
          <p14:tracePt t="118862" x="7340600" y="4438650"/>
          <p14:tracePt t="118879" x="7340600" y="4375150"/>
          <p14:tracePt t="118895" x="7348538" y="4313238"/>
          <p14:tracePt t="118912" x="7348538" y="4224338"/>
          <p14:tracePt t="118929" x="7348538" y="4205288"/>
          <p14:tracePt t="118945" x="7348538" y="4187825"/>
          <p14:tracePt t="118962" x="7348538" y="4170363"/>
          <p14:tracePt t="118979" x="7348538" y="4160838"/>
          <p14:tracePt t="118996" x="7348538" y="4152900"/>
          <p14:tracePt t="119041" x="7348538" y="4143375"/>
          <p14:tracePt t="119129" x="7348538" y="4133850"/>
          <p14:tracePt t="119154" x="7340600" y="4133850"/>
          <p14:tracePt t="119319" x="7331075" y="4133850"/>
          <p14:tracePt t="119369" x="7323138" y="4143375"/>
          <p14:tracePt t="119382" x="7313613" y="4143375"/>
          <p14:tracePt t="119407" x="7296150" y="4152900"/>
          <p14:tracePt t="119434" x="7286625" y="4160838"/>
          <p14:tracePt t="119445" x="7269163" y="4160838"/>
          <p14:tracePt t="119458" x="7259638" y="4170363"/>
          <p14:tracePt t="119471" x="7251700" y="4179888"/>
          <p14:tracePt t="119483" x="7232650" y="4187825"/>
          <p14:tracePt t="119496" x="7232650" y="4197350"/>
          <p14:tracePt t="119512" x="7224713" y="4197350"/>
          <p14:tracePt t="119529" x="7215188" y="4205288"/>
          <p14:tracePt t="119545" x="7205663" y="4224338"/>
          <p14:tracePt t="119562" x="7205663" y="4232275"/>
          <p14:tracePt t="119578" x="7197725" y="4251325"/>
          <p14:tracePt t="119595" x="7197725" y="4295775"/>
          <p14:tracePt t="119612" x="7197725" y="4330700"/>
          <p14:tracePt t="119629" x="7197725" y="4357688"/>
          <p14:tracePt t="119645" x="7197725" y="4419600"/>
          <p14:tracePt t="119662" x="7197725" y="4465638"/>
          <p14:tracePt t="119678" x="7197725" y="4510088"/>
          <p14:tracePt t="119695" x="7197725" y="4616450"/>
          <p14:tracePt t="119712" x="7197725" y="4670425"/>
          <p14:tracePt t="119729" x="7197725" y="4714875"/>
          <p14:tracePt t="119745" x="7197725" y="4803775"/>
          <p14:tracePt t="119762" x="7197725" y="4840288"/>
          <p14:tracePt t="119778" x="7197725" y="4875213"/>
          <p14:tracePt t="119795" x="7197725" y="4965700"/>
          <p14:tracePt t="119813" x="7197725" y="5018088"/>
          <p14:tracePt t="119829" x="7197725" y="5045075"/>
          <p14:tracePt t="119845" x="7197725" y="5072063"/>
          <p14:tracePt t="119862" x="7197725" y="5099050"/>
          <p14:tracePt t="119879" x="7197725" y="5108575"/>
          <p14:tracePt t="119901" x="7197725" y="5116513"/>
          <p14:tracePt t="119951" x="7188200" y="5116513"/>
          <p14:tracePt t="120053" x="7161213" y="5089525"/>
          <p14:tracePt t="120091" x="7116763" y="5037138"/>
          <p14:tracePt t="120103" x="7054850" y="4946650"/>
          <p14:tracePt t="120116" x="6938963" y="4751388"/>
          <p14:tracePt t="120129" x="6823075" y="4537075"/>
          <p14:tracePt t="120145" x="6705600" y="4303713"/>
          <p14:tracePt t="120162" x="6545263" y="3911600"/>
          <p14:tracePt t="120180" x="6483350" y="3724275"/>
          <p14:tracePt t="120195" x="6429375" y="3571875"/>
          <p14:tracePt t="120213" x="6394450" y="3465513"/>
          <p14:tracePt t="120229" x="6323013" y="3295650"/>
          <p14:tracePt t="120245" x="6286500" y="3232150"/>
          <p14:tracePt t="120262" x="6259513" y="3179763"/>
          <p14:tracePt t="120279" x="6232525" y="3116263"/>
          <p14:tracePt t="120295" x="6224588" y="3098800"/>
          <p14:tracePt t="120318" x="6224588" y="3089275"/>
          <p14:tracePt t="120344" x="6215063" y="3089275"/>
          <p14:tracePt t="120356" x="6215063" y="3081338"/>
          <p14:tracePt t="120369" x="6205538" y="3071813"/>
          <p14:tracePt t="120382" x="6205538" y="3062288"/>
          <p14:tracePt t="120395" x="6197600" y="3062288"/>
          <p14:tracePt t="120632" x="6188075" y="3044825"/>
          <p14:tracePt t="120673" x="6180138" y="3044825"/>
          <p14:tracePt t="120686" x="6180138" y="3036888"/>
          <p14:tracePt t="120698" x="6161088" y="3017838"/>
          <p14:tracePt t="120711" x="6143625" y="3017838"/>
          <p14:tracePt t="120724" x="6126163" y="3000375"/>
          <p14:tracePt t="120736" x="6108700" y="2990850"/>
          <p14:tracePt t="120749" x="6062663" y="2973388"/>
          <p14:tracePt t="120762" x="6027738" y="2955925"/>
          <p14:tracePt t="120779" x="5956300" y="2928938"/>
          <p14:tracePt t="120795" x="5875338" y="2911475"/>
          <p14:tracePt t="120812" x="5857875" y="2901950"/>
          <p14:tracePt t="120828" x="5840413" y="2901950"/>
          <p14:tracePt t="120845" x="5830888" y="2901950"/>
          <p14:tracePt t="120862" x="5786438" y="2901950"/>
          <p14:tracePt t="120879" x="5751513" y="2901950"/>
          <p14:tracePt t="120895" x="5705475" y="2901950"/>
          <p14:tracePt t="120912" x="5572125" y="2955925"/>
          <p14:tracePt t="120929" x="5518150" y="2990850"/>
          <p14:tracePt t="120945" x="5456238" y="3044825"/>
          <p14:tracePt t="120962" x="5286375" y="3224213"/>
          <p14:tracePt t="120979" x="5187950" y="3330575"/>
          <p14:tracePt t="120996" x="5099050" y="3419475"/>
          <p14:tracePt t="121012" x="5000625" y="3598863"/>
          <p14:tracePt t="121029" x="4946650" y="3687763"/>
          <p14:tracePt t="121045" x="4919663" y="3776663"/>
          <p14:tracePt t="121062" x="4875213" y="3938588"/>
          <p14:tracePt t="121079" x="4867275" y="4027488"/>
          <p14:tracePt t="121095" x="4867275" y="4116388"/>
          <p14:tracePt t="121112" x="4902200" y="4303713"/>
          <p14:tracePt t="121129" x="4929188" y="4375150"/>
          <p14:tracePt t="121145" x="4973638" y="4429125"/>
          <p14:tracePt t="121162" x="5108575" y="4527550"/>
          <p14:tracePt t="121180" x="5187950" y="4572000"/>
          <p14:tracePt t="121195" x="5251450" y="4598988"/>
          <p14:tracePt t="121212" x="5348288" y="4625975"/>
          <p14:tracePt t="121228" x="5626100" y="4643438"/>
          <p14:tracePt t="121245" x="5803900" y="4643438"/>
          <p14:tracePt t="121262" x="6018213" y="4616450"/>
          <p14:tracePt t="121278" x="6313488" y="4483100"/>
          <p14:tracePt t="121295" x="6394450" y="4429125"/>
          <p14:tracePt t="121312" x="6456363" y="4357688"/>
          <p14:tracePt t="121328" x="6510338" y="4241800"/>
          <p14:tracePt t="121345" x="6518275" y="4187825"/>
          <p14:tracePt t="121362" x="6518275" y="4125913"/>
          <p14:tracePt t="121378" x="6500813" y="4000500"/>
          <p14:tracePt t="121396" x="6465888" y="3911600"/>
          <p14:tracePt t="121412" x="6419850" y="3822700"/>
          <p14:tracePt t="121429" x="6303963" y="3660775"/>
          <p14:tracePt t="121445" x="6242050" y="3598863"/>
          <p14:tracePt t="121462" x="6205538" y="3527425"/>
          <p14:tracePt t="121478" x="6126163" y="3411538"/>
          <p14:tracePt t="121495" x="6089650" y="3348038"/>
          <p14:tracePt t="121512" x="6062663" y="3330575"/>
          <p14:tracePt t="121528" x="6045200" y="3313113"/>
          <p14:tracePt t="121544" x="6027738" y="3295650"/>
          <p14:tracePt t="121562" x="6018213" y="3295650"/>
          <p14:tracePt t="121761" x="6010275" y="3295650"/>
          <p14:tracePt t="121799" x="6000750" y="3295650"/>
          <p14:tracePt t="121824" x="5983288" y="3286125"/>
          <p14:tracePt t="121837" x="5946775" y="3276600"/>
          <p14:tracePt t="121851" x="5884863" y="3268663"/>
          <p14:tracePt t="121863" x="5786438" y="3251200"/>
          <p14:tracePt t="121878" x="5643563" y="3214688"/>
          <p14:tracePt t="121895" x="5465763" y="3205163"/>
          <p14:tracePt t="121912" x="5214938" y="3170238"/>
          <p14:tracePt t="121929" x="5116513" y="3170238"/>
          <p14:tracePt t="121946" x="5027613" y="3170238"/>
          <p14:tracePt t="121962" x="4894263" y="3170238"/>
          <p14:tracePt t="121979" x="4867275" y="3170238"/>
          <p14:tracePt t="121995" x="4840288" y="3170238"/>
          <p14:tracePt t="122012" x="4813300" y="3170238"/>
          <p14:tracePt t="122029" x="4795838" y="3170238"/>
          <p14:tracePt t="122045" x="4776788" y="3170238"/>
          <p14:tracePt t="122062" x="4732338" y="3170238"/>
          <p14:tracePt t="122079" x="4714875" y="3170238"/>
          <p14:tracePt t="122095" x="4670425" y="3170238"/>
          <p14:tracePt t="122112" x="4554538" y="3170238"/>
          <p14:tracePt t="122129" x="4491038" y="3170238"/>
          <p14:tracePt t="122145" x="4429125" y="3170238"/>
          <p14:tracePt t="122162" x="4286250" y="3170238"/>
          <p14:tracePt t="122179" x="4232275" y="3170238"/>
          <p14:tracePt t="122195" x="4197350" y="3170238"/>
          <p14:tracePt t="122212" x="4160838" y="3170238"/>
          <p14:tracePt t="122228" x="4027488" y="3170238"/>
          <p14:tracePt t="122245" x="3946525" y="3187700"/>
          <p14:tracePt t="122262" x="3884613" y="3197225"/>
          <p14:tracePt t="122278" x="3776663" y="3251200"/>
          <p14:tracePt t="122295" x="3741738" y="3259138"/>
          <p14:tracePt t="122312" x="3697288" y="3286125"/>
          <p14:tracePt t="122328" x="3660775" y="3313113"/>
          <p14:tracePt t="122345" x="3652838" y="3330575"/>
          <p14:tracePt t="122362" x="3643313" y="3348038"/>
          <p14:tracePt t="122379" x="3625850" y="3394075"/>
          <p14:tracePt t="122395" x="3616325" y="3429000"/>
          <p14:tracePt t="122412" x="3616325" y="3465513"/>
          <p14:tracePt t="122428" x="3616325" y="3571875"/>
          <p14:tracePt t="122446" x="3633788" y="3633788"/>
          <p14:tracePt t="122462" x="3652838" y="3687763"/>
          <p14:tracePt t="122478" x="3679825" y="3776663"/>
          <p14:tracePt t="122495" x="3687763" y="3813175"/>
          <p14:tracePt t="122512" x="3697288" y="3848100"/>
          <p14:tracePt t="122528" x="3714750" y="3902075"/>
          <p14:tracePt t="122546" x="3803650" y="4062413"/>
          <p14:tracePt t="122564" x="3867150" y="4160838"/>
          <p14:tracePt t="122578" x="3965575" y="4268788"/>
          <p14:tracePt t="122595" x="4160838" y="4446588"/>
          <p14:tracePt t="122612" x="4286250" y="4545013"/>
          <p14:tracePt t="122629" x="4446588" y="4616450"/>
          <p14:tracePt t="122645" x="4687888" y="4670425"/>
          <p14:tracePt t="122662" x="4795838" y="4670425"/>
          <p14:tracePt t="122679" x="4938713" y="4625975"/>
          <p14:tracePt t="122695" x="5143500" y="4473575"/>
          <p14:tracePt t="122712" x="5197475" y="4384675"/>
          <p14:tracePt t="122728" x="5224463" y="4303713"/>
          <p14:tracePt t="122745" x="5241925" y="4133850"/>
          <p14:tracePt t="122762" x="5241925" y="4071938"/>
          <p14:tracePt t="122778" x="5241925" y="4010025"/>
          <p14:tracePt t="122795" x="5197475" y="3867150"/>
          <p14:tracePt t="122812" x="5143500" y="3786188"/>
          <p14:tracePt t="122830" x="5089525" y="3724275"/>
          <p14:tracePt t="122845" x="4965700" y="3625850"/>
          <p14:tracePt t="122862" x="4894263" y="3589338"/>
          <p14:tracePt t="122878" x="4822825" y="3562350"/>
          <p14:tracePt t="122895" x="4741863" y="3517900"/>
          <p14:tracePt t="122912" x="4581525" y="3482975"/>
          <p14:tracePt t="122929" x="4518025" y="3465513"/>
          <p14:tracePt t="122945" x="4473575" y="3465513"/>
          <p14:tracePt t="122962" x="4438650" y="3465513"/>
          <p14:tracePt t="122979" x="4429125" y="3465513"/>
          <p14:tracePt t="122995" x="4419600" y="3465513"/>
          <p14:tracePt t="123026" x="4419600" y="3455988"/>
          <p14:tracePt t="123078" x="4411663" y="3429000"/>
          <p14:tracePt t="123103" x="4375150" y="3394075"/>
          <p14:tracePt t="123116" x="4330700" y="3330575"/>
          <p14:tracePt t="123128" x="4241800" y="3251200"/>
          <p14:tracePt t="123141" x="4133850" y="3152775"/>
          <p14:tracePt t="123153" x="3956050" y="3044825"/>
          <p14:tracePt t="123166" x="3795713" y="2955925"/>
          <p14:tracePt t="123179" x="3652838" y="2901950"/>
          <p14:tracePt t="123195" x="3544888" y="2867025"/>
          <p14:tracePt t="123212" x="3446463" y="2847975"/>
          <p14:tracePt t="123228" x="3214688" y="2830513"/>
          <p14:tracePt t="123245" x="3089275" y="2830513"/>
          <p14:tracePt t="123261" x="2965450" y="2884488"/>
          <p14:tracePt t="123278" x="2643188" y="3071813"/>
          <p14:tracePt t="123295" x="2465388" y="3232150"/>
          <p14:tracePt t="123311" x="2276475" y="3384550"/>
          <p14:tracePt t="123328" x="2000250" y="3652838"/>
          <p14:tracePt t="123345" x="1938338" y="3741738"/>
          <p14:tracePt t="123362" x="1901825" y="3822700"/>
          <p14:tracePt t="123379" x="1857375" y="3946525"/>
          <p14:tracePt t="123395" x="1857375" y="4000500"/>
          <p14:tracePt t="123412" x="1857375" y="4044950"/>
          <p14:tracePt t="123428" x="1893888" y="4187825"/>
          <p14:tracePt t="123445" x="1965325" y="4276725"/>
          <p14:tracePt t="123462" x="2054225" y="4367213"/>
          <p14:tracePt t="123478" x="2268538" y="4554538"/>
          <p14:tracePt t="123495" x="2401888" y="4652963"/>
          <p14:tracePt t="123512" x="2581275" y="4768850"/>
          <p14:tracePt t="123528" x="2973388" y="4965700"/>
          <p14:tracePt t="123545" x="3224213" y="5037138"/>
          <p14:tracePt t="123561" x="3473450" y="5099050"/>
          <p14:tracePt t="123578" x="3697288" y="5099050"/>
          <p14:tracePt t="123578" x="3911600" y="5081588"/>
          <p14:tracePt t="123597" x="4116388" y="5000625"/>
          <p14:tracePt t="123612" x="4268788" y="4894263"/>
          <p14:tracePt t="123628" x="4384675" y="4776788"/>
          <p14:tracePt t="123645" x="4537075" y="4518025"/>
          <p14:tracePt t="123662" x="4589463" y="4322763"/>
          <p14:tracePt t="123678" x="4608513" y="4133850"/>
          <p14:tracePt t="123695" x="4589463" y="3803650"/>
          <p14:tracePt t="123712" x="4527550" y="3652838"/>
          <p14:tracePt t="123728" x="4465638" y="3544888"/>
          <p14:tracePt t="123745" x="4313238" y="3367088"/>
          <p14:tracePt t="123762" x="4232275" y="3295650"/>
          <p14:tracePt t="123778" x="4152900" y="3259138"/>
          <p14:tracePt t="123795" x="4000500" y="3214688"/>
          <p14:tracePt t="123812" x="3929063" y="3214688"/>
          <p14:tracePt t="123828" x="3848100" y="3241675"/>
          <p14:tracePt t="123845" x="3751263" y="3348038"/>
          <p14:tracePt t="123862" x="3714750" y="3438525"/>
          <p14:tracePt t="123879" x="3705225" y="3536950"/>
          <p14:tracePt t="123895" x="3724275" y="3697288"/>
          <p14:tracePt t="123912" x="4017963" y="4116388"/>
          <p14:tracePt t="123929" x="4322763" y="4375150"/>
          <p14:tracePt t="123945" x="4687888" y="4581525"/>
          <p14:tracePt t="123962" x="5518150" y="4902200"/>
          <p14:tracePt t="123978" x="5938838" y="4983163"/>
          <p14:tracePt t="123995" x="6367463" y="5018088"/>
          <p14:tracePt t="124012" x="7304088" y="5018088"/>
          <p14:tracePt t="124028" x="7680325" y="5010150"/>
          <p14:tracePt t="124045" x="8001000" y="4911725"/>
          <p14:tracePt t="124062" x="8545513" y="4697413"/>
          <p14:tracePt t="124079" x="8751888" y="4598988"/>
          <p14:tracePt t="124095" x="8920163" y="4527550"/>
          <p14:tracePt t="124112" x="9037638" y="4456113"/>
          <p14:tracePt t="124129" x="9037638" y="4438650"/>
          <p14:tracePt t="124355" x="9028113" y="4429125"/>
          <p14:tracePt t="124368" x="9010650" y="4411663"/>
          <p14:tracePt t="124380" x="8947150" y="4367213"/>
          <p14:tracePt t="124393" x="8848725" y="4322763"/>
          <p14:tracePt t="124406" x="8697913" y="4251325"/>
          <p14:tracePt t="124418" x="8582025" y="4205288"/>
          <p14:tracePt t="124431" x="8501063" y="4187825"/>
          <p14:tracePt t="124445" x="8447088" y="4170363"/>
          <p14:tracePt t="124462" x="8394700" y="4170363"/>
          <p14:tracePt t="124478" x="8232775" y="4170363"/>
          <p14:tracePt t="124495" x="8134350" y="4170363"/>
          <p14:tracePt t="124511" x="8045450" y="4170363"/>
          <p14:tracePt t="124528" x="7920038" y="4170363"/>
          <p14:tracePt t="124544" x="7867650" y="4170363"/>
          <p14:tracePt t="124562" x="7796213" y="4170363"/>
          <p14:tracePt t="124578" x="7616825" y="4232275"/>
          <p14:tracePt t="124596" x="7554913" y="4268788"/>
          <p14:tracePt t="124612" x="7510463" y="4295775"/>
          <p14:tracePt t="124628" x="7491413" y="4313238"/>
          <p14:tracePt t="124645" x="7473950" y="4330700"/>
          <p14:tracePt t="124662" x="7473950" y="4340225"/>
          <p14:tracePt t="124722" x="7473950" y="4348163"/>
          <p14:tracePt t="124735" x="7483475" y="4357688"/>
          <p14:tracePt t="124748" x="7500938" y="4367213"/>
          <p14:tracePt t="124760" x="7562850" y="4394200"/>
          <p14:tracePt t="124773" x="7626350" y="4419600"/>
          <p14:tracePt t="124785" x="7680325" y="4446588"/>
          <p14:tracePt t="124798" x="7732713" y="4473575"/>
          <p14:tracePt t="124812" x="7786688" y="4483100"/>
          <p14:tracePt t="124828" x="7823200" y="4500563"/>
          <p14:tracePt t="124845" x="7902575" y="4518025"/>
          <p14:tracePt t="124862" x="7929563" y="4518025"/>
          <p14:tracePt t="124878" x="7956550" y="4518025"/>
          <p14:tracePt t="124895" x="7966075" y="4518025"/>
          <p14:tracePt t="124912" x="7974013" y="4518025"/>
          <p14:tracePt t="124928" x="7983538" y="4518025"/>
          <p14:tracePt t="124975" x="7974013" y="4518025"/>
          <p14:tracePt t="125241" x="7956550" y="4518025"/>
          <p14:tracePt t="125253" x="7929563" y="4518025"/>
          <p14:tracePt t="125266" x="7902575" y="4518025"/>
          <p14:tracePt t="125280" x="7875588" y="4518025"/>
          <p14:tracePt t="125295" x="7848600" y="4518025"/>
          <p14:tracePt t="125312" x="7813675" y="4518025"/>
          <p14:tracePt t="125330" x="7804150" y="4518025"/>
          <p14:tracePt t="125345" x="7796213" y="4518025"/>
          <p14:tracePt t="125367" x="7786688" y="4518025"/>
          <p14:tracePt t="125380" x="7786688" y="4510088"/>
          <p14:tracePt t="125519" x="7786688" y="4500563"/>
          <p14:tracePt t="125557" x="7777163" y="4500563"/>
          <p14:tracePt t="125748" x="7751763" y="4500563"/>
          <p14:tracePt t="125760" x="7724775" y="4491038"/>
          <p14:tracePt t="125772" x="7661275" y="4473575"/>
          <p14:tracePt t="125785" x="7608888" y="4456113"/>
          <p14:tracePt t="125798" x="7545388" y="4438650"/>
          <p14:tracePt t="125812" x="7510463" y="4419600"/>
          <p14:tracePt t="125828" x="7491413" y="4411663"/>
          <p14:tracePt t="125845" x="7473950" y="4411663"/>
          <p14:tracePt t="125862" x="7483475" y="4411663"/>
          <p14:tracePt t="126000" x="7500938" y="4411663"/>
          <p14:tracePt t="126013" x="7554913" y="4411663"/>
          <p14:tracePt t="126025" x="7616825" y="4419600"/>
          <p14:tracePt t="126038" x="7680325" y="4438650"/>
          <p14:tracePt t="126050" x="7751763" y="4446588"/>
          <p14:tracePt t="126063" x="7813675" y="4456113"/>
          <p14:tracePt t="126078" x="7858125" y="4465638"/>
          <p14:tracePt t="126095" x="7894638" y="4465638"/>
          <p14:tracePt t="126111" x="7929563" y="4465638"/>
          <p14:tracePt t="126129" x="7939088" y="4465638"/>
          <p14:tracePt t="126145" x="7947025" y="4465638"/>
          <p14:tracePt t="126161" x="7956550" y="4465638"/>
          <p14:tracePt t="126190" x="7974013" y="4465638"/>
          <p14:tracePt t="126316" x="8027988" y="4465638"/>
          <p14:tracePt t="126330" x="8180388" y="4483100"/>
          <p14:tracePt t="126342" x="8483600" y="4491038"/>
          <p14:tracePt t="126354" x="8777288" y="4491038"/>
          <p14:tracePt t="126367" x="8966200" y="4510088"/>
          <p14:tracePt t="126380" x="9072563" y="4510088"/>
          <p14:tracePt t="126395" x="9153525" y="4510088"/>
          <p14:tracePt t="126411" x="9251950" y="4510088"/>
          <p14:tracePt t="126429" x="9385300" y="4510088"/>
          <p14:tracePt t="126445" x="9439275" y="4510088"/>
          <p14:tracePt t="126461" x="9474200" y="4510088"/>
          <p14:tracePt t="126478" x="9518650" y="4510088"/>
          <p14:tracePt t="126495" x="9555163" y="4510088"/>
          <p14:tracePt t="126511" x="9563100" y="4510088"/>
          <p14:tracePt t="126528" x="9582150" y="4510088"/>
          <p14:tracePt t="126545" x="9590088" y="4510088"/>
          <p14:tracePt t="126570" x="9590088" y="4518025"/>
          <p14:tracePt t="127240" x="9590088" y="4527550"/>
          <p14:tracePt t="127355" x="9582150" y="4527550"/>
          <p14:tracePt t="127582" x="9563100" y="4527550"/>
          <p14:tracePt t="127620" x="9545638" y="4527550"/>
          <p14:tracePt t="127633" x="9501188" y="4510088"/>
          <p14:tracePt t="127645" x="9385300" y="4438650"/>
          <p14:tracePt t="127658" x="9117013" y="4303713"/>
          <p14:tracePt t="127671" x="8759825" y="4152900"/>
          <p14:tracePt t="127683" x="8429625" y="4000500"/>
          <p14:tracePt t="127696" x="8143875" y="3875088"/>
          <p14:tracePt t="127711" x="7902575" y="3768725"/>
          <p14:tracePt t="127728" x="7705725" y="3705225"/>
          <p14:tracePt t="127745" x="7180263" y="3616325"/>
          <p14:tracePt t="127761" x="6919913" y="3581400"/>
          <p14:tracePt t="127778" x="6715125" y="3571875"/>
          <p14:tracePt t="127795" x="6537325" y="3571875"/>
          <p14:tracePt t="127812" x="6500813" y="3571875"/>
          <p14:tracePt t="127828" x="6483350" y="3571875"/>
          <p14:tracePt t="127845" x="6456363" y="3571875"/>
          <p14:tracePt t="127862" x="6438900" y="3562350"/>
          <p14:tracePt t="127878" x="6411913" y="3562350"/>
          <p14:tracePt t="127895" x="6303963" y="3554413"/>
          <p14:tracePt t="127911" x="6215063" y="3536950"/>
          <p14:tracePt t="127928" x="6108700" y="3527425"/>
          <p14:tracePt t="127945" x="5894388" y="3500438"/>
          <p14:tracePt t="127962" x="5803900" y="3490913"/>
          <p14:tracePt t="127978" x="5751513" y="3490913"/>
          <p14:tracePt t="127995" x="5634038" y="3490913"/>
          <p14:tracePt t="128013" x="5572125" y="3490913"/>
          <p14:tracePt t="128028" x="5518150" y="3490913"/>
          <p14:tracePt t="128045" x="5491163" y="3490913"/>
          <p14:tracePt t="128061" x="5456238" y="3517900"/>
          <p14:tracePt t="128078" x="5438775" y="3536950"/>
          <p14:tracePt t="128095" x="5419725" y="3562350"/>
          <p14:tracePt t="128111" x="5384800" y="3625850"/>
          <p14:tracePt t="128128" x="5384800" y="3633788"/>
          <p14:tracePt t="128145" x="5384800" y="3652838"/>
          <p14:tracePt t="128161" x="5384800" y="3660775"/>
          <p14:tracePt t="128178" x="5384800" y="3670300"/>
          <p14:tracePt t="128417" x="5375275" y="3670300"/>
          <p14:tracePt t="128594" x="5367338" y="3670300"/>
          <p14:tracePt t="128645" x="5357813" y="3670300"/>
          <p14:tracePt t="128658" x="5303838" y="3670300"/>
          <p14:tracePt t="128670" x="5205413" y="3670300"/>
          <p14:tracePt t="128683" x="4983163" y="3670300"/>
          <p14:tracePt t="128696" x="4581525" y="3633788"/>
          <p14:tracePt t="128712" x="4286250" y="3633788"/>
          <p14:tracePt t="128728" x="4152900" y="3633788"/>
          <p14:tracePt t="128745" x="4081463" y="3633788"/>
          <p14:tracePt t="128762" x="4071938" y="3633788"/>
          <p14:tracePt t="128784" x="4062413" y="3633788"/>
          <p14:tracePt t="128797" x="4098925" y="3633788"/>
          <p14:tracePt t="128873" x="4187825" y="3633788"/>
          <p14:tracePt t="128886" x="4357688" y="3633788"/>
          <p14:tracePt t="128898" x="4562475" y="3633788"/>
          <p14:tracePt t="128911" x="4697413" y="3643313"/>
          <p14:tracePt t="128924" x="4768850" y="3643313"/>
          <p14:tracePt t="128936" x="4803775" y="3643313"/>
          <p14:tracePt t="128949" x="4813300" y="3652838"/>
          <p14:tracePt t="128962" x="4822825" y="3652838"/>
          <p14:tracePt t="128978" x="4813300" y="3652838"/>
          <p14:tracePt t="129050" x="4741863" y="3670300"/>
          <p14:tracePt t="129063" x="4537075" y="3679825"/>
          <p14:tracePt t="129076" x="4179888" y="3714750"/>
          <p14:tracePt t="129088" x="3768725" y="3751263"/>
          <p14:tracePt t="129101" x="3438525" y="3776663"/>
          <p14:tracePt t="129114" x="3187700" y="3795713"/>
          <p14:tracePt t="129128" x="3000375" y="3822700"/>
          <p14:tracePt t="129145" x="2874963" y="3830638"/>
          <p14:tracePt t="129161" x="2751138" y="3840163"/>
          <p14:tracePt t="129178" x="2724150" y="3840163"/>
          <p14:tracePt t="129195" x="2714625" y="3840163"/>
          <p14:tracePt t="129214" x="2705100" y="3840163"/>
          <p14:tracePt t="129228" x="2751138" y="3840163"/>
          <p14:tracePt t="129291" x="2847975" y="3840163"/>
          <p14:tracePt t="129303" x="2982913" y="3840163"/>
          <p14:tracePt t="129316" x="3152775" y="3840163"/>
          <p14:tracePt t="129328" x="3268663" y="3848100"/>
          <p14:tracePt t="129345" x="3330575" y="3848100"/>
          <p14:tracePt t="129361" x="3367088" y="3848100"/>
          <p14:tracePt t="129378" x="3384550" y="3848100"/>
          <p14:tracePt t="129395" x="3394075" y="3848100"/>
          <p14:tracePt t="129411" x="3313113" y="3848100"/>
          <p14:tracePt t="129442" x="3152775" y="3848100"/>
          <p14:tracePt t="129455" x="2847975" y="3848100"/>
          <p14:tracePt t="129467" x="2527300" y="3848100"/>
          <p14:tracePt t="129480" x="2330450" y="3848100"/>
          <p14:tracePt t="129495" x="2214563" y="3848100"/>
          <p14:tracePt t="129511" x="2170113" y="3848100"/>
          <p14:tracePt t="129528" x="2133600" y="3857625"/>
          <p14:tracePt t="129545" x="2160588" y="3857625"/>
          <p14:tracePt t="129581" x="2295525" y="3857625"/>
          <p14:tracePt t="129594" x="2571750" y="3867150"/>
          <p14:tracePt t="129607" x="3089275" y="3867150"/>
          <p14:tracePt t="129619" x="3517900" y="3867150"/>
          <p14:tracePt t="129632" x="3830638" y="3830638"/>
          <p14:tracePt t="129645" x="4062413" y="3803650"/>
          <p14:tracePt t="129661" x="4187825" y="3776663"/>
          <p14:tracePt t="129678" x="4322763" y="3751263"/>
          <p14:tracePt t="129696" x="4340225" y="3741738"/>
          <p14:tracePt t="129711" x="4357688" y="3741738"/>
          <p14:tracePt t="129728" x="4367213" y="3741738"/>
          <p14:tracePt t="129784" x="4375150" y="3741738"/>
          <p14:tracePt t="129797" x="4394200" y="3741738"/>
          <p14:tracePt t="129809" x="4456113" y="3751263"/>
          <p14:tracePt t="129823" x="4589463" y="3759200"/>
          <p14:tracePt t="129836" x="4776788" y="3786188"/>
          <p14:tracePt t="129847" x="5037138" y="3813175"/>
          <p14:tracePt t="129861" x="5224463" y="3822700"/>
          <p14:tracePt t="129878" x="5357813" y="3822700"/>
          <p14:tracePt t="129895" x="5599113" y="3830638"/>
          <p14:tracePt t="129911" x="5741988" y="3830638"/>
          <p14:tracePt t="129928" x="5894388" y="3830638"/>
          <p14:tracePt t="129945" x="6099175" y="3830638"/>
          <p14:tracePt t="129961" x="6116638" y="3830638"/>
          <p14:tracePt t="130189" x="6161088" y="3830638"/>
          <p14:tracePt t="130202" x="6276975" y="3840163"/>
          <p14:tracePt t="130215" x="6446838" y="3875088"/>
          <p14:tracePt t="130228" x="6705600" y="3965575"/>
          <p14:tracePt t="130240" x="6858000" y="4071938"/>
          <p14:tracePt t="130252" x="6956425" y="4143375"/>
          <p14:tracePt t="130265" x="7027863" y="4224338"/>
          <p14:tracePt t="130278" x="7072313" y="4276725"/>
          <p14:tracePt t="130294" x="7108825" y="4330700"/>
          <p14:tracePt t="130311" x="7161213" y="4429125"/>
          <p14:tracePt t="130329" x="7170738" y="4491038"/>
          <p14:tracePt t="130344" x="7188200" y="4545013"/>
          <p14:tracePt t="130361" x="7188200" y="4589463"/>
          <p14:tracePt t="130378" x="7188200" y="4670425"/>
          <p14:tracePt t="130395" x="7188200" y="4687888"/>
          <p14:tracePt t="130411" x="7188200" y="4705350"/>
          <p14:tracePt t="130428" x="7188200" y="4714875"/>
          <p14:tracePt t="130445" x="7180263" y="4714875"/>
          <p14:tracePt t="130461" x="7180263" y="4724400"/>
          <p14:tracePt t="130479" x="7170738" y="4724400"/>
          <p14:tracePt t="130518" x="7161213" y="4724400"/>
          <p14:tracePt t="130581" x="7153275" y="4724400"/>
          <p14:tracePt t="130594" x="7134225" y="4705350"/>
          <p14:tracePt t="130619" x="7116763" y="4697413"/>
          <p14:tracePt t="130632" x="7108825" y="4687888"/>
          <p14:tracePt t="130645" x="7089775" y="4670425"/>
          <p14:tracePt t="130657" x="7072313" y="4652963"/>
          <p14:tracePt t="130670" x="7054850" y="4625975"/>
          <p14:tracePt t="130682" x="7027863" y="4608513"/>
          <p14:tracePt t="130696" x="6991350" y="4572000"/>
          <p14:tracePt t="130711" x="6973888" y="4545013"/>
          <p14:tracePt t="130728" x="6946900" y="4518025"/>
          <p14:tracePt t="130745" x="6919913" y="4483100"/>
          <p14:tracePt t="130761" x="6911975" y="4465638"/>
          <p14:tracePt t="130778" x="6902450" y="4465638"/>
          <p14:tracePt t="130795" x="6902450" y="4456113"/>
          <p14:tracePt t="130811" x="6902450" y="4446588"/>
          <p14:tracePt t="130828" x="6902450" y="4456113"/>
          <p14:tracePt t="130936" x="6902450" y="4465638"/>
          <p14:tracePt t="130948" x="6902450" y="4473575"/>
          <p14:tracePt t="130961" x="6902450" y="4500563"/>
          <p14:tracePt t="130975" x="6911975" y="4527550"/>
          <p14:tracePt t="130986" x="6938963" y="4572000"/>
          <p14:tracePt t="130999" x="6956425" y="4616450"/>
          <p14:tracePt t="131012" x="6983413" y="4660900"/>
          <p14:tracePt t="131028" x="6991350" y="4697413"/>
          <p14:tracePt t="131044" x="7018338" y="4732338"/>
          <p14:tracePt t="131061" x="7081838" y="4803775"/>
          <p14:tracePt t="131078" x="7108825" y="4840288"/>
          <p14:tracePt t="131094" x="7143750" y="4875213"/>
          <p14:tracePt t="131111" x="7242175" y="4946650"/>
          <p14:tracePt t="131128" x="7296150" y="4983163"/>
          <p14:tracePt t="131144" x="7331075" y="5010150"/>
          <p14:tracePt t="131161" x="7402513" y="5037138"/>
          <p14:tracePt t="131178" x="7419975" y="5045075"/>
          <p14:tracePt t="131194" x="7439025" y="5045075"/>
          <p14:tracePt t="131211" x="7473950" y="5054600"/>
          <p14:tracePt t="131228" x="7491413" y="5054600"/>
          <p14:tracePt t="131245" x="7510463" y="5054600"/>
          <p14:tracePt t="131261" x="7537450" y="5054600"/>
          <p14:tracePt t="131278" x="7545388" y="5054600"/>
          <p14:tracePt t="131295" x="7554913" y="5054600"/>
          <p14:tracePt t="131353" x="7562850" y="5054600"/>
          <p14:tracePt t="131480" x="7581900" y="5054600"/>
          <p14:tracePt t="131492" x="7608888" y="5054600"/>
          <p14:tracePt t="131505" x="7643813" y="5054600"/>
          <p14:tracePt t="131517" x="7697788" y="5054600"/>
          <p14:tracePt t="131531" x="7732713" y="5054600"/>
          <p14:tracePt t="131544" x="7759700" y="5054600"/>
          <p14:tracePt t="131561" x="7786688" y="5054600"/>
          <p14:tracePt t="131578" x="7848600" y="5054600"/>
          <p14:tracePt t="131595" x="7902575" y="5045075"/>
          <p14:tracePt t="131611" x="7939088" y="5037138"/>
          <p14:tracePt t="131628" x="8018463" y="5018088"/>
          <p14:tracePt t="131645" x="8054975" y="5010150"/>
          <p14:tracePt t="131661" x="8089900" y="4991100"/>
          <p14:tracePt t="131678" x="8197850" y="4956175"/>
          <p14:tracePt t="131696" x="8251825" y="4946650"/>
          <p14:tracePt t="131711" x="8304213" y="4938713"/>
          <p14:tracePt t="131728" x="8331200" y="4919663"/>
          <p14:tracePt t="131744" x="8367713" y="4911725"/>
          <p14:tracePt t="131761" x="8402638" y="4911725"/>
          <p14:tracePt t="131778" x="8439150" y="4902200"/>
          <p14:tracePt t="131794" x="8545513" y="4875213"/>
          <p14:tracePt t="131811" x="8589963" y="4875213"/>
          <p14:tracePt t="131828" x="8634413" y="4867275"/>
          <p14:tracePt t="131844" x="8680450" y="4857750"/>
          <p14:tracePt t="131861" x="8697913" y="4848225"/>
          <p14:tracePt t="131878" x="8715375" y="4848225"/>
          <p14:tracePt t="131894" x="8759825" y="4848225"/>
          <p14:tracePt t="131912" x="8777288" y="4848225"/>
          <p14:tracePt t="131928" x="8796338" y="4848225"/>
          <p14:tracePt t="131945" x="8840788" y="4848225"/>
          <p14:tracePt t="131961" x="8867775" y="4848225"/>
          <p14:tracePt t="131978" x="8885238" y="4848225"/>
          <p14:tracePt t="131995" x="8920163" y="4848225"/>
          <p14:tracePt t="132011" x="8939213" y="4848225"/>
          <p14:tracePt t="132028" x="8966200" y="4848225"/>
          <p14:tracePt t="132044" x="8983663" y="4848225"/>
          <p14:tracePt t="132061" x="9028113" y="4848225"/>
          <p14:tracePt t="132078" x="9045575" y="4840288"/>
          <p14:tracePt t="132094" x="9063038" y="4830763"/>
          <p14:tracePt t="132111" x="9090025" y="4830763"/>
          <p14:tracePt t="132128" x="9099550" y="4830763"/>
          <p14:tracePt t="132145" x="9109075" y="4830763"/>
          <p14:tracePt t="132163" x="9099550" y="4822825"/>
          <p14:tracePt t="132404" x="9082088" y="4822825"/>
          <p14:tracePt t="132429" x="9055100" y="4813300"/>
          <p14:tracePt t="132442" x="9010650" y="4795838"/>
          <p14:tracePt t="132454" x="8912225" y="4768850"/>
          <p14:tracePt t="132467" x="8769350" y="4732338"/>
          <p14:tracePt t="132480" x="8510588" y="4687888"/>
          <p14:tracePt t="132495" x="8143875" y="4643438"/>
          <p14:tracePt t="132511" x="7759700" y="4572000"/>
          <p14:tracePt t="132528" x="6875463" y="4491038"/>
          <p14:tracePt t="132545" x="6465888" y="4438650"/>
          <p14:tracePt t="132561" x="6062663" y="4402138"/>
          <p14:tracePt t="132578" x="5330825" y="4367213"/>
          <p14:tracePt t="132595" x="5054600" y="4340225"/>
          <p14:tracePt t="132611" x="4867275" y="4313238"/>
          <p14:tracePt t="132628" x="4660900" y="4268788"/>
          <p14:tracePt t="132645" x="4616450" y="4241800"/>
          <p14:tracePt t="132661" x="4608513" y="4224338"/>
          <p14:tracePt t="132678" x="4589463" y="4214813"/>
          <p14:tracePt t="132696" x="4589463" y="4205288"/>
          <p14:tracePt t="132745" x="4581525" y="4197350"/>
          <p14:tracePt t="132759" x="4572000" y="4197350"/>
          <p14:tracePt t="132770" x="4562475" y="4179888"/>
          <p14:tracePt t="132783" x="4537075" y="4160838"/>
          <p14:tracePt t="132796" x="4510088" y="4125913"/>
          <p14:tracePt t="132811" x="4483100" y="4108450"/>
          <p14:tracePt t="132828" x="4446588" y="4071938"/>
          <p14:tracePt t="132844" x="4384675" y="4027488"/>
          <p14:tracePt t="132861" x="4384675" y="4010025"/>
          <p14:tracePt t="132878" x="4367213" y="3990975"/>
          <p14:tracePt t="132894" x="4367213" y="3965575"/>
          <p14:tracePt t="132911" x="4367213" y="3956050"/>
          <p14:tracePt t="132935" x="4384675" y="3956050"/>
          <p14:tracePt t="132998" x="4411663" y="3956050"/>
          <p14:tracePt t="133011" x="4456113" y="3956050"/>
          <p14:tracePt t="133024" x="4510088" y="3956050"/>
          <p14:tracePt t="133036" x="4581525" y="3956050"/>
          <p14:tracePt t="133049" x="4670425" y="3956050"/>
          <p14:tracePt t="133062" x="4741863" y="3956050"/>
          <p14:tracePt t="133078" x="4803775" y="3956050"/>
          <p14:tracePt t="133094" x="4867275" y="3956050"/>
          <p14:tracePt t="133111" x="4965700" y="3956050"/>
          <p14:tracePt t="133128" x="5027613" y="3956050"/>
          <p14:tracePt t="133144" x="5072063" y="3956050"/>
          <p14:tracePt t="133161" x="5160963" y="3956050"/>
          <p14:tracePt t="133178" x="5197475" y="3956050"/>
          <p14:tracePt t="133194" x="5205413" y="3956050"/>
          <p14:tracePt t="133211" x="5224463" y="3956050"/>
          <p14:tracePt t="133228" x="5232400" y="3956050"/>
          <p14:tracePt t="133252" x="5259388" y="3956050"/>
          <p14:tracePt t="133492" x="5313363" y="3956050"/>
          <p14:tracePt t="133505" x="5384800" y="3973513"/>
          <p14:tracePt t="133518" x="5500688" y="3973513"/>
          <p14:tracePt t="133530" x="5608638" y="3983038"/>
          <p14:tracePt t="133544" x="5680075" y="3983038"/>
          <p14:tracePt t="133561" x="5732463" y="3990975"/>
          <p14:tracePt t="133578" x="5759450" y="3990975"/>
          <p14:tracePt t="133595" x="5768975" y="3990975"/>
          <p14:tracePt t="133611" x="5776913" y="4000500"/>
          <p14:tracePt t="133631" x="5768975" y="4000500"/>
          <p14:tracePt t="133720" x="5741988" y="4000500"/>
          <p14:tracePt t="133745" x="5697538" y="4000500"/>
          <p14:tracePt t="133758" x="5589588" y="4010025"/>
          <p14:tracePt t="133770" x="5438775" y="4017963"/>
          <p14:tracePt t="133783" x="5259388" y="4017963"/>
          <p14:tracePt t="133796" x="5099050" y="4037013"/>
          <p14:tracePt t="133811" x="4946650" y="4037013"/>
          <p14:tracePt t="133828" x="4840288" y="4037013"/>
          <p14:tracePt t="133845" x="4652963" y="4037013"/>
          <p14:tracePt t="133861" x="4554538" y="4037013"/>
          <p14:tracePt t="133878" x="4456113" y="4037013"/>
          <p14:tracePt t="133894" x="4286250" y="4027488"/>
          <p14:tracePt t="133911" x="4214813" y="4017963"/>
          <p14:tracePt t="133928" x="4152900" y="4010025"/>
          <p14:tracePt t="133944" x="4017963" y="4000500"/>
          <p14:tracePt t="133961" x="3956050" y="4000500"/>
          <p14:tracePt t="133978" x="3884613" y="4000500"/>
          <p14:tracePt t="133995" x="3679825" y="4000500"/>
          <p14:tracePt t="134011" x="3544888" y="4000500"/>
          <p14:tracePt t="134028" x="3384550" y="4000500"/>
          <p14:tracePt t="134044" x="2911475" y="4037013"/>
          <p14:tracePt t="134061" x="2705100" y="4062413"/>
          <p14:tracePt t="134078" x="2536825" y="4089400"/>
          <p14:tracePt t="134094" x="2419350" y="4098925"/>
          <p14:tracePt t="134111" x="2276475" y="4125913"/>
          <p14:tracePt t="134128" x="2241550" y="4125913"/>
          <p14:tracePt t="134144" x="2224088" y="4125913"/>
          <p14:tracePt t="134161" x="2179638" y="4125913"/>
          <p14:tracePt t="134178" x="2152650" y="4125913"/>
          <p14:tracePt t="134194" x="2098675" y="4125913"/>
          <p14:tracePt t="134211" x="2017713" y="4108450"/>
          <p14:tracePt t="134228" x="2000250" y="4108450"/>
          <p14:tracePt t="134244" x="1990725" y="4098925"/>
          <p14:tracePt t="134261" x="1982788" y="4089400"/>
          <p14:tracePt t="134278" x="1973263" y="4081463"/>
          <p14:tracePt t="134294" x="1982788" y="4081463"/>
          <p14:tracePt t="134441" x="2027238" y="4081463"/>
          <p14:tracePt t="134454" x="2116138" y="4081463"/>
          <p14:tracePt t="134466" x="2251075" y="4081463"/>
          <p14:tracePt t="134479" x="2374900" y="4081463"/>
          <p14:tracePt t="134494" x="2500313" y="4081463"/>
          <p14:tracePt t="134511" x="2598738" y="4089400"/>
          <p14:tracePt t="134528" x="2714625" y="4108450"/>
          <p14:tracePt t="134545" x="2768600" y="4116388"/>
          <p14:tracePt t="134561" x="2786063" y="4125913"/>
          <p14:tracePt t="134578" x="2847975" y="4133850"/>
          <p14:tracePt t="134594" x="2874963" y="4143375"/>
          <p14:tracePt t="134611" x="2894013" y="4143375"/>
          <p14:tracePt t="134628" x="2946400" y="4143375"/>
          <p14:tracePt t="134644" x="2973388" y="4143375"/>
          <p14:tracePt t="134661" x="3000375" y="4143375"/>
          <p14:tracePt t="134678" x="3089275" y="4143375"/>
          <p14:tracePt t="134694" x="3160713" y="4143375"/>
          <p14:tracePt t="134711" x="3259138" y="4143375"/>
          <p14:tracePt t="134728" x="3465513" y="4143375"/>
          <p14:tracePt t="134744" x="3581400" y="4143375"/>
          <p14:tracePt t="134761" x="3705225" y="4143375"/>
          <p14:tracePt t="134778" x="3822700" y="4160838"/>
          <p14:tracePt t="134794" x="4098925" y="4160838"/>
          <p14:tracePt t="134811" x="4241800" y="4160838"/>
          <p14:tracePt t="134828" x="4419600" y="4160838"/>
          <p14:tracePt t="134844" x="4751388" y="4160838"/>
          <p14:tracePt t="134861" x="4919663" y="4160838"/>
          <p14:tracePt t="134878" x="5072063" y="4160838"/>
          <p14:tracePt t="134894" x="5384800" y="4152900"/>
          <p14:tracePt t="134911" x="5562600" y="4143375"/>
          <p14:tracePt t="134928" x="5697538" y="4143375"/>
          <p14:tracePt t="134944" x="5946775" y="4143375"/>
          <p14:tracePt t="134961" x="6027738" y="4143375"/>
          <p14:tracePt t="134978" x="6099175" y="4143375"/>
          <p14:tracePt t="134994" x="6205538" y="4143375"/>
          <p14:tracePt t="135011" x="6232525" y="4143375"/>
          <p14:tracePt t="135028" x="6242050" y="4143375"/>
          <p14:tracePt t="135045" x="6251575" y="4143375"/>
          <p14:tracePt t="135061" x="6259513" y="4143375"/>
          <p14:tracePt t="135078" x="6269038" y="4143375"/>
          <p14:tracePt t="135314" x="6286500" y="4143375"/>
          <p14:tracePt t="135327" x="6313488" y="4152900"/>
          <p14:tracePt t="135340" x="6367463" y="4179888"/>
          <p14:tracePt t="135352" x="6465888" y="4224338"/>
          <p14:tracePt t="135365" x="6581775" y="4276725"/>
          <p14:tracePt t="135377" x="6697663" y="4322763"/>
          <p14:tracePt t="135394" x="6769100" y="4348163"/>
          <p14:tracePt t="135411" x="6848475" y="4402138"/>
          <p14:tracePt t="135429" x="6867525" y="4419600"/>
          <p14:tracePt t="135444" x="6875463" y="4429125"/>
          <p14:tracePt t="135461" x="6875463" y="4438650"/>
          <p14:tracePt t="135478" x="6875463" y="4456113"/>
          <p14:tracePt t="135720" x="6875463" y="4473575"/>
          <p14:tracePt t="135732" x="6875463" y="4510088"/>
          <p14:tracePt t="135745" x="6875463" y="4589463"/>
          <p14:tracePt t="135758" x="6875463" y="4643438"/>
          <p14:tracePt t="135770" x="6875463" y="4732338"/>
          <p14:tracePt t="135783" x="6884988" y="4803775"/>
          <p14:tracePt t="135796" x="6894513" y="4857750"/>
          <p14:tracePt t="135811" x="6911975" y="4911725"/>
          <p14:tracePt t="135827" x="6929438" y="4956175"/>
          <p14:tracePt t="135844" x="6965950" y="5027613"/>
          <p14:tracePt t="135861" x="6983413" y="5054600"/>
          <p14:tracePt t="135878" x="6991350" y="5072063"/>
          <p14:tracePt t="135894" x="7027863" y="5108575"/>
          <p14:tracePt t="135911" x="7037388" y="5133975"/>
          <p14:tracePt t="135927" x="7062788" y="5143500"/>
          <p14:tracePt t="135944" x="7099300" y="5170488"/>
          <p14:tracePt t="135961" x="7116763" y="5180013"/>
          <p14:tracePt t="135977" x="7134225" y="5187950"/>
          <p14:tracePt t="135994" x="7161213" y="5197475"/>
          <p14:tracePt t="136011" x="7180263" y="5205413"/>
          <p14:tracePt t="136036" x="7188200" y="5214938"/>
          <p14:tracePt t="136048" x="7205663" y="5224463"/>
          <p14:tracePt t="136061" x="7232650" y="5232400"/>
          <p14:tracePt t="136078" x="7251700" y="5232400"/>
          <p14:tracePt t="136094" x="7296150" y="5251450"/>
          <p14:tracePt t="136112" x="7313613" y="5251450"/>
          <p14:tracePt t="136128" x="7331075" y="5251450"/>
          <p14:tracePt t="136144" x="7340600" y="5251450"/>
          <p14:tracePt t="136161" x="7358063" y="5251450"/>
          <p14:tracePt t="136178" x="7367588" y="5251450"/>
          <p14:tracePt t="136194" x="7367588" y="5259388"/>
          <p14:tracePt t="136238" x="7375525" y="5259388"/>
          <p14:tracePt t="136492" x="7385050" y="5268913"/>
          <p14:tracePt t="136543" x="7394575" y="5268913"/>
          <p14:tracePt t="136567" x="7402513" y="5268913"/>
          <p14:tracePt t="136580" x="7412038" y="5268913"/>
          <p14:tracePt t="136605" x="7419975" y="5268913"/>
          <p14:tracePt t="136631" x="7429500" y="5268913"/>
          <p14:tracePt t="136643" x="7439025" y="5268913"/>
          <p14:tracePt t="136669" x="7446963" y="5268913"/>
          <p14:tracePt t="136694" x="7456488" y="5268913"/>
          <p14:tracePt t="136719" x="7466013" y="5268913"/>
          <p14:tracePt t="136732" x="7473950" y="5268913"/>
          <p14:tracePt t="136745" x="7483475" y="5268913"/>
          <p14:tracePt t="136757" x="7491413" y="5268913"/>
          <p14:tracePt t="136770" x="7518400" y="5268913"/>
          <p14:tracePt t="136783" x="7537450" y="5268913"/>
          <p14:tracePt t="136795" x="7562850" y="5268913"/>
          <p14:tracePt t="136811" x="7581900" y="5268913"/>
          <p14:tracePt t="136827" x="7608888" y="5268913"/>
          <p14:tracePt t="136844" x="7661275" y="5268913"/>
          <p14:tracePt t="136861" x="7680325" y="5268913"/>
          <p14:tracePt t="136877" x="7715250" y="5268913"/>
          <p14:tracePt t="136894" x="7786688" y="5276850"/>
          <p14:tracePt t="136911" x="7813675" y="5276850"/>
          <p14:tracePt t="136927" x="7848600" y="5276850"/>
          <p14:tracePt t="136944" x="7912100" y="5276850"/>
          <p14:tracePt t="136961" x="7956550" y="5276850"/>
          <p14:tracePt t="136977" x="7991475" y="5276850"/>
          <p14:tracePt t="136994" x="8099425" y="5276850"/>
          <p14:tracePt t="137011" x="8161338" y="5276850"/>
          <p14:tracePt t="137028" x="8224838" y="5276850"/>
          <p14:tracePt t="137044" x="8331200" y="5276850"/>
          <p14:tracePt t="137061" x="8385175" y="5286375"/>
          <p14:tracePt t="137077" x="8402638" y="5286375"/>
          <p14:tracePt t="137094" x="8429625" y="5286375"/>
          <p14:tracePt t="137112" x="8439150" y="5286375"/>
          <p14:tracePt t="137617" x="8456613" y="5286375"/>
          <p14:tracePt t="137630" x="8466138" y="5286375"/>
          <p14:tracePt t="137643" x="8491538" y="5286375"/>
          <p14:tracePt t="137655" x="8510588" y="5286375"/>
          <p14:tracePt t="137668" x="8545513" y="5286375"/>
          <p14:tracePt t="137681" x="8572500" y="5286375"/>
          <p14:tracePt t="137694" x="8599488" y="5286375"/>
          <p14:tracePt t="137711" x="8626475" y="5286375"/>
          <p14:tracePt t="137727" x="8643938" y="5286375"/>
          <p14:tracePt t="137744" x="8653463" y="5286375"/>
          <p14:tracePt t="137761" x="8670925" y="5286375"/>
          <p14:tracePt t="137782" x="8680450" y="5286375"/>
          <p14:tracePt t="137795" x="8688388" y="5286375"/>
          <p14:tracePt t="137811" x="8705850" y="5286375"/>
          <p14:tracePt t="137827" x="8724900" y="5286375"/>
          <p14:tracePt t="137844" x="8742363" y="5286375"/>
          <p14:tracePt t="137861" x="8751888" y="5286375"/>
          <p14:tracePt t="137877" x="8759825" y="5286375"/>
          <p14:tracePt t="137894" x="8777288" y="5295900"/>
          <p14:tracePt t="137911" x="8796338" y="5295900"/>
          <p14:tracePt t="137927" x="8813800" y="5295900"/>
          <p14:tracePt t="137944" x="8894763" y="5313363"/>
          <p14:tracePt t="137961" x="8956675" y="5322888"/>
          <p14:tracePt t="137977" x="9018588" y="5340350"/>
          <p14:tracePt t="137995" x="9161463" y="5357813"/>
          <p14:tracePt t="138011" x="9224963" y="5367338"/>
          <p14:tracePt t="138028" x="9323388" y="5367338"/>
          <p14:tracePt t="138044" x="9456738" y="5375275"/>
          <p14:tracePt t="138061" x="9501188" y="5375275"/>
          <p14:tracePt t="138077" x="9545638" y="5375275"/>
          <p14:tracePt t="138095" x="9599613" y="5375275"/>
          <p14:tracePt t="138112" x="9634538" y="5375275"/>
          <p14:tracePt t="138127" x="9661525" y="5375275"/>
          <p14:tracePt t="138144" x="9688513" y="5375275"/>
          <p14:tracePt t="138161" x="9705975" y="5384800"/>
          <p14:tracePt t="138177" x="9715500" y="5384800"/>
          <p14:tracePt t="138238" x="9715500" y="5394325"/>
          <p14:tracePt t="138263" x="9705975" y="5394325"/>
          <p14:tracePt t="138416" x="9688513" y="5394325"/>
          <p14:tracePt t="138427" x="9661525" y="5375275"/>
          <p14:tracePt t="138440" x="9617075" y="5348288"/>
          <p14:tracePt t="138453" x="9563100" y="5313363"/>
          <p14:tracePt t="138465" x="9501188" y="5276850"/>
          <p14:tracePt t="138478" x="9429750" y="5251450"/>
          <p14:tracePt t="138494" x="9367838" y="5224463"/>
          <p14:tracePt t="138511" x="9313863" y="5205413"/>
          <p14:tracePt t="138528" x="9188450" y="5197475"/>
          <p14:tracePt t="138544" x="9126538" y="5197475"/>
          <p14:tracePt t="138561" x="9045575" y="5197475"/>
          <p14:tracePt t="138577" x="8858250" y="5197475"/>
          <p14:tracePt t="138595" x="8777288" y="5197475"/>
          <p14:tracePt t="138611" x="8688388" y="5197475"/>
          <p14:tracePt t="138627" x="8483600" y="5197475"/>
          <p14:tracePt t="138644" x="8375650" y="5197475"/>
          <p14:tracePt t="138661" x="8277225" y="5187950"/>
          <p14:tracePt t="138677" x="8045450" y="5160963"/>
          <p14:tracePt t="138694" x="7939088" y="5160963"/>
          <p14:tracePt t="138711" x="7813675" y="5133975"/>
          <p14:tracePt t="138728" x="7572375" y="5108575"/>
          <p14:tracePt t="138744" x="7456488" y="5081588"/>
          <p14:tracePt t="138761" x="7348538" y="5081588"/>
          <p14:tracePt t="138778" x="7161213" y="5045075"/>
          <p14:tracePt t="138795" x="7089775" y="5045075"/>
          <p14:tracePt t="138811" x="7037388" y="5027613"/>
          <p14:tracePt t="138827" x="6991350" y="5018088"/>
          <p14:tracePt t="138844" x="6938963" y="5000625"/>
          <p14:tracePt t="138861" x="6911975" y="4991100"/>
          <p14:tracePt t="138877" x="6867525" y="4983163"/>
          <p14:tracePt t="138894" x="6732588" y="4956175"/>
          <p14:tracePt t="138911" x="6643688" y="4946650"/>
          <p14:tracePt t="138927" x="6554788" y="4919663"/>
          <p14:tracePt t="138944" x="6330950" y="4919663"/>
          <p14:tracePt t="138961" x="6205538" y="4919663"/>
          <p14:tracePt t="138978" x="6054725" y="4919663"/>
          <p14:tracePt t="138994" x="5795963" y="4919663"/>
          <p14:tracePt t="139011" x="5643563" y="4919663"/>
          <p14:tracePt t="139027" x="5527675" y="4919663"/>
          <p14:tracePt t="139044" x="5295900" y="4919663"/>
          <p14:tracePt t="139061" x="5197475" y="4911725"/>
          <p14:tracePt t="139077" x="5133975" y="4911725"/>
          <p14:tracePt t="139094" x="5089525" y="4902200"/>
          <p14:tracePt t="139111" x="5081588" y="4884738"/>
          <p14:tracePt t="139127" x="5072063" y="4884738"/>
          <p14:tracePt t="139326" x="5062538" y="4884738"/>
          <p14:tracePt t="139339" x="5037138" y="4875213"/>
          <p14:tracePt t="139352" x="4956175" y="4840288"/>
          <p14:tracePt t="139364" x="4822825" y="4751388"/>
          <p14:tracePt t="139377" x="4625975" y="4625975"/>
          <p14:tracePt t="139394" x="4438650" y="4483100"/>
          <p14:tracePt t="139411" x="4259263" y="4348163"/>
          <p14:tracePt t="139427" x="4187825" y="4313238"/>
          <p14:tracePt t="139444" x="4125913" y="4286250"/>
          <p14:tracePt t="139461" x="3938588" y="4232275"/>
          <p14:tracePt t="139479" x="3840163" y="4224338"/>
          <p14:tracePt t="139494" x="3714750" y="4224338"/>
          <p14:tracePt t="139511" x="3571875" y="4224338"/>
          <p14:tracePt t="139528" x="3044825" y="4303713"/>
          <p14:tracePt t="139544" x="2741613" y="4402138"/>
          <p14:tracePt t="139561" x="2527300" y="4500563"/>
          <p14:tracePt t="139577" x="2322513" y="4572000"/>
          <p14:tracePt t="139594" x="2295525" y="4572000"/>
          <p14:tracePt t="139611" x="2276475" y="4572000"/>
          <p14:tracePt t="139627" x="2251075" y="4572000"/>
          <p14:tracePt t="139644" x="2232025" y="4572000"/>
          <p14:tracePt t="139661" x="2214563" y="4562475"/>
          <p14:tracePt t="139677" x="2170113" y="4527550"/>
          <p14:tracePt t="139695" x="2152650" y="4527550"/>
          <p14:tracePt t="139711" x="2133600" y="4510088"/>
          <p14:tracePt t="139727" x="2116138" y="4510088"/>
          <p14:tracePt t="139743" x="2108200" y="4510088"/>
          <p14:tracePt t="139769" x="2108200" y="4500563"/>
          <p14:tracePt t="139781" x="2108200" y="4491038"/>
          <p14:tracePt t="139832" x="2116138" y="4483100"/>
          <p14:tracePt t="139870" x="2160588" y="4483100"/>
          <p14:tracePt t="139883" x="2276475" y="4473575"/>
          <p14:tracePt t="139896" x="2465388" y="4446588"/>
          <p14:tracePt t="139908" x="2697163" y="4438650"/>
          <p14:tracePt t="139921" x="2973388" y="4419600"/>
          <p14:tracePt t="139934" x="3232150" y="4411663"/>
          <p14:tracePt t="139946" x="3482975" y="4394200"/>
          <p14:tracePt t="139961" x="3705225" y="4394200"/>
          <p14:tracePt t="139977" x="3911600" y="4384675"/>
          <p14:tracePt t="139994" x="4197350" y="4367213"/>
          <p14:tracePt t="140011" x="4268788" y="4367213"/>
          <p14:tracePt t="140027" x="4295775" y="4367213"/>
          <p14:tracePt t="140044" x="4313238" y="4367213"/>
          <p14:tracePt t="140061" x="4322763" y="4367213"/>
          <p14:tracePt t="140085" x="4313238" y="4367213"/>
          <p14:tracePt t="140123" x="4268788" y="4348163"/>
          <p14:tracePt t="140136" x="4152900" y="4313238"/>
          <p14:tracePt t="140148" x="3973513" y="4259263"/>
          <p14:tracePt t="140162" x="3741738" y="4187825"/>
          <p14:tracePt t="140177" x="3544888" y="4116388"/>
          <p14:tracePt t="140194" x="3384550" y="4054475"/>
          <p14:tracePt t="140211" x="3125788" y="4000500"/>
          <p14:tracePt t="140228" x="3017838" y="3983038"/>
          <p14:tracePt t="140244" x="2919413" y="3973513"/>
          <p14:tracePt t="140261" x="2840038" y="3973513"/>
          <p14:tracePt t="140277" x="2830513" y="3973513"/>
          <p14:tracePt t="140294" x="2822575" y="3973513"/>
          <p14:tracePt t="140311" x="2813050" y="3973513"/>
          <p14:tracePt t="140327" x="2830513" y="3990975"/>
          <p14:tracePt t="140428" x="2840038" y="4000500"/>
          <p14:tracePt t="140439" x="2874963" y="4017963"/>
          <p14:tracePt t="140452" x="2911475" y="4044950"/>
          <p14:tracePt t="140465" x="2946400" y="4062413"/>
          <p14:tracePt t="140477" x="2973388" y="4081463"/>
          <p14:tracePt t="140494" x="3000375" y="4089400"/>
          <p14:tracePt t="140511" x="3017838" y="4098925"/>
          <p14:tracePt t="140511" x="3036888" y="4108450"/>
          <p14:tracePt t="140528" x="3044825" y="4108450"/>
          <p14:tracePt t="140544" x="3044825" y="4116388"/>
          <p14:tracePt t="140566" x="3054350" y="4116388"/>
          <p14:tracePt t="140579" x="3054350" y="4125913"/>
          <p14:tracePt t="140594" x="3054350" y="4133850"/>
          <p14:tracePt t="140630" x="3054350" y="4143375"/>
          <p14:tracePt t="140655" x="3054350" y="4152900"/>
          <p14:tracePt t="140667" x="3054350" y="4160838"/>
          <p14:tracePt t="140731" x="3054350" y="4170363"/>
          <p14:tracePt t="141237" x="3054350" y="4179888"/>
          <p14:tracePt t="141603" x="3054350" y="4187825"/>
          <p14:tracePt t="141666" x="3054350" y="4197350"/>
          <p14:tracePt t="141717" x="3054350" y="4205288"/>
          <p14:tracePt t="141742" x="3054350" y="4214813"/>
          <p14:tracePt t="141755" x="3062288" y="4232275"/>
          <p14:tracePt t="141767" x="3071813" y="4251325"/>
          <p14:tracePt t="141780" x="3081338" y="4268788"/>
          <p14:tracePt t="141793" x="3089275" y="4286250"/>
          <p14:tracePt t="141809" x="3098800" y="4313238"/>
          <p14:tracePt t="141826" x="3108325" y="4322763"/>
          <p14:tracePt t="141843" x="3133725" y="4357688"/>
          <p14:tracePt t="141859" x="3143250" y="4367213"/>
          <p14:tracePt t="141876" x="3160713" y="4384675"/>
          <p14:tracePt t="141893" x="3224213" y="4411663"/>
          <p14:tracePt t="141910" x="3268663" y="4438650"/>
          <p14:tracePt t="141927" x="3303588" y="4446588"/>
          <p14:tracePt t="141943" x="3375025" y="4456113"/>
          <p14:tracePt t="141960" x="3402013" y="4465638"/>
          <p14:tracePt t="141976" x="3419475" y="4465638"/>
          <p14:tracePt t="141993" x="3446463" y="4473575"/>
          <p14:tracePt t="142010" x="3465513" y="4473575"/>
          <p14:tracePt t="142034" x="3473450" y="4473575"/>
          <p14:tracePt t="142046" x="3482975" y="4473575"/>
          <p14:tracePt t="142060" x="3509963" y="4473575"/>
          <p14:tracePt t="142076" x="3536950" y="4473575"/>
          <p14:tracePt t="142093" x="3608388" y="4465638"/>
          <p14:tracePt t="142110" x="3660775" y="4465638"/>
          <p14:tracePt t="142126" x="3714750" y="4446588"/>
          <p14:tracePt t="142143" x="3822700" y="4438650"/>
          <p14:tracePt t="142160" x="3919538" y="4429125"/>
          <p14:tracePt t="142176" x="4010025" y="4429125"/>
          <p14:tracePt t="142193" x="4089400" y="4429125"/>
          <p14:tracePt t="142193" x="4179888" y="4429125"/>
          <p14:tracePt t="142211" x="4268788" y="4429125"/>
          <p14:tracePt t="142226" x="4340225" y="4429125"/>
          <p14:tracePt t="142243" x="4402138" y="4429125"/>
          <p14:tracePt t="142259" x="4465638" y="4419600"/>
          <p14:tracePt t="142276" x="4483100" y="4419600"/>
          <p14:tracePt t="142293" x="4491038" y="4419600"/>
          <p14:tracePt t="142311" x="4500563" y="4419600"/>
          <p14:tracePt t="142326" x="4510088" y="4419600"/>
          <p14:tracePt t="142349" x="4518025" y="4419600"/>
          <p14:tracePt t="142363" x="4537075" y="4419600"/>
          <p14:tracePt t="142387" x="4554538" y="4419600"/>
          <p14:tracePt t="142400" x="4608513" y="4419600"/>
          <p14:tracePt t="142412" x="4652963" y="4419600"/>
          <p14:tracePt t="142426" x="4714875" y="4419600"/>
          <p14:tracePt t="142443" x="4776788" y="4419600"/>
          <p14:tracePt t="142459" x="4946650" y="4419600"/>
          <p14:tracePt t="142476" x="5037138" y="4419600"/>
          <p14:tracePt t="142493" x="5108575" y="4419600"/>
          <p14:tracePt t="142509" x="5197475" y="4419600"/>
          <p14:tracePt t="142526" x="5224463" y="4419600"/>
          <p14:tracePt t="142543" x="5241925" y="4411663"/>
          <p14:tracePt t="142559" x="5241925" y="4402138"/>
          <p14:tracePt t="142957" x="5241925" y="4394200"/>
          <p14:tracePt t="142970" x="5232400" y="4357688"/>
          <p14:tracePt t="142982" x="5197475" y="4268788"/>
          <p14:tracePt t="142995" x="5062538" y="4054475"/>
          <p14:tracePt t="143009" x="4697413" y="3554413"/>
          <p14:tracePt t="143026" x="4160838" y="3000375"/>
          <p14:tracePt t="143042" x="2894013" y="1965325"/>
          <p14:tracePt t="143059" x="2268538" y="1527175"/>
          <p14:tracePt t="143076" x="1795463" y="1187450"/>
          <p14:tracePt t="143093" x="1152525" y="731838"/>
          <p14:tracePt t="143110" x="928688" y="598488"/>
          <p14:tracePt t="143127" x="785813" y="509588"/>
          <p14:tracePt t="143143" x="660400" y="455613"/>
          <p14:tracePt t="143160" x="652463" y="455613"/>
          <p14:tracePt t="143176" x="642938" y="446088"/>
          <p14:tracePt t="143193" x="633413" y="446088"/>
          <p14:tracePt t="143426" x="625475" y="446088"/>
          <p14:tracePt t="143438" x="615950" y="446088"/>
          <p14:tracePt t="143463" x="608013" y="446088"/>
          <p14:tracePt t="143489" x="598488" y="446088"/>
          <p14:tracePt t="143513" x="588963" y="446088"/>
          <p14:tracePt t="143552" x="571500" y="446088"/>
          <p14:tracePt t="143564" x="536575" y="446088"/>
          <p14:tracePt t="143577" x="490538" y="446088"/>
          <p14:tracePt t="143589" x="446088" y="446088"/>
          <p14:tracePt t="143602" x="393700" y="438150"/>
          <p14:tracePt t="143615" x="347663" y="419100"/>
          <p14:tracePt t="143628" x="322263" y="411163"/>
          <p14:tracePt t="143643" x="312738" y="4016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4CA33D0-A2F5-49D6-833F-C6773905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1" smtClean="0"/>
              <a:t>Activity 6</a:t>
            </a:r>
            <a:endParaRPr lang="es-ES" noProof="1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D7D85F69-77A4-41B5-8846-E20C72B394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9175" y="1080000"/>
            <a:ext cx="10862677" cy="360362"/>
          </a:xfrm>
        </p:spPr>
        <p:txBody>
          <a:bodyPr rtlCol="0"/>
          <a:lstStyle/>
          <a:p>
            <a:pPr rtl="0"/>
            <a:r>
              <a:rPr lang="es-ES" noProof="1" smtClean="0"/>
              <a:t>En esta actividad debías investigar lo siguiente:</a:t>
            </a:r>
            <a:endParaRPr lang="es-ES" noProof="1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903996C0-0A7C-4905-8FD4-EC23739737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s-ES" noProof="1" dirty="0" smtClean="0"/>
              <a:pPr/>
              <a:t>8</a:t>
            </a:fld>
            <a:endParaRPr lang="es-ES" noProof="1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458" y="1514403"/>
            <a:ext cx="3428934" cy="10932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l="26950" r="19159"/>
          <a:stretch/>
        </p:blipFill>
        <p:spPr>
          <a:xfrm>
            <a:off x="659175" y="2901970"/>
            <a:ext cx="1918952" cy="200420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34092" y="5033038"/>
            <a:ext cx="25825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Khagendra</a:t>
            </a:r>
            <a:r>
              <a:rPr lang="es-E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Thapa</a:t>
            </a:r>
            <a:r>
              <a:rPr lang="es-E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1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Magar</a:t>
            </a:r>
            <a:r>
              <a:rPr lang="es-E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1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is</a:t>
            </a:r>
            <a:r>
              <a:rPr lang="es-E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the</a:t>
            </a:r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smallest</a:t>
            </a:r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s-ES" sz="1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person</a:t>
            </a:r>
            <a:r>
              <a:rPr lang="es-E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 in </a:t>
            </a:r>
            <a:r>
              <a:rPr lang="es-ES" sz="1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the</a:t>
            </a:r>
            <a:r>
              <a:rPr lang="es-E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1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world</a:t>
            </a:r>
            <a:endParaRPr lang="es-ES" sz="1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6688" y="2944167"/>
            <a:ext cx="2820071" cy="1752390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3116688" y="4906179"/>
            <a:ext cx="2582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Sultan</a:t>
            </a:r>
            <a:r>
              <a:rPr lang="es-E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1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Kosen</a:t>
            </a:r>
            <a:r>
              <a:rPr lang="es-E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1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is</a:t>
            </a:r>
            <a:r>
              <a:rPr lang="es-E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the</a:t>
            </a:r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tallest</a:t>
            </a:r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s-ES" sz="1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person</a:t>
            </a:r>
            <a:r>
              <a:rPr lang="es-E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 in </a:t>
            </a:r>
            <a:r>
              <a:rPr lang="es-ES" sz="1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the</a:t>
            </a:r>
            <a:r>
              <a:rPr lang="es-E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1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world</a:t>
            </a:r>
            <a:endParaRPr lang="es-ES" sz="1400" dirty="0"/>
          </a:p>
        </p:txBody>
      </p:sp>
      <p:sp>
        <p:nvSpPr>
          <p:cNvPr id="29" name="Rectángulo 28"/>
          <p:cNvSpPr/>
          <p:nvPr/>
        </p:nvSpPr>
        <p:spPr>
          <a:xfrm>
            <a:off x="6237845" y="4896661"/>
            <a:ext cx="2582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Jeanne </a:t>
            </a:r>
            <a:r>
              <a:rPr lang="es-ES" sz="1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Calment</a:t>
            </a:r>
            <a:r>
              <a:rPr lang="es-E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1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is</a:t>
            </a:r>
            <a:r>
              <a:rPr lang="es-E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the</a:t>
            </a:r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oldest</a:t>
            </a:r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s-ES" sz="1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person</a:t>
            </a:r>
            <a:r>
              <a:rPr lang="es-E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 in </a:t>
            </a:r>
            <a:r>
              <a:rPr lang="es-ES" sz="1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the</a:t>
            </a:r>
            <a:r>
              <a:rPr lang="es-E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1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world</a:t>
            </a:r>
            <a:endParaRPr lang="es-ES" sz="14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8005" y="2607686"/>
            <a:ext cx="1548933" cy="2238912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8939256" y="4846598"/>
            <a:ext cx="2582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China </a:t>
            </a:r>
            <a:r>
              <a:rPr lang="es-ES" sz="1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is</a:t>
            </a:r>
            <a:r>
              <a:rPr lang="es-E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the</a:t>
            </a:r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most</a:t>
            </a:r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populated</a:t>
            </a:r>
            <a:r>
              <a:rPr lang="es-ES" sz="1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s-E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country in </a:t>
            </a:r>
            <a:r>
              <a:rPr lang="es-ES" sz="1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the</a:t>
            </a:r>
            <a:r>
              <a:rPr lang="es-E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1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world</a:t>
            </a:r>
            <a:endParaRPr lang="es-ES" sz="1400" dirty="0"/>
          </a:p>
        </p:txBody>
      </p:sp>
      <p:pic>
        <p:nvPicPr>
          <p:cNvPr id="2052" name="Picture 4" descr="Asia-Pacific Population Growth and the UN Post-2015 Development ..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686" y="3143736"/>
            <a:ext cx="1901736" cy="126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16"/>
          <p:cNvSpPr/>
          <p:nvPr/>
        </p:nvSpPr>
        <p:spPr>
          <a:xfrm>
            <a:off x="10097037" y="6472048"/>
            <a:ext cx="1084385" cy="202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6956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7919">
        <p15:prstTrans prst="drape"/>
      </p:transition>
    </mc:Choice>
    <mc:Fallback>
      <p:transition spd="slow" advTm="479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  <p:bldP spid="28" grpId="0"/>
      <p:bldP spid="29" grpId="0"/>
      <p:bldP spid="30" grpId="0"/>
    </p:bldLst>
  </p:timing>
  <p:extLst>
    <p:ext uri="{3A86A75C-4F4B-4683-9AE1-C65F6400EC91}">
      <p14:laserTraceLst xmlns:p14="http://schemas.microsoft.com/office/powerpoint/2010/main">
        <p14:tracePtLst>
          <p14:tracePt t="1" x="6010275" y="3848100"/>
          <p14:tracePt t="106" x="490538" y="0"/>
          <p14:tracePt t="25669" x="2044700" y="0"/>
          <p14:tracePt t="26583" x="2482850" y="0"/>
          <p14:tracePt t="26596" x="2795588" y="0"/>
          <p14:tracePt t="26609" x="2990850" y="0"/>
          <p14:tracePt t="26621" x="3116263" y="0"/>
          <p14:tracePt t="26634" x="3187700" y="26988"/>
          <p14:tracePt t="26646" x="3259138" y="71438"/>
          <p14:tracePt t="26659" x="3313113" y="142875"/>
          <p14:tracePt t="26672" x="3348038" y="214313"/>
          <p14:tracePt t="26688" x="3367088" y="295275"/>
          <p14:tracePt t="26705" x="3375025" y="482600"/>
          <p14:tracePt t="26723" x="3303588" y="615950"/>
          <p14:tracePt t="26738" x="3152775" y="839788"/>
          <p14:tracePt t="26755" x="2901950" y="1143000"/>
          <p14:tracePt t="26772" x="2241550" y="1822450"/>
          <p14:tracePt t="26788" x="1839913" y="2170113"/>
          <p14:tracePt t="26805" x="1411288" y="2517775"/>
          <p14:tracePt t="26822" x="258763" y="3429000"/>
          <p14:tracePt t="26839" x="0" y="3875088"/>
          <p14:tracePt t="26855" x="0" y="4214813"/>
          <p14:tracePt t="26872" x="0" y="4572000"/>
          <p14:tracePt t="26889" x="0" y="4625975"/>
          <p14:tracePt t="26904" x="0" y="4643438"/>
          <p14:tracePt t="26921" x="0" y="4581525"/>
          <p14:tracePt t="26938" x="0" y="4491038"/>
          <p14:tracePt t="26954" x="0" y="4322763"/>
          <p14:tracePt t="26971" x="0" y="3813175"/>
          <p14:tracePt t="26988" x="0" y="3500438"/>
          <p14:tracePt t="27004" x="0" y="3276600"/>
          <p14:tracePt t="27021" x="0" y="2874963"/>
          <p14:tracePt t="27039" x="0" y="2732088"/>
          <p14:tracePt t="27054" x="0" y="2616200"/>
          <p14:tracePt t="27071" x="0" y="2517775"/>
          <p14:tracePt t="27087" x="0" y="2366963"/>
          <p14:tracePt t="27104" x="0" y="2322513"/>
          <p14:tracePt t="27121" x="0" y="2295525"/>
          <p14:tracePt t="27137" x="0" y="2286000"/>
          <p14:tracePt t="27154" x="0" y="2276475"/>
          <p14:tracePt t="27177" x="0" y="2268538"/>
          <p14:tracePt t="27392" x="0" y="2232025"/>
          <p14:tracePt t="27405" x="0" y="2152650"/>
          <p14:tracePt t="27417" x="0" y="1990725"/>
          <p14:tracePt t="27431" x="26988" y="1679575"/>
          <p14:tracePt t="27443" x="71438" y="1347788"/>
          <p14:tracePt t="27455" x="115888" y="1081088"/>
          <p14:tracePt t="27471" x="125413" y="965200"/>
          <p14:tracePt t="27487" x="142875" y="847725"/>
          <p14:tracePt t="27504" x="160338" y="723900"/>
          <p14:tracePt t="27521" x="169863" y="669925"/>
          <p14:tracePt t="27537" x="169863" y="642938"/>
          <p14:tracePt t="27554" x="179388" y="608013"/>
          <p14:tracePt t="27571" x="179388" y="598488"/>
          <p14:tracePt t="27588" x="179388" y="588963"/>
          <p14:tracePt t="27620" x="179388" y="581025"/>
          <p14:tracePt t="27646" x="179388" y="571500"/>
          <p14:tracePt t="27658" x="179388" y="561975"/>
          <p14:tracePt t="27670" x="160338" y="536575"/>
          <p14:tracePt t="27684" x="160338" y="500063"/>
          <p14:tracePt t="27697" x="152400" y="473075"/>
          <p14:tracePt t="27709" x="152400" y="455613"/>
          <p14:tracePt t="27721" x="152400" y="446088"/>
          <p14:tracePt t="27737" x="152400" y="438150"/>
          <p14:tracePt t="27754" x="152400" y="401638"/>
          <p14:tracePt t="44421" x="169863" y="401638"/>
          <p14:tracePt t="44560" x="169863" y="411163"/>
          <p14:tracePt t="44712" x="169863" y="419100"/>
          <p14:tracePt t="44724" x="169863" y="438150"/>
          <p14:tracePt t="44737" x="169863" y="455613"/>
          <p14:tracePt t="44750" x="169863" y="465138"/>
          <p14:tracePt t="44762" x="169863" y="482600"/>
          <p14:tracePt t="44775" x="169863" y="500063"/>
          <p14:tracePt t="44788" x="169863" y="509588"/>
          <p14:tracePt t="44804" x="169863" y="527050"/>
          <p14:tracePt t="44826" x="169863" y="536575"/>
          <p14:tracePt t="44864" x="169863" y="544513"/>
          <p14:tracePt t="44914" x="169863" y="554038"/>
          <p14:tracePt t="44927" x="169863" y="561975"/>
          <p14:tracePt t="44952" x="169863" y="581025"/>
          <p14:tracePt t="44965" x="169863" y="588963"/>
          <p14:tracePt t="44978" x="169863" y="608013"/>
          <p14:tracePt t="44990" x="169863" y="625475"/>
          <p14:tracePt t="45004" x="169863" y="652463"/>
          <p14:tracePt t="45020" x="169863" y="669925"/>
          <p14:tracePt t="45037" x="160338" y="696913"/>
          <p14:tracePt t="45054" x="160338" y="714375"/>
          <p14:tracePt t="45071" x="160338" y="723900"/>
          <p14:tracePt t="45092" x="160338" y="731838"/>
          <p14:tracePt t="45117" x="152400" y="731838"/>
          <p14:tracePt t="45155" x="142875" y="731838"/>
          <p14:tracePt t="45206" x="142875" y="723900"/>
          <p14:tracePt t="45218" x="142875" y="704850"/>
          <p14:tracePt t="45230" x="142875" y="696913"/>
          <p14:tracePt t="45243" x="133350" y="669925"/>
          <p14:tracePt t="45256" x="133350" y="652463"/>
          <p14:tracePt t="45271" x="125413" y="625475"/>
          <p14:tracePt t="45287" x="115888" y="588963"/>
          <p14:tracePt t="45304" x="98425" y="509588"/>
          <p14:tracePt t="45321" x="98425" y="482600"/>
          <p14:tracePt t="45337" x="98425" y="465138"/>
          <p14:tracePt t="45354" x="98425" y="455613"/>
          <p14:tracePt t="45370" x="98425" y="446088"/>
          <p14:tracePt t="45388" x="88900" y="446088"/>
          <p14:tracePt t="45459" x="88900" y="438150"/>
          <p14:tracePt t="45497" x="80963" y="438150"/>
          <p14:tracePt t="45547" x="80963" y="428625"/>
          <p14:tracePt t="45572" x="80963" y="419100"/>
          <p14:tracePt t="45775" x="80963" y="411163"/>
          <p14:tracePt t="45826" x="80963" y="4016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4CA33D0-A2F5-49D6-833F-C6773905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1" smtClean="0"/>
              <a:t>Activity 7</a:t>
            </a:r>
            <a:endParaRPr lang="es-ES" noProof="1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903996C0-0A7C-4905-8FD4-EC23739737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s-ES" noProof="1" smtClean="0"/>
              <a:pPr/>
              <a:t>9</a:t>
            </a:fld>
            <a:endParaRPr lang="es-ES" noProof="1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160653" y="2608579"/>
            <a:ext cx="4361199" cy="1676992"/>
          </a:xfrm>
        </p:spPr>
        <p:txBody>
          <a:bodyPr/>
          <a:lstStyle/>
          <a:p>
            <a:r>
              <a:rPr lang="es-ES" dirty="0" smtClean="0"/>
              <a:t>En esta actividad se debe completar tanto las nacionalidades como los países. </a:t>
            </a:r>
          </a:p>
          <a:p>
            <a:r>
              <a:rPr lang="es-ES" dirty="0" smtClean="0"/>
              <a:t>Ten cuidado con Brasil. Brasil en inglés se escribe con z: </a:t>
            </a:r>
            <a:r>
              <a:rPr lang="es-ES" dirty="0" err="1" smtClean="0"/>
              <a:t>Brazil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75" y="1459337"/>
            <a:ext cx="6297769" cy="3280088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7082046" y="379861"/>
            <a:ext cx="4740225" cy="2048901"/>
            <a:chOff x="7082046" y="379861"/>
            <a:chExt cx="4740225" cy="2048901"/>
          </a:xfrm>
        </p:grpSpPr>
        <p:pic>
          <p:nvPicPr>
            <p:cNvPr id="3074" name="Picture 2" descr="Nombres de países y nacionalidades en inglés - Elblogdeidiomas.e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497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453292" y="379861"/>
              <a:ext cx="4368979" cy="2048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466714">
              <a:off x="7082046" y="699248"/>
              <a:ext cx="2133600" cy="1066800"/>
            </a:xfrm>
            <a:prstGeom prst="rect">
              <a:avLst/>
            </a:prstGeom>
          </p:spPr>
        </p:pic>
      </p:grpSp>
      <p:grpSp>
        <p:nvGrpSpPr>
          <p:cNvPr id="10" name="Grupo 9"/>
          <p:cNvGrpSpPr/>
          <p:nvPr/>
        </p:nvGrpSpPr>
        <p:grpSpPr>
          <a:xfrm>
            <a:off x="6609759" y="4128515"/>
            <a:ext cx="4712918" cy="1723810"/>
            <a:chOff x="6609759" y="4128515"/>
            <a:chExt cx="4712918" cy="1723810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571" b="89286" l="3125" r="8928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00396">
              <a:off x="9189077" y="4608491"/>
              <a:ext cx="2133600" cy="1066800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09759" y="4128515"/>
              <a:ext cx="3428571" cy="1723810"/>
            </a:xfrm>
            <a:prstGeom prst="rect">
              <a:avLst/>
            </a:prstGeom>
          </p:spPr>
        </p:pic>
      </p:grpSp>
      <p:sp>
        <p:nvSpPr>
          <p:cNvPr id="12" name="Rectángulo 11"/>
          <p:cNvSpPr/>
          <p:nvPr/>
        </p:nvSpPr>
        <p:spPr>
          <a:xfrm>
            <a:off x="10135673" y="6465194"/>
            <a:ext cx="1056068" cy="206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5879507"/>
      </p:ext>
    </p:extLst>
  </p:cSld>
  <p:clrMapOvr>
    <a:masterClrMapping/>
  </p:clrMapOvr>
  <p:transition spd="slow" advTm="3959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4" x="1625600" y="2374900"/>
          <p14:tracePt t="17" x="1652588" y="2374900"/>
          <p14:tracePt t="29" x="1670050" y="2366963"/>
          <p14:tracePt t="46" x="1704975" y="2232025"/>
          <p14:tracePt t="63" x="822325" y="214313"/>
          <p14:tracePt t="12095" x="0" y="411163"/>
          <p14:tracePt t="12345" x="0" y="509588"/>
          <p14:tracePt t="12358" x="0" y="588963"/>
          <p14:tracePt t="12370" x="0" y="615950"/>
          <p14:tracePt t="12383" x="0" y="633413"/>
          <p14:tracePt t="12397" x="0" y="642938"/>
          <p14:tracePt t="12412" x="0" y="652463"/>
          <p14:tracePt t="12429" x="9525" y="615950"/>
          <p14:tracePt t="12510" x="26988" y="581025"/>
          <p14:tracePt t="12522" x="36513" y="517525"/>
          <p14:tracePt t="12535" x="44450" y="455613"/>
          <p14:tracePt t="12548" x="303213" y="473075"/>
          <p14:tracePt t="12826" x="241300" y="527050"/>
          <p14:tracePt t="12839" x="196850" y="571500"/>
          <p14:tracePt t="12852" x="169863" y="598488"/>
          <p14:tracePt t="12864" x="160338" y="598488"/>
          <p14:tracePt t="12879" x="152400" y="608013"/>
          <p14:tracePt t="12896" x="152400" y="615950"/>
          <p14:tracePt t="12912" x="142875" y="615950"/>
          <p14:tracePt t="12929" x="133350" y="608013"/>
          <p14:tracePt t="13004" x="133350" y="598488"/>
          <p14:tracePt t="13016" x="133350" y="588963"/>
          <p14:tracePt t="13029" x="133350" y="571500"/>
          <p14:tracePt t="13041" x="133350" y="554038"/>
          <p14:tracePt t="13054" x="133350" y="544513"/>
          <p14:tracePt t="13067" x="125413" y="527050"/>
          <p14:tracePt t="13079" x="125413" y="509588"/>
          <p14:tracePt t="13096" x="125413" y="490538"/>
          <p14:tracePt t="13112" x="125413" y="482600"/>
          <p14:tracePt t="13129" x="125413" y="455613"/>
          <p14:tracePt t="13146" x="125413" y="438150"/>
          <p14:tracePt t="13168" x="125413" y="428625"/>
          <p14:tracePt t="13180" x="125413" y="411163"/>
          <p14:tracePt t="13206" x="125413" y="401638"/>
          <p14:tracePt t="14662" x="169863" y="500063"/>
          <p14:tracePt t="14678" x="258763" y="633413"/>
          <p14:tracePt t="14688" x="411163" y="866775"/>
          <p14:tracePt t="14699" x="571500" y="1071563"/>
          <p14:tracePt t="14713" x="714375" y="1268413"/>
          <p14:tracePt t="14729" x="847725" y="1428750"/>
          <p14:tracePt t="14745" x="1098550" y="1758950"/>
          <p14:tracePt t="14762" x="1231900" y="1919288"/>
          <p14:tracePt t="14778" x="1357313" y="2062163"/>
          <p14:tracePt t="14794" x="1490663" y="2170113"/>
          <p14:tracePt t="14811" x="1687513" y="2347913"/>
          <p14:tracePt t="14828" x="1768475" y="2401888"/>
          <p14:tracePt t="14846" x="1830388" y="2446338"/>
          <p14:tracePt t="14861" x="1911350" y="2500313"/>
          <p14:tracePt t="14878" x="1919288" y="2509838"/>
          <p14:tracePt t="14894" x="1928813" y="2517775"/>
          <p14:tracePt t="14911" x="1928813" y="2527300"/>
          <p14:tracePt t="15358" x="1938338" y="2527300"/>
          <p14:tracePt t="15382" x="1946275" y="2536825"/>
          <p14:tracePt t="15395" x="1955800" y="2536825"/>
          <p14:tracePt t="15407" x="1965325" y="2544763"/>
          <p14:tracePt t="15420" x="1965325" y="2554288"/>
          <p14:tracePt t="15433" x="1973263" y="2554288"/>
          <p14:tracePt t="15445" x="1982788" y="2562225"/>
          <p14:tracePt t="15461" x="1990725" y="2562225"/>
          <p14:tracePt t="15478" x="2000250" y="2562225"/>
          <p14:tracePt t="15494" x="2017713" y="2581275"/>
          <p14:tracePt t="15511" x="2036763" y="2589213"/>
          <p14:tracePt t="15528" x="2044700" y="2589213"/>
          <p14:tracePt t="15545" x="2071688" y="2608263"/>
          <p14:tracePt t="15562" x="2081213" y="2608263"/>
          <p14:tracePt t="15578" x="2089150" y="2608263"/>
          <p14:tracePt t="15597" x="2089150" y="2616200"/>
          <p14:tracePt t="15611" x="2098675" y="2616200"/>
          <p14:tracePt t="15628" x="2098675" y="2625725"/>
          <p14:tracePt t="15775" x="2098675" y="2633663"/>
          <p14:tracePt t="15813" x="2089150" y="2633663"/>
          <p14:tracePt t="15901" x="2081213" y="2633663"/>
          <p14:tracePt t="15914" x="2071688" y="2633663"/>
          <p14:tracePt t="15927" x="2062163" y="2633663"/>
          <p14:tracePt t="15939" x="2027238" y="2633663"/>
          <p14:tracePt t="15952" x="1990725" y="2633663"/>
          <p14:tracePt t="15965" x="1965325" y="2633663"/>
          <p14:tracePt t="15977" x="1938338" y="2633663"/>
          <p14:tracePt t="15994" x="1911350" y="2633663"/>
          <p14:tracePt t="16011" x="1901825" y="2633663"/>
          <p14:tracePt t="16028" x="1893888" y="2633663"/>
          <p14:tracePt t="16044" x="1884363" y="2633663"/>
          <p14:tracePt t="16060" x="1874838" y="2633663"/>
          <p14:tracePt t="16079" x="1857375" y="2633663"/>
          <p14:tracePt t="16094" x="1847850" y="2633663"/>
          <p14:tracePt t="16111" x="1839913" y="2633663"/>
          <p14:tracePt t="16128" x="1812925" y="2633663"/>
          <p14:tracePt t="16145" x="1803400" y="2633663"/>
          <p14:tracePt t="16167" x="1795463" y="2633663"/>
          <p14:tracePt t="16179" x="1822450" y="2633663"/>
          <p14:tracePt t="16357" x="1938338" y="2625725"/>
          <p14:tracePt t="16370" x="2312988" y="2598738"/>
          <p14:tracePt t="16382" x="2982913" y="2554288"/>
          <p14:tracePt t="16394" x="3608388" y="2517775"/>
          <p14:tracePt t="16411" x="3929063" y="2500313"/>
          <p14:tracePt t="16428" x="4133850" y="2500313"/>
          <p14:tracePt t="16444" x="4348163" y="2500313"/>
          <p14:tracePt t="16461" x="4438650" y="2500313"/>
          <p14:tracePt t="16478" x="4500563" y="2500313"/>
          <p14:tracePt t="16494" x="4572000" y="2500313"/>
          <p14:tracePt t="16511" x="4608513" y="2509838"/>
          <p14:tracePt t="16528" x="4625975" y="2517775"/>
          <p14:tracePt t="16545" x="4660900" y="2554288"/>
          <p14:tracePt t="16561" x="4660900" y="2571750"/>
          <p14:tracePt t="16578" x="4670425" y="2581275"/>
          <p14:tracePt t="16594" x="4679950" y="2598738"/>
          <p14:tracePt t="16611" x="4679950" y="2608263"/>
          <p14:tracePt t="16627" x="4687888" y="2608263"/>
          <p14:tracePt t="16644" x="4705350" y="2643188"/>
          <p14:tracePt t="16661" x="4714875" y="2652713"/>
          <p14:tracePt t="16677" x="4724400" y="2670175"/>
          <p14:tracePt t="16694" x="4732338" y="2687638"/>
          <p14:tracePt t="16711" x="4741863" y="2687638"/>
          <p14:tracePt t="16727" x="4751388" y="2697163"/>
          <p14:tracePt t="16744" x="4759325" y="2697163"/>
          <p14:tracePt t="16774" x="4759325" y="2705100"/>
          <p14:tracePt t="16787" x="4759325" y="2714625"/>
          <p14:tracePt t="16838" x="4759325" y="2724150"/>
          <p14:tracePt t="16876" x="4751388" y="2724150"/>
          <p14:tracePt t="17053" x="4741863" y="2724150"/>
          <p14:tracePt t="17066" x="4732338" y="2724150"/>
          <p14:tracePt t="17091" x="4724400" y="2724150"/>
          <p14:tracePt t="17129" x="4714875" y="2724150"/>
          <p14:tracePt t="17154" x="4705350" y="2724150"/>
          <p14:tracePt t="17180" x="4697413" y="2724150"/>
          <p14:tracePt t="17205" x="4687888" y="2714625"/>
          <p14:tracePt t="17218" x="4679950" y="2714625"/>
          <p14:tracePt t="17230" x="4652963" y="2714625"/>
          <p14:tracePt t="17243" x="4633913" y="2714625"/>
          <p14:tracePt t="17256" x="4616450" y="2714625"/>
          <p14:tracePt t="17268" x="4581525" y="2714625"/>
          <p14:tracePt t="17281" x="4545013" y="2714625"/>
          <p14:tracePt t="17294" x="4518025" y="2714625"/>
          <p14:tracePt t="17311" x="4483100" y="2714625"/>
          <p14:tracePt t="17328" x="4438650" y="2714625"/>
          <p14:tracePt t="17345" x="4402138" y="2714625"/>
          <p14:tracePt t="17361" x="4375150" y="2714625"/>
          <p14:tracePt t="17378" x="4313238" y="2714625"/>
          <p14:tracePt t="17395" x="4276725" y="2714625"/>
          <p14:tracePt t="17411" x="4232275" y="2714625"/>
          <p14:tracePt t="17427" x="4187825" y="2714625"/>
          <p14:tracePt t="17444" x="4062413" y="2714625"/>
          <p14:tracePt t="17461" x="3983038" y="2714625"/>
          <p14:tracePt t="17477" x="3813175" y="2714625"/>
          <p14:tracePt t="17496" x="3732213" y="2714625"/>
          <p14:tracePt t="17511" x="3633788" y="2741613"/>
          <p14:tracePt t="17527" x="3517900" y="2768600"/>
          <p14:tracePt t="17544" x="3170238" y="2911475"/>
          <p14:tracePt t="17561" x="2928938" y="3017838"/>
          <p14:tracePt t="17577" x="2714625" y="3125788"/>
          <p14:tracePt t="17594" x="2438400" y="3268663"/>
          <p14:tracePt t="17611" x="2322513" y="3348038"/>
          <p14:tracePt t="17628" x="2214563" y="3411538"/>
          <p14:tracePt t="17644" x="2036763" y="3500438"/>
          <p14:tracePt t="17661" x="1982788" y="3536950"/>
          <p14:tracePt t="17677" x="1938338" y="3562350"/>
          <p14:tracePt t="17694" x="1893888" y="3581400"/>
          <p14:tracePt t="17711" x="1884363" y="3581400"/>
          <p14:tracePt t="17736" x="1884363" y="3589338"/>
          <p14:tracePt t="17749" x="1874838" y="3589338"/>
          <p14:tracePt t="17825" x="1866900" y="3581400"/>
          <p14:tracePt t="17838" x="1847850" y="3581400"/>
          <p14:tracePt t="17863" x="1839913" y="3562350"/>
          <p14:tracePt t="17875" x="1822450" y="3554413"/>
          <p14:tracePt t="17889" x="1812925" y="3554413"/>
          <p14:tracePt t="17901" x="1803400" y="3544888"/>
          <p14:tracePt t="17913" x="1795463" y="3536950"/>
          <p14:tracePt t="17939" x="1785938" y="3527425"/>
          <p14:tracePt t="17952" x="1776413" y="3527425"/>
          <p14:tracePt t="17977" x="1776413" y="3517900"/>
          <p14:tracePt t="18002" x="1785938" y="3517900"/>
          <p14:tracePt t="18420" x="1795463" y="3517900"/>
          <p14:tracePt t="18433" x="1812925" y="3517900"/>
          <p14:tracePt t="18445" x="1884363" y="3517900"/>
          <p14:tracePt t="18458" x="2000250" y="3509963"/>
          <p14:tracePt t="18471" x="2214563" y="3482975"/>
          <p14:tracePt t="18483" x="2490788" y="3465513"/>
          <p14:tracePt t="18496" x="2697163" y="3455988"/>
          <p14:tracePt t="18511" x="2840038" y="3429000"/>
          <p14:tracePt t="18528" x="2955925" y="3429000"/>
          <p14:tracePt t="18544" x="3108325" y="3429000"/>
          <p14:tracePt t="18561" x="3170238" y="3429000"/>
          <p14:tracePt t="18577" x="3214688" y="3429000"/>
          <p14:tracePt t="18594" x="3330575" y="3429000"/>
          <p14:tracePt t="18611" x="3375025" y="3429000"/>
          <p14:tracePt t="18627" x="3429000" y="3429000"/>
          <p14:tracePt t="18644" x="3509963" y="3446463"/>
          <p14:tracePt t="18661" x="3536950" y="3455988"/>
          <p14:tracePt t="18677" x="3544888" y="3455988"/>
          <p14:tracePt t="18694" x="3589338" y="3473450"/>
          <p14:tracePt t="18711" x="3598863" y="3482975"/>
          <p14:tracePt t="18728" x="3616325" y="3482975"/>
          <p14:tracePt t="18744" x="3687763" y="3500438"/>
          <p14:tracePt t="18762" x="3732213" y="3500438"/>
          <p14:tracePt t="18777" x="3776663" y="3509963"/>
          <p14:tracePt t="18794" x="3813175" y="3509963"/>
          <p14:tracePt t="18811" x="3946525" y="3509963"/>
          <p14:tracePt t="18827" x="4037013" y="3509963"/>
          <p14:tracePt t="18844" x="4116388" y="3509963"/>
          <p14:tracePt t="18861" x="4232275" y="3509963"/>
          <p14:tracePt t="18877" x="4268788" y="3509963"/>
          <p14:tracePt t="18894" x="4295775" y="3509963"/>
          <p14:tracePt t="18911" x="4322763" y="3509963"/>
          <p14:tracePt t="18928" x="4340225" y="3509963"/>
          <p14:tracePt t="18944" x="4348163" y="3509963"/>
          <p14:tracePt t="18964" x="4357688" y="3509963"/>
          <p14:tracePt t="18977" x="4348163" y="3509963"/>
          <p14:tracePt t="19128" x="4330700" y="3509963"/>
          <p14:tracePt t="19142" x="4303713" y="3509963"/>
          <p14:tracePt t="19154" x="4251325" y="3509963"/>
          <p14:tracePt t="19166" x="4152900" y="3509963"/>
          <p14:tracePt t="19179" x="4037013" y="3509963"/>
          <p14:tracePt t="19194" x="3919538" y="3509963"/>
          <p14:tracePt t="19211" x="3848100" y="3500438"/>
          <p14:tracePt t="19228" x="3751263" y="3500438"/>
          <p14:tracePt t="19244" x="3714750" y="3500438"/>
          <p14:tracePt t="19261" x="3660775" y="3500438"/>
          <p14:tracePt t="19277" x="3589338" y="3500438"/>
          <p14:tracePt t="19294" x="3544888" y="3500438"/>
          <p14:tracePt t="19311" x="3527425" y="3500438"/>
          <p14:tracePt t="19327" x="3482975" y="3500438"/>
          <p14:tracePt t="19344" x="3455988" y="3500438"/>
          <p14:tracePt t="19361" x="3402013" y="3500438"/>
          <p14:tracePt t="19377" x="3251200" y="3500438"/>
          <p14:tracePt t="19394" x="3170238" y="3500438"/>
          <p14:tracePt t="19411" x="3081338" y="3500438"/>
          <p14:tracePt t="19427" x="2973388" y="3500438"/>
          <p14:tracePt t="19444" x="2643188" y="3536950"/>
          <p14:tracePt t="19461" x="2393950" y="3608388"/>
          <p14:tracePt t="19477" x="2160588" y="3714750"/>
          <p14:tracePt t="19494" x="1911350" y="3840163"/>
          <p14:tracePt t="19511" x="1830388" y="3875088"/>
          <p14:tracePt t="19528" x="1785938" y="3902075"/>
          <p14:tracePt t="19544" x="1731963" y="3938588"/>
          <p14:tracePt t="19561" x="1724025" y="3938588"/>
          <p14:tracePt t="19577" x="1724025" y="3946525"/>
          <p14:tracePt t="19594" x="1714500" y="3946525"/>
          <p14:tracePt t="19611" x="1714500" y="3956050"/>
          <p14:tracePt t="19800" x="1714500" y="3965575"/>
          <p14:tracePt t="19812" x="1714500" y="3983038"/>
          <p14:tracePt t="19825" x="1724025" y="4000500"/>
          <p14:tracePt t="19838" x="1741488" y="4010025"/>
          <p14:tracePt t="19850" x="1758950" y="4044950"/>
          <p14:tracePt t="19863" x="1785938" y="4062413"/>
          <p14:tracePt t="19877" x="1803400" y="4089400"/>
          <p14:tracePt t="19894" x="1822450" y="4108450"/>
          <p14:tracePt t="19911" x="1830388" y="4116388"/>
          <p14:tracePt t="19927" x="1830388" y="4125913"/>
          <p14:tracePt t="19944" x="1839913" y="4125913"/>
          <p14:tracePt t="19961" x="1839913" y="4133850"/>
          <p14:tracePt t="19978" x="1839913" y="4143375"/>
          <p14:tracePt t="20116" x="1847850" y="4143375"/>
          <p14:tracePt t="20179" x="1857375" y="4143375"/>
          <p14:tracePt t="20242" x="1874838" y="4133850"/>
          <p14:tracePt t="20433" x="1874838" y="4125913"/>
          <p14:tracePt t="20446" x="1893888" y="4116388"/>
          <p14:tracePt t="20459" x="1919288" y="4098925"/>
          <p14:tracePt t="20470" x="1946275" y="4081463"/>
          <p14:tracePt t="20483" x="1973263" y="4071938"/>
          <p14:tracePt t="20496" x="1982788" y="4054475"/>
          <p14:tracePt t="20511" x="1990725" y="4054475"/>
          <p14:tracePt t="20527" x="2000250" y="4054475"/>
          <p14:tracePt t="20544" x="2009775" y="4054475"/>
          <p14:tracePt t="20851" x="2017713" y="4054475"/>
          <p14:tracePt t="20863" x="2027238" y="4054475"/>
          <p14:tracePt t="20876" x="2054225" y="4054475"/>
          <p14:tracePt t="20888" x="2081213" y="4054475"/>
          <p14:tracePt t="20901" x="2116138" y="4054475"/>
          <p14:tracePt t="20913" x="2143125" y="4054475"/>
          <p14:tracePt t="20929" x="2170113" y="4054475"/>
          <p14:tracePt t="20944" x="2197100" y="4054475"/>
          <p14:tracePt t="20961" x="2251075" y="4054475"/>
          <p14:tracePt t="20978" x="2312988" y="4054475"/>
          <p14:tracePt t="20994" x="2384425" y="4054475"/>
          <p14:tracePt t="21011" x="2581275" y="4054475"/>
          <p14:tracePt t="21027" x="2687638" y="4054475"/>
          <p14:tracePt t="21044" x="2795588" y="4054475"/>
          <p14:tracePt t="21060" x="2919413" y="4054475"/>
          <p14:tracePt t="21077" x="3152775" y="4054475"/>
          <p14:tracePt t="21094" x="3224213" y="4054475"/>
          <p14:tracePt t="21111" x="3286125" y="4054475"/>
          <p14:tracePt t="21127" x="3330575" y="4054475"/>
          <p14:tracePt t="21145" x="3340100" y="4054475"/>
          <p14:tracePt t="21161" x="3375025" y="4054475"/>
          <p14:tracePt t="21407" x="3465513" y="4044950"/>
          <p14:tracePt t="21420" x="3581400" y="4037013"/>
          <p14:tracePt t="21433" x="3776663" y="4010025"/>
          <p14:tracePt t="21445" x="3956050" y="3990975"/>
          <p14:tracePt t="21461" x="4071938" y="3990975"/>
          <p14:tracePt t="21477" x="4133850" y="3990975"/>
          <p14:tracePt t="21494" x="4232275" y="3990975"/>
          <p14:tracePt t="21511" x="4259263" y="3990975"/>
          <p14:tracePt t="21527" x="4276725" y="3990975"/>
          <p14:tracePt t="21544" x="4286250" y="3990975"/>
          <p14:tracePt t="21561" x="4295775" y="3990975"/>
          <p14:tracePt t="21584" x="4286250" y="3990975"/>
          <p14:tracePt t="21749" x="4276725" y="3990975"/>
          <p14:tracePt t="21774" x="4251325" y="3990975"/>
          <p14:tracePt t="21787" x="4224338" y="3990975"/>
          <p14:tracePt t="21800" x="4179888" y="3990975"/>
          <p14:tracePt t="21812" x="4081463" y="3990975"/>
          <p14:tracePt t="21827" x="3946525" y="3990975"/>
          <p14:tracePt t="21844" x="3776663" y="4000500"/>
          <p14:tracePt t="21860" x="3276600" y="4089400"/>
          <p14:tracePt t="21878" x="3000375" y="4160838"/>
          <p14:tracePt t="21895" x="2751138" y="4251325"/>
          <p14:tracePt t="21911" x="2384425" y="4411663"/>
          <p14:tracePt t="21927" x="2276475" y="4456113"/>
          <p14:tracePt t="21945" x="2214563" y="4491038"/>
          <p14:tracePt t="21961" x="2081213" y="4554538"/>
          <p14:tracePt t="21977" x="2044700" y="4562475"/>
          <p14:tracePt t="21994" x="2027238" y="4572000"/>
          <p14:tracePt t="22011" x="2000250" y="4581525"/>
          <p14:tracePt t="22027" x="1990725" y="4589463"/>
          <p14:tracePt t="22043" x="1982788" y="4589463"/>
          <p14:tracePt t="22331" x="1973263" y="4589463"/>
          <p14:tracePt t="22343" x="1955800" y="4589463"/>
          <p14:tracePt t="22356" x="1928813" y="4589463"/>
          <p14:tracePt t="22369" x="1901825" y="4581525"/>
          <p14:tracePt t="22382" x="1884363" y="4572000"/>
          <p14:tracePt t="22394" x="1847850" y="4562475"/>
          <p14:tracePt t="22411" x="1812925" y="4545013"/>
          <p14:tracePt t="22427" x="1751013" y="4518025"/>
          <p14:tracePt t="22445" x="1731963" y="4500563"/>
          <p14:tracePt t="22460" x="1724025" y="4491038"/>
          <p14:tracePt t="22477" x="1704975" y="4483100"/>
          <p14:tracePt t="22494" x="1687513" y="4456113"/>
          <p14:tracePt t="22511" x="1679575" y="4446588"/>
          <p14:tracePt t="22527" x="1670050" y="4429125"/>
          <p14:tracePt t="22544" x="1660525" y="4411663"/>
          <p14:tracePt t="22561" x="1660525" y="4402138"/>
          <p14:tracePt t="22597" x="1660525" y="4394200"/>
          <p14:tracePt t="22622" x="1660525" y="4384675"/>
          <p14:tracePt t="22824" x="1660525" y="4375150"/>
          <p14:tracePt t="22862" x="1660525" y="4357688"/>
          <p14:tracePt t="22887" x="1670050" y="4357688"/>
          <p14:tracePt t="22900" x="1687513" y="4330700"/>
          <p14:tracePt t="22913" x="1741488" y="4295775"/>
          <p14:tracePt t="22926" x="1830388" y="4259263"/>
          <p14:tracePt t="22938" x="1965325" y="4187825"/>
          <p14:tracePt t="22951" x="2143125" y="4143375"/>
          <p14:tracePt t="22963" x="2312988" y="4089400"/>
          <p14:tracePt t="22977" x="2446338" y="4081463"/>
          <p14:tracePt t="22994" x="2562225" y="4071938"/>
          <p14:tracePt t="23010" x="2697163" y="4081463"/>
          <p14:tracePt t="23027" x="2741613" y="4108450"/>
          <p14:tracePt t="23044" x="2768600" y="4116388"/>
          <p14:tracePt t="23060" x="2830513" y="4170363"/>
          <p14:tracePt t="23077" x="2867025" y="4187825"/>
          <p14:tracePt t="23095" x="2919413" y="4232275"/>
          <p14:tracePt t="23111" x="3044825" y="4303713"/>
          <p14:tracePt t="23128" x="3116263" y="4330700"/>
          <p14:tracePt t="23144" x="3205163" y="4357688"/>
          <p14:tracePt t="23161" x="3322638" y="4394200"/>
          <p14:tracePt t="23177" x="3465513" y="4419600"/>
          <p14:tracePt t="23194" x="3517900" y="4419600"/>
          <p14:tracePt t="23210" x="3581400" y="4429125"/>
          <p14:tracePt t="23227" x="3724275" y="4429125"/>
          <p14:tracePt t="23244" x="3813175" y="4429125"/>
          <p14:tracePt t="23260" x="3911600" y="4419600"/>
          <p14:tracePt t="23277" x="4232275" y="4313238"/>
          <p14:tracePt t="23294" x="4348163" y="4259263"/>
          <p14:tracePt t="23310" x="4429125" y="4224338"/>
          <p14:tracePt t="23327" x="4491038" y="4197350"/>
          <p14:tracePt t="23344" x="4491038" y="4187825"/>
          <p14:tracePt t="23360" x="4500563" y="4187825"/>
          <p14:tracePt t="23377" x="4500563" y="4179888"/>
          <p14:tracePt t="23394" x="4500563" y="4160838"/>
          <p14:tracePt t="23411" x="4500563" y="4143375"/>
          <p14:tracePt t="23427" x="4419600" y="4027488"/>
          <p14:tracePt t="23444" x="4322763" y="3938588"/>
          <p14:tracePt t="23461" x="4152900" y="3795713"/>
          <p14:tracePt t="23477" x="3983038" y="3687763"/>
          <p14:tracePt t="23494" x="3536950" y="3402013"/>
          <p14:tracePt t="23511" x="3268663" y="3251200"/>
          <p14:tracePt t="23527" x="3000375" y="3071813"/>
          <p14:tracePt t="23543" x="2438400" y="2714625"/>
          <p14:tracePt t="23560" x="2232025" y="2589213"/>
          <p14:tracePt t="23577" x="2098675" y="2482850"/>
          <p14:tracePt t="23594" x="1965325" y="2347913"/>
          <p14:tracePt t="23610" x="1938338" y="2322513"/>
          <p14:tracePt t="23627" x="1928813" y="2303463"/>
          <p14:tracePt t="23645" x="1919288" y="2303463"/>
          <p14:tracePt t="23837" x="1901825" y="2303463"/>
          <p14:tracePt t="23862" x="1874838" y="2303463"/>
          <p14:tracePt t="23875" x="1812925" y="2286000"/>
          <p14:tracePt t="23888" x="1697038" y="2224088"/>
          <p14:tracePt t="23900" x="1527175" y="2125663"/>
          <p14:tracePt t="23912" x="1322388" y="1938338"/>
          <p14:tracePt t="23927" x="1152525" y="1795463"/>
          <p14:tracePt t="23944" x="1027113" y="1652588"/>
          <p14:tracePt t="23960" x="857250" y="1446213"/>
          <p14:tracePt t="23977" x="795338" y="1357313"/>
          <p14:tracePt t="23994" x="750888" y="1276350"/>
          <p14:tracePt t="24010" x="660400" y="1152525"/>
          <p14:tracePt t="24027" x="633413" y="1081088"/>
          <p14:tracePt t="24044" x="598488" y="1000125"/>
          <p14:tracePt t="24060" x="500063" y="839788"/>
          <p14:tracePt t="24078" x="446088" y="776288"/>
          <p14:tracePt t="24094" x="401638" y="723900"/>
          <p14:tracePt t="24110" x="374650" y="679450"/>
          <p14:tracePt t="24110" x="357188" y="652463"/>
          <p14:tracePt t="24128" x="347663" y="633413"/>
          <p14:tracePt t="24144" x="339725" y="633413"/>
          <p14:tracePt t="24161" x="322263" y="615950"/>
          <p14:tracePt t="24177" x="303213" y="608013"/>
          <p14:tracePt t="24194" x="295275" y="598488"/>
          <p14:tracePt t="24210" x="285750" y="598488"/>
          <p14:tracePt t="24227" x="276225" y="588963"/>
          <p14:tracePt t="24244" x="276225" y="598488"/>
          <p14:tracePt t="24470" x="276225" y="615950"/>
          <p14:tracePt t="24494" x="276225" y="625475"/>
          <p14:tracePt t="24520" x="276225" y="652463"/>
          <p14:tracePt t="24533" x="295275" y="687388"/>
          <p14:tracePt t="24546" x="322263" y="741363"/>
          <p14:tracePt t="24558" x="357188" y="830263"/>
          <p14:tracePt t="24571" x="428625" y="928688"/>
          <p14:tracePt t="24584" x="527050" y="1108075"/>
          <p14:tracePt t="24596" x="669925" y="1285875"/>
          <p14:tracePt t="24610" x="803275" y="1465263"/>
          <p14:tracePt t="24628" x="946150" y="1643063"/>
          <p14:tracePt t="24644" x="1204913" y="1919288"/>
          <p14:tracePt t="24661" x="1393825" y="2081213"/>
          <p14:tracePt t="24677" x="1670050" y="2268538"/>
          <p14:tracePt t="24694" x="2419350" y="2697163"/>
          <p14:tracePt t="24711" x="3000375" y="2919413"/>
          <p14:tracePt t="24727" x="3643313" y="3133725"/>
          <p14:tracePt t="24744" x="4848225" y="3429000"/>
          <p14:tracePt t="24761" x="5187950" y="3490913"/>
          <p14:tracePt t="24777" x="5456238" y="3544888"/>
          <p14:tracePt t="24794" x="5643563" y="3571875"/>
          <p14:tracePt t="24811" x="5803900" y="3589338"/>
          <p14:tracePt t="24827" x="5830888" y="3598863"/>
          <p14:tracePt t="24844" x="5848350" y="3598863"/>
          <p14:tracePt t="24860" x="5857875" y="3608388"/>
          <p14:tracePt t="24877" x="5867400" y="3608388"/>
          <p14:tracePt t="24925" x="5857875" y="3608388"/>
          <p14:tracePt t="25013" x="5830888" y="3608388"/>
          <p14:tracePt t="25026" x="5795963" y="3608388"/>
          <p14:tracePt t="25039" x="5759450" y="3589338"/>
          <p14:tracePt t="25051" x="5688013" y="3562350"/>
          <p14:tracePt t="25064" x="5589588" y="3536950"/>
          <p14:tracePt t="25077" x="5375275" y="3482975"/>
          <p14:tracePt t="25094" x="4919663" y="3411538"/>
          <p14:tracePt t="25110" x="3946525" y="3357563"/>
          <p14:tracePt t="25128" x="3670300" y="3357563"/>
          <p14:tracePt t="25144" x="3517900" y="3357563"/>
          <p14:tracePt t="25160" x="3438525" y="3357563"/>
          <p14:tracePt t="25177" x="3322638" y="3357563"/>
          <p14:tracePt t="25194" x="3286125" y="3357563"/>
          <p14:tracePt t="25210" x="3268663" y="3357563"/>
          <p14:tracePt t="25227" x="3232150" y="3357563"/>
          <p14:tracePt t="25244" x="3224213" y="3357563"/>
          <p14:tracePt t="25260" x="3214688" y="3357563"/>
          <p14:tracePt t="25277" x="3179763" y="3357563"/>
          <p14:tracePt t="25294" x="3152775" y="3348038"/>
          <p14:tracePt t="25310" x="3125788" y="3348038"/>
          <p14:tracePt t="25327" x="3044825" y="3340100"/>
          <p14:tracePt t="25344" x="2982913" y="3340100"/>
          <p14:tracePt t="25360" x="2911475" y="3340100"/>
          <p14:tracePt t="25377" x="2768600" y="3340100"/>
          <p14:tracePt t="25394" x="2714625" y="3340100"/>
          <p14:tracePt t="25410" x="2679700" y="3340100"/>
          <p14:tracePt t="25427" x="2633663" y="3340100"/>
          <p14:tracePt t="25444" x="2608263" y="3340100"/>
          <p14:tracePt t="25460" x="2589213" y="3340100"/>
          <p14:tracePt t="25477" x="2562225" y="3340100"/>
          <p14:tracePt t="25494" x="2500313" y="3340100"/>
          <p14:tracePt t="25511" x="2465388" y="3340100"/>
          <p14:tracePt t="25527" x="2401888" y="3340100"/>
          <p14:tracePt t="25527" x="2339975" y="3340100"/>
          <p14:tracePt t="25545" x="2268538" y="3340100"/>
          <p14:tracePt t="25560" x="2179638" y="3340100"/>
          <p14:tracePt t="25577" x="2098675" y="3340100"/>
          <p14:tracePt t="25594" x="1955800" y="3348038"/>
          <p14:tracePt t="25610" x="1911350" y="3348038"/>
          <p14:tracePt t="25627" x="1866900" y="3357563"/>
          <p14:tracePt t="25644" x="1785938" y="3357563"/>
          <p14:tracePt t="25660" x="1751013" y="3357563"/>
          <p14:tracePt t="25677" x="1704975" y="3348038"/>
          <p14:tracePt t="25694" x="1616075" y="3313113"/>
          <p14:tracePt t="25710" x="1589088" y="3303588"/>
          <p14:tracePt t="25727" x="1562100" y="3295650"/>
          <p14:tracePt t="25744" x="1544638" y="3276600"/>
          <p14:tracePt t="25760" x="1536700" y="3268663"/>
          <p14:tracePt t="25777" x="1544638" y="3268663"/>
          <p14:tracePt t="26065" x="1598613" y="3268663"/>
          <p14:tracePt t="26077" x="1714500" y="3268663"/>
          <p14:tracePt t="26090" x="1901825" y="3268663"/>
          <p14:tracePt t="26103" x="2133600" y="3276600"/>
          <p14:tracePt t="26115" x="2259013" y="3286125"/>
          <p14:tracePt t="26127" x="2339975" y="3303588"/>
          <p14:tracePt t="26144" x="2366963" y="3303588"/>
          <p14:tracePt t="26160" x="2393950" y="3303588"/>
          <p14:tracePt t="26177" x="2401888" y="3303588"/>
          <p14:tracePt t="26194" x="2393950" y="3303588"/>
          <p14:tracePt t="26343" x="2322513" y="3303588"/>
          <p14:tracePt t="26356" x="2205038" y="3286125"/>
          <p14:tracePt t="26368" x="1946275" y="3214688"/>
          <p14:tracePt t="26380" x="1544638" y="3062288"/>
          <p14:tracePt t="26394" x="1214438" y="2928938"/>
          <p14:tracePt t="26410" x="955675" y="2786063"/>
          <p14:tracePt t="26427" x="669925" y="2581275"/>
          <p14:tracePt t="26444" x="598488" y="2490788"/>
          <p14:tracePt t="26460" x="544513" y="2384425"/>
          <p14:tracePt t="26477" x="517525" y="2286000"/>
          <p14:tracePt t="26494" x="509588" y="1982788"/>
          <p14:tracePt t="26511" x="598488" y="1731963"/>
          <p14:tracePt t="26527" x="768350" y="1482725"/>
          <p14:tracePt t="26544" x="911225" y="1276350"/>
          <p14:tracePt t="26561" x="911225" y="1268413"/>
          <p14:tracePt t="26761" x="901700" y="1250950"/>
          <p14:tracePt t="26773" x="857250" y="1196975"/>
          <p14:tracePt t="26786" x="803275" y="1116013"/>
          <p14:tracePt t="26798" x="696913" y="965200"/>
          <p14:tracePt t="26812" x="588963" y="785813"/>
          <p14:tracePt t="26827" x="500063" y="625475"/>
          <p14:tracePt t="26844" x="438150" y="517525"/>
          <p14:tracePt t="26860" x="357188" y="366713"/>
          <p14:tracePt t="27660" x="357188" y="544513"/>
          <p14:tracePt t="27677" x="642938" y="919163"/>
          <p14:tracePt t="27693" x="1000125" y="1374775"/>
          <p14:tracePt t="27710" x="1490663" y="1982788"/>
          <p14:tracePt t="27727" x="1660525" y="2205038"/>
          <p14:tracePt t="27744" x="1795463" y="2366963"/>
          <p14:tracePt t="27760" x="2009775" y="2581275"/>
          <p14:tracePt t="27777" x="2098675" y="2670175"/>
          <p14:tracePt t="27793" x="2170113" y="2732088"/>
          <p14:tracePt t="27810" x="2259013" y="2795588"/>
          <p14:tracePt t="27960" x="2276475" y="2795588"/>
          <p14:tracePt t="28077" x="2357438" y="2768600"/>
          <p14:tracePt t="28090" x="2589213" y="2724150"/>
          <p14:tracePt t="28103" x="3125788" y="2633663"/>
          <p14:tracePt t="28115" x="3705225" y="2544763"/>
          <p14:tracePt t="28127" x="4062413" y="2490788"/>
          <p14:tracePt t="28143" x="4187825" y="2482850"/>
          <p14:tracePt t="28160" x="4268788" y="2482850"/>
          <p14:tracePt t="28177" x="4394200" y="2482850"/>
          <p14:tracePt t="28194" x="4438650" y="2509838"/>
          <p14:tracePt t="28210" x="4473575" y="2536825"/>
          <p14:tracePt t="28228" x="4500563" y="2608263"/>
          <p14:tracePt t="28244" x="4500563" y="2660650"/>
          <p14:tracePt t="28260" x="4465638" y="2732088"/>
          <p14:tracePt t="28277" x="4276725" y="2884488"/>
          <p14:tracePt t="28294" x="4179888" y="2938463"/>
          <p14:tracePt t="28310" x="4044950" y="3000375"/>
          <p14:tracePt t="28327" x="3867150" y="3062288"/>
          <p14:tracePt t="28344" x="3776663" y="3089275"/>
          <p14:tracePt t="28360" x="3714750" y="3116263"/>
          <p14:tracePt t="28377" x="3598863" y="3143250"/>
          <p14:tracePt t="28394" x="3544888" y="3160713"/>
          <p14:tracePt t="28410" x="3509963" y="3170238"/>
          <p14:tracePt t="28427" x="3455988" y="3187700"/>
          <p14:tracePt t="28445" x="3438525" y="3197225"/>
          <p14:tracePt t="28460" x="3429000" y="3197225"/>
          <p14:tracePt t="28477" x="3419475" y="3197225"/>
          <p14:tracePt t="28494" x="3394075" y="3197225"/>
          <p14:tracePt t="28510" x="3340100" y="3197225"/>
          <p14:tracePt t="28527" x="3268663" y="3197225"/>
          <p14:tracePt t="28544" x="3000375" y="3232150"/>
          <p14:tracePt t="28560" x="2786063" y="3259138"/>
          <p14:tracePt t="28577" x="2562225" y="3313113"/>
          <p14:tracePt t="28593" x="2268538" y="3375025"/>
          <p14:tracePt t="28610" x="2170113" y="3411538"/>
          <p14:tracePt t="28627" x="2062163" y="3429000"/>
          <p14:tracePt t="28643" x="1901825" y="3455988"/>
          <p14:tracePt t="28660" x="1822450" y="3473450"/>
          <p14:tracePt t="28677" x="1751013" y="3482975"/>
          <p14:tracePt t="28693" x="1633538" y="3490913"/>
          <p14:tracePt t="28710" x="1608138" y="3500438"/>
          <p14:tracePt t="28727" x="1581150" y="3500438"/>
          <p14:tracePt t="28744" x="1536700" y="3517900"/>
          <p14:tracePt t="28760" x="1509713" y="3517900"/>
          <p14:tracePt t="28777" x="1490663" y="3536950"/>
          <p14:tracePt t="28793" x="1455738" y="3544888"/>
          <p14:tracePt t="28812" x="1446213" y="3554413"/>
          <p14:tracePt t="28827" x="1438275" y="3562350"/>
          <p14:tracePt t="28843" x="1428750" y="3562350"/>
          <p14:tracePt t="28862" x="1411288" y="3571875"/>
          <p14:tracePt t="28887" x="1401763" y="3571875"/>
          <p14:tracePt t="28900" x="1384300" y="3571875"/>
          <p14:tracePt t="28925" x="1374775" y="3571875"/>
          <p14:tracePt t="28937" x="1366838" y="3554413"/>
          <p14:tracePt t="28950" x="1357313" y="3544888"/>
          <p14:tracePt t="28963" x="1347788" y="3527425"/>
          <p14:tracePt t="28977" x="1339850" y="3527425"/>
          <p14:tracePt t="28994" x="1339850" y="3517900"/>
          <p14:tracePt t="29010" x="1339850" y="3509963"/>
          <p14:tracePt t="29027" x="1339850" y="3500438"/>
          <p14:tracePt t="29052" x="1339850" y="3490913"/>
          <p14:tracePt t="29191" x="1339850" y="3482975"/>
          <p14:tracePt t="29242" x="1339850" y="3473450"/>
          <p14:tracePt t="29254" x="1339850" y="3465513"/>
          <p14:tracePt t="29267" x="1339850" y="3446463"/>
          <p14:tracePt t="29279" x="1330325" y="3429000"/>
          <p14:tracePt t="29293" x="1330325" y="3402013"/>
          <p14:tracePt t="29310" x="1322388" y="3384550"/>
          <p14:tracePt t="29327" x="1322388" y="3367088"/>
          <p14:tracePt t="29344" x="1322388" y="3357563"/>
          <p14:tracePt t="29368" x="1322388" y="3348038"/>
          <p14:tracePt t="29482" x="1322388" y="3340100"/>
          <p14:tracePt t="29507" x="1322388" y="3330575"/>
          <p14:tracePt t="29532" x="1322388" y="3322638"/>
          <p14:tracePt t="29571" x="1330325" y="3322638"/>
          <p14:tracePt t="29773" x="1339850" y="3322638"/>
          <p14:tracePt t="29786" x="1357313" y="3322638"/>
          <p14:tracePt t="29798" x="1384300" y="3322638"/>
          <p14:tracePt t="29810" x="1438275" y="3330575"/>
          <p14:tracePt t="29827" x="1500188" y="3340100"/>
          <p14:tracePt t="29843" x="1562100" y="3348038"/>
          <p14:tracePt t="29860" x="1714500" y="3357563"/>
          <p14:tracePt t="29877" x="1785938" y="3357563"/>
          <p14:tracePt t="29893" x="1857375" y="3357563"/>
          <p14:tracePt t="29910" x="1982788" y="3357563"/>
          <p14:tracePt t="29927" x="2017713" y="3357563"/>
          <p14:tracePt t="29944" x="2044700" y="3357563"/>
          <p14:tracePt t="29960" x="2081213" y="3357563"/>
          <p14:tracePt t="29977" x="2089150" y="3357563"/>
          <p14:tracePt t="29993" x="2108200" y="3357563"/>
          <p14:tracePt t="30014" x="2116138" y="3357563"/>
          <p14:tracePt t="30027" x="2125663" y="3357563"/>
          <p14:tracePt t="30043" x="2133600" y="3357563"/>
          <p14:tracePt t="30060" x="2152650" y="3357563"/>
          <p14:tracePt t="30078" x="2160588" y="3357563"/>
          <p14:tracePt t="30102" x="2170113" y="3357563"/>
          <p14:tracePt t="30140" x="2143125" y="3357563"/>
          <p14:tracePt t="30279" x="2116138" y="3357563"/>
          <p14:tracePt t="30292" x="2071688" y="3357563"/>
          <p14:tracePt t="30305" x="2009775" y="3357563"/>
          <p14:tracePt t="30317" x="1946275" y="3357563"/>
          <p14:tracePt t="30330" x="1893888" y="3348038"/>
          <p14:tracePt t="30343" x="1847850" y="3348038"/>
          <p14:tracePt t="30360" x="1785938" y="3348038"/>
          <p14:tracePt t="30377" x="1704975" y="3348038"/>
          <p14:tracePt t="30394" x="1697038" y="3348038"/>
          <p14:tracePt t="30410" x="1687513" y="3348038"/>
          <p14:tracePt t="30427" x="1670050" y="3348038"/>
          <p14:tracePt t="30444" x="1660525" y="3348038"/>
          <p14:tracePt t="30469" x="1652588" y="3348038"/>
          <p14:tracePt t="30482" x="1633538" y="3348038"/>
          <p14:tracePt t="30494" x="1616075" y="3348038"/>
          <p14:tracePt t="30510" x="1589088" y="3348038"/>
          <p14:tracePt t="30526" x="1562100" y="3348038"/>
          <p14:tracePt t="30543" x="1473200" y="3348038"/>
          <p14:tracePt t="30559" x="1446213" y="3348038"/>
          <p14:tracePt t="30576" x="1411288" y="3348038"/>
          <p14:tracePt t="30593" x="1393825" y="3348038"/>
          <p14:tracePt t="30610" x="1384300" y="3348038"/>
          <p14:tracePt t="30627" x="1374775" y="3348038"/>
          <p14:tracePt t="30643" x="1357313" y="3348038"/>
          <p14:tracePt t="30660" x="1339850" y="3348038"/>
          <p14:tracePt t="30677" x="1330325" y="3348038"/>
          <p14:tracePt t="30697" x="1322388" y="3348038"/>
          <p14:tracePt t="30710" x="1322388" y="3340100"/>
          <p14:tracePt t="30798" x="1322388" y="3330575"/>
          <p14:tracePt t="30887" x="1330325" y="3330575"/>
          <p14:tracePt t="30900" x="1357313" y="3322638"/>
          <p14:tracePt t="30912" x="1411288" y="3313113"/>
          <p14:tracePt t="30925" x="1482725" y="3313113"/>
          <p14:tracePt t="30937" x="1581150" y="3313113"/>
          <p14:tracePt t="30950" x="1679575" y="3313113"/>
          <p14:tracePt t="30963" x="1731963" y="3313113"/>
          <p14:tracePt t="30977" x="1776413" y="3313113"/>
          <p14:tracePt t="30993" x="1785938" y="3313113"/>
          <p14:tracePt t="31010" x="1803400" y="3313113"/>
          <p14:tracePt t="31027" x="1812925" y="3313113"/>
          <p14:tracePt t="31064" x="1795463" y="3313113"/>
          <p14:tracePt t="31216" x="1768475" y="3313113"/>
          <p14:tracePt t="31229" x="1751013" y="3313113"/>
          <p14:tracePt t="31241" x="1704975" y="3313113"/>
          <p14:tracePt t="31254" x="1652588" y="3313113"/>
          <p14:tracePt t="31267" x="1608138" y="3313113"/>
          <p14:tracePt t="31279" x="1554163" y="3313113"/>
          <p14:tracePt t="31293" x="1527175" y="3313113"/>
          <p14:tracePt t="31310" x="1490663" y="3313113"/>
          <p14:tracePt t="31327" x="1438275" y="3313113"/>
          <p14:tracePt t="31343" x="1411288" y="3313113"/>
          <p14:tracePt t="31360" x="1384300" y="3313113"/>
          <p14:tracePt t="31377" x="1339850" y="3313113"/>
          <p14:tracePt t="31394" x="1322388" y="3313113"/>
          <p14:tracePt t="31412" x="1303338" y="3313113"/>
          <p14:tracePt t="31427" x="1295400" y="3313113"/>
          <p14:tracePt t="31445" x="1285875" y="3313113"/>
          <p14:tracePt t="31460" x="1295400" y="3313113"/>
          <p14:tracePt t="31735" x="1312863" y="3313113"/>
          <p14:tracePt t="31747" x="1330325" y="3313113"/>
          <p14:tracePt t="31761" x="1357313" y="3313113"/>
          <p14:tracePt t="31773" x="1384300" y="3313113"/>
          <p14:tracePt t="31786" x="1401763" y="3330575"/>
          <p14:tracePt t="31799" x="1438275" y="3330575"/>
          <p14:tracePt t="31812" x="1455738" y="3330575"/>
          <p14:tracePt t="31827" x="1465263" y="3330575"/>
          <p14:tracePt t="31843" x="1473200" y="3330575"/>
          <p14:tracePt t="31860" x="1490663" y="3330575"/>
          <p14:tracePt t="31877" x="1500188" y="3330575"/>
          <p14:tracePt t="32127" x="1509713" y="3330575"/>
          <p14:tracePt t="32152" x="1527175" y="3330575"/>
          <p14:tracePt t="32178" x="1536700" y="3330575"/>
          <p14:tracePt t="32191" x="1544638" y="3340100"/>
          <p14:tracePt t="32203" x="1554163" y="3348038"/>
          <p14:tracePt t="32216" x="1562100" y="3348038"/>
          <p14:tracePt t="32241" x="1571625" y="3357563"/>
          <p14:tracePt t="32267" x="1571625" y="3367088"/>
          <p14:tracePt t="32304" x="1571625" y="3375025"/>
          <p14:tracePt t="32342" x="1571625" y="3384550"/>
          <p14:tracePt t="33266" x="1562100" y="3384550"/>
          <p14:tracePt t="33494" x="1554163" y="3384550"/>
          <p14:tracePt t="33507" x="1517650" y="3384550"/>
          <p14:tracePt t="33519" x="1482725" y="3384550"/>
          <p14:tracePt t="33532" x="1455738" y="3384550"/>
          <p14:tracePt t="33545" x="1428750" y="3394075"/>
          <p14:tracePt t="33560" x="1411288" y="3394075"/>
          <p14:tracePt t="33577" x="1401763" y="3394075"/>
          <p14:tracePt t="33593" x="1393825" y="3394075"/>
          <p14:tracePt t="33612" x="1411288" y="3394075"/>
          <p14:tracePt t="33988" x="1446213" y="3394075"/>
          <p14:tracePt t="34001" x="1500188" y="3394075"/>
          <p14:tracePt t="34013" x="1544638" y="3394075"/>
          <p14:tracePt t="34025" x="1598613" y="3394075"/>
          <p14:tracePt t="34039" x="1616075" y="3394075"/>
          <p14:tracePt t="34051" x="1633538" y="3394075"/>
          <p14:tracePt t="34064" x="1643063" y="3394075"/>
          <p14:tracePt t="34077" x="1652588" y="3394075"/>
          <p14:tracePt t="34102" x="1660525" y="3394075"/>
          <p14:tracePt t="34114" x="1670050" y="3394075"/>
          <p14:tracePt t="34140" x="1679575" y="3394075"/>
          <p14:tracePt t="34165" x="1687513" y="3394075"/>
          <p14:tracePt t="34190" x="1697038" y="3394075"/>
          <p14:tracePt t="35343" x="1687513" y="3394075"/>
          <p14:tracePt t="35824" x="1679575" y="3394075"/>
          <p14:tracePt t="35887" x="1660525" y="3394075"/>
          <p14:tracePt t="35924" x="1652588" y="3394075"/>
          <p14:tracePt t="35937" x="1643063" y="3394075"/>
          <p14:tracePt t="35950" x="1616075" y="3375025"/>
          <p14:tracePt t="35962" x="1598613" y="3375025"/>
          <p14:tracePt t="35976" x="1581150" y="3375025"/>
          <p14:tracePt t="35993" x="1554163" y="3367088"/>
          <p14:tracePt t="36010" x="1517650" y="3357563"/>
          <p14:tracePt t="36027" x="1509713" y="3357563"/>
          <p14:tracePt t="36051" x="1509713" y="3348038"/>
          <p14:tracePt t="36063" x="1500188" y="3340100"/>
          <p14:tracePt t="36090" x="1490663" y="3340100"/>
          <p14:tracePt t="36140" x="1482725" y="3340100"/>
          <p14:tracePt t="36190" x="1473200" y="3340100"/>
          <p14:tracePt t="36215" x="1465263" y="3340100"/>
          <p14:tracePt t="36228" x="1455738" y="3340100"/>
          <p14:tracePt t="36253" x="1446213" y="3340100"/>
          <p14:tracePt t="36279" x="1455738" y="3340100"/>
          <p14:tracePt t="36975" x="1465263" y="3340100"/>
          <p14:tracePt t="36988" x="1482725" y="3340100"/>
          <p14:tracePt t="37000" x="1517650" y="3340100"/>
          <p14:tracePt t="37013" x="1536700" y="3340100"/>
          <p14:tracePt t="37026" x="1544638" y="3340100"/>
          <p14:tracePt t="37042" x="1554163" y="3340100"/>
          <p14:tracePt t="37059" x="1562100" y="3340100"/>
          <p14:tracePt t="37076" x="1571625" y="3340100"/>
          <p14:tracePt t="37102" x="1581150" y="3348038"/>
          <p14:tracePt t="37114" x="1598613" y="3348038"/>
          <p14:tracePt t="37127" x="1616075" y="3348038"/>
          <p14:tracePt t="37143" x="1625600" y="3348038"/>
          <p14:tracePt t="37160" x="1633538" y="3348038"/>
          <p14:tracePt t="37178" x="1643063" y="3348038"/>
          <p14:tracePt t="37193" x="1616075" y="3348038"/>
          <p14:tracePt t="37481" x="1554163" y="3303588"/>
          <p14:tracePt t="37494" x="1455738" y="3197225"/>
          <p14:tracePt t="37506" x="1322388" y="2973388"/>
          <p14:tracePt t="37519" x="1214438" y="2714625"/>
          <p14:tracePt t="37532" x="1160463" y="2446338"/>
          <p14:tracePt t="37544" x="1143000" y="2214563"/>
          <p14:tracePt t="37560" x="1179513" y="1955800"/>
          <p14:tracePt t="37576" x="1250950" y="1704975"/>
          <p14:tracePt t="37593" x="1250950" y="1687513"/>
          <p14:tracePt t="37861" x="1231900" y="1679575"/>
          <p14:tracePt t="37874" x="1214438" y="1652588"/>
          <p14:tracePt t="37886" x="1187450" y="1598613"/>
          <p14:tracePt t="37899" x="1133475" y="1509713"/>
          <p14:tracePt t="37911" x="1089025" y="1401763"/>
          <p14:tracePt t="37926" x="1044575" y="1285875"/>
          <p14:tracePt t="37943" x="990600" y="1187450"/>
          <p14:tracePt t="37960" x="928688" y="1017588"/>
          <p14:tracePt t="37976" x="911225" y="965200"/>
          <p14:tracePt t="37993" x="893763" y="928688"/>
          <p14:tracePt t="38010" x="874713" y="866775"/>
          <p14:tracePt t="38026" x="857250" y="847725"/>
          <p14:tracePt t="38304" x="803275" y="830263"/>
          <p14:tracePt t="38316" x="704850" y="768350"/>
          <p14:tracePt t="38329" x="554038" y="696913"/>
          <p14:tracePt t="38342" x="411163" y="625475"/>
          <p14:tracePt t="38355" x="322263" y="588963"/>
          <p14:tracePt t="38367" x="268288" y="554038"/>
          <p14:tracePt t="38380" x="241300" y="527050"/>
          <p14:tracePt t="38393" x="214313" y="509588"/>
          <p14:tracePt t="38410" x="196850" y="500063"/>
          <p14:tracePt t="38426" x="187325" y="482600"/>
          <p14:tracePt t="38443" x="179388" y="473075"/>
          <p14:tracePt t="38460" x="169863" y="473075"/>
          <p14:tracePt t="38481" x="169863" y="465138"/>
          <p14:tracePt t="38494" x="160338" y="465138"/>
          <p14:tracePt t="38510" x="160338" y="455613"/>
          <p14:tracePt t="38526" x="152400" y="446088"/>
          <p14:tracePt t="38542" x="142875" y="446088"/>
          <p14:tracePt t="38570" x="142875" y="438150"/>
          <p14:tracePt t="38582" x="142875" y="428625"/>
          <p14:tracePt t="38645" x="133350" y="419100"/>
          <p14:tracePt t="38671" x="125413" y="41116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0.6|14.8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5.1|66.5|17.7|1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0.7|6.6|82.2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2|27.7|9.3|56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|5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1|1.2|24|0.8|2.3|3.1|1.8|1.8|2.1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2|10.9|1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0.8"/>
</p:tagLst>
</file>

<file path=ppt/theme/theme1.xml><?xml version="1.0" encoding="utf-8"?>
<a:theme xmlns:a="http://schemas.openxmlformats.org/drawingml/2006/main" name="Tema de Office">
  <a:themeElements>
    <a:clrScheme name="Custom 15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3C71"/>
      </a:accent1>
      <a:accent2>
        <a:srgbClr val="FF6B00"/>
      </a:accent2>
      <a:accent3>
        <a:srgbClr val="F5A71D"/>
      </a:accent3>
      <a:accent4>
        <a:srgbClr val="F7ACB6"/>
      </a:accent4>
      <a:accent5>
        <a:srgbClr val="D9222E"/>
      </a:accent5>
      <a:accent6>
        <a:srgbClr val="5AB4E5"/>
      </a:accent6>
      <a:hlink>
        <a:srgbClr val="093C71"/>
      </a:hlink>
      <a:folHlink>
        <a:srgbClr val="093C71"/>
      </a:folHlink>
    </a:clrScheme>
    <a:fontScheme name="Custom 165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465647_TF78725693.potx" id="{5A53ADA9-5C8D-40CA-8959-5BD80A81A0AA}" vid="{642F9814-06BF-495C-95D2-3A211D31AF0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1AED34-0EA6-47AA-B839-315094397034}">
  <ds:schemaRefs>
    <ds:schemaRef ds:uri="http://schemas.openxmlformats.org/package/2006/metadata/core-properties"/>
    <ds:schemaRef ds:uri="http://schemas.microsoft.com/office/2006/metadata/properties"/>
    <ds:schemaRef ds:uri="16c05727-aa75-4e4a-9b5f-8a80a1165891"/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A32ED35-1B96-4BBF-AA31-C7CE7C08AF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D055DD-EB40-4970-8737-0C547D1B15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bachillerato</Template>
  <TotalTime>0</TotalTime>
  <Words>407</Words>
  <Application>Microsoft Office PowerPoint</Application>
  <PresentationFormat>Panorámica</PresentationFormat>
  <Paragraphs>83</Paragraphs>
  <Slides>12</Slides>
  <Notes>12</Notes>
  <HiddenSlides>0</HiddenSlides>
  <MMClips>12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</vt:lpstr>
      <vt:lpstr>Arial Black</vt:lpstr>
      <vt:lpstr>Calibri</vt:lpstr>
      <vt:lpstr>Courier New</vt:lpstr>
      <vt:lpstr>Times New Roman</vt:lpstr>
      <vt:lpstr>Tema de Office</vt:lpstr>
      <vt:lpstr>Retroalimentación semana 14</vt:lpstr>
      <vt:lpstr>We will check the activities of worksheet nº14</vt:lpstr>
      <vt:lpstr>Activity 1</vt:lpstr>
      <vt:lpstr>Activity 2</vt:lpstr>
      <vt:lpstr>Activity 4</vt:lpstr>
      <vt:lpstr>Activity 5</vt:lpstr>
      <vt:lpstr>Activity 5</vt:lpstr>
      <vt:lpstr>Activity 6</vt:lpstr>
      <vt:lpstr>Activity 7</vt:lpstr>
      <vt:lpstr>Presentación de PowerPoint</vt:lpstr>
      <vt:lpstr>Presentación de PowerPoint</vt:lpstr>
      <vt:lpstr>See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2020-06-29T06:57:41Z</dcterms:created>
  <dcterms:modified xsi:type="dcterms:W3CDTF">2020-06-29T23:32:05Z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