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65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28/06/2020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28/06/2020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4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8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una-presentaci%c3%b3n-ff353d37-742a-4aa8-8bdd-6b1f488127a2?omkt=es-ES&amp;ui=es-ES&amp;rs=es-ES&amp;ad=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" dirty="0" smtClean="0"/>
              <a:t>July</a:t>
            </a:r>
          </a:p>
          <a:p>
            <a:pPr rtl="0"/>
            <a:r>
              <a:rPr lang="es" dirty="0" smtClean="0"/>
              <a:t>2020</a:t>
            </a:r>
            <a:endParaRPr lang="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4000" dirty="0" smtClean="0"/>
              <a:t>Retroalimentación Semana 14</a:t>
            </a:r>
            <a:endParaRPr lang="es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 smtClean="0"/>
              <a:t>Objetivo: Retroalimentar guía semana 14</a:t>
            </a:r>
            <a:endParaRPr lang="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7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 smtClean="0"/>
              <a:t>Miss Jocelyn </a:t>
            </a:r>
            <a:r>
              <a:rPr lang="es-ES" noProof="0" dirty="0" err="1" smtClean="0"/>
              <a:t>Zavando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10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7.1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82625" y="2670632"/>
            <a:ext cx="3200400" cy="170078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En el caso de </a:t>
            </a:r>
            <a:r>
              <a:rPr lang="es-ES" dirty="0" err="1" smtClean="0"/>
              <a:t>much</a:t>
            </a:r>
            <a:r>
              <a:rPr lang="es-ES" dirty="0" smtClean="0"/>
              <a:t> o </a:t>
            </a:r>
            <a:r>
              <a:rPr lang="es-ES" dirty="0" err="1" smtClean="0"/>
              <a:t>many</a:t>
            </a:r>
            <a:r>
              <a:rPr lang="es-ES" dirty="0" smtClean="0"/>
              <a:t> es aún más simple. </a:t>
            </a:r>
          </a:p>
          <a:p>
            <a:r>
              <a:rPr lang="es-ES" u="sng" dirty="0" err="1" smtClean="0"/>
              <a:t>Many</a:t>
            </a:r>
            <a:r>
              <a:rPr lang="es-ES" u="sng" dirty="0" smtClean="0"/>
              <a:t>: </a:t>
            </a:r>
            <a:r>
              <a:rPr lang="es-ES" dirty="0" smtClean="0"/>
              <a:t>se utiliza con sustantivos contables</a:t>
            </a:r>
          </a:p>
          <a:p>
            <a:r>
              <a:rPr lang="es-ES" dirty="0" err="1" smtClean="0"/>
              <a:t>Much</a:t>
            </a:r>
            <a:r>
              <a:rPr lang="es-ES" dirty="0" smtClean="0"/>
              <a:t>: Se utiliza con sustantivos incontables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5669"/>
          <a:stretch/>
        </p:blipFill>
        <p:spPr>
          <a:xfrm>
            <a:off x="4002606" y="2351308"/>
            <a:ext cx="7923231" cy="22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1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dirty="0" smtClean="0"/>
              <a:t>Miss Jocelyn </a:t>
            </a:r>
            <a:r>
              <a:rPr lang="es-ES" dirty="0" err="1" smtClean="0"/>
              <a:t>Zavando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11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7.2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54591" y="2697268"/>
            <a:ext cx="3200400" cy="1700784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En el caso de a Little y a </a:t>
            </a:r>
            <a:r>
              <a:rPr lang="es-ES" dirty="0" err="1" smtClean="0"/>
              <a:t>few</a:t>
            </a:r>
            <a:r>
              <a:rPr lang="es-ES" dirty="0" smtClean="0"/>
              <a:t>, tenemos la misma lógica que con </a:t>
            </a:r>
            <a:r>
              <a:rPr lang="es-ES" dirty="0" err="1" smtClean="0"/>
              <a:t>much</a:t>
            </a:r>
            <a:r>
              <a:rPr lang="es-ES" dirty="0" smtClean="0"/>
              <a:t> y </a:t>
            </a:r>
            <a:r>
              <a:rPr lang="es-ES" dirty="0" err="1" smtClean="0"/>
              <a:t>many</a:t>
            </a:r>
            <a:r>
              <a:rPr lang="es-ES" dirty="0" smtClean="0"/>
              <a:t>.</a:t>
            </a:r>
          </a:p>
          <a:p>
            <a:r>
              <a:rPr lang="es-ES" dirty="0" smtClean="0"/>
              <a:t>A Little para sustantivos incontables</a:t>
            </a:r>
          </a:p>
          <a:p>
            <a:r>
              <a:rPr lang="es-ES" dirty="0" smtClean="0"/>
              <a:t>A </a:t>
            </a:r>
            <a:r>
              <a:rPr lang="es-ES" dirty="0" err="1" smtClean="0"/>
              <a:t>few</a:t>
            </a:r>
            <a:r>
              <a:rPr lang="es-ES" dirty="0" smtClean="0"/>
              <a:t> para sustantivos contables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54" y="2805836"/>
            <a:ext cx="8688946" cy="15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0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dirty="0" smtClean="0"/>
              <a:t>Miss Jocelyn </a:t>
            </a:r>
            <a:r>
              <a:rPr lang="es-ES" dirty="0" err="1" smtClean="0"/>
              <a:t>Zavando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12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8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En esta actividad se debe leer el texto y en base a eso dar sugerencias para que Thomas cambie su estilo de vida. </a:t>
            </a:r>
          </a:p>
          <a:p>
            <a:r>
              <a:rPr lang="es-ES" dirty="0" smtClean="0"/>
              <a:t>Debemos utilizar </a:t>
            </a:r>
            <a:r>
              <a:rPr lang="es-ES" dirty="0" err="1" smtClean="0"/>
              <a:t>Should</a:t>
            </a:r>
            <a:r>
              <a:rPr lang="es-ES" dirty="0" smtClean="0"/>
              <a:t> y </a:t>
            </a:r>
            <a:r>
              <a:rPr lang="es-ES" dirty="0" err="1" smtClean="0"/>
              <a:t>Shouldn’t</a:t>
            </a:r>
            <a:r>
              <a:rPr lang="es-ES" dirty="0" smtClean="0"/>
              <a:t> para dar sugerencias.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68" y="1412243"/>
            <a:ext cx="7073920" cy="31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04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Great </a:t>
            </a:r>
            <a:r>
              <a:rPr lang="es-ES" dirty="0" err="1" smtClean="0"/>
              <a:t>job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!</a:t>
            </a:r>
            <a:endParaRPr lang="es-ES" dirty="0"/>
          </a:p>
        </p:txBody>
      </p:sp>
      <p:pic>
        <p:nvPicPr>
          <p:cNvPr id="7" name="Marcador de posición de imagen 6" descr="Niño con una mochila roja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59855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es-ES" sz="3600" dirty="0" err="1" smtClean="0"/>
              <a:t>Remember</a:t>
            </a:r>
            <a:endParaRPr lang="es-ES" sz="3600" dirty="0"/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xmlns="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6000" u="sng" dirty="0" err="1" smtClean="0">
                <a:solidFill>
                  <a:srgbClr val="0070C0"/>
                </a:solidFill>
              </a:rPr>
              <a:t>If</a:t>
            </a:r>
            <a:r>
              <a:rPr lang="es-ES" sz="6000" u="sng" dirty="0" smtClean="0">
                <a:solidFill>
                  <a:srgbClr val="0070C0"/>
                </a:solidFill>
              </a:rPr>
              <a:t> </a:t>
            </a:r>
            <a:r>
              <a:rPr lang="es-ES" sz="6000" u="sng" dirty="0" err="1" smtClean="0">
                <a:solidFill>
                  <a:srgbClr val="0070C0"/>
                </a:solidFill>
              </a:rPr>
              <a:t>you</a:t>
            </a:r>
            <a:r>
              <a:rPr lang="es-ES" sz="6000" u="sng" dirty="0" smtClean="0">
                <a:solidFill>
                  <a:srgbClr val="0070C0"/>
                </a:solidFill>
              </a:rPr>
              <a:t> </a:t>
            </a:r>
            <a:r>
              <a:rPr lang="es-ES" sz="6000" u="sng" dirty="0" err="1" smtClean="0">
                <a:solidFill>
                  <a:srgbClr val="0070C0"/>
                </a:solidFill>
              </a:rPr>
              <a:t>have</a:t>
            </a:r>
            <a:r>
              <a:rPr lang="es-ES" sz="6000" u="sng" dirty="0" smtClean="0">
                <a:solidFill>
                  <a:srgbClr val="0070C0"/>
                </a:solidFill>
              </a:rPr>
              <a:t> </a:t>
            </a:r>
            <a:r>
              <a:rPr lang="es-ES" sz="6000" u="sng" dirty="0" err="1" smtClean="0">
                <a:solidFill>
                  <a:srgbClr val="0070C0"/>
                </a:solidFill>
              </a:rPr>
              <a:t>any</a:t>
            </a:r>
            <a:r>
              <a:rPr lang="es-ES" sz="6000" u="sng" dirty="0" smtClean="0">
                <a:solidFill>
                  <a:srgbClr val="0070C0"/>
                </a:solidFill>
              </a:rPr>
              <a:t> </a:t>
            </a:r>
            <a:r>
              <a:rPr lang="es-ES" sz="6000" u="sng" dirty="0" err="1" smtClean="0">
                <a:solidFill>
                  <a:srgbClr val="0070C0"/>
                </a:solidFill>
              </a:rPr>
              <a:t>questions</a:t>
            </a:r>
            <a:r>
              <a:rPr lang="es-ES" sz="6000" u="sng" dirty="0" smtClean="0">
                <a:solidFill>
                  <a:srgbClr val="0070C0"/>
                </a:solidFill>
              </a:rPr>
              <a:t>, do </a:t>
            </a:r>
            <a:r>
              <a:rPr lang="es-ES" sz="6000" u="sng" dirty="0" err="1" smtClean="0">
                <a:solidFill>
                  <a:srgbClr val="0070C0"/>
                </a:solidFill>
              </a:rPr>
              <a:t>not</a:t>
            </a:r>
            <a:r>
              <a:rPr lang="es-ES" sz="6000" u="sng" dirty="0" smtClean="0">
                <a:solidFill>
                  <a:srgbClr val="0070C0"/>
                </a:solidFill>
              </a:rPr>
              <a:t> </a:t>
            </a:r>
            <a:r>
              <a:rPr lang="es-ES" sz="6000" u="sng" dirty="0" err="1" smtClean="0">
                <a:solidFill>
                  <a:srgbClr val="0070C0"/>
                </a:solidFill>
              </a:rPr>
              <a:t>hesitate</a:t>
            </a:r>
            <a:r>
              <a:rPr lang="es-ES" sz="6000" u="sng" dirty="0" smtClean="0">
                <a:solidFill>
                  <a:srgbClr val="0070C0"/>
                </a:solidFill>
              </a:rPr>
              <a:t> in </a:t>
            </a:r>
            <a:r>
              <a:rPr lang="es-ES" sz="6000" u="sng" dirty="0" err="1" smtClean="0">
                <a:solidFill>
                  <a:srgbClr val="0070C0"/>
                </a:solidFill>
              </a:rPr>
              <a:t>contacting</a:t>
            </a:r>
            <a:r>
              <a:rPr lang="es-ES" sz="6000" u="sng" dirty="0" smtClean="0">
                <a:solidFill>
                  <a:srgbClr val="0070C0"/>
                </a:solidFill>
              </a:rPr>
              <a:t> me</a:t>
            </a:r>
            <a:endParaRPr lang="es-ES" sz="6000" u="sng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8132" y="877531"/>
            <a:ext cx="4546895" cy="1014370"/>
          </a:xfrm>
        </p:spPr>
        <p:txBody>
          <a:bodyPr rtlCol="0">
            <a:normAutofit/>
          </a:bodyPr>
          <a:lstStyle/>
          <a:p>
            <a:pPr rtl="0"/>
            <a:r>
              <a:rPr lang="es-ES" spc="-30" dirty="0" err="1" smtClean="0"/>
              <a:t>Hello</a:t>
            </a:r>
            <a:r>
              <a:rPr lang="es-ES" spc="-30" dirty="0" smtClean="0"/>
              <a:t> </a:t>
            </a:r>
            <a:r>
              <a:rPr lang="es-ES" spc="-30" dirty="0" err="1" smtClean="0"/>
              <a:t>there</a:t>
            </a:r>
            <a:r>
              <a:rPr lang="es-ES" spc="-30" dirty="0" smtClean="0"/>
              <a:t>!</a:t>
            </a:r>
            <a:endParaRPr lang="es-ES" spc="-3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274" y="2229844"/>
            <a:ext cx="2743200" cy="1067147"/>
          </a:xfrm>
        </p:spPr>
        <p:txBody>
          <a:bodyPr rtlCol="0"/>
          <a:lstStyle/>
          <a:p>
            <a:pPr rtl="0"/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 </a:t>
            </a:r>
            <a:r>
              <a:rPr lang="es-ES" dirty="0" err="1" smtClean="0"/>
              <a:t>I’ll</a:t>
            </a:r>
            <a:r>
              <a:rPr lang="es-ES" dirty="0" smtClean="0"/>
              <a:t> </a:t>
            </a:r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feedback</a:t>
            </a:r>
            <a:r>
              <a:rPr lang="es-ES" dirty="0" smtClean="0"/>
              <a:t> of </a:t>
            </a:r>
            <a:r>
              <a:rPr lang="es-ES" dirty="0" err="1" smtClean="0"/>
              <a:t>worksheet</a:t>
            </a:r>
            <a:r>
              <a:rPr lang="es-ES" dirty="0" smtClean="0"/>
              <a:t> 14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3953814" y="3052293"/>
            <a:ext cx="1378040" cy="60530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Activity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607174" y="3052293"/>
            <a:ext cx="1378040" cy="60530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Activity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260534" y="3052292"/>
            <a:ext cx="1378040" cy="60530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Activity</a:t>
            </a:r>
            <a:r>
              <a:rPr lang="es-ES" dirty="0" smtClean="0"/>
              <a:t> 3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8913894" y="3052292"/>
            <a:ext cx="1378040" cy="60530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Activity</a:t>
            </a:r>
            <a:r>
              <a:rPr lang="es-ES" dirty="0" smtClean="0"/>
              <a:t> 4</a:t>
            </a:r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0501284" y="3052291"/>
            <a:ext cx="1378040" cy="60530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Activity</a:t>
            </a:r>
            <a:r>
              <a:rPr lang="es-ES" dirty="0" smtClean="0"/>
              <a:t> 5</a:t>
            </a:r>
            <a:endParaRPr lang="es-ES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4755589" y="4144851"/>
            <a:ext cx="1378040" cy="60530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Activity</a:t>
            </a:r>
            <a:r>
              <a:rPr lang="es-ES" dirty="0" smtClean="0"/>
              <a:t> 6</a:t>
            </a:r>
            <a:endParaRPr lang="es-E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6486227" y="4144851"/>
            <a:ext cx="1378040" cy="60530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Activity</a:t>
            </a:r>
            <a:r>
              <a:rPr lang="es-ES" dirty="0" smtClean="0"/>
              <a:t> 7</a:t>
            </a:r>
            <a:endParaRPr lang="es-ES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8216865" y="4144850"/>
            <a:ext cx="1378040" cy="60530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Activity</a:t>
            </a:r>
            <a:r>
              <a:rPr lang="es-ES" dirty="0" smtClean="0"/>
              <a:t> 7.1</a:t>
            </a:r>
            <a:endParaRPr lang="es-E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9947503" y="4144850"/>
            <a:ext cx="1378040" cy="605307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Activity</a:t>
            </a:r>
            <a:r>
              <a:rPr lang="es-ES" dirty="0" smtClean="0"/>
              <a:t> 7.2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0387" y="992999"/>
            <a:ext cx="4280293" cy="734415"/>
          </a:xfrm>
        </p:spPr>
        <p:txBody>
          <a:bodyPr rtlCol="0">
            <a:normAutofit/>
          </a:bodyPr>
          <a:lstStyle/>
          <a:p>
            <a:pPr rtl="0"/>
            <a:r>
              <a:rPr lang="es-ES" dirty="0" err="1" smtClean="0"/>
              <a:t>Activity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Identificar las emociones a través de imágenes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Para esta actividad debemos recordar lo primero que vimos cuando llegamos a clases. </a:t>
            </a:r>
          </a:p>
          <a:p>
            <a:pPr marL="0" indent="0" rtl="0">
              <a:buNone/>
            </a:pP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Miss Jocelyn </a:t>
            </a:r>
            <a:r>
              <a:rPr lang="es-ES" dirty="0" err="1" smtClean="0"/>
              <a:t>Zavando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521" y="771304"/>
            <a:ext cx="54673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</p:spPr>
        <p:txBody>
          <a:bodyPr rtlCol="0">
            <a:normAutofit/>
          </a:bodyPr>
          <a:lstStyle/>
          <a:p>
            <a:pPr rtl="0"/>
            <a:r>
              <a:rPr lang="es-ES" dirty="0" err="1" smtClean="0"/>
              <a:t>Activity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err="1" smtClean="0"/>
              <a:t>To</a:t>
            </a:r>
            <a:r>
              <a:rPr lang="es-ES" dirty="0" smtClean="0"/>
              <a:t> complete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read</a:t>
            </a:r>
            <a:r>
              <a:rPr lang="es-ES" dirty="0" smtClean="0"/>
              <a:t> and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helps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identify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emotion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Miss Jocelyn </a:t>
            </a:r>
            <a:r>
              <a:rPr lang="es-ES" dirty="0" err="1" smtClean="0"/>
              <a:t>Zavando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64" y="1920238"/>
            <a:ext cx="7332292" cy="2788675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>
            <a:off x="6838682" y="4752304"/>
            <a:ext cx="656822" cy="772733"/>
          </a:xfrm>
          <a:prstGeom prst="down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808372" y="5640946"/>
            <a:ext cx="3026535" cy="103031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underlined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969" y="6041242"/>
            <a:ext cx="2743200" cy="539414"/>
          </a:xfrm>
        </p:spPr>
        <p:txBody>
          <a:bodyPr rtlCol="0"/>
          <a:lstStyle/>
          <a:p>
            <a:pPr rtl="0"/>
            <a:r>
              <a:rPr lang="es-ES" dirty="0" smtClean="0"/>
              <a:t>Miss Jocelyn </a:t>
            </a:r>
            <a:r>
              <a:rPr lang="es-ES" dirty="0" err="1" smtClean="0"/>
              <a:t>Zavando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69" y="2282951"/>
            <a:ext cx="2595961" cy="2225463"/>
          </a:xfrm>
        </p:spPr>
        <p:txBody>
          <a:bodyPr rtlCol="0"/>
          <a:lstStyle/>
          <a:p>
            <a:pPr rtl="0"/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classify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phrases</a:t>
            </a:r>
            <a:r>
              <a:rPr lang="es-ES" dirty="0" smtClean="0"/>
              <a:t>.</a:t>
            </a:r>
          </a:p>
          <a:p>
            <a:pPr rtl="0"/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words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identify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err="1" smtClean="0"/>
              <a:t>m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 rtlCol="0">
            <a:normAutofit/>
          </a:bodyPr>
          <a:lstStyle/>
          <a:p>
            <a:pPr rtl="0"/>
            <a:r>
              <a:rPr lang="es-ES" dirty="0" err="1" smtClean="0"/>
              <a:t>Activity</a:t>
            </a:r>
            <a:r>
              <a:rPr lang="es-ES" dirty="0" smtClean="0"/>
              <a:t> 3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130" y="386365"/>
            <a:ext cx="7582535" cy="4122049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106826" y="4648245"/>
            <a:ext cx="3554570" cy="1352282"/>
          </a:xfrm>
          <a:prstGeom prst="round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Key </a:t>
            </a:r>
            <a:r>
              <a:rPr lang="es-ES" dirty="0" err="1" smtClean="0"/>
              <a:t>words</a:t>
            </a:r>
            <a:r>
              <a:rPr lang="es-ES" dirty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express</a:t>
            </a:r>
            <a:r>
              <a:rPr lang="es-ES" dirty="0" smtClean="0"/>
              <a:t> </a:t>
            </a:r>
            <a:r>
              <a:rPr lang="es-ES" dirty="0" err="1" smtClean="0"/>
              <a:t>likes</a:t>
            </a:r>
            <a:r>
              <a:rPr lang="es-ES" dirty="0" smtClean="0"/>
              <a:t>: PREFER / LOVE/ LIKE/ ENJOY</a:t>
            </a:r>
          </a:p>
          <a:p>
            <a:pPr algn="ctr"/>
            <a:r>
              <a:rPr lang="es-ES" dirty="0" smtClean="0"/>
              <a:t>Key </a:t>
            </a:r>
            <a:r>
              <a:rPr lang="es-ES" dirty="0" err="1" smtClean="0"/>
              <a:t>words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express</a:t>
            </a:r>
            <a:r>
              <a:rPr lang="es-ES" dirty="0" smtClean="0"/>
              <a:t> </a:t>
            </a:r>
            <a:r>
              <a:rPr lang="es-ES" dirty="0" err="1" smtClean="0"/>
              <a:t>dislikes</a:t>
            </a:r>
            <a:r>
              <a:rPr lang="es-ES" dirty="0" smtClean="0"/>
              <a:t>: DISLIKE/ DON’T LIKE/ HATE/ CAN’T STAND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1966722"/>
            <a:ext cx="4993611" cy="832104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En la actividad 4 debes crear oraciones acerca de ti, utilizando frases que expresen gusto y disgusto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Miss Jocelyn </a:t>
            </a:r>
            <a:r>
              <a:rPr lang="es-ES" dirty="0" err="1" smtClean="0"/>
              <a:t>Zavando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6</a:t>
            </a:fld>
            <a:endParaRPr lang="es-ES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 txBox="1">
            <a:spLocks/>
          </p:cNvSpPr>
          <p:nvPr/>
        </p:nvSpPr>
        <p:spPr>
          <a:xfrm rot="-360000">
            <a:off x="428231" y="674427"/>
            <a:ext cx="3890555" cy="1091949"/>
          </a:xfrm>
          <a:prstGeom prst="rect">
            <a:avLst/>
          </a:prstGeom>
          <a:solidFill>
            <a:srgbClr val="0070C0"/>
          </a:soli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4000" dirty="0" err="1" smtClean="0">
                <a:latin typeface="+mj-lt"/>
              </a:rPr>
              <a:t>Activity</a:t>
            </a:r>
            <a:r>
              <a:rPr lang="es-ES" sz="4000" dirty="0" smtClean="0">
                <a:latin typeface="+mj-lt"/>
              </a:rPr>
              <a:t> 4</a:t>
            </a:r>
            <a:endParaRPr lang="es-ES" sz="4000" dirty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54" y="3259954"/>
            <a:ext cx="8923054" cy="14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dirty="0" smtClean="0"/>
              <a:t>Miss Jocelyn </a:t>
            </a:r>
            <a:r>
              <a:rPr lang="es-ES" dirty="0" err="1" smtClean="0"/>
              <a:t>Zavando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7</a:t>
            </a:fld>
            <a:endParaRPr lang="es-ES" noProof="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5 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Para esta actividad debemos utilizar las reglas del presente simple.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299" y="2640322"/>
            <a:ext cx="7920939" cy="246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1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 smtClean="0"/>
              <a:t>Miss Jocelyn </a:t>
            </a:r>
            <a:r>
              <a:rPr lang="es-ES" noProof="0" dirty="0" err="1" smtClean="0"/>
              <a:t>Zavando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8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Activity</a:t>
            </a:r>
            <a:r>
              <a:rPr lang="es-ES" dirty="0" smtClean="0"/>
              <a:t> 6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esta actividad debías clasificar las comidas en 3 categorías. Para eso debes conocer las características de cada categoría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93" y="1770777"/>
            <a:ext cx="6406444" cy="38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7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70312" y="6128386"/>
            <a:ext cx="2743200" cy="539414"/>
          </a:xfrm>
        </p:spPr>
        <p:txBody>
          <a:bodyPr/>
          <a:lstStyle/>
          <a:p>
            <a:pPr rtl="0"/>
            <a:r>
              <a:rPr lang="es-ES" dirty="0" smtClean="0"/>
              <a:t>Miss Jocelyn </a:t>
            </a:r>
            <a:r>
              <a:rPr lang="es-ES" dirty="0" err="1" smtClean="0"/>
              <a:t>Zavando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9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-360000">
            <a:off x="248513" y="873593"/>
            <a:ext cx="4551687" cy="1061509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Activity</a:t>
            </a:r>
            <a:r>
              <a:rPr lang="es-ES" sz="3200" dirty="0" smtClean="0"/>
              <a:t> 7 </a:t>
            </a:r>
            <a:endParaRPr lang="es-ES" sz="32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82625" y="2270026"/>
            <a:ext cx="3200400" cy="1700784"/>
          </a:xfrm>
        </p:spPr>
        <p:txBody>
          <a:bodyPr/>
          <a:lstStyle/>
          <a:p>
            <a:r>
              <a:rPr lang="es-ES" dirty="0" smtClean="0"/>
              <a:t>Para estas actividades primero debes identificar que sustantivos son contables y cuales son incontables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949" y="546964"/>
            <a:ext cx="6489051" cy="17076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948" y="4384844"/>
            <a:ext cx="6337109" cy="156097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316949" y="2368598"/>
            <a:ext cx="6143222" cy="173161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Some</a:t>
            </a:r>
            <a:r>
              <a:rPr lang="es-ES" sz="1600" dirty="0" smtClean="0"/>
              <a:t> y </a:t>
            </a:r>
            <a:r>
              <a:rPr lang="es-ES" sz="1600" dirty="0" err="1" smtClean="0"/>
              <a:t>Any</a:t>
            </a:r>
            <a:r>
              <a:rPr lang="es-ES" sz="1600" dirty="0" smtClean="0"/>
              <a:t> lo puedes utilizar tanto con los sustantivos contables </a:t>
            </a:r>
            <a:r>
              <a:rPr lang="es-ES" sz="1600" dirty="0" smtClean="0"/>
              <a:t>como con los</a:t>
            </a:r>
            <a:r>
              <a:rPr lang="es-ES" sz="1600" dirty="0" smtClean="0"/>
              <a:t> incontables.</a:t>
            </a:r>
          </a:p>
          <a:p>
            <a:pPr algn="ctr"/>
            <a:r>
              <a:rPr lang="es-ES" sz="1600" dirty="0" smtClean="0"/>
              <a:t>Para saber cuando ocupamos uno u otro es simple.</a:t>
            </a:r>
          </a:p>
          <a:p>
            <a:pPr algn="ctr"/>
            <a:r>
              <a:rPr lang="es-ES" sz="1600" b="1" dirty="0" err="1" smtClean="0"/>
              <a:t>Some</a:t>
            </a:r>
            <a:r>
              <a:rPr lang="es-ES" sz="1600" dirty="0" smtClean="0"/>
              <a:t>: lo utilizamos para frases afirmativas y para pedir u ofrecer algo</a:t>
            </a:r>
          </a:p>
          <a:p>
            <a:pPr algn="ctr"/>
            <a:r>
              <a:rPr lang="es-ES" sz="1600" b="1" dirty="0" err="1" smtClean="0"/>
              <a:t>Any</a:t>
            </a:r>
            <a:r>
              <a:rPr lang="es-ES" sz="1600" b="1" dirty="0" smtClean="0"/>
              <a:t>: </a:t>
            </a:r>
            <a:r>
              <a:rPr lang="es-ES" sz="1600" dirty="0" smtClean="0"/>
              <a:t>Lo utilizamos en frases negativas o en preguntas en </a:t>
            </a:r>
            <a:r>
              <a:rPr lang="es-ES" sz="1600" dirty="0" err="1" smtClean="0"/>
              <a:t>dodne</a:t>
            </a:r>
            <a:r>
              <a:rPr lang="es-ES" sz="1600" dirty="0" smtClean="0"/>
              <a:t> no se ofrezca o se pida algo.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01611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71af3243-3dd4-4a8d-8c0d-dd76da1f02a5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0</TotalTime>
  <Words>436</Words>
  <Application>Microsoft Office PowerPoint</Application>
  <PresentationFormat>Panorámica</PresentationFormat>
  <Paragraphs>83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Tema de Office</vt:lpstr>
      <vt:lpstr>Retroalimentación Semana 14</vt:lpstr>
      <vt:lpstr>Hello there!</vt:lpstr>
      <vt:lpstr>Activity 1</vt:lpstr>
      <vt:lpstr>Activity 2</vt:lpstr>
      <vt:lpstr>Activity 3</vt:lpstr>
      <vt:lpstr>En la actividad 4 debes crear oraciones acerca de ti, utilizando frases que expresen gusto y disgusto</vt:lpstr>
      <vt:lpstr>Activity 5 </vt:lpstr>
      <vt:lpstr>Activity 6</vt:lpstr>
      <vt:lpstr>Activity 7 </vt:lpstr>
      <vt:lpstr>Activity 7.1</vt:lpstr>
      <vt:lpstr>Activity 7.2</vt:lpstr>
      <vt:lpstr>Activity 8</vt:lpstr>
      <vt:lpstr>Great job!</vt:lpstr>
      <vt:lpstr>Remember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2020-06-29T03:58:35Z</dcterms:created>
  <dcterms:modified xsi:type="dcterms:W3CDTF">2020-06-29T06:55:31Z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