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75" r:id="rId5"/>
    <p:sldId id="257" r:id="rId6"/>
    <p:sldId id="267" r:id="rId7"/>
    <p:sldId id="276" r:id="rId8"/>
    <p:sldId id="277" r:id="rId9"/>
    <p:sldId id="278" r:id="rId10"/>
    <p:sldId id="270" r:id="rId11"/>
    <p:sldId id="262" r:id="rId12"/>
    <p:sldId id="271" r:id="rId13"/>
    <p:sldId id="272" r:id="rId14"/>
    <p:sldId id="279" r:id="rId15"/>
    <p:sldId id="27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x-none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x-none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Retroalimentación Semana 14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733" y="3002121"/>
            <a:ext cx="6333067" cy="1084262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Objetivo: Retroalimentar contenidos de las unidades 1 y 2.</a:t>
            </a:r>
            <a:endParaRPr lang="es-MX" dirty="0"/>
          </a:p>
        </p:txBody>
      </p:sp>
      <p:pic>
        <p:nvPicPr>
          <p:cNvPr id="4098" name="Picture 2" descr="Un niño africano estudiando sobre fondo blanco - Descar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2390306"/>
            <a:ext cx="3179472" cy="31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describiremos</a:t>
            </a:r>
            <a:r>
              <a:rPr lang="en-US" dirty="0" smtClean="0"/>
              <a:t> la </a:t>
            </a:r>
            <a:r>
              <a:rPr lang="en-US" dirty="0" err="1" smtClean="0"/>
              <a:t>posición</a:t>
            </a:r>
            <a:r>
              <a:rPr lang="en-US" dirty="0" smtClean="0"/>
              <a:t> del </a:t>
            </a:r>
            <a:r>
              <a:rPr lang="en-US" dirty="0" err="1" smtClean="0"/>
              <a:t>gato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utilizaremos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preposiciones</a:t>
            </a:r>
            <a:r>
              <a:rPr lang="en-US" dirty="0" smtClean="0"/>
              <a:t>: on, under, between y next to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616" y="1061768"/>
            <a:ext cx="7493170" cy="46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04" y="859173"/>
            <a:ext cx="6553200" cy="429577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9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En esta actividad deberemos reordenar las letras para formar las palabras que nos indiquen los lugares de la ciudad</a:t>
            </a:r>
            <a:endParaRPr lang="es-ES" dirty="0"/>
          </a:p>
        </p:txBody>
      </p:sp>
      <p:pic>
        <p:nvPicPr>
          <p:cNvPr id="2050" name="Picture 2" descr="Image result for teacher clipart | Scuola, Collaborat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2" y="5512978"/>
            <a:ext cx="941451" cy="100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745" y="5356271"/>
            <a:ext cx="809064" cy="13171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967" y="5360263"/>
            <a:ext cx="1182494" cy="1156447"/>
          </a:xfrm>
          <a:prstGeom prst="rect">
            <a:avLst/>
          </a:prstGeom>
        </p:spPr>
      </p:pic>
      <p:pic>
        <p:nvPicPr>
          <p:cNvPr id="2054" name="Picture 6" descr="Museum Guide Telling About A Work Of Art, Historical Statu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91" y="5356271"/>
            <a:ext cx="1167982" cy="11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Doctor Clipart | Enfermeira desenho, Caricatura, Desen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03" y="5511839"/>
            <a:ext cx="753418" cy="100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1451" y="5740283"/>
            <a:ext cx="638627" cy="6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37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practice! </a:t>
            </a:r>
            <a:r>
              <a:rPr lang="en-US" dirty="0" smtClean="0"/>
              <a:t>Have a nice day!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on week 16</a:t>
            </a:r>
            <a:endParaRPr lang="en-US" dirty="0"/>
          </a:p>
        </p:txBody>
      </p:sp>
      <p:pic>
        <p:nvPicPr>
          <p:cNvPr id="3074" name="Picture 2" descr="Ilustraciones, imágenes y vectores de stock sobre Positiv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5"/>
          <a:stretch/>
        </p:blipFill>
        <p:spPr bwMode="auto">
          <a:xfrm>
            <a:off x="3529840" y="1605342"/>
            <a:ext cx="4313393" cy="41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6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Hello</a:t>
            </a:r>
            <a:r>
              <a:rPr lang="pt-BR" dirty="0" smtClean="0"/>
              <a:t> </a:t>
            </a:r>
            <a:r>
              <a:rPr lang="pt-BR" dirty="0" err="1" smtClean="0"/>
              <a:t>there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92" y="1846334"/>
            <a:ext cx="10284497" cy="8839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800" b="1" dirty="0" smtClean="0"/>
              <a:t>In </a:t>
            </a:r>
            <a:r>
              <a:rPr lang="pt-BR" sz="1800" b="1" dirty="0" err="1" smtClean="0"/>
              <a:t>this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presentation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you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will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find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the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answers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and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explanations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of</a:t>
            </a:r>
            <a:r>
              <a:rPr lang="pt-BR" sz="1800" b="1" dirty="0" smtClean="0"/>
              <a:t> worksheet nº 14. </a:t>
            </a:r>
            <a:r>
              <a:rPr lang="pt-BR" sz="1800" dirty="0" smtClean="0"/>
              <a:t>(</a:t>
            </a:r>
            <a:r>
              <a:rPr lang="pt-BR" sz="1800" dirty="0" err="1" smtClean="0"/>
              <a:t>En</a:t>
            </a:r>
            <a:r>
              <a:rPr lang="pt-BR" sz="1800" dirty="0" smtClean="0"/>
              <a:t> esta </a:t>
            </a:r>
            <a:r>
              <a:rPr lang="pt-BR" sz="1800" dirty="0" err="1" smtClean="0"/>
              <a:t>presentación</a:t>
            </a:r>
            <a:r>
              <a:rPr lang="pt-BR" sz="1800" dirty="0" smtClean="0"/>
              <a:t> encontraras </a:t>
            </a:r>
            <a:r>
              <a:rPr lang="pt-BR" sz="1800" dirty="0" err="1" smtClean="0"/>
              <a:t>las</a:t>
            </a:r>
            <a:r>
              <a:rPr lang="pt-BR" sz="1800" dirty="0" smtClean="0"/>
              <a:t> </a:t>
            </a:r>
            <a:r>
              <a:rPr lang="pt-BR" sz="1800" dirty="0" err="1" smtClean="0"/>
              <a:t>respuestas</a:t>
            </a:r>
            <a:r>
              <a:rPr lang="pt-BR" sz="1800" dirty="0" smtClean="0"/>
              <a:t> y </a:t>
            </a:r>
            <a:r>
              <a:rPr lang="pt-BR" sz="1800" dirty="0" err="1" smtClean="0"/>
              <a:t>explicaciones</a:t>
            </a:r>
            <a:r>
              <a:rPr lang="pt-BR" sz="1800" dirty="0" smtClean="0"/>
              <a:t> de </a:t>
            </a:r>
            <a:r>
              <a:rPr lang="pt-BR" sz="1800" dirty="0" err="1" smtClean="0"/>
              <a:t>la</a:t>
            </a:r>
            <a:r>
              <a:rPr lang="pt-BR" sz="1800" dirty="0" smtClean="0"/>
              <a:t> </a:t>
            </a:r>
            <a:r>
              <a:rPr lang="pt-BR" sz="1800" dirty="0" err="1" smtClean="0"/>
              <a:t>guía</a:t>
            </a:r>
            <a:r>
              <a:rPr lang="pt-BR" sz="1800" dirty="0" smtClean="0"/>
              <a:t> nº 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1800" dirty="0" err="1" smtClean="0"/>
              <a:t>Presiona</a:t>
            </a:r>
            <a:r>
              <a:rPr lang="pt-BR" sz="1800" dirty="0" smtClean="0"/>
              <a:t> </a:t>
            </a:r>
            <a:r>
              <a:rPr lang="pt-BR" sz="1800" dirty="0" err="1" smtClean="0"/>
              <a:t>en</a:t>
            </a:r>
            <a:r>
              <a:rPr lang="pt-BR" sz="1800" dirty="0" smtClean="0"/>
              <a:t> cada </a:t>
            </a:r>
            <a:r>
              <a:rPr lang="pt-BR" sz="1800" dirty="0" err="1" smtClean="0"/>
              <a:t>cuadro</a:t>
            </a:r>
            <a:r>
              <a:rPr lang="pt-BR" sz="1800" dirty="0" smtClean="0"/>
              <a:t> y </a:t>
            </a:r>
            <a:r>
              <a:rPr lang="pt-BR" sz="1800" dirty="0" err="1" smtClean="0"/>
              <a:t>podrás</a:t>
            </a:r>
            <a:r>
              <a:rPr lang="pt-BR" sz="1800" dirty="0" smtClean="0"/>
              <a:t> entrar a </a:t>
            </a:r>
            <a:r>
              <a:rPr lang="pt-BR" sz="1800" dirty="0" err="1" smtClean="0"/>
              <a:t>la</a:t>
            </a:r>
            <a:r>
              <a:rPr lang="pt-BR" sz="1800" dirty="0" smtClean="0"/>
              <a:t> </a:t>
            </a:r>
            <a:r>
              <a:rPr lang="pt-BR" sz="1800" dirty="0" err="1" smtClean="0"/>
              <a:t>actividad</a:t>
            </a:r>
            <a:r>
              <a:rPr lang="pt-BR" sz="1800" dirty="0" smtClean="0"/>
              <a:t> </a:t>
            </a:r>
            <a:r>
              <a:rPr lang="pt-BR" sz="1800" dirty="0" err="1" smtClean="0"/>
              <a:t>correspondiente</a:t>
            </a:r>
            <a:r>
              <a:rPr lang="pt-BR" sz="1800" dirty="0" smtClean="0"/>
              <a:t>.</a:t>
            </a:r>
            <a:r>
              <a:rPr lang="pt-BR" sz="1800" dirty="0" smtClean="0"/>
              <a:t> </a:t>
            </a:r>
          </a:p>
          <a:p>
            <a:endParaRPr lang="pt-BR" dirty="0"/>
          </a:p>
        </p:txBody>
      </p:sp>
      <p:sp>
        <p:nvSpPr>
          <p:cNvPr id="4" name="Rectángulo redondeado 3"/>
          <p:cNvSpPr/>
          <p:nvPr/>
        </p:nvSpPr>
        <p:spPr>
          <a:xfrm>
            <a:off x="447178" y="3416377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1</a:t>
            </a:r>
            <a:endParaRPr lang="es-ES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2250222" y="3416377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2</a:t>
            </a:r>
            <a:endParaRPr lang="es-ES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4087611" y="3420443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3</a:t>
            </a:r>
            <a:endParaRPr lang="es-ES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5925000" y="3416967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4</a:t>
            </a:r>
            <a:endParaRPr lang="es-ES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7792436" y="3416967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5</a:t>
            </a:r>
            <a:endParaRPr lang="es-ES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1028164" y="5150370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6</a:t>
            </a:r>
            <a:endParaRPr lang="es-ES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263724" y="5150370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7</a:t>
            </a:r>
            <a:endParaRPr lang="es-ES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281056" y="5150370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8</a:t>
            </a:r>
            <a:endParaRPr lang="es-ES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7298388" y="5150370"/>
            <a:ext cx="1596980" cy="669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Activity</a:t>
            </a:r>
            <a:r>
              <a:rPr lang="es-ES" b="1" dirty="0" smtClean="0"/>
              <a:t> 9</a:t>
            </a:r>
            <a:endParaRPr lang="es-ES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87611" y="2353266"/>
            <a:ext cx="1596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00" kern="1200">
                <a:solidFill>
                  <a:srgbClr val="07A6A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Unit 1</a:t>
            </a:r>
            <a:endParaRPr lang="pt-BR" sz="3600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72390" y="4117485"/>
            <a:ext cx="1596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00" kern="1200">
                <a:solidFill>
                  <a:srgbClr val="07A6A7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Unit 2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65810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961" y="145992"/>
            <a:ext cx="5821909" cy="1325563"/>
          </a:xfrm>
        </p:spPr>
        <p:txBody>
          <a:bodyPr/>
          <a:lstStyle/>
          <a:p>
            <a:r>
              <a:rPr lang="en-US" dirty="0" smtClean="0"/>
              <a:t>Unit 1: Activity 1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351" y="1175822"/>
            <a:ext cx="7618753" cy="51472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58113" y="1745819"/>
            <a:ext cx="2912066" cy="400723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Esta actividad es acerca de dos niños conociéndose.  En este contexto tenemos distintas preguntas para poder conocer al otro u obtener información de otros: </a:t>
            </a:r>
          </a:p>
          <a:p>
            <a:r>
              <a:rPr lang="es-ES" sz="1400" dirty="0" smtClean="0"/>
              <a:t>Ejemplo :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 err="1" smtClean="0"/>
              <a:t>What’s</a:t>
            </a:r>
            <a:r>
              <a:rPr lang="es-ES" sz="1400" dirty="0" smtClean="0"/>
              <a:t> </a:t>
            </a:r>
            <a:r>
              <a:rPr lang="es-ES" sz="1400" dirty="0" err="1" smtClean="0"/>
              <a:t>your</a:t>
            </a:r>
            <a:r>
              <a:rPr lang="es-ES" sz="1400" dirty="0" smtClean="0"/>
              <a:t> </a:t>
            </a:r>
            <a:r>
              <a:rPr lang="es-ES" sz="1400" dirty="0" err="1" smtClean="0"/>
              <a:t>name</a:t>
            </a:r>
            <a:r>
              <a:rPr lang="es-ES" sz="1400" dirty="0" smtClean="0"/>
              <a:t>? </a:t>
            </a:r>
            <a:endParaRPr lang="es-ES" sz="1400" dirty="0"/>
          </a:p>
          <a:p>
            <a:pPr marL="342900" indent="-342900">
              <a:buFont typeface="+mj-lt"/>
              <a:buAutoNum type="arabicPeriod"/>
            </a:pPr>
            <a:r>
              <a:rPr lang="es-ES" sz="1400" dirty="0" err="1" smtClean="0"/>
              <a:t>How</a:t>
            </a:r>
            <a:r>
              <a:rPr lang="es-ES" sz="1400" dirty="0" smtClean="0"/>
              <a:t> are </a:t>
            </a:r>
            <a:r>
              <a:rPr lang="es-ES" sz="1400" dirty="0" err="1" smtClean="0"/>
              <a:t>you</a:t>
            </a:r>
            <a:r>
              <a:rPr lang="es-ES" sz="1400" dirty="0" smtClean="0"/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 err="1" smtClean="0"/>
              <a:t>How</a:t>
            </a:r>
            <a:r>
              <a:rPr lang="es-ES" sz="1400" dirty="0" smtClean="0"/>
              <a:t> </a:t>
            </a:r>
            <a:r>
              <a:rPr lang="es-ES" sz="1400" dirty="0" err="1" smtClean="0"/>
              <a:t>old</a:t>
            </a:r>
            <a:r>
              <a:rPr lang="es-ES" sz="1400" dirty="0" smtClean="0"/>
              <a:t> are </a:t>
            </a:r>
            <a:r>
              <a:rPr lang="es-ES" sz="1400" dirty="0" err="1" smtClean="0"/>
              <a:t>you</a:t>
            </a:r>
            <a:r>
              <a:rPr lang="es-ES" sz="1400" dirty="0" smtClean="0"/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 err="1" smtClean="0"/>
              <a:t>What</a:t>
            </a:r>
            <a:r>
              <a:rPr lang="es-ES" sz="1400" dirty="0" smtClean="0"/>
              <a:t> </a:t>
            </a:r>
            <a:r>
              <a:rPr lang="es-ES" sz="1400" dirty="0" err="1" smtClean="0"/>
              <a:t>is</a:t>
            </a:r>
            <a:r>
              <a:rPr lang="es-ES" sz="1400" dirty="0" smtClean="0"/>
              <a:t> </a:t>
            </a:r>
            <a:r>
              <a:rPr lang="es-ES" sz="1400" dirty="0" err="1" smtClean="0"/>
              <a:t>your</a:t>
            </a:r>
            <a:r>
              <a:rPr lang="es-ES" sz="1400" dirty="0" smtClean="0"/>
              <a:t> </a:t>
            </a:r>
            <a:r>
              <a:rPr lang="es-ES" sz="1400" dirty="0" err="1" smtClean="0"/>
              <a:t>favorite</a:t>
            </a:r>
            <a:r>
              <a:rPr lang="es-ES" sz="1400" dirty="0" smtClean="0"/>
              <a:t> </a:t>
            </a:r>
            <a:r>
              <a:rPr lang="es-ES" sz="1400" dirty="0" err="1" smtClean="0"/>
              <a:t>subject</a:t>
            </a:r>
            <a:r>
              <a:rPr lang="es-E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 err="1" smtClean="0"/>
              <a:t>What</a:t>
            </a:r>
            <a:r>
              <a:rPr lang="es-ES" sz="1400" dirty="0" smtClean="0"/>
              <a:t> do </a:t>
            </a:r>
            <a:r>
              <a:rPr lang="es-ES" sz="1400" dirty="0" err="1" smtClean="0"/>
              <a:t>you</a:t>
            </a:r>
            <a:r>
              <a:rPr lang="es-ES" sz="1400" dirty="0" smtClean="0"/>
              <a:t> </a:t>
            </a:r>
            <a:r>
              <a:rPr lang="es-ES" sz="1400" dirty="0" err="1" smtClean="0"/>
              <a:t>like</a:t>
            </a:r>
            <a:r>
              <a:rPr lang="es-ES" sz="1400" dirty="0" smtClean="0"/>
              <a:t>? </a:t>
            </a:r>
          </a:p>
          <a:p>
            <a:r>
              <a:rPr lang="es-ES" sz="1400" dirty="0" smtClean="0"/>
              <a:t>Respuestas: </a:t>
            </a:r>
          </a:p>
          <a:p>
            <a:pPr marL="342900" indent="-342900">
              <a:buAutoNum type="arabicPeriod"/>
            </a:pPr>
            <a:r>
              <a:rPr lang="es-ES" sz="1400" dirty="0" err="1" smtClean="0"/>
              <a:t>My</a:t>
            </a:r>
            <a:r>
              <a:rPr lang="es-ES" sz="1400" dirty="0" smtClean="0"/>
              <a:t> </a:t>
            </a:r>
            <a:r>
              <a:rPr lang="es-ES" sz="1400" dirty="0" err="1" smtClean="0"/>
              <a:t>name</a:t>
            </a:r>
            <a:r>
              <a:rPr lang="es-ES" sz="1400" dirty="0" smtClean="0"/>
              <a:t> </a:t>
            </a:r>
            <a:r>
              <a:rPr lang="es-ES" sz="1400" dirty="0" err="1" smtClean="0"/>
              <a:t>is</a:t>
            </a:r>
            <a:r>
              <a:rPr lang="es-ES" sz="1400" dirty="0" smtClean="0"/>
              <a:t>…</a:t>
            </a:r>
          </a:p>
          <a:p>
            <a:pPr marL="342900" indent="-342900">
              <a:buAutoNum type="arabicPeriod"/>
            </a:pPr>
            <a:r>
              <a:rPr lang="es-ES" sz="1400" dirty="0" err="1" smtClean="0"/>
              <a:t>I’m</a:t>
            </a:r>
            <a:r>
              <a:rPr lang="es-ES" sz="1400" dirty="0" smtClean="0"/>
              <a:t> fine/ </a:t>
            </a:r>
            <a:r>
              <a:rPr lang="es-ES" sz="1400" dirty="0" err="1" smtClean="0"/>
              <a:t>I’m</a:t>
            </a:r>
            <a:r>
              <a:rPr lang="es-ES" sz="1400" dirty="0" smtClean="0"/>
              <a:t> </a:t>
            </a:r>
            <a:r>
              <a:rPr lang="es-ES" sz="1400" dirty="0" err="1" smtClean="0"/>
              <a:t>great</a:t>
            </a:r>
            <a:r>
              <a:rPr lang="es-ES" sz="1400" dirty="0" smtClean="0"/>
              <a:t>/ </a:t>
            </a:r>
            <a:r>
              <a:rPr lang="es-ES" sz="1400" dirty="0" err="1" smtClean="0"/>
              <a:t>I’m</a:t>
            </a:r>
            <a:r>
              <a:rPr lang="es-ES" sz="1400" dirty="0" smtClean="0"/>
              <a:t> </a:t>
            </a:r>
            <a:r>
              <a:rPr lang="es-ES" sz="1400" dirty="0" err="1" smtClean="0"/>
              <a:t>bad</a:t>
            </a:r>
            <a:r>
              <a:rPr lang="es-ES" sz="1400" dirty="0" smtClean="0"/>
              <a:t>/ So </a:t>
            </a:r>
            <a:r>
              <a:rPr lang="es-ES" sz="1400" dirty="0" err="1" smtClean="0"/>
              <a:t>so</a:t>
            </a:r>
            <a:endParaRPr lang="es-ES" sz="1400" dirty="0" smtClean="0"/>
          </a:p>
          <a:p>
            <a:pPr marL="342900" indent="-342900">
              <a:buAutoNum type="arabicPeriod"/>
            </a:pPr>
            <a:r>
              <a:rPr lang="es-ES" sz="1400" dirty="0" err="1" smtClean="0"/>
              <a:t>I’m</a:t>
            </a:r>
            <a:r>
              <a:rPr lang="es-ES" sz="1400" dirty="0" smtClean="0"/>
              <a:t> 10 </a:t>
            </a:r>
            <a:r>
              <a:rPr lang="es-ES" sz="1400" dirty="0" err="1" smtClean="0"/>
              <a:t>years</a:t>
            </a:r>
            <a:r>
              <a:rPr lang="es-ES" sz="1400" dirty="0" smtClean="0"/>
              <a:t> </a:t>
            </a:r>
            <a:r>
              <a:rPr lang="es-ES" sz="1400" dirty="0" err="1" smtClean="0"/>
              <a:t>old</a:t>
            </a:r>
            <a:endParaRPr lang="es-ES" sz="1400" dirty="0" smtClean="0"/>
          </a:p>
          <a:p>
            <a:pPr marL="342900" indent="-342900">
              <a:buAutoNum type="arabicPeriod"/>
            </a:pPr>
            <a:r>
              <a:rPr lang="es-ES" sz="1400" dirty="0" err="1" smtClean="0"/>
              <a:t>My</a:t>
            </a:r>
            <a:r>
              <a:rPr lang="es-ES" sz="1400" dirty="0" smtClean="0"/>
              <a:t> </a:t>
            </a:r>
            <a:r>
              <a:rPr lang="es-ES" sz="1400" dirty="0" err="1" smtClean="0"/>
              <a:t>favorite</a:t>
            </a:r>
            <a:r>
              <a:rPr lang="es-ES" sz="1400" dirty="0" smtClean="0"/>
              <a:t> </a:t>
            </a:r>
            <a:r>
              <a:rPr lang="es-ES" sz="1400" dirty="0" err="1" smtClean="0"/>
              <a:t>subject</a:t>
            </a:r>
            <a:r>
              <a:rPr lang="es-ES" sz="1400" dirty="0" smtClean="0"/>
              <a:t> </a:t>
            </a:r>
            <a:r>
              <a:rPr lang="es-ES" sz="1400" dirty="0" err="1" smtClean="0"/>
              <a:t>is</a:t>
            </a:r>
            <a:r>
              <a:rPr lang="es-ES" sz="1400" dirty="0" smtClean="0"/>
              <a:t>…..</a:t>
            </a:r>
          </a:p>
          <a:p>
            <a:pPr marL="342900" indent="-342900">
              <a:buAutoNum type="arabicPeriod"/>
            </a:pPr>
            <a:r>
              <a:rPr lang="es-ES" sz="1400" dirty="0" smtClean="0"/>
              <a:t>I </a:t>
            </a:r>
            <a:r>
              <a:rPr lang="es-ES" sz="1400" dirty="0" err="1" smtClean="0"/>
              <a:t>like</a:t>
            </a:r>
            <a:r>
              <a:rPr lang="es-ES" sz="1400" dirty="0" smtClean="0"/>
              <a:t>…</a:t>
            </a:r>
          </a:p>
          <a:p>
            <a:pPr marL="342900" indent="-342900">
              <a:buAutoNum type="arabicPeriod"/>
            </a:pPr>
            <a:endParaRPr lang="es-ES" sz="1400" dirty="0" smtClean="0"/>
          </a:p>
          <a:p>
            <a:pPr marL="342900" indent="-342900">
              <a:buAutoNum type="arabicPeriod"/>
            </a:pPr>
            <a:endParaRPr lang="es-ES" sz="1400" dirty="0" smtClean="0"/>
          </a:p>
          <a:p>
            <a:pPr marL="342900" indent="-342900">
              <a:buAutoNum type="arabicPeriod"/>
            </a:pPr>
            <a:endParaRPr lang="es-ES" sz="1400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62351" y="5125792"/>
            <a:ext cx="6507418" cy="1704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328330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7962" y="1047513"/>
            <a:ext cx="3040399" cy="1325563"/>
          </a:xfrm>
        </p:spPr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067506" y="2535239"/>
            <a:ext cx="3040855" cy="165969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smtClean="0"/>
              <a:t>En esta actividad debes rellenar con tu información personal.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smtClean="0"/>
              <a:t>Como ejemplo utilizaré mi información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61" y="125555"/>
            <a:ext cx="7150254" cy="3169477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7559899" y="3168203"/>
            <a:ext cx="1197735" cy="1026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80" y="4194929"/>
            <a:ext cx="5459771" cy="24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343" y="245311"/>
            <a:ext cx="5821909" cy="1325563"/>
          </a:xfrm>
        </p:spPr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3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926052" y="1234473"/>
            <a:ext cx="5821200" cy="165969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En esta actividad deberás reconocer a los miembros de la familia: 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43" y="1974166"/>
            <a:ext cx="6105525" cy="3209925"/>
          </a:xfrm>
          <a:prstGeom prst="rect">
            <a:avLst/>
          </a:prstGeom>
        </p:spPr>
      </p:pic>
      <p:pic>
        <p:nvPicPr>
          <p:cNvPr id="1026" name="Picture 2" descr="Family - A Complete ESL Lesson Plan | Games4e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68" y="2310567"/>
            <a:ext cx="4532744" cy="32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22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4: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smtClean="0"/>
              <a:t>En esta actividad debes escoger que actividades te gustan y no te gusta.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smtClean="0"/>
              <a:t>La frase para expresar lo que me gusta es:  </a:t>
            </a:r>
            <a:r>
              <a:rPr lang="es-ES" b="1" dirty="0" smtClean="0"/>
              <a:t>I </a:t>
            </a:r>
            <a:r>
              <a:rPr lang="es-ES" b="1" dirty="0" err="1" smtClean="0"/>
              <a:t>like</a:t>
            </a:r>
            <a:r>
              <a:rPr lang="es-ES" b="1" dirty="0" smtClean="0"/>
              <a:t>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 smtClean="0"/>
              <a:t>Para expresar lo que no te gusta es: </a:t>
            </a:r>
            <a:r>
              <a:rPr lang="es-ES" b="1" dirty="0" smtClean="0"/>
              <a:t>I </a:t>
            </a:r>
            <a:r>
              <a:rPr lang="es-ES" b="1" dirty="0" err="1" smtClean="0"/>
              <a:t>don’t</a:t>
            </a:r>
            <a:r>
              <a:rPr lang="es-ES" b="1" dirty="0" smtClean="0"/>
              <a:t> </a:t>
            </a:r>
            <a:r>
              <a:rPr lang="es-ES" b="1" dirty="0" err="1" smtClean="0"/>
              <a:t>like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06" y="3781358"/>
            <a:ext cx="6172200" cy="2257425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7453597" y="3231265"/>
            <a:ext cx="463640" cy="550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7917237" y="3120385"/>
            <a:ext cx="3794139" cy="165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54311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 smtClean="0"/>
              <a:t>En esta actividad no hay respuestas incorrectas.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33069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5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2" y="1787010"/>
            <a:ext cx="6048375" cy="3438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671" y="1893492"/>
            <a:ext cx="3859101" cy="35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67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89747" y="297666"/>
            <a:ext cx="930692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Activity 6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94" y="1424524"/>
            <a:ext cx="6276975" cy="40862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075054" y="1764406"/>
            <a:ext cx="3039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" dirty="0" smtClean="0"/>
              <a:t>En esta actividad debes reconocer el lugar con su respectivo nombre:</a:t>
            </a:r>
          </a:p>
          <a:p>
            <a:endParaRPr lang="es-ES" dirty="0" smtClean="0"/>
          </a:p>
          <a:p>
            <a:r>
              <a:rPr lang="es-ES" dirty="0" smtClean="0"/>
              <a:t>Imagen 1: </a:t>
            </a:r>
            <a:r>
              <a:rPr lang="es-ES" dirty="0" err="1" smtClean="0"/>
              <a:t>Bedroom</a:t>
            </a:r>
            <a:endParaRPr lang="es-ES" dirty="0" smtClean="0"/>
          </a:p>
          <a:p>
            <a:r>
              <a:rPr lang="es-ES" dirty="0" smtClean="0"/>
              <a:t>Imagen 2: </a:t>
            </a:r>
            <a:r>
              <a:rPr lang="es-ES" dirty="0" err="1" smtClean="0"/>
              <a:t>Kitchen</a:t>
            </a:r>
            <a:r>
              <a:rPr lang="es-ES" dirty="0" smtClean="0"/>
              <a:t> </a:t>
            </a:r>
          </a:p>
          <a:p>
            <a:r>
              <a:rPr lang="es-ES" dirty="0" smtClean="0"/>
              <a:t>Imagen 3: </a:t>
            </a:r>
            <a:r>
              <a:rPr lang="es-ES" dirty="0" err="1" smtClean="0"/>
              <a:t>Dining</a:t>
            </a:r>
            <a:r>
              <a:rPr lang="es-ES" dirty="0" smtClean="0"/>
              <a:t> </a:t>
            </a:r>
            <a:r>
              <a:rPr lang="es-ES" dirty="0" err="1" smtClean="0"/>
              <a:t>room</a:t>
            </a:r>
            <a:r>
              <a:rPr lang="es-ES" dirty="0" smtClean="0"/>
              <a:t> </a:t>
            </a:r>
          </a:p>
          <a:p>
            <a:r>
              <a:rPr lang="es-ES" dirty="0" smtClean="0"/>
              <a:t>Imagen 4: </a:t>
            </a:r>
            <a:r>
              <a:rPr lang="es-ES" dirty="0" err="1" smtClean="0"/>
              <a:t>bathroom</a:t>
            </a:r>
            <a:endParaRPr lang="es-ES" dirty="0" smtClean="0"/>
          </a:p>
          <a:p>
            <a:r>
              <a:rPr lang="es-ES" dirty="0" smtClean="0"/>
              <a:t>Imagen 5: Garden </a:t>
            </a:r>
          </a:p>
          <a:p>
            <a:r>
              <a:rPr lang="es-ES" dirty="0" smtClean="0"/>
              <a:t>Imagen 6: living </a:t>
            </a:r>
            <a:r>
              <a:rPr lang="es-ES" dirty="0" err="1" smtClean="0"/>
              <a:t>room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25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47" y="3477295"/>
            <a:ext cx="6807600" cy="2249086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Contestaremos</a:t>
            </a:r>
            <a:r>
              <a:rPr lang="en-US" dirty="0" smtClean="0"/>
              <a:t> a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de la </a:t>
            </a:r>
            <a:r>
              <a:rPr lang="en-US" dirty="0" err="1" smtClean="0"/>
              <a:t>siguiente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Para la </a:t>
            </a:r>
            <a:r>
              <a:rPr lang="en-US" dirty="0" err="1" smtClean="0"/>
              <a:t>pregunta</a:t>
            </a:r>
            <a:r>
              <a:rPr lang="en-US" dirty="0" smtClean="0"/>
              <a:t> A: My favorite room is</a:t>
            </a:r>
            <a:r>
              <a:rPr lang="en-US" dirty="0"/>
              <a:t>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Para la </a:t>
            </a:r>
            <a:r>
              <a:rPr lang="en-US" dirty="0" err="1" smtClean="0"/>
              <a:t>pregunta</a:t>
            </a:r>
            <a:r>
              <a:rPr lang="en-US" dirty="0" smtClean="0"/>
              <a:t> B: My least favorite room is…..</a:t>
            </a:r>
          </a:p>
          <a:p>
            <a:r>
              <a:rPr lang="en-US" dirty="0" smtClean="0"/>
              <a:t>Para la </a:t>
            </a:r>
            <a:r>
              <a:rPr lang="en-US" dirty="0" err="1" smtClean="0"/>
              <a:t>pregunta</a:t>
            </a:r>
            <a:r>
              <a:rPr lang="en-US" dirty="0" smtClean="0"/>
              <a:t> C: My family and I spend more time in ….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deberás</a:t>
            </a:r>
            <a:r>
              <a:rPr lang="en-US" dirty="0" smtClean="0"/>
              <a:t> </a:t>
            </a:r>
            <a:r>
              <a:rPr lang="en-US" dirty="0" err="1" smtClean="0"/>
              <a:t>contestar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de </a:t>
            </a:r>
            <a:r>
              <a:rPr lang="en-US" dirty="0" err="1" smtClean="0"/>
              <a:t>tí</a:t>
            </a:r>
            <a:r>
              <a:rPr lang="en-US" dirty="0" smtClean="0"/>
              <a:t> y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46" y="991337"/>
            <a:ext cx="6506513" cy="21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1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C029B-DFCA-4178-9F92-27FC041B5EA3}">
  <ds:schemaRefs>
    <ds:schemaRef ds:uri="f40e8ec9-c0d5-46bf-ada4-d85cb00858d0"/>
    <ds:schemaRef ds:uri="904e2ea1-c14c-483b-89ef-f6b2df6ba23c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409</Words>
  <Application>Microsoft Office PowerPoint</Application>
  <PresentationFormat>Panorámica</PresentationFormat>
  <Paragraphs>64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School</vt:lpstr>
      <vt:lpstr>Retroalimentación Semana 14</vt:lpstr>
      <vt:lpstr>Hello there!</vt:lpstr>
      <vt:lpstr>Unit 1: Activity 1</vt:lpstr>
      <vt:lpstr>Activity 2</vt:lpstr>
      <vt:lpstr>Activity 3</vt:lpstr>
      <vt:lpstr>Activity 4:</vt:lpstr>
      <vt:lpstr>Activity 5</vt:lpstr>
      <vt:lpstr>Presentación de PowerPoint</vt:lpstr>
      <vt:lpstr>Activity 7</vt:lpstr>
      <vt:lpstr>Activity 8</vt:lpstr>
      <vt:lpstr>Activity 9</vt:lpstr>
      <vt:lpstr>Continue practice! Have a nice day!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2020-06-28T21:29:25Z</dcterms:created>
  <dcterms:modified xsi:type="dcterms:W3CDTF">2020-06-29T00:23:36Z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